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57" r:id="rId3"/>
    <p:sldId id="258" r:id="rId4"/>
    <p:sldId id="262" r:id="rId5"/>
    <p:sldId id="263" r:id="rId6"/>
    <p:sldId id="264" r:id="rId7"/>
    <p:sldId id="265" r:id="rId8"/>
    <p:sldId id="260" r:id="rId9"/>
    <p:sldId id="266" r:id="rId10"/>
    <p:sldId id="267" r:id="rId11"/>
    <p:sldId id="268" r:id="rId12"/>
    <p:sldId id="269" r:id="rId13"/>
    <p:sldId id="259" r:id="rId14"/>
    <p:sldId id="270" r:id="rId15"/>
    <p:sldId id="271" r:id="rId16"/>
    <p:sldId id="272" r:id="rId17"/>
    <p:sldId id="273" r:id="rId18"/>
    <p:sldId id="274" r:id="rId19"/>
    <p:sldId id="275"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8" d="100"/>
          <a:sy n="58" d="100"/>
        </p:scale>
        <p:origin x="-84" y="-1380"/>
      </p:cViewPr>
      <p:guideLst>
        <p:guide orient="horz" pos="2636"/>
        <p:guide pos="3840"/>
      </p:guideLst>
    </p:cSldViewPr>
  </p:slideViewPr>
  <p:notesTextViewPr>
    <p:cViewPr>
      <p:scale>
        <a:sx n="1" d="1"/>
        <a:sy n="1" d="1"/>
      </p:scale>
      <p:origin x="0" y="0"/>
    </p:cViewPr>
  </p:notesTextViewPr>
  <p:notesViewPr>
    <p:cSldViewPr snapToGrid="0">
      <p:cViewPr varScale="1">
        <p:scale>
          <a:sx n="96" d="100"/>
          <a:sy n="96" d="100"/>
        </p:scale>
        <p:origin x="-7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6973FD-0EAC-4BFF-8FA8-7D70F24ACD71}"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0536F2-43F3-4435-AFF7-9668D953CEAC}"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70087-D8BB-43D7-874E-9FC35BAB858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71E18-EA03-48B2-A677-5298BE5438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7E671E18-EA03-48B2-A677-5298BE54383A}" type="slidenum">
              <a:rPr kumimoji="0" lang="zh-CN" altLang="en-US" sz="1800" b="0" i="0" u="none" strike="noStrike" kern="0" cap="none" spc="0" normalizeH="0" baseline="0" noProof="0" smtClean="0">
                <a:ln>
                  <a:noFill/>
                </a:ln>
                <a:solidFill>
                  <a:sysClr val="windowText" lastClr="000000"/>
                </a:solidFill>
                <a:effectLst/>
                <a:uLnTx/>
                <a:uFillTx/>
              </a:rPr>
              <a:t>20</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6D69DF-C0CD-4945-8BEE-B9C57E7827E6}" type="slidenum">
              <a:rPr lang="zh-CN" altLang="en-US" smtClean="0"/>
              <a:t>‹#›</a:t>
            </a:fld>
            <a:endParaRPr lang="zh-CN" altLang="en-US"/>
          </a:p>
        </p:txBody>
      </p:sp>
      <p:sp>
        <p:nvSpPr>
          <p:cNvPr id="11" name="矩形 10"/>
          <p:cNvSpPr/>
          <p:nvPr userDrawn="1"/>
        </p:nvSpPr>
        <p:spPr>
          <a:xfrm>
            <a:off x="8819928" y="6447451"/>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2E236-BEA6-4FE1-BEAD-0FB051EDEDBA}"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D69DF-C0CD-4945-8BEE-B9C57E7827E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238" name="图片 237"/>
          <p:cNvPicPr>
            <a:picLocks noChangeAspect="1"/>
          </p:cNvPicPr>
          <p:nvPr/>
        </p:nvPicPr>
        <p:blipFill>
          <a:blip r:embed="rId4"/>
          <a:stretch>
            <a:fillRect/>
          </a:stretch>
        </p:blipFill>
        <p:spPr>
          <a:xfrm>
            <a:off x="8620975" y="-30480"/>
            <a:ext cx="3722049" cy="6949985"/>
          </a:xfrm>
          <a:prstGeom prst="rect">
            <a:avLst/>
          </a:prstGeom>
        </p:spPr>
      </p:pic>
      <p:grpSp>
        <p:nvGrpSpPr>
          <p:cNvPr id="247" name="组合 246"/>
          <p:cNvGrpSpPr/>
          <p:nvPr/>
        </p:nvGrpSpPr>
        <p:grpSpPr>
          <a:xfrm>
            <a:off x="1196413" y="1762168"/>
            <a:ext cx="2296650" cy="1268966"/>
            <a:chOff x="5073650" y="2865438"/>
            <a:chExt cx="2039938" cy="1127125"/>
          </a:xfrm>
        </p:grpSpPr>
        <p:sp>
          <p:nvSpPr>
            <p:cNvPr id="242" name="Freeform 237"/>
            <p:cNvSpPr/>
            <p:nvPr/>
          </p:nvSpPr>
          <p:spPr bwMode="auto">
            <a:xfrm>
              <a:off x="5073650" y="2865438"/>
              <a:ext cx="673100" cy="762000"/>
            </a:xfrm>
            <a:custGeom>
              <a:avLst/>
              <a:gdLst>
                <a:gd name="T0" fmla="*/ 115 w 158"/>
                <a:gd name="T1" fmla="*/ 103 h 178"/>
                <a:gd name="T2" fmla="*/ 110 w 158"/>
                <a:gd name="T3" fmla="*/ 103 h 178"/>
                <a:gd name="T4" fmla="*/ 101 w 158"/>
                <a:gd name="T5" fmla="*/ 139 h 178"/>
                <a:gd name="T6" fmla="*/ 90 w 158"/>
                <a:gd name="T7" fmla="*/ 141 h 178"/>
                <a:gd name="T8" fmla="*/ 98 w 158"/>
                <a:gd name="T9" fmla="*/ 175 h 178"/>
                <a:gd name="T10" fmla="*/ 112 w 158"/>
                <a:gd name="T11" fmla="*/ 118 h 178"/>
                <a:gd name="T12" fmla="*/ 118 w 158"/>
                <a:gd name="T13" fmla="*/ 107 h 178"/>
                <a:gd name="T14" fmla="*/ 132 w 158"/>
                <a:gd name="T15" fmla="*/ 97 h 178"/>
                <a:gd name="T16" fmla="*/ 131 w 158"/>
                <a:gd name="T17" fmla="*/ 95 h 178"/>
                <a:gd name="T18" fmla="*/ 158 w 158"/>
                <a:gd name="T19" fmla="*/ 77 h 178"/>
                <a:gd name="T20" fmla="*/ 156 w 158"/>
                <a:gd name="T21" fmla="*/ 43 h 178"/>
                <a:gd name="T22" fmla="*/ 145 w 158"/>
                <a:gd name="T23" fmla="*/ 19 h 178"/>
                <a:gd name="T24" fmla="*/ 118 w 158"/>
                <a:gd name="T25" fmla="*/ 4 h 178"/>
                <a:gd name="T26" fmla="*/ 51 w 158"/>
                <a:gd name="T27" fmla="*/ 0 h 178"/>
                <a:gd name="T28" fmla="*/ 0 w 158"/>
                <a:gd name="T29" fmla="*/ 0 h 178"/>
                <a:gd name="T30" fmla="*/ 0 w 158"/>
                <a:gd name="T31" fmla="*/ 95 h 178"/>
                <a:gd name="T32" fmla="*/ 115 w 158"/>
                <a:gd name="T33" fmla="*/ 95 h 178"/>
                <a:gd name="T34" fmla="*/ 115 w 158"/>
                <a:gd name="T35" fmla="*/ 10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78">
                  <a:moveTo>
                    <a:pt x="115" y="103"/>
                  </a:moveTo>
                  <a:cubicBezTo>
                    <a:pt x="110" y="103"/>
                    <a:pt x="110" y="103"/>
                    <a:pt x="110" y="103"/>
                  </a:cubicBezTo>
                  <a:cubicBezTo>
                    <a:pt x="101" y="139"/>
                    <a:pt x="101" y="139"/>
                    <a:pt x="101" y="139"/>
                  </a:cubicBezTo>
                  <a:cubicBezTo>
                    <a:pt x="90" y="141"/>
                    <a:pt x="90" y="141"/>
                    <a:pt x="90" y="141"/>
                  </a:cubicBezTo>
                  <a:cubicBezTo>
                    <a:pt x="90" y="145"/>
                    <a:pt x="89" y="178"/>
                    <a:pt x="98" y="175"/>
                  </a:cubicBezTo>
                  <a:cubicBezTo>
                    <a:pt x="103" y="173"/>
                    <a:pt x="110" y="134"/>
                    <a:pt x="112" y="118"/>
                  </a:cubicBezTo>
                  <a:cubicBezTo>
                    <a:pt x="113" y="110"/>
                    <a:pt x="117" y="108"/>
                    <a:pt x="118" y="107"/>
                  </a:cubicBezTo>
                  <a:cubicBezTo>
                    <a:pt x="132" y="97"/>
                    <a:pt x="132" y="97"/>
                    <a:pt x="132" y="97"/>
                  </a:cubicBezTo>
                  <a:cubicBezTo>
                    <a:pt x="131" y="95"/>
                    <a:pt x="131" y="95"/>
                    <a:pt x="131" y="95"/>
                  </a:cubicBezTo>
                  <a:cubicBezTo>
                    <a:pt x="158" y="77"/>
                    <a:pt x="158" y="77"/>
                    <a:pt x="158" y="77"/>
                  </a:cubicBezTo>
                  <a:cubicBezTo>
                    <a:pt x="158" y="59"/>
                    <a:pt x="157" y="50"/>
                    <a:pt x="156" y="43"/>
                  </a:cubicBezTo>
                  <a:cubicBezTo>
                    <a:pt x="155" y="34"/>
                    <a:pt x="151" y="26"/>
                    <a:pt x="145" y="19"/>
                  </a:cubicBezTo>
                  <a:cubicBezTo>
                    <a:pt x="139" y="12"/>
                    <a:pt x="130" y="7"/>
                    <a:pt x="118" y="4"/>
                  </a:cubicBezTo>
                  <a:cubicBezTo>
                    <a:pt x="107" y="1"/>
                    <a:pt x="84" y="0"/>
                    <a:pt x="51" y="0"/>
                  </a:cubicBezTo>
                  <a:cubicBezTo>
                    <a:pt x="0" y="0"/>
                    <a:pt x="0" y="0"/>
                    <a:pt x="0" y="0"/>
                  </a:cubicBezTo>
                  <a:cubicBezTo>
                    <a:pt x="0" y="95"/>
                    <a:pt x="0" y="95"/>
                    <a:pt x="0" y="95"/>
                  </a:cubicBezTo>
                  <a:cubicBezTo>
                    <a:pt x="93" y="95"/>
                    <a:pt x="59" y="95"/>
                    <a:pt x="115" y="95"/>
                  </a:cubicBezTo>
                  <a:lnTo>
                    <a:pt x="115" y="103"/>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3" name="Freeform 238"/>
            <p:cNvSpPr/>
            <p:nvPr/>
          </p:nvSpPr>
          <p:spPr bwMode="auto">
            <a:xfrm>
              <a:off x="5073650" y="3238500"/>
              <a:ext cx="673100" cy="754063"/>
            </a:xfrm>
            <a:custGeom>
              <a:avLst/>
              <a:gdLst>
                <a:gd name="T0" fmla="*/ 136 w 158"/>
                <a:gd name="T1" fmla="*/ 16 h 176"/>
                <a:gd name="T2" fmla="*/ 134 w 158"/>
                <a:gd name="T3" fmla="*/ 13 h 176"/>
                <a:gd name="T4" fmla="*/ 119 w 158"/>
                <a:gd name="T5" fmla="*/ 24 h 176"/>
                <a:gd name="T6" fmla="*/ 116 w 158"/>
                <a:gd name="T7" fmla="*/ 31 h 176"/>
                <a:gd name="T8" fmla="*/ 110 w 158"/>
                <a:gd name="T9" fmla="*/ 62 h 176"/>
                <a:gd name="T10" fmla="*/ 99 w 158"/>
                <a:gd name="T11" fmla="*/ 91 h 176"/>
                <a:gd name="T12" fmla="*/ 53 w 158"/>
                <a:gd name="T13" fmla="*/ 73 h 176"/>
                <a:gd name="T14" fmla="*/ 53 w 158"/>
                <a:gd name="T15" fmla="*/ 78 h 176"/>
                <a:gd name="T16" fmla="*/ 33 w 158"/>
                <a:gd name="T17" fmla="*/ 99 h 176"/>
                <a:gd name="T18" fmla="*/ 12 w 158"/>
                <a:gd name="T19" fmla="*/ 78 h 176"/>
                <a:gd name="T20" fmla="*/ 33 w 158"/>
                <a:gd name="T21" fmla="*/ 58 h 176"/>
                <a:gd name="T22" fmla="*/ 51 w 158"/>
                <a:gd name="T23" fmla="*/ 70 h 176"/>
                <a:gd name="T24" fmla="*/ 69 w 158"/>
                <a:gd name="T25" fmla="*/ 65 h 176"/>
                <a:gd name="T26" fmla="*/ 69 w 158"/>
                <a:gd name="T27" fmla="*/ 59 h 176"/>
                <a:gd name="T28" fmla="*/ 54 w 158"/>
                <a:gd name="T29" fmla="*/ 62 h 176"/>
                <a:gd name="T30" fmla="*/ 1 w 158"/>
                <a:gd name="T31" fmla="*/ 16 h 176"/>
                <a:gd name="T32" fmla="*/ 0 w 158"/>
                <a:gd name="T33" fmla="*/ 16 h 176"/>
                <a:gd name="T34" fmla="*/ 0 w 158"/>
                <a:gd name="T35" fmla="*/ 176 h 176"/>
                <a:gd name="T36" fmla="*/ 86 w 158"/>
                <a:gd name="T37" fmla="*/ 176 h 176"/>
                <a:gd name="T38" fmla="*/ 123 w 158"/>
                <a:gd name="T39" fmla="*/ 174 h 176"/>
                <a:gd name="T40" fmla="*/ 144 w 158"/>
                <a:gd name="T41" fmla="*/ 164 h 176"/>
                <a:gd name="T42" fmla="*/ 155 w 158"/>
                <a:gd name="T43" fmla="*/ 145 h 176"/>
                <a:gd name="T44" fmla="*/ 158 w 158"/>
                <a:gd name="T45" fmla="*/ 98 h 176"/>
                <a:gd name="T46" fmla="*/ 158 w 158"/>
                <a:gd name="T47" fmla="*/ 6 h 176"/>
                <a:gd name="T48" fmla="*/ 158 w 158"/>
                <a:gd name="T49" fmla="*/ 0 h 176"/>
                <a:gd name="T50" fmla="*/ 136 w 158"/>
                <a:gd name="T5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176">
                  <a:moveTo>
                    <a:pt x="136" y="16"/>
                  </a:moveTo>
                  <a:cubicBezTo>
                    <a:pt x="134" y="13"/>
                    <a:pt x="134" y="13"/>
                    <a:pt x="134" y="13"/>
                  </a:cubicBezTo>
                  <a:cubicBezTo>
                    <a:pt x="119" y="24"/>
                    <a:pt x="119" y="24"/>
                    <a:pt x="119" y="24"/>
                  </a:cubicBezTo>
                  <a:cubicBezTo>
                    <a:pt x="119" y="24"/>
                    <a:pt x="117" y="25"/>
                    <a:pt x="116" y="31"/>
                  </a:cubicBezTo>
                  <a:cubicBezTo>
                    <a:pt x="116" y="34"/>
                    <a:pt x="113" y="49"/>
                    <a:pt x="110" y="62"/>
                  </a:cubicBezTo>
                  <a:cubicBezTo>
                    <a:pt x="104" y="90"/>
                    <a:pt x="101" y="91"/>
                    <a:pt x="99" y="91"/>
                  </a:cubicBezTo>
                  <a:cubicBezTo>
                    <a:pt x="65" y="103"/>
                    <a:pt x="84" y="63"/>
                    <a:pt x="53" y="73"/>
                  </a:cubicBezTo>
                  <a:cubicBezTo>
                    <a:pt x="53" y="75"/>
                    <a:pt x="53" y="77"/>
                    <a:pt x="53" y="78"/>
                  </a:cubicBezTo>
                  <a:cubicBezTo>
                    <a:pt x="53" y="90"/>
                    <a:pt x="44" y="99"/>
                    <a:pt x="33" y="99"/>
                  </a:cubicBezTo>
                  <a:cubicBezTo>
                    <a:pt x="21" y="99"/>
                    <a:pt x="12" y="90"/>
                    <a:pt x="12" y="78"/>
                  </a:cubicBezTo>
                  <a:cubicBezTo>
                    <a:pt x="12" y="67"/>
                    <a:pt x="21" y="58"/>
                    <a:pt x="33" y="58"/>
                  </a:cubicBezTo>
                  <a:cubicBezTo>
                    <a:pt x="41" y="58"/>
                    <a:pt x="48" y="63"/>
                    <a:pt x="51" y="70"/>
                  </a:cubicBezTo>
                  <a:cubicBezTo>
                    <a:pt x="57" y="68"/>
                    <a:pt x="63" y="66"/>
                    <a:pt x="69" y="65"/>
                  </a:cubicBezTo>
                  <a:cubicBezTo>
                    <a:pt x="69" y="59"/>
                    <a:pt x="69" y="59"/>
                    <a:pt x="69" y="59"/>
                  </a:cubicBezTo>
                  <a:cubicBezTo>
                    <a:pt x="54" y="62"/>
                    <a:pt x="54" y="62"/>
                    <a:pt x="54" y="62"/>
                  </a:cubicBezTo>
                  <a:cubicBezTo>
                    <a:pt x="1" y="16"/>
                    <a:pt x="1" y="16"/>
                    <a:pt x="1" y="16"/>
                  </a:cubicBezTo>
                  <a:cubicBezTo>
                    <a:pt x="0" y="16"/>
                    <a:pt x="0" y="16"/>
                    <a:pt x="0" y="16"/>
                  </a:cubicBezTo>
                  <a:cubicBezTo>
                    <a:pt x="0" y="176"/>
                    <a:pt x="0" y="176"/>
                    <a:pt x="0" y="176"/>
                  </a:cubicBezTo>
                  <a:cubicBezTo>
                    <a:pt x="86" y="176"/>
                    <a:pt x="86" y="176"/>
                    <a:pt x="86" y="176"/>
                  </a:cubicBezTo>
                  <a:cubicBezTo>
                    <a:pt x="103" y="176"/>
                    <a:pt x="115" y="175"/>
                    <a:pt x="123" y="174"/>
                  </a:cubicBezTo>
                  <a:cubicBezTo>
                    <a:pt x="131" y="172"/>
                    <a:pt x="138" y="169"/>
                    <a:pt x="144" y="164"/>
                  </a:cubicBezTo>
                  <a:cubicBezTo>
                    <a:pt x="149" y="160"/>
                    <a:pt x="153" y="153"/>
                    <a:pt x="155" y="145"/>
                  </a:cubicBezTo>
                  <a:cubicBezTo>
                    <a:pt x="157" y="137"/>
                    <a:pt x="158" y="122"/>
                    <a:pt x="158" y="98"/>
                  </a:cubicBezTo>
                  <a:cubicBezTo>
                    <a:pt x="158" y="6"/>
                    <a:pt x="158" y="6"/>
                    <a:pt x="158" y="6"/>
                  </a:cubicBezTo>
                  <a:cubicBezTo>
                    <a:pt x="158" y="4"/>
                    <a:pt x="158" y="2"/>
                    <a:pt x="158" y="0"/>
                  </a:cubicBezTo>
                  <a:lnTo>
                    <a:pt x="136" y="16"/>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4" name="Freeform 239"/>
            <p:cNvSpPr>
              <a:spLocks noEditPoints="1"/>
            </p:cNvSpPr>
            <p:nvPr/>
          </p:nvSpPr>
          <p:spPr bwMode="auto">
            <a:xfrm>
              <a:off x="5789613" y="2865438"/>
              <a:ext cx="736600" cy="1127125"/>
            </a:xfrm>
            <a:custGeom>
              <a:avLst/>
              <a:gdLst>
                <a:gd name="T0" fmla="*/ 35 w 173"/>
                <a:gd name="T1" fmla="*/ 0 h 263"/>
                <a:gd name="T2" fmla="*/ 11 w 173"/>
                <a:gd name="T3" fmla="*/ 183 h 263"/>
                <a:gd name="T4" fmla="*/ 55 w 173"/>
                <a:gd name="T5" fmla="*/ 185 h 263"/>
                <a:gd name="T6" fmla="*/ 58 w 173"/>
                <a:gd name="T7" fmla="*/ 187 h 263"/>
                <a:gd name="T8" fmla="*/ 112 w 173"/>
                <a:gd name="T9" fmla="*/ 187 h 263"/>
                <a:gd name="T10" fmla="*/ 112 w 173"/>
                <a:gd name="T11" fmla="*/ 186 h 263"/>
                <a:gd name="T12" fmla="*/ 114 w 173"/>
                <a:gd name="T13" fmla="*/ 182 h 263"/>
                <a:gd name="T14" fmla="*/ 114 w 173"/>
                <a:gd name="T15" fmla="*/ 151 h 263"/>
                <a:gd name="T16" fmla="*/ 115 w 173"/>
                <a:gd name="T17" fmla="*/ 149 h 263"/>
                <a:gd name="T18" fmla="*/ 133 w 173"/>
                <a:gd name="T19" fmla="*/ 196 h 263"/>
                <a:gd name="T20" fmla="*/ 128 w 173"/>
                <a:gd name="T21" fmla="*/ 213 h 263"/>
                <a:gd name="T22" fmla="*/ 126 w 173"/>
                <a:gd name="T23" fmla="*/ 219 h 263"/>
                <a:gd name="T24" fmla="*/ 129 w 173"/>
                <a:gd name="T25" fmla="*/ 219 h 263"/>
                <a:gd name="T26" fmla="*/ 132 w 173"/>
                <a:gd name="T27" fmla="*/ 223 h 263"/>
                <a:gd name="T28" fmla="*/ 131 w 173"/>
                <a:gd name="T29" fmla="*/ 226 h 263"/>
                <a:gd name="T30" fmla="*/ 131 w 173"/>
                <a:gd name="T31" fmla="*/ 226 h 263"/>
                <a:gd name="T32" fmla="*/ 129 w 173"/>
                <a:gd name="T33" fmla="*/ 228 h 263"/>
                <a:gd name="T34" fmla="*/ 116 w 173"/>
                <a:gd name="T35" fmla="*/ 228 h 263"/>
                <a:gd name="T36" fmla="*/ 112 w 173"/>
                <a:gd name="T37" fmla="*/ 224 h 263"/>
                <a:gd name="T38" fmla="*/ 116 w 173"/>
                <a:gd name="T39" fmla="*/ 219 h 263"/>
                <a:gd name="T40" fmla="*/ 117 w 173"/>
                <a:gd name="T41" fmla="*/ 219 h 263"/>
                <a:gd name="T42" fmla="*/ 117 w 173"/>
                <a:gd name="T43" fmla="*/ 219 h 263"/>
                <a:gd name="T44" fmla="*/ 114 w 173"/>
                <a:gd name="T45" fmla="*/ 206 h 263"/>
                <a:gd name="T46" fmla="*/ 112 w 173"/>
                <a:gd name="T47" fmla="*/ 201 h 263"/>
                <a:gd name="T48" fmla="*/ 112 w 173"/>
                <a:gd name="T49" fmla="*/ 199 h 263"/>
                <a:gd name="T50" fmla="*/ 58 w 173"/>
                <a:gd name="T51" fmla="*/ 200 h 263"/>
                <a:gd name="T52" fmla="*/ 55 w 173"/>
                <a:gd name="T53" fmla="*/ 202 h 263"/>
                <a:gd name="T54" fmla="*/ 8 w 173"/>
                <a:gd name="T55" fmla="*/ 205 h 263"/>
                <a:gd name="T56" fmla="*/ 0 w 173"/>
                <a:gd name="T57" fmla="*/ 263 h 263"/>
                <a:gd name="T58" fmla="*/ 71 w 173"/>
                <a:gd name="T59" fmla="*/ 263 h 263"/>
                <a:gd name="T60" fmla="*/ 75 w 173"/>
                <a:gd name="T61" fmla="*/ 216 h 263"/>
                <a:gd name="T62" fmla="*/ 100 w 173"/>
                <a:gd name="T63" fmla="*/ 216 h 263"/>
                <a:gd name="T64" fmla="*/ 103 w 173"/>
                <a:gd name="T65" fmla="*/ 263 h 263"/>
                <a:gd name="T66" fmla="*/ 173 w 173"/>
                <a:gd name="T67" fmla="*/ 263 h 263"/>
                <a:gd name="T68" fmla="*/ 134 w 173"/>
                <a:gd name="T69" fmla="*/ 0 h 263"/>
                <a:gd name="T70" fmla="*/ 35 w 173"/>
                <a:gd name="T71" fmla="*/ 0 h 263"/>
                <a:gd name="T72" fmla="*/ 75 w 173"/>
                <a:gd name="T73" fmla="*/ 169 h 263"/>
                <a:gd name="T74" fmla="*/ 87 w 173"/>
                <a:gd name="T75" fmla="*/ 58 h 263"/>
                <a:gd name="T76" fmla="*/ 98 w 173"/>
                <a:gd name="T77" fmla="*/ 169 h 263"/>
                <a:gd name="T78" fmla="*/ 75 w 173"/>
                <a:gd name="T79" fmla="*/ 16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63">
                  <a:moveTo>
                    <a:pt x="35" y="0"/>
                  </a:moveTo>
                  <a:cubicBezTo>
                    <a:pt x="11" y="183"/>
                    <a:pt x="11" y="183"/>
                    <a:pt x="11" y="183"/>
                  </a:cubicBezTo>
                  <a:cubicBezTo>
                    <a:pt x="55" y="185"/>
                    <a:pt x="55" y="185"/>
                    <a:pt x="55" y="185"/>
                  </a:cubicBezTo>
                  <a:cubicBezTo>
                    <a:pt x="56" y="185"/>
                    <a:pt x="57" y="186"/>
                    <a:pt x="58" y="187"/>
                  </a:cubicBezTo>
                  <a:cubicBezTo>
                    <a:pt x="112" y="187"/>
                    <a:pt x="112" y="187"/>
                    <a:pt x="112" y="187"/>
                  </a:cubicBezTo>
                  <a:cubicBezTo>
                    <a:pt x="112" y="186"/>
                    <a:pt x="112" y="186"/>
                    <a:pt x="112" y="186"/>
                  </a:cubicBezTo>
                  <a:cubicBezTo>
                    <a:pt x="112" y="186"/>
                    <a:pt x="112" y="182"/>
                    <a:pt x="114" y="182"/>
                  </a:cubicBezTo>
                  <a:cubicBezTo>
                    <a:pt x="120" y="181"/>
                    <a:pt x="127" y="170"/>
                    <a:pt x="114" y="151"/>
                  </a:cubicBezTo>
                  <a:cubicBezTo>
                    <a:pt x="113" y="149"/>
                    <a:pt x="113" y="148"/>
                    <a:pt x="115" y="149"/>
                  </a:cubicBezTo>
                  <a:cubicBezTo>
                    <a:pt x="122" y="152"/>
                    <a:pt x="133" y="163"/>
                    <a:pt x="133" y="196"/>
                  </a:cubicBezTo>
                  <a:cubicBezTo>
                    <a:pt x="133" y="196"/>
                    <a:pt x="132" y="210"/>
                    <a:pt x="128" y="213"/>
                  </a:cubicBezTo>
                  <a:cubicBezTo>
                    <a:pt x="127" y="213"/>
                    <a:pt x="127" y="217"/>
                    <a:pt x="126" y="219"/>
                  </a:cubicBezTo>
                  <a:cubicBezTo>
                    <a:pt x="129" y="219"/>
                    <a:pt x="129" y="219"/>
                    <a:pt x="129" y="219"/>
                  </a:cubicBezTo>
                  <a:cubicBezTo>
                    <a:pt x="131" y="219"/>
                    <a:pt x="132" y="221"/>
                    <a:pt x="132" y="223"/>
                  </a:cubicBezTo>
                  <a:cubicBezTo>
                    <a:pt x="132" y="224"/>
                    <a:pt x="132" y="225"/>
                    <a:pt x="131" y="226"/>
                  </a:cubicBezTo>
                  <a:cubicBezTo>
                    <a:pt x="131" y="226"/>
                    <a:pt x="131" y="226"/>
                    <a:pt x="131" y="226"/>
                  </a:cubicBezTo>
                  <a:cubicBezTo>
                    <a:pt x="131" y="227"/>
                    <a:pt x="130" y="228"/>
                    <a:pt x="129" y="228"/>
                  </a:cubicBezTo>
                  <a:cubicBezTo>
                    <a:pt x="116" y="228"/>
                    <a:pt x="116" y="228"/>
                    <a:pt x="116" y="228"/>
                  </a:cubicBezTo>
                  <a:cubicBezTo>
                    <a:pt x="114" y="228"/>
                    <a:pt x="112" y="226"/>
                    <a:pt x="112" y="224"/>
                  </a:cubicBezTo>
                  <a:cubicBezTo>
                    <a:pt x="112" y="221"/>
                    <a:pt x="114" y="219"/>
                    <a:pt x="116" y="219"/>
                  </a:cubicBezTo>
                  <a:cubicBezTo>
                    <a:pt x="117" y="219"/>
                    <a:pt x="117" y="219"/>
                    <a:pt x="117" y="219"/>
                  </a:cubicBezTo>
                  <a:cubicBezTo>
                    <a:pt x="117" y="219"/>
                    <a:pt x="117" y="219"/>
                    <a:pt x="117" y="219"/>
                  </a:cubicBezTo>
                  <a:cubicBezTo>
                    <a:pt x="117" y="217"/>
                    <a:pt x="117" y="207"/>
                    <a:pt x="114" y="206"/>
                  </a:cubicBezTo>
                  <a:cubicBezTo>
                    <a:pt x="112" y="205"/>
                    <a:pt x="112" y="201"/>
                    <a:pt x="112" y="201"/>
                  </a:cubicBezTo>
                  <a:cubicBezTo>
                    <a:pt x="112" y="199"/>
                    <a:pt x="112" y="199"/>
                    <a:pt x="112" y="199"/>
                  </a:cubicBezTo>
                  <a:cubicBezTo>
                    <a:pt x="58" y="200"/>
                    <a:pt x="58" y="200"/>
                    <a:pt x="58" y="200"/>
                  </a:cubicBezTo>
                  <a:cubicBezTo>
                    <a:pt x="58" y="201"/>
                    <a:pt x="56" y="202"/>
                    <a:pt x="55" y="202"/>
                  </a:cubicBezTo>
                  <a:cubicBezTo>
                    <a:pt x="8" y="205"/>
                    <a:pt x="8" y="205"/>
                    <a:pt x="8" y="205"/>
                  </a:cubicBezTo>
                  <a:cubicBezTo>
                    <a:pt x="0" y="263"/>
                    <a:pt x="0" y="263"/>
                    <a:pt x="0" y="263"/>
                  </a:cubicBezTo>
                  <a:cubicBezTo>
                    <a:pt x="71" y="263"/>
                    <a:pt x="71" y="263"/>
                    <a:pt x="71" y="263"/>
                  </a:cubicBezTo>
                  <a:cubicBezTo>
                    <a:pt x="75" y="216"/>
                    <a:pt x="75" y="216"/>
                    <a:pt x="75" y="216"/>
                  </a:cubicBezTo>
                  <a:cubicBezTo>
                    <a:pt x="100" y="216"/>
                    <a:pt x="100" y="216"/>
                    <a:pt x="100" y="216"/>
                  </a:cubicBezTo>
                  <a:cubicBezTo>
                    <a:pt x="103" y="263"/>
                    <a:pt x="103" y="263"/>
                    <a:pt x="103" y="263"/>
                  </a:cubicBezTo>
                  <a:cubicBezTo>
                    <a:pt x="173" y="263"/>
                    <a:pt x="173" y="263"/>
                    <a:pt x="173" y="263"/>
                  </a:cubicBezTo>
                  <a:cubicBezTo>
                    <a:pt x="134" y="0"/>
                    <a:pt x="134" y="0"/>
                    <a:pt x="134" y="0"/>
                  </a:cubicBezTo>
                  <a:lnTo>
                    <a:pt x="35" y="0"/>
                  </a:lnTo>
                  <a:close/>
                  <a:moveTo>
                    <a:pt x="75" y="169"/>
                  </a:moveTo>
                  <a:cubicBezTo>
                    <a:pt x="76" y="146"/>
                    <a:pt x="81" y="109"/>
                    <a:pt x="87" y="58"/>
                  </a:cubicBezTo>
                  <a:cubicBezTo>
                    <a:pt x="91" y="102"/>
                    <a:pt x="95" y="139"/>
                    <a:pt x="98" y="169"/>
                  </a:cubicBezTo>
                  <a:lnTo>
                    <a:pt x="75" y="169"/>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5" name="Freeform 240"/>
            <p:cNvSpPr/>
            <p:nvPr/>
          </p:nvSpPr>
          <p:spPr bwMode="auto">
            <a:xfrm>
              <a:off x="6424613" y="2865438"/>
              <a:ext cx="688975" cy="1127125"/>
            </a:xfrm>
            <a:custGeom>
              <a:avLst/>
              <a:gdLst>
                <a:gd name="T0" fmla="*/ 99 w 162"/>
                <a:gd name="T1" fmla="*/ 0 h 263"/>
                <a:gd name="T2" fmla="*/ 80 w 162"/>
                <a:gd name="T3" fmla="*/ 104 h 263"/>
                <a:gd name="T4" fmla="*/ 63 w 162"/>
                <a:gd name="T5" fmla="*/ 0 h 263"/>
                <a:gd name="T6" fmla="*/ 0 w 162"/>
                <a:gd name="T7" fmla="*/ 0 h 263"/>
                <a:gd name="T8" fmla="*/ 49 w 162"/>
                <a:gd name="T9" fmla="*/ 168 h 263"/>
                <a:gd name="T10" fmla="*/ 49 w 162"/>
                <a:gd name="T11" fmla="*/ 263 h 263"/>
                <a:gd name="T12" fmla="*/ 112 w 162"/>
                <a:gd name="T13" fmla="*/ 263 h 263"/>
                <a:gd name="T14" fmla="*/ 112 w 162"/>
                <a:gd name="T15" fmla="*/ 168 h 263"/>
                <a:gd name="T16" fmla="*/ 162 w 162"/>
                <a:gd name="T17" fmla="*/ 0 h 263"/>
                <a:gd name="T18" fmla="*/ 99 w 162"/>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63">
                  <a:moveTo>
                    <a:pt x="99" y="0"/>
                  </a:moveTo>
                  <a:cubicBezTo>
                    <a:pt x="90" y="41"/>
                    <a:pt x="84" y="76"/>
                    <a:pt x="80" y="104"/>
                  </a:cubicBezTo>
                  <a:cubicBezTo>
                    <a:pt x="79" y="86"/>
                    <a:pt x="73" y="51"/>
                    <a:pt x="63" y="0"/>
                  </a:cubicBezTo>
                  <a:cubicBezTo>
                    <a:pt x="0" y="0"/>
                    <a:pt x="0" y="0"/>
                    <a:pt x="0" y="0"/>
                  </a:cubicBezTo>
                  <a:cubicBezTo>
                    <a:pt x="49" y="168"/>
                    <a:pt x="49" y="168"/>
                    <a:pt x="49" y="168"/>
                  </a:cubicBezTo>
                  <a:cubicBezTo>
                    <a:pt x="49" y="263"/>
                    <a:pt x="49" y="263"/>
                    <a:pt x="49" y="263"/>
                  </a:cubicBezTo>
                  <a:cubicBezTo>
                    <a:pt x="112" y="263"/>
                    <a:pt x="112" y="263"/>
                    <a:pt x="112" y="263"/>
                  </a:cubicBezTo>
                  <a:cubicBezTo>
                    <a:pt x="112" y="168"/>
                    <a:pt x="112" y="168"/>
                    <a:pt x="112" y="168"/>
                  </a:cubicBezTo>
                  <a:cubicBezTo>
                    <a:pt x="162" y="0"/>
                    <a:pt x="162" y="0"/>
                    <a:pt x="162" y="0"/>
                  </a:cubicBezTo>
                  <a:lnTo>
                    <a:pt x="99" y="0"/>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6" name="Oval 241"/>
            <p:cNvSpPr>
              <a:spLocks noChangeArrowheads="1"/>
            </p:cNvSpPr>
            <p:nvPr/>
          </p:nvSpPr>
          <p:spPr bwMode="auto">
            <a:xfrm>
              <a:off x="5167313" y="3529013"/>
              <a:ext cx="88900" cy="90488"/>
            </a:xfrm>
            <a:prstGeom prst="ellipse">
              <a:avLst/>
            </a:pr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grpSp>
        <p:nvGrpSpPr>
          <p:cNvPr id="253" name="组合 252"/>
          <p:cNvGrpSpPr/>
          <p:nvPr/>
        </p:nvGrpSpPr>
        <p:grpSpPr>
          <a:xfrm>
            <a:off x="3062709" y="1403430"/>
            <a:ext cx="643113" cy="453306"/>
            <a:chOff x="5872163" y="3270250"/>
            <a:chExt cx="457200" cy="322263"/>
          </a:xfrm>
        </p:grpSpPr>
        <p:sp>
          <p:nvSpPr>
            <p:cNvPr id="251"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2"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254" name="文本框 253"/>
          <p:cNvSpPr txBox="1"/>
          <p:nvPr/>
        </p:nvSpPr>
        <p:spPr>
          <a:xfrm>
            <a:off x="1048863" y="3117541"/>
            <a:ext cx="6092718" cy="1323439"/>
          </a:xfrm>
          <a:prstGeom prst="rect">
            <a:avLst/>
          </a:prstGeom>
          <a:noFill/>
        </p:spPr>
        <p:txBody>
          <a:bodyPr wrap="square" rtlCol="0">
            <a:spAutoFit/>
          </a:bodyPr>
          <a:lstStyle/>
          <a:p>
            <a:pPr algn="dist"/>
            <a:r>
              <a:rPr lang="zh-CN" altLang="en-US" sz="4000" spc="600" dirty="0">
                <a:solidFill>
                  <a:schemeClr val="bg1"/>
                </a:solidFill>
                <a:latin typeface="汉仪意宋W"/>
                <a:ea typeface="微软雅黑" panose="020B0503020204020204" charset="-122"/>
                <a:sym typeface="汉仪意宋W"/>
              </a:rPr>
              <a:t>五一劳动节主题</a:t>
            </a:r>
            <a:endParaRPr lang="en-US" altLang="zh-CN" sz="4000" spc="600" dirty="0">
              <a:solidFill>
                <a:schemeClr val="bg1"/>
              </a:solidFill>
              <a:latin typeface="汉仪意宋W"/>
              <a:ea typeface="微软雅黑" panose="020B0503020204020204" charset="-122"/>
              <a:sym typeface="汉仪意宋W"/>
            </a:endParaRPr>
          </a:p>
          <a:p>
            <a:r>
              <a:rPr lang="zh-CN" altLang="en-US" sz="4000" spc="600" dirty="0">
                <a:solidFill>
                  <a:schemeClr val="bg1"/>
                </a:solidFill>
                <a:latin typeface="汉仪意宋W"/>
                <a:ea typeface="微软雅黑" panose="020B0503020204020204" charset="-122"/>
                <a:sym typeface="汉仪意宋W"/>
              </a:rPr>
              <a:t>班 会</a:t>
            </a:r>
          </a:p>
        </p:txBody>
      </p:sp>
      <p:grpSp>
        <p:nvGrpSpPr>
          <p:cNvPr id="2" name="组合 1"/>
          <p:cNvGrpSpPr/>
          <p:nvPr/>
        </p:nvGrpSpPr>
        <p:grpSpPr>
          <a:xfrm>
            <a:off x="1106936" y="4551738"/>
            <a:ext cx="3476639" cy="648183"/>
            <a:chOff x="1106936" y="4551738"/>
            <a:chExt cx="3476639" cy="648183"/>
          </a:xfrm>
        </p:grpSpPr>
        <p:sp>
          <p:nvSpPr>
            <p:cNvPr id="255" name="矩形 254"/>
            <p:cNvSpPr/>
            <p:nvPr/>
          </p:nvSpPr>
          <p:spPr>
            <a:xfrm>
              <a:off x="1106936" y="4551738"/>
              <a:ext cx="1998200" cy="648183"/>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pc="600" dirty="0">
                  <a:solidFill>
                    <a:schemeClr val="tx1">
                      <a:lumMod val="95000"/>
                      <a:lumOff val="5000"/>
                    </a:schemeClr>
                  </a:solidFill>
                  <a:latin typeface="汉仪意宋W"/>
                  <a:ea typeface="微软雅黑" panose="020B0503020204020204" charset="-122"/>
                  <a:sym typeface="汉仪意宋W"/>
                </a:rPr>
                <a:t>三年三班</a:t>
              </a:r>
            </a:p>
          </p:txBody>
        </p:sp>
        <p:cxnSp>
          <p:nvCxnSpPr>
            <p:cNvPr id="257" name="直接连接符 256"/>
            <p:cNvCxnSpPr/>
            <p:nvPr/>
          </p:nvCxnSpPr>
          <p:spPr>
            <a:xfrm>
              <a:off x="3105136" y="4875829"/>
              <a:ext cx="1478439" cy="0"/>
            </a:xfrm>
            <a:prstGeom prst="line">
              <a:avLst/>
            </a:prstGeom>
            <a:ln>
              <a:solidFill>
                <a:srgbClr val="FEC900"/>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down)">
                                      <p:cBhvr>
                                        <p:cTn id="7" dur="750"/>
                                        <p:tgtEl>
                                          <p:spTgt spid="238"/>
                                        </p:tgtEl>
                                      </p:cBhvr>
                                    </p:animEffect>
                                  </p:childTnLst>
                                </p:cTn>
                              </p:par>
                            </p:childTnLst>
                          </p:cTn>
                        </p:par>
                        <p:par>
                          <p:cTn id="8" fill="hold">
                            <p:stCondLst>
                              <p:cond delay="1000"/>
                            </p:stCondLst>
                            <p:childTnLst>
                              <p:par>
                                <p:cTn id="9" presetID="2" presetClass="entr" presetSubtype="8" decel="100000" fill="hold" nodeType="afterEffect">
                                  <p:stCondLst>
                                    <p:cond delay="0"/>
                                  </p:stCondLst>
                                  <p:childTnLst>
                                    <p:set>
                                      <p:cBhvr>
                                        <p:cTn id="10" dur="1" fill="hold">
                                          <p:stCondLst>
                                            <p:cond delay="0"/>
                                          </p:stCondLst>
                                        </p:cTn>
                                        <p:tgtEl>
                                          <p:spTgt spid="247"/>
                                        </p:tgtEl>
                                        <p:attrNameLst>
                                          <p:attrName>style.visibility</p:attrName>
                                        </p:attrNameLst>
                                      </p:cBhvr>
                                      <p:to>
                                        <p:strVal val="visible"/>
                                      </p:to>
                                    </p:set>
                                    <p:anim calcmode="lin" valueType="num">
                                      <p:cBhvr additive="base">
                                        <p:cTn id="11" dur="750" fill="hold"/>
                                        <p:tgtEl>
                                          <p:spTgt spid="247"/>
                                        </p:tgtEl>
                                        <p:attrNameLst>
                                          <p:attrName>ppt_x</p:attrName>
                                        </p:attrNameLst>
                                      </p:cBhvr>
                                      <p:tavLst>
                                        <p:tav tm="0">
                                          <p:val>
                                            <p:strVal val="0-#ppt_w/2"/>
                                          </p:val>
                                        </p:tav>
                                        <p:tav tm="100000">
                                          <p:val>
                                            <p:strVal val="#ppt_x"/>
                                          </p:val>
                                        </p:tav>
                                      </p:tavLst>
                                    </p:anim>
                                    <p:anim calcmode="lin" valueType="num">
                                      <p:cBhvr additive="base">
                                        <p:cTn id="12" dur="750" fill="hold"/>
                                        <p:tgtEl>
                                          <p:spTgt spid="247"/>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53"/>
                                        </p:tgtEl>
                                        <p:attrNameLst>
                                          <p:attrName>style.visibility</p:attrName>
                                        </p:attrNameLst>
                                      </p:cBhvr>
                                      <p:to>
                                        <p:strVal val="visible"/>
                                      </p:to>
                                    </p:set>
                                    <p:animEffect transition="in" filter="fade">
                                      <p:cBhvr>
                                        <p:cTn id="16" dur="500"/>
                                        <p:tgtEl>
                                          <p:spTgt spid="253"/>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54"/>
                                        </p:tgtEl>
                                        <p:attrNameLst>
                                          <p:attrName>style.visibility</p:attrName>
                                        </p:attrNameLst>
                                      </p:cBhvr>
                                      <p:to>
                                        <p:strVal val="visible"/>
                                      </p:to>
                                    </p:set>
                                    <p:animEffect transition="in" filter="fade">
                                      <p:cBhvr>
                                        <p:cTn id="20" dur="750"/>
                                        <p:tgtEl>
                                          <p:spTgt spid="254"/>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五一常识我了解</a:t>
            </a:r>
          </a:p>
        </p:txBody>
      </p:sp>
      <p:grpSp>
        <p:nvGrpSpPr>
          <p:cNvPr id="6" name="组合 5"/>
          <p:cNvGrpSpPr/>
          <p:nvPr/>
        </p:nvGrpSpPr>
        <p:grpSpPr>
          <a:xfrm>
            <a:off x="-1268070" y="2049061"/>
            <a:ext cx="5941670" cy="4913086"/>
            <a:chOff x="1952625" y="3175"/>
            <a:chExt cx="8289925" cy="6854826"/>
          </a:xfrm>
        </p:grpSpPr>
        <p:sp>
          <p:nvSpPr>
            <p:cNvPr id="7" name="Oval 5"/>
            <p:cNvSpPr>
              <a:spLocks noChangeArrowheads="1"/>
            </p:cNvSpPr>
            <p:nvPr/>
          </p:nvSpPr>
          <p:spPr bwMode="auto">
            <a:xfrm>
              <a:off x="1952625" y="5859463"/>
              <a:ext cx="8289925" cy="998538"/>
            </a:xfrm>
            <a:prstGeom prst="ellipse">
              <a:avLst/>
            </a:pr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Oval 6"/>
            <p:cNvSpPr>
              <a:spLocks noChangeArrowheads="1"/>
            </p:cNvSpPr>
            <p:nvPr/>
          </p:nvSpPr>
          <p:spPr bwMode="auto">
            <a:xfrm>
              <a:off x="5141913" y="3173413"/>
              <a:ext cx="1795463" cy="690563"/>
            </a:xfrm>
            <a:prstGeom prst="ellipse">
              <a:avLst/>
            </a:pr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7"/>
            <p:cNvSpPr/>
            <p:nvPr/>
          </p:nvSpPr>
          <p:spPr bwMode="auto">
            <a:xfrm>
              <a:off x="5305425" y="2908300"/>
              <a:ext cx="1497013" cy="1847850"/>
            </a:xfrm>
            <a:custGeom>
              <a:avLst/>
              <a:gdLst>
                <a:gd name="T0" fmla="*/ 845 w 943"/>
                <a:gd name="T1" fmla="*/ 0 h 1164"/>
                <a:gd name="T2" fmla="*/ 943 w 943"/>
                <a:gd name="T3" fmla="*/ 769 h 1164"/>
                <a:gd name="T4" fmla="*/ 0 w 943"/>
                <a:gd name="T5" fmla="*/ 1164 h 1164"/>
                <a:gd name="T6" fmla="*/ 55 w 943"/>
                <a:gd name="T7" fmla="*/ 0 h 1164"/>
                <a:gd name="T8" fmla="*/ 845 w 943"/>
                <a:gd name="T9" fmla="*/ 0 h 1164"/>
              </a:gdLst>
              <a:ahLst/>
              <a:cxnLst>
                <a:cxn ang="0">
                  <a:pos x="T0" y="T1"/>
                </a:cxn>
                <a:cxn ang="0">
                  <a:pos x="T2" y="T3"/>
                </a:cxn>
                <a:cxn ang="0">
                  <a:pos x="T4" y="T5"/>
                </a:cxn>
                <a:cxn ang="0">
                  <a:pos x="T6" y="T7"/>
                </a:cxn>
                <a:cxn ang="0">
                  <a:pos x="T8" y="T9"/>
                </a:cxn>
              </a:cxnLst>
              <a:rect l="0" t="0" r="r" b="b"/>
              <a:pathLst>
                <a:path w="943" h="1164">
                  <a:moveTo>
                    <a:pt x="845" y="0"/>
                  </a:moveTo>
                  <a:lnTo>
                    <a:pt x="943" y="769"/>
                  </a:lnTo>
                  <a:lnTo>
                    <a:pt x="0" y="1164"/>
                  </a:lnTo>
                  <a:lnTo>
                    <a:pt x="55" y="0"/>
                  </a:lnTo>
                  <a:lnTo>
                    <a:pt x="845" y="0"/>
                  </a:lnTo>
                  <a:close/>
                </a:path>
              </a:pathLst>
            </a:custGeom>
            <a:solidFill>
              <a:srgbClr val="E8A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8"/>
            <p:cNvSpPr/>
            <p:nvPr/>
          </p:nvSpPr>
          <p:spPr bwMode="auto">
            <a:xfrm>
              <a:off x="2439988" y="4387850"/>
              <a:ext cx="1752600" cy="2052638"/>
            </a:xfrm>
            <a:custGeom>
              <a:avLst/>
              <a:gdLst>
                <a:gd name="T0" fmla="*/ 335 w 496"/>
                <a:gd name="T1" fmla="*/ 580 h 580"/>
                <a:gd name="T2" fmla="*/ 353 w 496"/>
                <a:gd name="T3" fmla="*/ 544 h 580"/>
                <a:gd name="T4" fmla="*/ 491 w 496"/>
                <a:gd name="T5" fmla="*/ 246 h 580"/>
                <a:gd name="T6" fmla="*/ 394 w 496"/>
                <a:gd name="T7" fmla="*/ 123 h 580"/>
                <a:gd name="T8" fmla="*/ 307 w 496"/>
                <a:gd name="T9" fmla="*/ 22 h 580"/>
                <a:gd name="T10" fmla="*/ 239 w 496"/>
                <a:gd name="T11" fmla="*/ 13 h 580"/>
                <a:gd name="T12" fmla="*/ 219 w 496"/>
                <a:gd name="T13" fmla="*/ 37 h 580"/>
                <a:gd name="T14" fmla="*/ 63 w 496"/>
                <a:gd name="T15" fmla="*/ 423 h 580"/>
                <a:gd name="T16" fmla="*/ 0 w 496"/>
                <a:gd name="T17" fmla="*/ 580 h 580"/>
                <a:gd name="T18" fmla="*/ 335 w 496"/>
                <a:gd name="T19"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580">
                  <a:moveTo>
                    <a:pt x="335" y="580"/>
                  </a:moveTo>
                  <a:cubicBezTo>
                    <a:pt x="353" y="544"/>
                    <a:pt x="353" y="544"/>
                    <a:pt x="353" y="544"/>
                  </a:cubicBezTo>
                  <a:cubicBezTo>
                    <a:pt x="491" y="246"/>
                    <a:pt x="491" y="246"/>
                    <a:pt x="491" y="246"/>
                  </a:cubicBezTo>
                  <a:cubicBezTo>
                    <a:pt x="496" y="229"/>
                    <a:pt x="406" y="136"/>
                    <a:pt x="394" y="123"/>
                  </a:cubicBezTo>
                  <a:cubicBezTo>
                    <a:pt x="307" y="22"/>
                    <a:pt x="307" y="22"/>
                    <a:pt x="307" y="22"/>
                  </a:cubicBezTo>
                  <a:cubicBezTo>
                    <a:pt x="289" y="2"/>
                    <a:pt x="260" y="0"/>
                    <a:pt x="239" y="13"/>
                  </a:cubicBezTo>
                  <a:cubicBezTo>
                    <a:pt x="231" y="18"/>
                    <a:pt x="223" y="26"/>
                    <a:pt x="219" y="37"/>
                  </a:cubicBezTo>
                  <a:cubicBezTo>
                    <a:pt x="63" y="423"/>
                    <a:pt x="63" y="423"/>
                    <a:pt x="63" y="423"/>
                  </a:cubicBezTo>
                  <a:cubicBezTo>
                    <a:pt x="0" y="580"/>
                    <a:pt x="0" y="580"/>
                    <a:pt x="0" y="580"/>
                  </a:cubicBezTo>
                  <a:lnTo>
                    <a:pt x="335" y="580"/>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9"/>
            <p:cNvSpPr/>
            <p:nvPr/>
          </p:nvSpPr>
          <p:spPr bwMode="auto">
            <a:xfrm>
              <a:off x="7826375" y="4391025"/>
              <a:ext cx="1749425" cy="2049463"/>
            </a:xfrm>
            <a:custGeom>
              <a:avLst/>
              <a:gdLst>
                <a:gd name="T0" fmla="*/ 495 w 495"/>
                <a:gd name="T1" fmla="*/ 579 h 579"/>
                <a:gd name="T2" fmla="*/ 161 w 495"/>
                <a:gd name="T3" fmla="*/ 579 h 579"/>
                <a:gd name="T4" fmla="*/ 149 w 495"/>
                <a:gd name="T5" fmla="*/ 557 h 579"/>
                <a:gd name="T6" fmla="*/ 142 w 495"/>
                <a:gd name="T7" fmla="*/ 543 h 579"/>
                <a:gd name="T8" fmla="*/ 98 w 495"/>
                <a:gd name="T9" fmla="*/ 449 h 579"/>
                <a:gd name="T10" fmla="*/ 98 w 495"/>
                <a:gd name="T11" fmla="*/ 448 h 579"/>
                <a:gd name="T12" fmla="*/ 98 w 495"/>
                <a:gd name="T13" fmla="*/ 447 h 579"/>
                <a:gd name="T14" fmla="*/ 90 w 495"/>
                <a:gd name="T15" fmla="*/ 430 h 579"/>
                <a:gd name="T16" fmla="*/ 90 w 495"/>
                <a:gd name="T17" fmla="*/ 430 h 579"/>
                <a:gd name="T18" fmla="*/ 89 w 495"/>
                <a:gd name="T19" fmla="*/ 428 h 579"/>
                <a:gd name="T20" fmla="*/ 39 w 495"/>
                <a:gd name="T21" fmla="*/ 321 h 579"/>
                <a:gd name="T22" fmla="*/ 4 w 495"/>
                <a:gd name="T23" fmla="*/ 245 h 579"/>
                <a:gd name="T24" fmla="*/ 102 w 495"/>
                <a:gd name="T25" fmla="*/ 122 h 579"/>
                <a:gd name="T26" fmla="*/ 114 w 495"/>
                <a:gd name="T27" fmla="*/ 107 h 579"/>
                <a:gd name="T28" fmla="*/ 189 w 495"/>
                <a:gd name="T29" fmla="*/ 22 h 579"/>
                <a:gd name="T30" fmla="*/ 193 w 495"/>
                <a:gd name="T31" fmla="*/ 18 h 579"/>
                <a:gd name="T32" fmla="*/ 193 w 495"/>
                <a:gd name="T33" fmla="*/ 18 h 579"/>
                <a:gd name="T34" fmla="*/ 256 w 495"/>
                <a:gd name="T35" fmla="*/ 12 h 579"/>
                <a:gd name="T36" fmla="*/ 276 w 495"/>
                <a:gd name="T37" fmla="*/ 36 h 579"/>
                <a:gd name="T38" fmla="*/ 430 w 495"/>
                <a:gd name="T39" fmla="*/ 417 h 579"/>
                <a:gd name="T40" fmla="*/ 432 w 495"/>
                <a:gd name="T41" fmla="*/ 422 h 579"/>
                <a:gd name="T42" fmla="*/ 495 w 495"/>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5" h="579">
                  <a:moveTo>
                    <a:pt x="495" y="579"/>
                  </a:moveTo>
                  <a:cubicBezTo>
                    <a:pt x="161" y="579"/>
                    <a:pt x="161" y="579"/>
                    <a:pt x="161" y="579"/>
                  </a:cubicBezTo>
                  <a:cubicBezTo>
                    <a:pt x="149" y="557"/>
                    <a:pt x="149" y="557"/>
                    <a:pt x="149" y="557"/>
                  </a:cubicBezTo>
                  <a:cubicBezTo>
                    <a:pt x="142" y="543"/>
                    <a:pt x="142" y="543"/>
                    <a:pt x="142" y="543"/>
                  </a:cubicBezTo>
                  <a:cubicBezTo>
                    <a:pt x="98" y="449"/>
                    <a:pt x="98" y="449"/>
                    <a:pt x="98" y="449"/>
                  </a:cubicBezTo>
                  <a:cubicBezTo>
                    <a:pt x="98" y="448"/>
                    <a:pt x="98" y="448"/>
                    <a:pt x="98" y="448"/>
                  </a:cubicBezTo>
                  <a:cubicBezTo>
                    <a:pt x="98" y="447"/>
                    <a:pt x="98" y="447"/>
                    <a:pt x="98" y="447"/>
                  </a:cubicBezTo>
                  <a:cubicBezTo>
                    <a:pt x="90" y="430"/>
                    <a:pt x="90" y="430"/>
                    <a:pt x="90" y="430"/>
                  </a:cubicBezTo>
                  <a:cubicBezTo>
                    <a:pt x="90" y="430"/>
                    <a:pt x="90" y="430"/>
                    <a:pt x="90" y="430"/>
                  </a:cubicBezTo>
                  <a:cubicBezTo>
                    <a:pt x="89" y="428"/>
                    <a:pt x="89" y="428"/>
                    <a:pt x="89" y="428"/>
                  </a:cubicBezTo>
                  <a:cubicBezTo>
                    <a:pt x="39" y="321"/>
                    <a:pt x="39" y="321"/>
                    <a:pt x="39" y="321"/>
                  </a:cubicBezTo>
                  <a:cubicBezTo>
                    <a:pt x="4" y="245"/>
                    <a:pt x="4" y="245"/>
                    <a:pt x="4" y="245"/>
                  </a:cubicBezTo>
                  <a:cubicBezTo>
                    <a:pt x="0" y="228"/>
                    <a:pt x="90" y="135"/>
                    <a:pt x="102" y="122"/>
                  </a:cubicBezTo>
                  <a:cubicBezTo>
                    <a:pt x="114" y="107"/>
                    <a:pt x="114" y="107"/>
                    <a:pt x="114" y="107"/>
                  </a:cubicBezTo>
                  <a:cubicBezTo>
                    <a:pt x="189" y="22"/>
                    <a:pt x="189" y="22"/>
                    <a:pt x="189" y="22"/>
                  </a:cubicBezTo>
                  <a:cubicBezTo>
                    <a:pt x="193" y="18"/>
                    <a:pt x="193" y="18"/>
                    <a:pt x="193" y="18"/>
                  </a:cubicBezTo>
                  <a:cubicBezTo>
                    <a:pt x="193" y="18"/>
                    <a:pt x="193" y="18"/>
                    <a:pt x="193" y="18"/>
                  </a:cubicBezTo>
                  <a:cubicBezTo>
                    <a:pt x="211" y="0"/>
                    <a:pt x="237" y="0"/>
                    <a:pt x="256" y="12"/>
                  </a:cubicBezTo>
                  <a:cubicBezTo>
                    <a:pt x="265" y="17"/>
                    <a:pt x="272" y="25"/>
                    <a:pt x="276" y="36"/>
                  </a:cubicBezTo>
                  <a:cubicBezTo>
                    <a:pt x="430" y="417"/>
                    <a:pt x="430" y="417"/>
                    <a:pt x="430" y="417"/>
                  </a:cubicBezTo>
                  <a:cubicBezTo>
                    <a:pt x="432" y="422"/>
                    <a:pt x="432" y="422"/>
                    <a:pt x="432" y="422"/>
                  </a:cubicBezTo>
                  <a:lnTo>
                    <a:pt x="495" y="579"/>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0"/>
            <p:cNvSpPr/>
            <p:nvPr/>
          </p:nvSpPr>
          <p:spPr bwMode="auto">
            <a:xfrm>
              <a:off x="2673350" y="3365500"/>
              <a:ext cx="6732588" cy="3074988"/>
            </a:xfrm>
            <a:custGeom>
              <a:avLst/>
              <a:gdLst>
                <a:gd name="T0" fmla="*/ 1906 w 1906"/>
                <a:gd name="T1" fmla="*/ 698 h 869"/>
                <a:gd name="T2" fmla="*/ 1889 w 1906"/>
                <a:gd name="T3" fmla="*/ 707 h 869"/>
                <a:gd name="T4" fmla="*/ 1608 w 1906"/>
                <a:gd name="T5" fmla="*/ 847 h 869"/>
                <a:gd name="T6" fmla="*/ 1596 w 1906"/>
                <a:gd name="T7" fmla="*/ 853 h 869"/>
                <a:gd name="T8" fmla="*/ 1557 w 1906"/>
                <a:gd name="T9" fmla="*/ 739 h 869"/>
                <a:gd name="T10" fmla="*/ 1557 w 1906"/>
                <a:gd name="T11" fmla="*/ 738 h 869"/>
                <a:gd name="T12" fmla="*/ 1557 w 1906"/>
                <a:gd name="T13" fmla="*/ 737 h 869"/>
                <a:gd name="T14" fmla="*/ 1549 w 1906"/>
                <a:gd name="T15" fmla="*/ 716 h 869"/>
                <a:gd name="T16" fmla="*/ 1548 w 1906"/>
                <a:gd name="T17" fmla="*/ 718 h 869"/>
                <a:gd name="T18" fmla="*/ 1537 w 1906"/>
                <a:gd name="T19" fmla="*/ 764 h 869"/>
                <a:gd name="T20" fmla="*/ 1513 w 1906"/>
                <a:gd name="T21" fmla="*/ 869 h 869"/>
                <a:gd name="T22" fmla="*/ 387 w 1906"/>
                <a:gd name="T23" fmla="*/ 869 h 869"/>
                <a:gd name="T24" fmla="*/ 357 w 1906"/>
                <a:gd name="T25" fmla="*/ 746 h 869"/>
                <a:gd name="T26" fmla="*/ 356 w 1906"/>
                <a:gd name="T27" fmla="*/ 741 h 869"/>
                <a:gd name="T28" fmla="*/ 355 w 1906"/>
                <a:gd name="T29" fmla="*/ 739 h 869"/>
                <a:gd name="T30" fmla="*/ 350 w 1906"/>
                <a:gd name="T31" fmla="*/ 726 h 869"/>
                <a:gd name="T32" fmla="*/ 301 w 1906"/>
                <a:gd name="T33" fmla="*/ 849 h 869"/>
                <a:gd name="T34" fmla="*/ 288 w 1906"/>
                <a:gd name="T35" fmla="*/ 833 h 869"/>
                <a:gd name="T36" fmla="*/ 288 w 1906"/>
                <a:gd name="T37" fmla="*/ 833 h 869"/>
                <a:gd name="T38" fmla="*/ 0 w 1906"/>
                <a:gd name="T39" fmla="*/ 660 h 869"/>
                <a:gd name="T40" fmla="*/ 208 w 1906"/>
                <a:gd name="T41" fmla="*/ 185 h 869"/>
                <a:gd name="T42" fmla="*/ 265 w 1906"/>
                <a:gd name="T43" fmla="*/ 108 h 869"/>
                <a:gd name="T44" fmla="*/ 321 w 1906"/>
                <a:gd name="T45" fmla="*/ 79 h 869"/>
                <a:gd name="T46" fmla="*/ 456 w 1906"/>
                <a:gd name="T47" fmla="*/ 52 h 869"/>
                <a:gd name="T48" fmla="*/ 703 w 1906"/>
                <a:gd name="T49" fmla="*/ 3 h 869"/>
                <a:gd name="T50" fmla="*/ 727 w 1906"/>
                <a:gd name="T51" fmla="*/ 0 h 869"/>
                <a:gd name="T52" fmla="*/ 810 w 1906"/>
                <a:gd name="T53" fmla="*/ 77 h 869"/>
                <a:gd name="T54" fmla="*/ 1103 w 1906"/>
                <a:gd name="T55" fmla="*/ 69 h 869"/>
                <a:gd name="T56" fmla="*/ 1182 w 1906"/>
                <a:gd name="T57" fmla="*/ 2 h 869"/>
                <a:gd name="T58" fmla="*/ 1423 w 1906"/>
                <a:gd name="T59" fmla="*/ 50 h 869"/>
                <a:gd name="T60" fmla="*/ 1591 w 1906"/>
                <a:gd name="T61" fmla="*/ 86 h 869"/>
                <a:gd name="T62" fmla="*/ 1598 w 1906"/>
                <a:gd name="T63" fmla="*/ 89 h 869"/>
                <a:gd name="T64" fmla="*/ 1679 w 1906"/>
                <a:gd name="T65" fmla="*/ 185 h 869"/>
                <a:gd name="T66" fmla="*/ 1906 w 1906"/>
                <a:gd name="T67" fmla="*/ 69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869">
                  <a:moveTo>
                    <a:pt x="1906" y="698"/>
                  </a:moveTo>
                  <a:cubicBezTo>
                    <a:pt x="1889" y="707"/>
                    <a:pt x="1889" y="707"/>
                    <a:pt x="1889" y="707"/>
                  </a:cubicBezTo>
                  <a:cubicBezTo>
                    <a:pt x="1608" y="847"/>
                    <a:pt x="1608" y="847"/>
                    <a:pt x="1608" y="847"/>
                  </a:cubicBezTo>
                  <a:cubicBezTo>
                    <a:pt x="1596" y="853"/>
                    <a:pt x="1596" y="853"/>
                    <a:pt x="1596" y="853"/>
                  </a:cubicBezTo>
                  <a:cubicBezTo>
                    <a:pt x="1596" y="853"/>
                    <a:pt x="1571" y="778"/>
                    <a:pt x="1557" y="739"/>
                  </a:cubicBezTo>
                  <a:cubicBezTo>
                    <a:pt x="1557" y="738"/>
                    <a:pt x="1557" y="738"/>
                    <a:pt x="1557" y="738"/>
                  </a:cubicBezTo>
                  <a:cubicBezTo>
                    <a:pt x="1557" y="737"/>
                    <a:pt x="1557" y="737"/>
                    <a:pt x="1557" y="737"/>
                  </a:cubicBezTo>
                  <a:cubicBezTo>
                    <a:pt x="1552" y="725"/>
                    <a:pt x="1549" y="716"/>
                    <a:pt x="1549" y="716"/>
                  </a:cubicBezTo>
                  <a:cubicBezTo>
                    <a:pt x="1548" y="718"/>
                    <a:pt x="1548" y="718"/>
                    <a:pt x="1548" y="718"/>
                  </a:cubicBezTo>
                  <a:cubicBezTo>
                    <a:pt x="1544" y="734"/>
                    <a:pt x="1540" y="749"/>
                    <a:pt x="1537" y="764"/>
                  </a:cubicBezTo>
                  <a:cubicBezTo>
                    <a:pt x="1528" y="801"/>
                    <a:pt x="1520" y="835"/>
                    <a:pt x="1513" y="869"/>
                  </a:cubicBezTo>
                  <a:cubicBezTo>
                    <a:pt x="387" y="869"/>
                    <a:pt x="387" y="869"/>
                    <a:pt x="387" y="869"/>
                  </a:cubicBezTo>
                  <a:cubicBezTo>
                    <a:pt x="379" y="831"/>
                    <a:pt x="369" y="790"/>
                    <a:pt x="357" y="746"/>
                  </a:cubicBezTo>
                  <a:cubicBezTo>
                    <a:pt x="356" y="741"/>
                    <a:pt x="356" y="741"/>
                    <a:pt x="356" y="741"/>
                  </a:cubicBezTo>
                  <a:cubicBezTo>
                    <a:pt x="355" y="739"/>
                    <a:pt x="355" y="739"/>
                    <a:pt x="355" y="739"/>
                  </a:cubicBezTo>
                  <a:cubicBezTo>
                    <a:pt x="353" y="735"/>
                    <a:pt x="354" y="741"/>
                    <a:pt x="350" y="726"/>
                  </a:cubicBezTo>
                  <a:cubicBezTo>
                    <a:pt x="301" y="849"/>
                    <a:pt x="301" y="849"/>
                    <a:pt x="301" y="849"/>
                  </a:cubicBezTo>
                  <a:cubicBezTo>
                    <a:pt x="288" y="833"/>
                    <a:pt x="288" y="833"/>
                    <a:pt x="288" y="833"/>
                  </a:cubicBezTo>
                  <a:cubicBezTo>
                    <a:pt x="288" y="833"/>
                    <a:pt x="288" y="833"/>
                    <a:pt x="288" y="833"/>
                  </a:cubicBezTo>
                  <a:cubicBezTo>
                    <a:pt x="0" y="660"/>
                    <a:pt x="0" y="660"/>
                    <a:pt x="0" y="660"/>
                  </a:cubicBezTo>
                  <a:cubicBezTo>
                    <a:pt x="208" y="185"/>
                    <a:pt x="208" y="185"/>
                    <a:pt x="208" y="185"/>
                  </a:cubicBezTo>
                  <a:cubicBezTo>
                    <a:pt x="212" y="175"/>
                    <a:pt x="257" y="115"/>
                    <a:pt x="265" y="108"/>
                  </a:cubicBezTo>
                  <a:cubicBezTo>
                    <a:pt x="280" y="95"/>
                    <a:pt x="299" y="84"/>
                    <a:pt x="321" y="79"/>
                  </a:cubicBezTo>
                  <a:cubicBezTo>
                    <a:pt x="456" y="52"/>
                    <a:pt x="456" y="52"/>
                    <a:pt x="456" y="52"/>
                  </a:cubicBezTo>
                  <a:cubicBezTo>
                    <a:pt x="703" y="3"/>
                    <a:pt x="703" y="3"/>
                    <a:pt x="703" y="3"/>
                  </a:cubicBezTo>
                  <a:cubicBezTo>
                    <a:pt x="713" y="1"/>
                    <a:pt x="716" y="0"/>
                    <a:pt x="727" y="0"/>
                  </a:cubicBezTo>
                  <a:cubicBezTo>
                    <a:pt x="810" y="77"/>
                    <a:pt x="810" y="77"/>
                    <a:pt x="810" y="77"/>
                  </a:cubicBezTo>
                  <a:cubicBezTo>
                    <a:pt x="891" y="146"/>
                    <a:pt x="1026" y="143"/>
                    <a:pt x="1103" y="69"/>
                  </a:cubicBezTo>
                  <a:cubicBezTo>
                    <a:pt x="1182" y="2"/>
                    <a:pt x="1182" y="2"/>
                    <a:pt x="1182" y="2"/>
                  </a:cubicBezTo>
                  <a:cubicBezTo>
                    <a:pt x="1225" y="2"/>
                    <a:pt x="1370" y="40"/>
                    <a:pt x="1423" y="50"/>
                  </a:cubicBezTo>
                  <a:cubicBezTo>
                    <a:pt x="1510" y="68"/>
                    <a:pt x="1588" y="85"/>
                    <a:pt x="1591" y="86"/>
                  </a:cubicBezTo>
                  <a:cubicBezTo>
                    <a:pt x="1598" y="89"/>
                    <a:pt x="1598" y="89"/>
                    <a:pt x="1598" y="89"/>
                  </a:cubicBezTo>
                  <a:cubicBezTo>
                    <a:pt x="1629" y="104"/>
                    <a:pt x="1666" y="153"/>
                    <a:pt x="1679" y="185"/>
                  </a:cubicBezTo>
                  <a:lnTo>
                    <a:pt x="1906" y="698"/>
                  </a:ln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1"/>
            <p:cNvSpPr/>
            <p:nvPr/>
          </p:nvSpPr>
          <p:spPr bwMode="auto">
            <a:xfrm>
              <a:off x="3694113" y="3517900"/>
              <a:ext cx="4468813" cy="2922588"/>
            </a:xfrm>
            <a:custGeom>
              <a:avLst/>
              <a:gdLst>
                <a:gd name="T0" fmla="*/ 1188 w 1265"/>
                <a:gd name="T1" fmla="*/ 826 h 826"/>
                <a:gd name="T2" fmla="*/ 112 w 1265"/>
                <a:gd name="T3" fmla="*/ 826 h 826"/>
                <a:gd name="T4" fmla="*/ 0 w 1265"/>
                <a:gd name="T5" fmla="*/ 48 h 826"/>
                <a:gd name="T6" fmla="*/ 32 w 1265"/>
                <a:gd name="T7" fmla="*/ 36 h 826"/>
                <a:gd name="T8" fmla="*/ 167 w 1265"/>
                <a:gd name="T9" fmla="*/ 9 h 826"/>
                <a:gd name="T10" fmla="*/ 187 w 1265"/>
                <a:gd name="T11" fmla="*/ 5 h 826"/>
                <a:gd name="T12" fmla="*/ 308 w 1265"/>
                <a:gd name="T13" fmla="*/ 403 h 826"/>
                <a:gd name="T14" fmla="*/ 995 w 1265"/>
                <a:gd name="T15" fmla="*/ 401 h 826"/>
                <a:gd name="T16" fmla="*/ 1096 w 1265"/>
                <a:gd name="T17" fmla="*/ 0 h 826"/>
                <a:gd name="T18" fmla="*/ 1134 w 1265"/>
                <a:gd name="T19" fmla="*/ 7 h 826"/>
                <a:gd name="T20" fmla="*/ 1265 w 1265"/>
                <a:gd name="T21" fmla="*/ 35 h 826"/>
                <a:gd name="T22" fmla="*/ 1247 w 1265"/>
                <a:gd name="T23" fmla="*/ 405 h 826"/>
                <a:gd name="T24" fmla="*/ 1188 w 1265"/>
                <a:gd name="T25" fmla="*/ 826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5" h="826">
                  <a:moveTo>
                    <a:pt x="1188" y="826"/>
                  </a:moveTo>
                  <a:cubicBezTo>
                    <a:pt x="112" y="826"/>
                    <a:pt x="112" y="826"/>
                    <a:pt x="112" y="826"/>
                  </a:cubicBezTo>
                  <a:cubicBezTo>
                    <a:pt x="0" y="48"/>
                    <a:pt x="0" y="48"/>
                    <a:pt x="0" y="48"/>
                  </a:cubicBezTo>
                  <a:cubicBezTo>
                    <a:pt x="10" y="43"/>
                    <a:pt x="21" y="39"/>
                    <a:pt x="32" y="36"/>
                  </a:cubicBezTo>
                  <a:cubicBezTo>
                    <a:pt x="167" y="9"/>
                    <a:pt x="167" y="9"/>
                    <a:pt x="167" y="9"/>
                  </a:cubicBezTo>
                  <a:cubicBezTo>
                    <a:pt x="187" y="5"/>
                    <a:pt x="187" y="5"/>
                    <a:pt x="187" y="5"/>
                  </a:cubicBezTo>
                  <a:cubicBezTo>
                    <a:pt x="308" y="403"/>
                    <a:pt x="308" y="403"/>
                    <a:pt x="308" y="403"/>
                  </a:cubicBezTo>
                  <a:cubicBezTo>
                    <a:pt x="995" y="401"/>
                    <a:pt x="995" y="401"/>
                    <a:pt x="995" y="401"/>
                  </a:cubicBezTo>
                  <a:cubicBezTo>
                    <a:pt x="1096" y="0"/>
                    <a:pt x="1096" y="0"/>
                    <a:pt x="1096" y="0"/>
                  </a:cubicBezTo>
                  <a:cubicBezTo>
                    <a:pt x="1134" y="7"/>
                    <a:pt x="1134" y="7"/>
                    <a:pt x="1134" y="7"/>
                  </a:cubicBezTo>
                  <a:cubicBezTo>
                    <a:pt x="1185" y="18"/>
                    <a:pt x="1233" y="28"/>
                    <a:pt x="1265" y="35"/>
                  </a:cubicBezTo>
                  <a:cubicBezTo>
                    <a:pt x="1247" y="405"/>
                    <a:pt x="1247" y="405"/>
                    <a:pt x="1247" y="405"/>
                  </a:cubicBezTo>
                  <a:lnTo>
                    <a:pt x="1188" y="826"/>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2"/>
            <p:cNvSpPr/>
            <p:nvPr/>
          </p:nvSpPr>
          <p:spPr bwMode="auto">
            <a:xfrm>
              <a:off x="7742238" y="4949825"/>
              <a:ext cx="398463" cy="1490663"/>
            </a:xfrm>
            <a:custGeom>
              <a:avLst/>
              <a:gdLst>
                <a:gd name="T0" fmla="*/ 113 w 113"/>
                <a:gd name="T1" fmla="*/ 268 h 421"/>
                <a:gd name="T2" fmla="*/ 112 w 113"/>
                <a:gd name="T3" fmla="*/ 270 h 421"/>
                <a:gd name="T4" fmla="*/ 101 w 113"/>
                <a:gd name="T5" fmla="*/ 316 h 421"/>
                <a:gd name="T6" fmla="*/ 77 w 113"/>
                <a:gd name="T7" fmla="*/ 421 h 421"/>
                <a:gd name="T8" fmla="*/ 0 w 113"/>
                <a:gd name="T9" fmla="*/ 421 h 421"/>
                <a:gd name="T10" fmla="*/ 63 w 113"/>
                <a:gd name="T11" fmla="*/ 163 h 421"/>
                <a:gd name="T12" fmla="*/ 101 w 113"/>
                <a:gd name="T13" fmla="*/ 0 h 421"/>
                <a:gd name="T14" fmla="*/ 113 w 113"/>
                <a:gd name="T15" fmla="*/ 268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421">
                  <a:moveTo>
                    <a:pt x="113" y="268"/>
                  </a:moveTo>
                  <a:cubicBezTo>
                    <a:pt x="112" y="270"/>
                    <a:pt x="112" y="270"/>
                    <a:pt x="112" y="270"/>
                  </a:cubicBezTo>
                  <a:cubicBezTo>
                    <a:pt x="109" y="286"/>
                    <a:pt x="104" y="301"/>
                    <a:pt x="101" y="316"/>
                  </a:cubicBezTo>
                  <a:cubicBezTo>
                    <a:pt x="92" y="353"/>
                    <a:pt x="85" y="387"/>
                    <a:pt x="77" y="421"/>
                  </a:cubicBezTo>
                  <a:cubicBezTo>
                    <a:pt x="0" y="421"/>
                    <a:pt x="0" y="421"/>
                    <a:pt x="0" y="421"/>
                  </a:cubicBezTo>
                  <a:cubicBezTo>
                    <a:pt x="19" y="348"/>
                    <a:pt x="43" y="248"/>
                    <a:pt x="63" y="163"/>
                  </a:cubicBezTo>
                  <a:cubicBezTo>
                    <a:pt x="85" y="73"/>
                    <a:pt x="101" y="0"/>
                    <a:pt x="101" y="0"/>
                  </a:cubicBezTo>
                  <a:lnTo>
                    <a:pt x="113" y="268"/>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3"/>
            <p:cNvSpPr/>
            <p:nvPr/>
          </p:nvSpPr>
          <p:spPr bwMode="auto">
            <a:xfrm>
              <a:off x="5233988" y="273050"/>
              <a:ext cx="1698625" cy="1711325"/>
            </a:xfrm>
            <a:custGeom>
              <a:avLst/>
              <a:gdLst>
                <a:gd name="T0" fmla="*/ 68 w 481"/>
                <a:gd name="T1" fmla="*/ 76 h 484"/>
                <a:gd name="T2" fmla="*/ 0 w 481"/>
                <a:gd name="T3" fmla="*/ 225 h 484"/>
                <a:gd name="T4" fmla="*/ 47 w 481"/>
                <a:gd name="T5" fmla="*/ 352 h 484"/>
                <a:gd name="T6" fmla="*/ 378 w 481"/>
                <a:gd name="T7" fmla="*/ 484 h 484"/>
                <a:gd name="T8" fmla="*/ 480 w 481"/>
                <a:gd name="T9" fmla="*/ 402 h 484"/>
                <a:gd name="T10" fmla="*/ 481 w 481"/>
                <a:gd name="T11" fmla="*/ 162 h 484"/>
                <a:gd name="T12" fmla="*/ 452 w 481"/>
                <a:gd name="T13" fmla="*/ 149 h 484"/>
                <a:gd name="T14" fmla="*/ 423 w 481"/>
                <a:gd name="T15" fmla="*/ 50 h 484"/>
                <a:gd name="T16" fmla="*/ 200 w 481"/>
                <a:gd name="T17" fmla="*/ 0 h 484"/>
                <a:gd name="T18" fmla="*/ 68 w 481"/>
                <a:gd name="T19" fmla="*/ 7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484">
                  <a:moveTo>
                    <a:pt x="68" y="76"/>
                  </a:moveTo>
                  <a:cubicBezTo>
                    <a:pt x="0" y="225"/>
                    <a:pt x="0" y="225"/>
                    <a:pt x="0" y="225"/>
                  </a:cubicBezTo>
                  <a:cubicBezTo>
                    <a:pt x="0" y="275"/>
                    <a:pt x="18" y="320"/>
                    <a:pt x="47" y="352"/>
                  </a:cubicBezTo>
                  <a:cubicBezTo>
                    <a:pt x="378" y="484"/>
                    <a:pt x="378" y="484"/>
                    <a:pt x="378" y="484"/>
                  </a:cubicBezTo>
                  <a:cubicBezTo>
                    <a:pt x="480" y="402"/>
                    <a:pt x="480" y="402"/>
                    <a:pt x="480" y="402"/>
                  </a:cubicBezTo>
                  <a:cubicBezTo>
                    <a:pt x="481" y="162"/>
                    <a:pt x="481" y="162"/>
                    <a:pt x="481" y="162"/>
                  </a:cubicBezTo>
                  <a:cubicBezTo>
                    <a:pt x="452" y="149"/>
                    <a:pt x="452" y="149"/>
                    <a:pt x="452" y="149"/>
                  </a:cubicBezTo>
                  <a:cubicBezTo>
                    <a:pt x="423" y="50"/>
                    <a:pt x="423" y="50"/>
                    <a:pt x="423" y="50"/>
                  </a:cubicBezTo>
                  <a:cubicBezTo>
                    <a:pt x="200" y="0"/>
                    <a:pt x="200" y="0"/>
                    <a:pt x="200" y="0"/>
                  </a:cubicBezTo>
                  <a:lnTo>
                    <a:pt x="68"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Oval 14"/>
            <p:cNvSpPr>
              <a:spLocks noChangeArrowheads="1"/>
            </p:cNvSpPr>
            <p:nvPr/>
          </p:nvSpPr>
          <p:spPr bwMode="auto">
            <a:xfrm>
              <a:off x="4948238" y="1263650"/>
              <a:ext cx="2327275" cy="417513"/>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5"/>
            <p:cNvSpPr/>
            <p:nvPr/>
          </p:nvSpPr>
          <p:spPr bwMode="auto">
            <a:xfrm>
              <a:off x="4852988" y="739775"/>
              <a:ext cx="2401888" cy="2686050"/>
            </a:xfrm>
            <a:custGeom>
              <a:avLst/>
              <a:gdLst>
                <a:gd name="T0" fmla="*/ 663 w 680"/>
                <a:gd name="T1" fmla="*/ 282 h 759"/>
                <a:gd name="T2" fmla="*/ 624 w 680"/>
                <a:gd name="T3" fmla="*/ 286 h 759"/>
                <a:gd name="T4" fmla="*/ 528 w 680"/>
                <a:gd name="T5" fmla="*/ 0 h 759"/>
                <a:gd name="T6" fmla="*/ 340 w 680"/>
                <a:gd name="T7" fmla="*/ 0 h 759"/>
                <a:gd name="T8" fmla="*/ 152 w 680"/>
                <a:gd name="T9" fmla="*/ 0 h 759"/>
                <a:gd name="T10" fmla="*/ 55 w 680"/>
                <a:gd name="T11" fmla="*/ 284 h 759"/>
                <a:gd name="T12" fmla="*/ 17 w 680"/>
                <a:gd name="T13" fmla="*/ 282 h 759"/>
                <a:gd name="T14" fmla="*/ 32 w 680"/>
                <a:gd name="T15" fmla="*/ 447 h 759"/>
                <a:gd name="T16" fmla="*/ 80 w 680"/>
                <a:gd name="T17" fmla="*/ 473 h 759"/>
                <a:gd name="T18" fmla="*/ 118 w 680"/>
                <a:gd name="T19" fmla="*/ 584 h 759"/>
                <a:gd name="T20" fmla="*/ 339 w 680"/>
                <a:gd name="T21" fmla="*/ 759 h 759"/>
                <a:gd name="T22" fmla="*/ 560 w 680"/>
                <a:gd name="T23" fmla="*/ 584 h 759"/>
                <a:gd name="T24" fmla="*/ 599 w 680"/>
                <a:gd name="T25" fmla="*/ 472 h 759"/>
                <a:gd name="T26" fmla="*/ 648 w 680"/>
                <a:gd name="T27" fmla="*/ 447 h 759"/>
                <a:gd name="T28" fmla="*/ 663 w 680"/>
                <a:gd name="T29" fmla="*/ 282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 h="759">
                  <a:moveTo>
                    <a:pt x="663" y="282"/>
                  </a:moveTo>
                  <a:cubicBezTo>
                    <a:pt x="653" y="257"/>
                    <a:pt x="637" y="270"/>
                    <a:pt x="624" y="286"/>
                  </a:cubicBezTo>
                  <a:cubicBezTo>
                    <a:pt x="628" y="96"/>
                    <a:pt x="528" y="0"/>
                    <a:pt x="528" y="0"/>
                  </a:cubicBezTo>
                  <a:cubicBezTo>
                    <a:pt x="340" y="0"/>
                    <a:pt x="340" y="0"/>
                    <a:pt x="340" y="0"/>
                  </a:cubicBezTo>
                  <a:cubicBezTo>
                    <a:pt x="152" y="0"/>
                    <a:pt x="152" y="0"/>
                    <a:pt x="152" y="0"/>
                  </a:cubicBezTo>
                  <a:cubicBezTo>
                    <a:pt x="152" y="0"/>
                    <a:pt x="51" y="96"/>
                    <a:pt x="55" y="284"/>
                  </a:cubicBezTo>
                  <a:cubicBezTo>
                    <a:pt x="42" y="269"/>
                    <a:pt x="26" y="258"/>
                    <a:pt x="17" y="282"/>
                  </a:cubicBezTo>
                  <a:cubicBezTo>
                    <a:pt x="0" y="325"/>
                    <a:pt x="40" y="386"/>
                    <a:pt x="32" y="447"/>
                  </a:cubicBezTo>
                  <a:cubicBezTo>
                    <a:pt x="27" y="488"/>
                    <a:pt x="60" y="484"/>
                    <a:pt x="80" y="473"/>
                  </a:cubicBezTo>
                  <a:cubicBezTo>
                    <a:pt x="88" y="504"/>
                    <a:pt x="100" y="541"/>
                    <a:pt x="118" y="584"/>
                  </a:cubicBezTo>
                  <a:cubicBezTo>
                    <a:pt x="157" y="675"/>
                    <a:pt x="270" y="759"/>
                    <a:pt x="339" y="759"/>
                  </a:cubicBezTo>
                  <a:cubicBezTo>
                    <a:pt x="408" y="759"/>
                    <a:pt x="520" y="675"/>
                    <a:pt x="560" y="584"/>
                  </a:cubicBezTo>
                  <a:cubicBezTo>
                    <a:pt x="579" y="542"/>
                    <a:pt x="591" y="508"/>
                    <a:pt x="599" y="472"/>
                  </a:cubicBezTo>
                  <a:cubicBezTo>
                    <a:pt x="619" y="484"/>
                    <a:pt x="653" y="489"/>
                    <a:pt x="648" y="447"/>
                  </a:cubicBezTo>
                  <a:cubicBezTo>
                    <a:pt x="640" y="386"/>
                    <a:pt x="680" y="325"/>
                    <a:pt x="663" y="282"/>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6"/>
            <p:cNvSpPr/>
            <p:nvPr/>
          </p:nvSpPr>
          <p:spPr bwMode="auto">
            <a:xfrm>
              <a:off x="6226175" y="676275"/>
              <a:ext cx="911225" cy="1828800"/>
            </a:xfrm>
            <a:custGeom>
              <a:avLst/>
              <a:gdLst>
                <a:gd name="T0" fmla="*/ 172 w 258"/>
                <a:gd name="T1" fmla="*/ 475 h 517"/>
                <a:gd name="T2" fmla="*/ 0 w 258"/>
                <a:gd name="T3" fmla="*/ 30 h 517"/>
                <a:gd name="T4" fmla="*/ 61 w 258"/>
                <a:gd name="T5" fmla="*/ 0 h 517"/>
                <a:gd name="T6" fmla="*/ 258 w 258"/>
                <a:gd name="T7" fmla="*/ 315 h 517"/>
                <a:gd name="T8" fmla="*/ 210 w 258"/>
                <a:gd name="T9" fmla="*/ 517 h 517"/>
                <a:gd name="T10" fmla="*/ 210 w 258"/>
                <a:gd name="T11" fmla="*/ 517 h 517"/>
                <a:gd name="T12" fmla="*/ 172 w 258"/>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8" h="517">
                  <a:moveTo>
                    <a:pt x="172" y="475"/>
                  </a:moveTo>
                  <a:cubicBezTo>
                    <a:pt x="188" y="341"/>
                    <a:pt x="201" y="118"/>
                    <a:pt x="0" y="30"/>
                  </a:cubicBezTo>
                  <a:cubicBezTo>
                    <a:pt x="61" y="0"/>
                    <a:pt x="61" y="0"/>
                    <a:pt x="61" y="0"/>
                  </a:cubicBezTo>
                  <a:cubicBezTo>
                    <a:pt x="61" y="0"/>
                    <a:pt x="242" y="37"/>
                    <a:pt x="258" y="315"/>
                  </a:cubicBezTo>
                  <a:cubicBezTo>
                    <a:pt x="210" y="517"/>
                    <a:pt x="210" y="517"/>
                    <a:pt x="210" y="517"/>
                  </a:cubicBezTo>
                  <a:cubicBezTo>
                    <a:pt x="210" y="517"/>
                    <a:pt x="210" y="517"/>
                    <a:pt x="210" y="517"/>
                  </a:cubicBezTo>
                  <a:cubicBezTo>
                    <a:pt x="187" y="517"/>
                    <a:pt x="170" y="498"/>
                    <a:pt x="172"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7"/>
            <p:cNvSpPr/>
            <p:nvPr/>
          </p:nvSpPr>
          <p:spPr bwMode="auto">
            <a:xfrm>
              <a:off x="5026025" y="676275"/>
              <a:ext cx="914400" cy="1828800"/>
            </a:xfrm>
            <a:custGeom>
              <a:avLst/>
              <a:gdLst>
                <a:gd name="T0" fmla="*/ 86 w 259"/>
                <a:gd name="T1" fmla="*/ 475 h 517"/>
                <a:gd name="T2" fmla="*/ 259 w 259"/>
                <a:gd name="T3" fmla="*/ 30 h 517"/>
                <a:gd name="T4" fmla="*/ 197 w 259"/>
                <a:gd name="T5" fmla="*/ 0 h 517"/>
                <a:gd name="T6" fmla="*/ 0 w 259"/>
                <a:gd name="T7" fmla="*/ 315 h 517"/>
                <a:gd name="T8" fmla="*/ 49 w 259"/>
                <a:gd name="T9" fmla="*/ 517 h 517"/>
                <a:gd name="T10" fmla="*/ 49 w 259"/>
                <a:gd name="T11" fmla="*/ 517 h 517"/>
                <a:gd name="T12" fmla="*/ 86 w 259"/>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9" h="517">
                  <a:moveTo>
                    <a:pt x="86" y="475"/>
                  </a:moveTo>
                  <a:cubicBezTo>
                    <a:pt x="70" y="341"/>
                    <a:pt x="57" y="118"/>
                    <a:pt x="259" y="30"/>
                  </a:cubicBezTo>
                  <a:cubicBezTo>
                    <a:pt x="197" y="0"/>
                    <a:pt x="197" y="0"/>
                    <a:pt x="197" y="0"/>
                  </a:cubicBezTo>
                  <a:cubicBezTo>
                    <a:pt x="197" y="0"/>
                    <a:pt x="17" y="37"/>
                    <a:pt x="0" y="315"/>
                  </a:cubicBezTo>
                  <a:cubicBezTo>
                    <a:pt x="49" y="517"/>
                    <a:pt x="49" y="517"/>
                    <a:pt x="49" y="517"/>
                  </a:cubicBezTo>
                  <a:cubicBezTo>
                    <a:pt x="49" y="517"/>
                    <a:pt x="49" y="517"/>
                    <a:pt x="49" y="517"/>
                  </a:cubicBezTo>
                  <a:cubicBezTo>
                    <a:pt x="71" y="517"/>
                    <a:pt x="89" y="498"/>
                    <a:pt x="86"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8"/>
            <p:cNvSpPr/>
            <p:nvPr/>
          </p:nvSpPr>
          <p:spPr bwMode="auto">
            <a:xfrm>
              <a:off x="5046663" y="204788"/>
              <a:ext cx="2127250" cy="1165225"/>
            </a:xfrm>
            <a:custGeom>
              <a:avLst/>
              <a:gdLst>
                <a:gd name="T0" fmla="*/ 602 w 602"/>
                <a:gd name="T1" fmla="*/ 329 h 329"/>
                <a:gd name="T2" fmla="*/ 601 w 602"/>
                <a:gd name="T3" fmla="*/ 322 h 329"/>
                <a:gd name="T4" fmla="*/ 583 w 602"/>
                <a:gd name="T5" fmla="*/ 242 h 329"/>
                <a:gd name="T6" fmla="*/ 303 w 602"/>
                <a:gd name="T7" fmla="*/ 0 h 329"/>
                <a:gd name="T8" fmla="*/ 23 w 602"/>
                <a:gd name="T9" fmla="*/ 242 h 329"/>
                <a:gd name="T10" fmla="*/ 0 w 602"/>
                <a:gd name="T11" fmla="*/ 329 h 329"/>
                <a:gd name="T12" fmla="*/ 602 w 602"/>
                <a:gd name="T13" fmla="*/ 329 h 329"/>
              </a:gdLst>
              <a:ahLst/>
              <a:cxnLst>
                <a:cxn ang="0">
                  <a:pos x="T0" y="T1"/>
                </a:cxn>
                <a:cxn ang="0">
                  <a:pos x="T2" y="T3"/>
                </a:cxn>
                <a:cxn ang="0">
                  <a:pos x="T4" y="T5"/>
                </a:cxn>
                <a:cxn ang="0">
                  <a:pos x="T6" y="T7"/>
                </a:cxn>
                <a:cxn ang="0">
                  <a:pos x="T8" y="T9"/>
                </a:cxn>
                <a:cxn ang="0">
                  <a:pos x="T10" y="T11"/>
                </a:cxn>
                <a:cxn ang="0">
                  <a:pos x="T12" y="T13"/>
                </a:cxn>
              </a:cxnLst>
              <a:rect l="0" t="0" r="r" b="b"/>
              <a:pathLst>
                <a:path w="602" h="329">
                  <a:moveTo>
                    <a:pt x="602" y="329"/>
                  </a:moveTo>
                  <a:cubicBezTo>
                    <a:pt x="602" y="327"/>
                    <a:pt x="601" y="325"/>
                    <a:pt x="601" y="322"/>
                  </a:cubicBezTo>
                  <a:cubicBezTo>
                    <a:pt x="596" y="306"/>
                    <a:pt x="583" y="259"/>
                    <a:pt x="583" y="242"/>
                  </a:cubicBezTo>
                  <a:cubicBezTo>
                    <a:pt x="583" y="108"/>
                    <a:pt x="457" y="0"/>
                    <a:pt x="303" y="0"/>
                  </a:cubicBezTo>
                  <a:cubicBezTo>
                    <a:pt x="149" y="0"/>
                    <a:pt x="23" y="108"/>
                    <a:pt x="23" y="242"/>
                  </a:cubicBezTo>
                  <a:cubicBezTo>
                    <a:pt x="23" y="258"/>
                    <a:pt x="10" y="303"/>
                    <a:pt x="0" y="329"/>
                  </a:cubicBezTo>
                  <a:lnTo>
                    <a:pt x="602" y="329"/>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Oval 19"/>
            <p:cNvSpPr>
              <a:spLocks noChangeArrowheads="1"/>
            </p:cNvSpPr>
            <p:nvPr/>
          </p:nvSpPr>
          <p:spPr bwMode="auto">
            <a:xfrm>
              <a:off x="5848350" y="3175"/>
              <a:ext cx="509588" cy="512763"/>
            </a:xfrm>
            <a:prstGeom prst="ellipse">
              <a:avLst/>
            </a:prstGeom>
            <a:solidFill>
              <a:srgbClr val="FFC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0"/>
            <p:cNvSpPr/>
            <p:nvPr/>
          </p:nvSpPr>
          <p:spPr bwMode="auto">
            <a:xfrm>
              <a:off x="5534025" y="239713"/>
              <a:ext cx="307975" cy="900113"/>
            </a:xfrm>
            <a:custGeom>
              <a:avLst/>
              <a:gdLst>
                <a:gd name="T0" fmla="*/ 0 w 87"/>
                <a:gd name="T1" fmla="*/ 36 h 254"/>
                <a:gd name="T2" fmla="*/ 84 w 87"/>
                <a:gd name="T3" fmla="*/ 0 h 254"/>
                <a:gd name="T4" fmla="*/ 87 w 87"/>
                <a:gd name="T5" fmla="*/ 16 h 254"/>
                <a:gd name="T6" fmla="*/ 87 w 87"/>
                <a:gd name="T7" fmla="*/ 211 h 254"/>
                <a:gd name="T8" fmla="*/ 44 w 87"/>
                <a:gd name="T9" fmla="*/ 254 h 254"/>
                <a:gd name="T10" fmla="*/ 0 w 87"/>
                <a:gd name="T11" fmla="*/ 211 h 254"/>
                <a:gd name="T12" fmla="*/ 0 w 87"/>
                <a:gd name="T13" fmla="*/ 36 h 254"/>
              </a:gdLst>
              <a:ahLst/>
              <a:cxnLst>
                <a:cxn ang="0">
                  <a:pos x="T0" y="T1"/>
                </a:cxn>
                <a:cxn ang="0">
                  <a:pos x="T2" y="T3"/>
                </a:cxn>
                <a:cxn ang="0">
                  <a:pos x="T4" y="T5"/>
                </a:cxn>
                <a:cxn ang="0">
                  <a:pos x="T6" y="T7"/>
                </a:cxn>
                <a:cxn ang="0">
                  <a:pos x="T8" y="T9"/>
                </a:cxn>
                <a:cxn ang="0">
                  <a:pos x="T10" y="T11"/>
                </a:cxn>
                <a:cxn ang="0">
                  <a:pos x="T12" y="T13"/>
                </a:cxn>
              </a:cxnLst>
              <a:rect l="0" t="0" r="r" b="b"/>
              <a:pathLst>
                <a:path w="87" h="254">
                  <a:moveTo>
                    <a:pt x="0" y="36"/>
                  </a:moveTo>
                  <a:cubicBezTo>
                    <a:pt x="25" y="21"/>
                    <a:pt x="54" y="8"/>
                    <a:pt x="84" y="0"/>
                  </a:cubicBezTo>
                  <a:cubicBezTo>
                    <a:pt x="86" y="5"/>
                    <a:pt x="87" y="11"/>
                    <a:pt x="87" y="16"/>
                  </a:cubicBezTo>
                  <a:cubicBezTo>
                    <a:pt x="87" y="211"/>
                    <a:pt x="87" y="211"/>
                    <a:pt x="87" y="211"/>
                  </a:cubicBezTo>
                  <a:cubicBezTo>
                    <a:pt x="87" y="235"/>
                    <a:pt x="68" y="254"/>
                    <a:pt x="44" y="254"/>
                  </a:cubicBezTo>
                  <a:cubicBezTo>
                    <a:pt x="19" y="254"/>
                    <a:pt x="0" y="235"/>
                    <a:pt x="0" y="211"/>
                  </a:cubicBezTo>
                  <a:lnTo>
                    <a:pt x="0" y="36"/>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21"/>
            <p:cNvSpPr/>
            <p:nvPr/>
          </p:nvSpPr>
          <p:spPr bwMode="auto">
            <a:xfrm>
              <a:off x="6364288" y="233363"/>
              <a:ext cx="303213" cy="906463"/>
            </a:xfrm>
            <a:custGeom>
              <a:avLst/>
              <a:gdLst>
                <a:gd name="T0" fmla="*/ 3 w 86"/>
                <a:gd name="T1" fmla="*/ 0 h 256"/>
                <a:gd name="T2" fmla="*/ 86 w 86"/>
                <a:gd name="T3" fmla="*/ 34 h 256"/>
                <a:gd name="T4" fmla="*/ 86 w 86"/>
                <a:gd name="T5" fmla="*/ 213 h 256"/>
                <a:gd name="T6" fmla="*/ 43 w 86"/>
                <a:gd name="T7" fmla="*/ 256 h 256"/>
                <a:gd name="T8" fmla="*/ 0 w 86"/>
                <a:gd name="T9" fmla="*/ 213 h 256"/>
                <a:gd name="T10" fmla="*/ 0 w 86"/>
                <a:gd name="T11" fmla="*/ 18 h 256"/>
                <a:gd name="T12" fmla="*/ 3 w 86"/>
                <a:gd name="T13" fmla="*/ 0 h 256"/>
              </a:gdLst>
              <a:ahLst/>
              <a:cxnLst>
                <a:cxn ang="0">
                  <a:pos x="T0" y="T1"/>
                </a:cxn>
                <a:cxn ang="0">
                  <a:pos x="T2" y="T3"/>
                </a:cxn>
                <a:cxn ang="0">
                  <a:pos x="T4" y="T5"/>
                </a:cxn>
                <a:cxn ang="0">
                  <a:pos x="T6" y="T7"/>
                </a:cxn>
                <a:cxn ang="0">
                  <a:pos x="T8" y="T9"/>
                </a:cxn>
                <a:cxn ang="0">
                  <a:pos x="T10" y="T11"/>
                </a:cxn>
                <a:cxn ang="0">
                  <a:pos x="T12" y="T13"/>
                </a:cxn>
              </a:cxnLst>
              <a:rect l="0" t="0" r="r" b="b"/>
              <a:pathLst>
                <a:path w="86" h="256">
                  <a:moveTo>
                    <a:pt x="3" y="0"/>
                  </a:moveTo>
                  <a:cubicBezTo>
                    <a:pt x="33" y="7"/>
                    <a:pt x="61" y="19"/>
                    <a:pt x="86" y="34"/>
                  </a:cubicBezTo>
                  <a:cubicBezTo>
                    <a:pt x="86" y="213"/>
                    <a:pt x="86" y="213"/>
                    <a:pt x="86" y="213"/>
                  </a:cubicBezTo>
                  <a:cubicBezTo>
                    <a:pt x="86" y="237"/>
                    <a:pt x="67" y="256"/>
                    <a:pt x="43" y="256"/>
                  </a:cubicBezTo>
                  <a:cubicBezTo>
                    <a:pt x="19" y="256"/>
                    <a:pt x="0" y="237"/>
                    <a:pt x="0" y="213"/>
                  </a:cubicBezTo>
                  <a:cubicBezTo>
                    <a:pt x="0" y="18"/>
                    <a:pt x="0" y="18"/>
                    <a:pt x="0" y="18"/>
                  </a:cubicBezTo>
                  <a:cubicBezTo>
                    <a:pt x="0" y="11"/>
                    <a:pt x="1" y="6"/>
                    <a:pt x="3" y="0"/>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2"/>
            <p:cNvSpPr/>
            <p:nvPr/>
          </p:nvSpPr>
          <p:spPr bwMode="auto">
            <a:xfrm>
              <a:off x="4902200" y="1263650"/>
              <a:ext cx="2419350" cy="242888"/>
            </a:xfrm>
            <a:custGeom>
              <a:avLst/>
              <a:gdLst>
                <a:gd name="T0" fmla="*/ 685 w 685"/>
                <a:gd name="T1" fmla="*/ 34 h 69"/>
                <a:gd name="T2" fmla="*/ 660 w 685"/>
                <a:gd name="T3" fmla="*/ 69 h 69"/>
                <a:gd name="T4" fmla="*/ 24 w 685"/>
                <a:gd name="T5" fmla="*/ 69 h 69"/>
                <a:gd name="T6" fmla="*/ 0 w 685"/>
                <a:gd name="T7" fmla="*/ 34 h 69"/>
                <a:gd name="T8" fmla="*/ 24 w 685"/>
                <a:gd name="T9" fmla="*/ 0 h 69"/>
                <a:gd name="T10" fmla="*/ 661 w 685"/>
                <a:gd name="T11" fmla="*/ 0 h 69"/>
                <a:gd name="T12" fmla="*/ 685 w 685"/>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685" h="69">
                  <a:moveTo>
                    <a:pt x="685" y="34"/>
                  </a:moveTo>
                  <a:cubicBezTo>
                    <a:pt x="685" y="54"/>
                    <a:pt x="674" y="69"/>
                    <a:pt x="660" y="69"/>
                  </a:cubicBezTo>
                  <a:cubicBezTo>
                    <a:pt x="24" y="69"/>
                    <a:pt x="24" y="69"/>
                    <a:pt x="24" y="69"/>
                  </a:cubicBezTo>
                  <a:cubicBezTo>
                    <a:pt x="10" y="69"/>
                    <a:pt x="0" y="54"/>
                    <a:pt x="0" y="34"/>
                  </a:cubicBezTo>
                  <a:cubicBezTo>
                    <a:pt x="0" y="15"/>
                    <a:pt x="10" y="0"/>
                    <a:pt x="24" y="0"/>
                  </a:cubicBezTo>
                  <a:cubicBezTo>
                    <a:pt x="661" y="0"/>
                    <a:pt x="661" y="0"/>
                    <a:pt x="661" y="0"/>
                  </a:cubicBezTo>
                  <a:cubicBezTo>
                    <a:pt x="674" y="0"/>
                    <a:pt x="685" y="15"/>
                    <a:pt x="685" y="34"/>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Rectangle 23"/>
            <p:cNvSpPr>
              <a:spLocks noChangeArrowheads="1"/>
            </p:cNvSpPr>
            <p:nvPr/>
          </p:nvSpPr>
          <p:spPr bwMode="auto">
            <a:xfrm>
              <a:off x="4781550" y="5435600"/>
              <a:ext cx="1014413" cy="134938"/>
            </a:xfrm>
            <a:prstGeom prst="rect">
              <a:avLst/>
            </a:prstGeom>
            <a:solidFill>
              <a:srgbClr val="BA8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Rectangle 24"/>
            <p:cNvSpPr>
              <a:spLocks noChangeArrowheads="1"/>
            </p:cNvSpPr>
            <p:nvPr/>
          </p:nvSpPr>
          <p:spPr bwMode="auto">
            <a:xfrm>
              <a:off x="6194425" y="4940300"/>
              <a:ext cx="1017588" cy="630238"/>
            </a:xfrm>
            <a:prstGeom prst="rect">
              <a:avLst/>
            </a:prstGeom>
            <a:solidFill>
              <a:srgbClr val="DFE0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5"/>
            <p:cNvSpPr/>
            <p:nvPr/>
          </p:nvSpPr>
          <p:spPr bwMode="auto">
            <a:xfrm>
              <a:off x="6516688" y="4840288"/>
              <a:ext cx="401638" cy="138113"/>
            </a:xfrm>
            <a:custGeom>
              <a:avLst/>
              <a:gdLst>
                <a:gd name="T0" fmla="*/ 103 w 114"/>
                <a:gd name="T1" fmla="*/ 39 h 39"/>
                <a:gd name="T2" fmla="*/ 11 w 114"/>
                <a:gd name="T3" fmla="*/ 39 h 39"/>
                <a:gd name="T4" fmla="*/ 0 w 114"/>
                <a:gd name="T5" fmla="*/ 28 h 39"/>
                <a:gd name="T6" fmla="*/ 0 w 114"/>
                <a:gd name="T7" fmla="*/ 10 h 39"/>
                <a:gd name="T8" fmla="*/ 11 w 114"/>
                <a:gd name="T9" fmla="*/ 0 h 39"/>
                <a:gd name="T10" fmla="*/ 103 w 114"/>
                <a:gd name="T11" fmla="*/ 0 h 39"/>
                <a:gd name="T12" fmla="*/ 114 w 114"/>
                <a:gd name="T13" fmla="*/ 10 h 39"/>
                <a:gd name="T14" fmla="*/ 114 w 114"/>
                <a:gd name="T15" fmla="*/ 28 h 39"/>
                <a:gd name="T16" fmla="*/ 103 w 11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9">
                  <a:moveTo>
                    <a:pt x="103" y="39"/>
                  </a:moveTo>
                  <a:cubicBezTo>
                    <a:pt x="11" y="39"/>
                    <a:pt x="11" y="39"/>
                    <a:pt x="11" y="39"/>
                  </a:cubicBezTo>
                  <a:cubicBezTo>
                    <a:pt x="5" y="39"/>
                    <a:pt x="0" y="34"/>
                    <a:pt x="0" y="28"/>
                  </a:cubicBezTo>
                  <a:cubicBezTo>
                    <a:pt x="0" y="10"/>
                    <a:pt x="0" y="10"/>
                    <a:pt x="0" y="10"/>
                  </a:cubicBezTo>
                  <a:cubicBezTo>
                    <a:pt x="0" y="4"/>
                    <a:pt x="5" y="0"/>
                    <a:pt x="11" y="0"/>
                  </a:cubicBezTo>
                  <a:cubicBezTo>
                    <a:pt x="103" y="0"/>
                    <a:pt x="103" y="0"/>
                    <a:pt x="103" y="0"/>
                  </a:cubicBezTo>
                  <a:cubicBezTo>
                    <a:pt x="109" y="0"/>
                    <a:pt x="114" y="4"/>
                    <a:pt x="114" y="10"/>
                  </a:cubicBezTo>
                  <a:cubicBezTo>
                    <a:pt x="114" y="28"/>
                    <a:pt x="114" y="28"/>
                    <a:pt x="114" y="28"/>
                  </a:cubicBezTo>
                  <a:cubicBezTo>
                    <a:pt x="114" y="34"/>
                    <a:pt x="109" y="39"/>
                    <a:pt x="103" y="39"/>
                  </a:cubicBezTo>
                  <a:close/>
                </a:path>
              </a:pathLst>
            </a:custGeom>
            <a:solidFill>
              <a:srgbClr val="36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Rectangle 26"/>
            <p:cNvSpPr>
              <a:spLocks noChangeArrowheads="1"/>
            </p:cNvSpPr>
            <p:nvPr/>
          </p:nvSpPr>
          <p:spPr bwMode="auto">
            <a:xfrm>
              <a:off x="6735763" y="5084763"/>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Rectangle 27"/>
            <p:cNvSpPr>
              <a:spLocks noChangeArrowheads="1"/>
            </p:cNvSpPr>
            <p:nvPr/>
          </p:nvSpPr>
          <p:spPr bwMode="auto">
            <a:xfrm>
              <a:off x="6735763" y="5202238"/>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Rectangle 28"/>
            <p:cNvSpPr>
              <a:spLocks noChangeArrowheads="1"/>
            </p:cNvSpPr>
            <p:nvPr/>
          </p:nvSpPr>
          <p:spPr bwMode="auto">
            <a:xfrm>
              <a:off x="6735763" y="5318125"/>
              <a:ext cx="430213" cy="4603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Rectangle 29"/>
            <p:cNvSpPr>
              <a:spLocks noChangeArrowheads="1"/>
            </p:cNvSpPr>
            <p:nvPr/>
          </p:nvSpPr>
          <p:spPr bwMode="auto">
            <a:xfrm>
              <a:off x="6403975" y="5318125"/>
              <a:ext cx="141288" cy="123825"/>
            </a:xfrm>
            <a:prstGeom prst="rect">
              <a:avLst/>
            </a:prstGeom>
            <a:solidFill>
              <a:srgbClr val="E8A9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30"/>
            <p:cNvSpPr/>
            <p:nvPr/>
          </p:nvSpPr>
          <p:spPr bwMode="auto">
            <a:xfrm>
              <a:off x="6545263" y="5165725"/>
              <a:ext cx="49213" cy="74613"/>
            </a:xfrm>
            <a:custGeom>
              <a:avLst/>
              <a:gdLst>
                <a:gd name="T0" fmla="*/ 4 w 14"/>
                <a:gd name="T1" fmla="*/ 20 h 21"/>
                <a:gd name="T2" fmla="*/ 4 w 14"/>
                <a:gd name="T3" fmla="*/ 20 h 21"/>
                <a:gd name="T4" fmla="*/ 11 w 14"/>
                <a:gd name="T5" fmla="*/ 17 h 21"/>
                <a:gd name="T6" fmla="*/ 13 w 14"/>
                <a:gd name="T7" fmla="*/ 8 h 21"/>
                <a:gd name="T8" fmla="*/ 9 w 14"/>
                <a:gd name="T9" fmla="*/ 1 h 21"/>
                <a:gd name="T10" fmla="*/ 3 w 14"/>
                <a:gd name="T11" fmla="*/ 5 h 21"/>
                <a:gd name="T12" fmla="*/ 1 w 14"/>
                <a:gd name="T13" fmla="*/ 14 h 21"/>
                <a:gd name="T14" fmla="*/ 4 w 14"/>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1">
                  <a:moveTo>
                    <a:pt x="4" y="20"/>
                  </a:moveTo>
                  <a:cubicBezTo>
                    <a:pt x="4" y="20"/>
                    <a:pt x="4" y="20"/>
                    <a:pt x="4" y="20"/>
                  </a:cubicBezTo>
                  <a:cubicBezTo>
                    <a:pt x="7" y="21"/>
                    <a:pt x="10" y="20"/>
                    <a:pt x="11" y="17"/>
                  </a:cubicBezTo>
                  <a:cubicBezTo>
                    <a:pt x="13" y="8"/>
                    <a:pt x="13" y="8"/>
                    <a:pt x="13" y="8"/>
                  </a:cubicBezTo>
                  <a:cubicBezTo>
                    <a:pt x="14" y="5"/>
                    <a:pt x="12" y="2"/>
                    <a:pt x="9" y="1"/>
                  </a:cubicBezTo>
                  <a:cubicBezTo>
                    <a:pt x="6" y="0"/>
                    <a:pt x="4" y="2"/>
                    <a:pt x="3" y="5"/>
                  </a:cubicBezTo>
                  <a:cubicBezTo>
                    <a:pt x="1" y="14"/>
                    <a:pt x="1" y="14"/>
                    <a:pt x="1" y="14"/>
                  </a:cubicBezTo>
                  <a:cubicBezTo>
                    <a:pt x="0" y="17"/>
                    <a:pt x="2" y="20"/>
                    <a:pt x="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31"/>
            <p:cNvSpPr/>
            <p:nvPr/>
          </p:nvSpPr>
          <p:spPr bwMode="auto">
            <a:xfrm>
              <a:off x="6361113" y="5081588"/>
              <a:ext cx="211138" cy="296863"/>
            </a:xfrm>
            <a:custGeom>
              <a:avLst/>
              <a:gdLst>
                <a:gd name="T0" fmla="*/ 57 w 60"/>
                <a:gd name="T1" fmla="*/ 20 h 84"/>
                <a:gd name="T2" fmla="*/ 60 w 60"/>
                <a:gd name="T3" fmla="*/ 49 h 84"/>
                <a:gd name="T4" fmla="*/ 59 w 60"/>
                <a:gd name="T5" fmla="*/ 56 h 84"/>
                <a:gd name="T6" fmla="*/ 56 w 60"/>
                <a:gd name="T7" fmla="*/ 64 h 84"/>
                <a:gd name="T8" fmla="*/ 52 w 60"/>
                <a:gd name="T9" fmla="*/ 68 h 84"/>
                <a:gd name="T10" fmla="*/ 42 w 60"/>
                <a:gd name="T11" fmla="*/ 81 h 84"/>
                <a:gd name="T12" fmla="*/ 32 w 60"/>
                <a:gd name="T13" fmla="*/ 84 h 84"/>
                <a:gd name="T14" fmla="*/ 26 w 60"/>
                <a:gd name="T15" fmla="*/ 82 h 84"/>
                <a:gd name="T16" fmla="*/ 14 w 60"/>
                <a:gd name="T17" fmla="*/ 71 h 84"/>
                <a:gd name="T18" fmla="*/ 9 w 60"/>
                <a:gd name="T19" fmla="*/ 68 h 84"/>
                <a:gd name="T20" fmla="*/ 5 w 60"/>
                <a:gd name="T21" fmla="*/ 60 h 84"/>
                <a:gd name="T22" fmla="*/ 3 w 60"/>
                <a:gd name="T23" fmla="*/ 54 h 84"/>
                <a:gd name="T24" fmla="*/ 1 w 60"/>
                <a:gd name="T25" fmla="*/ 24 h 84"/>
                <a:gd name="T26" fmla="*/ 15 w 60"/>
                <a:gd name="T27" fmla="*/ 2 h 84"/>
                <a:gd name="T28" fmla="*/ 39 w 60"/>
                <a:gd name="T29" fmla="*/ 0 h 84"/>
                <a:gd name="T30" fmla="*/ 57 w 60"/>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84">
                  <a:moveTo>
                    <a:pt x="57" y="20"/>
                  </a:moveTo>
                  <a:cubicBezTo>
                    <a:pt x="60" y="49"/>
                    <a:pt x="60" y="49"/>
                    <a:pt x="60" y="49"/>
                  </a:cubicBezTo>
                  <a:cubicBezTo>
                    <a:pt x="60" y="51"/>
                    <a:pt x="60" y="54"/>
                    <a:pt x="59" y="56"/>
                  </a:cubicBezTo>
                  <a:cubicBezTo>
                    <a:pt x="58" y="59"/>
                    <a:pt x="57" y="62"/>
                    <a:pt x="56" y="64"/>
                  </a:cubicBezTo>
                  <a:cubicBezTo>
                    <a:pt x="52" y="68"/>
                    <a:pt x="52" y="68"/>
                    <a:pt x="52" y="68"/>
                  </a:cubicBezTo>
                  <a:cubicBezTo>
                    <a:pt x="42" y="81"/>
                    <a:pt x="42" y="81"/>
                    <a:pt x="42" y="81"/>
                  </a:cubicBezTo>
                  <a:cubicBezTo>
                    <a:pt x="40" y="83"/>
                    <a:pt x="36"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9" y="0"/>
                    <a:pt x="39" y="0"/>
                    <a:pt x="39" y="0"/>
                  </a:cubicBezTo>
                  <a:cubicBezTo>
                    <a:pt x="48" y="0"/>
                    <a:pt x="56" y="8"/>
                    <a:pt x="57" y="20"/>
                  </a:cubicBezTo>
                  <a:close/>
                </a:path>
              </a:pathLst>
            </a:custGeom>
            <a:solidFill>
              <a:srgbClr val="C1A0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32"/>
            <p:cNvSpPr/>
            <p:nvPr/>
          </p:nvSpPr>
          <p:spPr bwMode="auto">
            <a:xfrm>
              <a:off x="6361113" y="5081588"/>
              <a:ext cx="196850" cy="296863"/>
            </a:xfrm>
            <a:custGeom>
              <a:avLst/>
              <a:gdLst>
                <a:gd name="T0" fmla="*/ 54 w 56"/>
                <a:gd name="T1" fmla="*/ 20 h 84"/>
                <a:gd name="T2" fmla="*/ 56 w 56"/>
                <a:gd name="T3" fmla="*/ 50 h 84"/>
                <a:gd name="T4" fmla="*/ 56 w 56"/>
                <a:gd name="T5" fmla="*/ 56 h 84"/>
                <a:gd name="T6" fmla="*/ 52 w 56"/>
                <a:gd name="T7" fmla="*/ 65 h 84"/>
                <a:gd name="T8" fmla="*/ 48 w 56"/>
                <a:gd name="T9" fmla="*/ 69 h 84"/>
                <a:gd name="T10" fmla="*/ 38 w 56"/>
                <a:gd name="T11" fmla="*/ 81 h 84"/>
                <a:gd name="T12" fmla="*/ 32 w 56"/>
                <a:gd name="T13" fmla="*/ 84 h 84"/>
                <a:gd name="T14" fmla="*/ 26 w 56"/>
                <a:gd name="T15" fmla="*/ 82 h 84"/>
                <a:gd name="T16" fmla="*/ 14 w 56"/>
                <a:gd name="T17" fmla="*/ 71 h 84"/>
                <a:gd name="T18" fmla="*/ 9 w 56"/>
                <a:gd name="T19" fmla="*/ 68 h 84"/>
                <a:gd name="T20" fmla="*/ 5 w 56"/>
                <a:gd name="T21" fmla="*/ 60 h 84"/>
                <a:gd name="T22" fmla="*/ 3 w 56"/>
                <a:gd name="T23" fmla="*/ 54 h 84"/>
                <a:gd name="T24" fmla="*/ 1 w 56"/>
                <a:gd name="T25" fmla="*/ 24 h 84"/>
                <a:gd name="T26" fmla="*/ 15 w 56"/>
                <a:gd name="T27" fmla="*/ 2 h 84"/>
                <a:gd name="T28" fmla="*/ 36 w 56"/>
                <a:gd name="T29" fmla="*/ 1 h 84"/>
                <a:gd name="T30" fmla="*/ 54 w 56"/>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4">
                  <a:moveTo>
                    <a:pt x="54" y="20"/>
                  </a:moveTo>
                  <a:cubicBezTo>
                    <a:pt x="56" y="50"/>
                    <a:pt x="56" y="50"/>
                    <a:pt x="56" y="50"/>
                  </a:cubicBezTo>
                  <a:cubicBezTo>
                    <a:pt x="56" y="52"/>
                    <a:pt x="56" y="54"/>
                    <a:pt x="56" y="56"/>
                  </a:cubicBezTo>
                  <a:cubicBezTo>
                    <a:pt x="55" y="60"/>
                    <a:pt x="54" y="62"/>
                    <a:pt x="52" y="65"/>
                  </a:cubicBezTo>
                  <a:cubicBezTo>
                    <a:pt x="48" y="69"/>
                    <a:pt x="48" y="69"/>
                    <a:pt x="48" y="69"/>
                  </a:cubicBezTo>
                  <a:cubicBezTo>
                    <a:pt x="38" y="81"/>
                    <a:pt x="38" y="81"/>
                    <a:pt x="38" y="81"/>
                  </a:cubicBezTo>
                  <a:cubicBezTo>
                    <a:pt x="37" y="83"/>
                    <a:pt x="35"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6" y="1"/>
                    <a:pt x="36" y="1"/>
                    <a:pt x="36" y="1"/>
                  </a:cubicBezTo>
                  <a:cubicBezTo>
                    <a:pt x="45" y="0"/>
                    <a:pt x="53" y="9"/>
                    <a:pt x="5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33"/>
            <p:cNvSpPr/>
            <p:nvPr/>
          </p:nvSpPr>
          <p:spPr bwMode="auto">
            <a:xfrm>
              <a:off x="6340475" y="5184775"/>
              <a:ext cx="52388" cy="73025"/>
            </a:xfrm>
            <a:custGeom>
              <a:avLst/>
              <a:gdLst>
                <a:gd name="T0" fmla="*/ 12 w 15"/>
                <a:gd name="T1" fmla="*/ 20 h 21"/>
                <a:gd name="T2" fmla="*/ 12 w 15"/>
                <a:gd name="T3" fmla="*/ 20 h 21"/>
                <a:gd name="T4" fmla="*/ 5 w 15"/>
                <a:gd name="T5" fmla="*/ 17 h 21"/>
                <a:gd name="T6" fmla="*/ 1 w 15"/>
                <a:gd name="T7" fmla="*/ 8 h 21"/>
                <a:gd name="T8" fmla="*/ 4 w 15"/>
                <a:gd name="T9" fmla="*/ 1 h 21"/>
                <a:gd name="T10" fmla="*/ 11 w 15"/>
                <a:gd name="T11" fmla="*/ 4 h 21"/>
                <a:gd name="T12" fmla="*/ 15 w 15"/>
                <a:gd name="T13" fmla="*/ 13 h 21"/>
                <a:gd name="T14" fmla="*/ 12 w 15"/>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2" y="20"/>
                  </a:moveTo>
                  <a:cubicBezTo>
                    <a:pt x="12" y="20"/>
                    <a:pt x="12" y="20"/>
                    <a:pt x="12" y="20"/>
                  </a:cubicBezTo>
                  <a:cubicBezTo>
                    <a:pt x="9" y="21"/>
                    <a:pt x="6" y="20"/>
                    <a:pt x="5" y="17"/>
                  </a:cubicBezTo>
                  <a:cubicBezTo>
                    <a:pt x="1" y="8"/>
                    <a:pt x="1" y="8"/>
                    <a:pt x="1" y="8"/>
                  </a:cubicBezTo>
                  <a:cubicBezTo>
                    <a:pt x="0" y="5"/>
                    <a:pt x="1" y="3"/>
                    <a:pt x="4" y="1"/>
                  </a:cubicBezTo>
                  <a:cubicBezTo>
                    <a:pt x="6" y="0"/>
                    <a:pt x="10" y="1"/>
                    <a:pt x="11" y="4"/>
                  </a:cubicBezTo>
                  <a:cubicBezTo>
                    <a:pt x="15" y="13"/>
                    <a:pt x="15" y="13"/>
                    <a:pt x="15" y="13"/>
                  </a:cubicBezTo>
                  <a:cubicBezTo>
                    <a:pt x="15" y="15"/>
                    <a:pt x="14" y="18"/>
                    <a:pt x="12"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Freeform 34"/>
            <p:cNvSpPr/>
            <p:nvPr/>
          </p:nvSpPr>
          <p:spPr bwMode="auto">
            <a:xfrm>
              <a:off x="6357938" y="5018088"/>
              <a:ext cx="214313" cy="230188"/>
            </a:xfrm>
            <a:custGeom>
              <a:avLst/>
              <a:gdLst>
                <a:gd name="T0" fmla="*/ 135 w 135"/>
                <a:gd name="T1" fmla="*/ 76 h 145"/>
                <a:gd name="T2" fmla="*/ 131 w 135"/>
                <a:gd name="T3" fmla="*/ 129 h 145"/>
                <a:gd name="T4" fmla="*/ 111 w 135"/>
                <a:gd name="T5" fmla="*/ 98 h 145"/>
                <a:gd name="T6" fmla="*/ 91 w 135"/>
                <a:gd name="T7" fmla="*/ 96 h 145"/>
                <a:gd name="T8" fmla="*/ 24 w 135"/>
                <a:gd name="T9" fmla="*/ 87 h 145"/>
                <a:gd name="T10" fmla="*/ 13 w 135"/>
                <a:gd name="T11" fmla="*/ 142 h 145"/>
                <a:gd name="T12" fmla="*/ 13 w 135"/>
                <a:gd name="T13" fmla="*/ 145 h 145"/>
                <a:gd name="T14" fmla="*/ 13 w 135"/>
                <a:gd name="T15" fmla="*/ 142 h 145"/>
                <a:gd name="T16" fmla="*/ 0 w 135"/>
                <a:gd name="T17" fmla="*/ 89 h 145"/>
                <a:gd name="T18" fmla="*/ 9 w 135"/>
                <a:gd name="T19" fmla="*/ 33 h 145"/>
                <a:gd name="T20" fmla="*/ 15 w 135"/>
                <a:gd name="T21" fmla="*/ 33 h 145"/>
                <a:gd name="T22" fmla="*/ 26 w 135"/>
                <a:gd name="T23" fmla="*/ 9 h 145"/>
                <a:gd name="T24" fmla="*/ 33 w 135"/>
                <a:gd name="T25" fmla="*/ 15 h 145"/>
                <a:gd name="T26" fmla="*/ 44 w 135"/>
                <a:gd name="T27" fmla="*/ 0 h 145"/>
                <a:gd name="T28" fmla="*/ 73 w 135"/>
                <a:gd name="T29" fmla="*/ 18 h 145"/>
                <a:gd name="T30" fmla="*/ 80 w 135"/>
                <a:gd name="T31" fmla="*/ 7 h 145"/>
                <a:gd name="T32" fmla="*/ 118 w 135"/>
                <a:gd name="T33" fmla="*/ 38 h 145"/>
                <a:gd name="T34" fmla="*/ 118 w 135"/>
                <a:gd name="T35" fmla="*/ 38 h 145"/>
                <a:gd name="T36" fmla="*/ 124 w 135"/>
                <a:gd name="T37" fmla="*/ 31 h 145"/>
                <a:gd name="T38" fmla="*/ 135 w 135"/>
                <a:gd name="T39" fmla="*/ 7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45">
                  <a:moveTo>
                    <a:pt x="135" y="76"/>
                  </a:moveTo>
                  <a:lnTo>
                    <a:pt x="131" y="129"/>
                  </a:lnTo>
                  <a:lnTo>
                    <a:pt x="111" y="98"/>
                  </a:lnTo>
                  <a:lnTo>
                    <a:pt x="91" y="96"/>
                  </a:lnTo>
                  <a:lnTo>
                    <a:pt x="24" y="87"/>
                  </a:lnTo>
                  <a:lnTo>
                    <a:pt x="13" y="142"/>
                  </a:lnTo>
                  <a:lnTo>
                    <a:pt x="13" y="145"/>
                  </a:lnTo>
                  <a:lnTo>
                    <a:pt x="13" y="142"/>
                  </a:lnTo>
                  <a:lnTo>
                    <a:pt x="0" y="89"/>
                  </a:lnTo>
                  <a:lnTo>
                    <a:pt x="9" y="33"/>
                  </a:lnTo>
                  <a:lnTo>
                    <a:pt x="15" y="33"/>
                  </a:lnTo>
                  <a:lnTo>
                    <a:pt x="26" y="9"/>
                  </a:lnTo>
                  <a:lnTo>
                    <a:pt x="33" y="15"/>
                  </a:lnTo>
                  <a:lnTo>
                    <a:pt x="44" y="0"/>
                  </a:lnTo>
                  <a:lnTo>
                    <a:pt x="73" y="18"/>
                  </a:lnTo>
                  <a:lnTo>
                    <a:pt x="80" y="7"/>
                  </a:lnTo>
                  <a:lnTo>
                    <a:pt x="118" y="38"/>
                  </a:lnTo>
                  <a:lnTo>
                    <a:pt x="118" y="38"/>
                  </a:lnTo>
                  <a:lnTo>
                    <a:pt x="124" y="31"/>
                  </a:lnTo>
                  <a:lnTo>
                    <a:pt x="135"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5"/>
            <p:cNvSpPr/>
            <p:nvPr/>
          </p:nvSpPr>
          <p:spPr bwMode="auto">
            <a:xfrm>
              <a:off x="6332538" y="5413375"/>
              <a:ext cx="285750" cy="71438"/>
            </a:xfrm>
            <a:custGeom>
              <a:avLst/>
              <a:gdLst>
                <a:gd name="T0" fmla="*/ 71 w 81"/>
                <a:gd name="T1" fmla="*/ 20 h 20"/>
                <a:gd name="T2" fmla="*/ 10 w 81"/>
                <a:gd name="T3" fmla="*/ 20 h 20"/>
                <a:gd name="T4" fmla="*/ 0 w 81"/>
                <a:gd name="T5" fmla="*/ 10 h 20"/>
                <a:gd name="T6" fmla="*/ 10 w 81"/>
                <a:gd name="T7" fmla="*/ 0 h 20"/>
                <a:gd name="T8" fmla="*/ 71 w 81"/>
                <a:gd name="T9" fmla="*/ 0 h 20"/>
                <a:gd name="T10" fmla="*/ 81 w 81"/>
                <a:gd name="T11" fmla="*/ 10 h 20"/>
                <a:gd name="T12" fmla="*/ 71 w 8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1" h="20">
                  <a:moveTo>
                    <a:pt x="71" y="20"/>
                  </a:moveTo>
                  <a:cubicBezTo>
                    <a:pt x="10" y="20"/>
                    <a:pt x="10" y="20"/>
                    <a:pt x="10" y="20"/>
                  </a:cubicBezTo>
                  <a:cubicBezTo>
                    <a:pt x="4" y="20"/>
                    <a:pt x="0" y="15"/>
                    <a:pt x="0" y="10"/>
                  </a:cubicBezTo>
                  <a:cubicBezTo>
                    <a:pt x="0" y="4"/>
                    <a:pt x="4" y="0"/>
                    <a:pt x="10" y="0"/>
                  </a:cubicBezTo>
                  <a:cubicBezTo>
                    <a:pt x="71" y="0"/>
                    <a:pt x="71" y="0"/>
                    <a:pt x="71" y="0"/>
                  </a:cubicBezTo>
                  <a:cubicBezTo>
                    <a:pt x="76" y="0"/>
                    <a:pt x="81" y="4"/>
                    <a:pt x="81" y="10"/>
                  </a:cubicBezTo>
                  <a:cubicBezTo>
                    <a:pt x="81" y="15"/>
                    <a:pt x="76" y="20"/>
                    <a:pt x="71" y="20"/>
                  </a:cubicBez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cxnSp>
        <p:nvCxnSpPr>
          <p:cNvPr id="46" name="直接连接符 45"/>
          <p:cNvCxnSpPr/>
          <p:nvPr/>
        </p:nvCxnSpPr>
        <p:spPr>
          <a:xfrm>
            <a:off x="5964811" y="1484784"/>
            <a:ext cx="0" cy="5373216"/>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4964647" y="1731524"/>
            <a:ext cx="738664" cy="4886549"/>
          </a:xfrm>
          <a:prstGeom prst="rect">
            <a:avLst/>
          </a:prstGeom>
          <a:noFill/>
        </p:spPr>
        <p:txBody>
          <a:bodyPr vert="eaVert" wrap="square" rtlCol="0">
            <a:spAutoFit/>
          </a:bodyPr>
          <a:lstStyle/>
          <a:p>
            <a:pPr algn="dist"/>
            <a:r>
              <a:rPr lang="zh-CN" altLang="en-US" sz="3600" dirty="0">
                <a:solidFill>
                  <a:schemeClr val="bg1"/>
                </a:solidFill>
                <a:latin typeface="汉仪意宋W"/>
                <a:ea typeface="微软雅黑" panose="020B0503020204020204" charset="-122"/>
                <a:sym typeface="汉仪意宋W"/>
              </a:rPr>
              <a:t>中国劳动节的经历</a:t>
            </a:r>
          </a:p>
        </p:txBody>
      </p:sp>
      <p:grpSp>
        <p:nvGrpSpPr>
          <p:cNvPr id="48" name="组合 47"/>
          <p:cNvGrpSpPr/>
          <p:nvPr/>
        </p:nvGrpSpPr>
        <p:grpSpPr>
          <a:xfrm>
            <a:off x="6313017" y="1196752"/>
            <a:ext cx="5112073" cy="1736906"/>
            <a:chOff x="6313017" y="1484784"/>
            <a:chExt cx="5112073" cy="1736906"/>
          </a:xfrm>
        </p:grpSpPr>
        <p:sp>
          <p:nvSpPr>
            <p:cNvPr id="49" name="文本框 48"/>
            <p:cNvSpPr txBox="1"/>
            <p:nvPr/>
          </p:nvSpPr>
          <p:spPr>
            <a:xfrm>
              <a:off x="6313017" y="1484784"/>
              <a:ext cx="172818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1921</a:t>
              </a:r>
              <a:r>
                <a:rPr kumimoji="0" lang="zh-CN" altLang="en-US"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年</a:t>
              </a:r>
            </a:p>
          </p:txBody>
        </p:sp>
        <p:sp>
          <p:nvSpPr>
            <p:cNvPr id="50" name="文本框 49"/>
            <p:cNvSpPr txBox="1"/>
            <p:nvPr/>
          </p:nvSpPr>
          <p:spPr>
            <a:xfrm>
              <a:off x="6313017" y="2049061"/>
              <a:ext cx="5112073"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stStyle>
            <a:p>
              <a:pPr lvl="0"/>
              <a:r>
                <a:rPr lang="en-US" altLang="zh-CN" sz="1800" dirty="0">
                  <a:solidFill>
                    <a:schemeClr val="bg1"/>
                  </a:solidFill>
                  <a:latin typeface="汉仪意宋W"/>
                  <a:ea typeface="微软雅黑" panose="020B0503020204020204" charset="-122"/>
                  <a:sym typeface="汉仪意宋W"/>
                </a:rPr>
                <a:t>1921</a:t>
              </a:r>
              <a:r>
                <a:rPr lang="zh-CN" altLang="en-US" sz="1800" dirty="0">
                  <a:solidFill>
                    <a:schemeClr val="bg1"/>
                  </a:solidFill>
                  <a:latin typeface="汉仪意宋W"/>
                  <a:ea typeface="微软雅黑" panose="020B0503020204020204" charset="-122"/>
                  <a:sym typeface="汉仪意宋W"/>
                </a:rPr>
                <a:t>年“五一”前夕，在北京的共产主义小组成员邓中夏等人创办的长辛店劳动补习学校里，工人们学唱</a:t>
              </a:r>
              <a:r>
                <a:rPr lang="en-US" altLang="zh-CN" sz="1800" dirty="0">
                  <a:solidFill>
                    <a:schemeClr val="bg1"/>
                  </a:solidFill>
                  <a:latin typeface="汉仪意宋W"/>
                  <a:ea typeface="微软雅黑" panose="020B0503020204020204" charset="-122"/>
                  <a:sym typeface="汉仪意宋W"/>
                </a:rPr>
                <a:t>《</a:t>
              </a:r>
              <a:r>
                <a:rPr lang="zh-CN" altLang="en-US" sz="1800" dirty="0">
                  <a:solidFill>
                    <a:schemeClr val="bg1"/>
                  </a:solidFill>
                  <a:latin typeface="汉仪意宋W"/>
                  <a:ea typeface="微软雅黑" panose="020B0503020204020204" charset="-122"/>
                  <a:sym typeface="汉仪意宋W"/>
                </a:rPr>
                <a:t>五一纪念歌</a:t>
              </a:r>
              <a:r>
                <a:rPr lang="en-US" altLang="zh-CN" sz="1800" dirty="0">
                  <a:solidFill>
                    <a:schemeClr val="bg1"/>
                  </a:solidFill>
                  <a:latin typeface="汉仪意宋W"/>
                  <a:ea typeface="微软雅黑" panose="020B0503020204020204" charset="-122"/>
                  <a:sym typeface="汉仪意宋W"/>
                </a:rPr>
                <a:t>》</a:t>
              </a:r>
              <a:endParaRPr kumimoji="0" lang="zh-CN" altLang="en-US" sz="180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endParaRPr>
            </a:p>
          </p:txBody>
        </p:sp>
      </p:grpSp>
      <p:grpSp>
        <p:nvGrpSpPr>
          <p:cNvPr id="51" name="组合 50"/>
          <p:cNvGrpSpPr/>
          <p:nvPr/>
        </p:nvGrpSpPr>
        <p:grpSpPr>
          <a:xfrm>
            <a:off x="6313017" y="3043186"/>
            <a:ext cx="5112073" cy="1736906"/>
            <a:chOff x="6313017" y="1484784"/>
            <a:chExt cx="5112073" cy="1736906"/>
          </a:xfrm>
        </p:grpSpPr>
        <p:sp>
          <p:nvSpPr>
            <p:cNvPr id="52" name="文本框 51"/>
            <p:cNvSpPr txBox="1"/>
            <p:nvPr/>
          </p:nvSpPr>
          <p:spPr>
            <a:xfrm>
              <a:off x="6313017" y="1484784"/>
              <a:ext cx="172818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1999</a:t>
              </a:r>
              <a:r>
                <a:rPr kumimoji="0" lang="zh-CN" altLang="en-US"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年</a:t>
              </a:r>
            </a:p>
          </p:txBody>
        </p:sp>
        <p:sp>
          <p:nvSpPr>
            <p:cNvPr id="53" name="文本框 52"/>
            <p:cNvSpPr txBox="1"/>
            <p:nvPr/>
          </p:nvSpPr>
          <p:spPr>
            <a:xfrm>
              <a:off x="6313017" y="2049061"/>
              <a:ext cx="5112073"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1999</a:t>
              </a:r>
              <a:r>
                <a:rPr lang="zh-CN" altLang="en-US" dirty="0">
                  <a:solidFill>
                    <a:schemeClr val="bg1"/>
                  </a:solidFill>
                  <a:latin typeface="汉仪意宋W"/>
                  <a:ea typeface="微软雅黑" panose="020B0503020204020204" charset="-122"/>
                  <a:sym typeface="汉仪意宋W"/>
                </a:rPr>
                <a:t>年</a:t>
              </a:r>
              <a:r>
                <a:rPr lang="en-US" altLang="zh-CN" dirty="0">
                  <a:solidFill>
                    <a:schemeClr val="bg1"/>
                  </a:solidFill>
                  <a:latin typeface="汉仪意宋W"/>
                  <a:ea typeface="微软雅黑" panose="020B0503020204020204" charset="-122"/>
                  <a:sym typeface="汉仪意宋W"/>
                </a:rPr>
                <a:t>9</a:t>
              </a:r>
              <a:r>
                <a:rPr lang="zh-CN" altLang="en-US" dirty="0">
                  <a:solidFill>
                    <a:schemeClr val="bg1"/>
                  </a:solidFill>
                  <a:latin typeface="汉仪意宋W"/>
                  <a:ea typeface="微软雅黑" panose="020B0503020204020204" charset="-122"/>
                  <a:sym typeface="汉仪意宋W"/>
                </a:rPr>
                <a:t>月，国务院改革出台新的法定休假制度，每年国庆节、春节和“五一”法定节日加上调休，全国放假</a:t>
              </a:r>
              <a:r>
                <a:rPr lang="en-US" altLang="zh-CN" dirty="0">
                  <a:solidFill>
                    <a:schemeClr val="bg1"/>
                  </a:solidFill>
                  <a:latin typeface="汉仪意宋W"/>
                  <a:ea typeface="微软雅黑" panose="020B0503020204020204" charset="-122"/>
                  <a:sym typeface="汉仪意宋W"/>
                </a:rPr>
                <a:t>7</a:t>
              </a:r>
              <a:r>
                <a:rPr lang="zh-CN" altLang="en-US" dirty="0">
                  <a:solidFill>
                    <a:schemeClr val="bg1"/>
                  </a:solidFill>
                  <a:latin typeface="汉仪意宋W"/>
                  <a:ea typeface="微软雅黑" panose="020B0503020204020204" charset="-122"/>
                  <a:sym typeface="汉仪意宋W"/>
                </a:rPr>
                <a:t>天</a:t>
              </a:r>
            </a:p>
          </p:txBody>
        </p:sp>
      </p:grpSp>
      <p:grpSp>
        <p:nvGrpSpPr>
          <p:cNvPr id="54" name="组合 53"/>
          <p:cNvGrpSpPr/>
          <p:nvPr/>
        </p:nvGrpSpPr>
        <p:grpSpPr>
          <a:xfrm>
            <a:off x="6313017" y="4889620"/>
            <a:ext cx="5112073" cy="1736906"/>
            <a:chOff x="6313017" y="1484784"/>
            <a:chExt cx="5112073" cy="1736906"/>
          </a:xfrm>
        </p:grpSpPr>
        <p:sp>
          <p:nvSpPr>
            <p:cNvPr id="55" name="文本框 54"/>
            <p:cNvSpPr txBox="1"/>
            <p:nvPr/>
          </p:nvSpPr>
          <p:spPr>
            <a:xfrm>
              <a:off x="6313017" y="1484784"/>
              <a:ext cx="172818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3200" dirty="0">
                  <a:solidFill>
                    <a:schemeClr val="bg1"/>
                  </a:solidFill>
                  <a:latin typeface="汉仪意宋W"/>
                  <a:ea typeface="微软雅黑" panose="020B0503020204020204" charset="-122"/>
                  <a:sym typeface="汉仪意宋W"/>
                </a:rPr>
                <a:t>2007</a:t>
              </a:r>
              <a:r>
                <a:rPr kumimoji="0" lang="zh-CN" altLang="en-US"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年</a:t>
              </a:r>
            </a:p>
          </p:txBody>
        </p:sp>
        <p:sp>
          <p:nvSpPr>
            <p:cNvPr id="56" name="文本框 55"/>
            <p:cNvSpPr txBox="1"/>
            <p:nvPr/>
          </p:nvSpPr>
          <p:spPr>
            <a:xfrm>
              <a:off x="6313017" y="2049061"/>
              <a:ext cx="5112073"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从</a:t>
              </a:r>
              <a:r>
                <a:rPr lang="en-US" altLang="zh-CN" dirty="0">
                  <a:solidFill>
                    <a:schemeClr val="bg1"/>
                  </a:solidFill>
                  <a:latin typeface="汉仪意宋W"/>
                  <a:ea typeface="微软雅黑" panose="020B0503020204020204" charset="-122"/>
                  <a:sym typeface="汉仪意宋W"/>
                </a:rPr>
                <a:t>2007</a:t>
              </a:r>
              <a:r>
                <a:rPr lang="zh-CN" altLang="en-US" dirty="0">
                  <a:solidFill>
                    <a:schemeClr val="bg1"/>
                  </a:solidFill>
                  <a:latin typeface="汉仪意宋W"/>
                  <a:ea typeface="微软雅黑" panose="020B0503020204020204" charset="-122"/>
                  <a:sym typeface="汉仪意宋W"/>
                </a:rPr>
                <a:t>年</a:t>
              </a:r>
              <a:r>
                <a:rPr lang="en-US" altLang="zh-CN" dirty="0">
                  <a:solidFill>
                    <a:schemeClr val="bg1"/>
                  </a:solidFill>
                  <a:latin typeface="汉仪意宋W"/>
                  <a:ea typeface="微软雅黑" panose="020B0503020204020204" charset="-122"/>
                  <a:sym typeface="汉仪意宋W"/>
                </a:rPr>
                <a:t>11</a:t>
              </a:r>
              <a:r>
                <a:rPr lang="zh-CN" altLang="en-US" dirty="0">
                  <a:solidFill>
                    <a:schemeClr val="bg1"/>
                  </a:solidFill>
                  <a:latin typeface="汉仪意宋W"/>
                  <a:ea typeface="微软雅黑" panose="020B0503020204020204" charset="-122"/>
                  <a:sym typeface="汉仪意宋W"/>
                </a:rPr>
                <a:t>月</a:t>
              </a:r>
              <a:r>
                <a:rPr lang="en-US" altLang="zh-CN" dirty="0">
                  <a:solidFill>
                    <a:schemeClr val="bg1"/>
                  </a:solidFill>
                  <a:latin typeface="汉仪意宋W"/>
                  <a:ea typeface="微软雅黑" panose="020B0503020204020204" charset="-122"/>
                  <a:sym typeface="汉仪意宋W"/>
                </a:rPr>
                <a:t>9</a:t>
              </a:r>
              <a:r>
                <a:rPr lang="zh-CN" altLang="en-US" dirty="0">
                  <a:solidFill>
                    <a:schemeClr val="bg1"/>
                  </a:solidFill>
                  <a:latin typeface="汉仪意宋W"/>
                  <a:ea typeface="微软雅黑" panose="020B0503020204020204" charset="-122"/>
                  <a:sym typeface="汉仪意宋W"/>
                </a:rPr>
                <a:t>日开始，春节放假起始时间由农历年正月初一调整为除夕；“五一”由</a:t>
              </a:r>
              <a:r>
                <a:rPr lang="en-US" altLang="zh-CN" dirty="0">
                  <a:solidFill>
                    <a:schemeClr val="bg1"/>
                  </a:solidFill>
                  <a:latin typeface="汉仪意宋W"/>
                  <a:ea typeface="微软雅黑" panose="020B0503020204020204" charset="-122"/>
                  <a:sym typeface="汉仪意宋W"/>
                </a:rPr>
                <a:t>7</a:t>
              </a:r>
              <a:r>
                <a:rPr lang="zh-CN" altLang="en-US" dirty="0">
                  <a:solidFill>
                    <a:schemeClr val="bg1"/>
                  </a:solidFill>
                  <a:latin typeface="汉仪意宋W"/>
                  <a:ea typeface="微软雅黑" panose="020B0503020204020204" charset="-122"/>
                  <a:sym typeface="汉仪意宋W"/>
                </a:rPr>
                <a:t>天调整为</a:t>
              </a:r>
              <a:r>
                <a:rPr lang="en-US" altLang="zh-CN" dirty="0">
                  <a:solidFill>
                    <a:schemeClr val="bg1"/>
                  </a:solidFill>
                  <a:latin typeface="汉仪意宋W"/>
                  <a:ea typeface="微软雅黑" panose="020B0503020204020204" charset="-122"/>
                  <a:sym typeface="汉仪意宋W"/>
                </a:rPr>
                <a:t>3</a:t>
              </a:r>
              <a:r>
                <a:rPr lang="zh-CN" altLang="en-US" dirty="0">
                  <a:solidFill>
                    <a:schemeClr val="bg1"/>
                  </a:solidFill>
                  <a:latin typeface="汉仪意宋W"/>
                  <a:ea typeface="微软雅黑" panose="020B0503020204020204" charset="-122"/>
                  <a:sym typeface="汉仪意宋W"/>
                </a:rPr>
                <a:t>天，减少</a:t>
              </a:r>
              <a:r>
                <a:rPr lang="en-US" altLang="zh-CN" dirty="0">
                  <a:solidFill>
                    <a:schemeClr val="bg1"/>
                  </a:solidFill>
                  <a:latin typeface="汉仪意宋W"/>
                  <a:ea typeface="微软雅黑" panose="020B0503020204020204" charset="-122"/>
                  <a:sym typeface="汉仪意宋W"/>
                </a:rPr>
                <a:t>4</a:t>
              </a:r>
              <a:r>
                <a:rPr lang="zh-CN" altLang="en-US" dirty="0">
                  <a:solidFill>
                    <a:schemeClr val="bg1"/>
                  </a:solidFill>
                  <a:latin typeface="汉仪意宋W"/>
                  <a:ea typeface="微软雅黑" panose="020B0503020204020204" charset="-122"/>
                  <a:sym typeface="汉仪意宋W"/>
                </a:rPr>
                <a:t>天</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sp>
        <p:nvSpPr>
          <p:cNvPr id="3" name="PA_图片 1"/>
          <p:cNvSpPr/>
          <p:nvPr>
            <p:custDataLst>
              <p:tags r:id="rId1"/>
            </p:custDataLst>
          </p:nvPr>
        </p:nvSpPr>
        <p:spPr>
          <a:xfrm>
            <a:off x="7270314" y="1261630"/>
            <a:ext cx="4621170" cy="5694159"/>
          </a:xfrm>
          <a:custGeom>
            <a:avLst/>
            <a:gdLst/>
            <a:ahLst/>
            <a:cxnLst/>
            <a:rect l="0" t="0" r="0" b="0"/>
            <a:pathLst>
              <a:path w="4621170" h="5694159">
                <a:moveTo>
                  <a:pt x="0" y="0"/>
                </a:moveTo>
                <a:lnTo>
                  <a:pt x="4621169" y="0"/>
                </a:lnTo>
                <a:lnTo>
                  <a:pt x="4621169" y="5694158"/>
                </a:lnTo>
                <a:lnTo>
                  <a:pt x="0" y="5694158"/>
                </a:lnTo>
                <a:close/>
              </a:path>
            </a:pathLst>
          </a:custGeom>
          <a:blipFill dpi="0" rotWithShape="1">
            <a:blip r:embed="rId5">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五一常识我了解</a:t>
            </a:r>
          </a:p>
        </p:txBody>
      </p:sp>
      <p:grpSp>
        <p:nvGrpSpPr>
          <p:cNvPr id="6" name="组合 5"/>
          <p:cNvGrpSpPr/>
          <p:nvPr/>
        </p:nvGrpSpPr>
        <p:grpSpPr>
          <a:xfrm>
            <a:off x="695896" y="1124744"/>
            <a:ext cx="10800208" cy="1223640"/>
            <a:chOff x="623888" y="1124744"/>
            <a:chExt cx="10800208" cy="1223640"/>
          </a:xfrm>
        </p:grpSpPr>
        <p:sp>
          <p:nvSpPr>
            <p:cNvPr id="7" name="矩形 6"/>
            <p:cNvSpPr/>
            <p:nvPr/>
          </p:nvSpPr>
          <p:spPr>
            <a:xfrm>
              <a:off x="623888" y="1124744"/>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泰国</a:t>
              </a:r>
            </a:p>
          </p:txBody>
        </p:sp>
        <p:sp>
          <p:nvSpPr>
            <p:cNvPr id="8" name="文本框 7"/>
            <p:cNvSpPr txBox="1"/>
            <p:nvPr/>
          </p:nvSpPr>
          <p:spPr>
            <a:xfrm>
              <a:off x="1991544" y="1344886"/>
              <a:ext cx="9432552" cy="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在“五一”全国统一放假一天，在首都以及一些大城市会有相关的庆祝活动，不过规模一般都不会太大。今年泰国</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日放假，</a:t>
              </a:r>
              <a:r>
                <a:rPr lang="en-US" altLang="zh-CN" dirty="0">
                  <a:solidFill>
                    <a:schemeClr val="bg1"/>
                  </a:solidFill>
                  <a:latin typeface="汉仪意宋W"/>
                  <a:ea typeface="微软雅黑" panose="020B0503020204020204" charset="-122"/>
                  <a:sym typeface="汉仪意宋W"/>
                </a:rPr>
                <a:t>2</a:t>
              </a:r>
              <a:r>
                <a:rPr lang="zh-CN" altLang="en-US" dirty="0">
                  <a:solidFill>
                    <a:schemeClr val="bg1"/>
                  </a:solidFill>
                  <a:latin typeface="汉仪意宋W"/>
                  <a:ea typeface="微软雅黑" panose="020B0503020204020204" charset="-122"/>
                  <a:sym typeface="汉仪意宋W"/>
                </a:rPr>
                <a:t>日补休</a:t>
              </a:r>
            </a:p>
          </p:txBody>
        </p:sp>
      </p:grpSp>
      <p:grpSp>
        <p:nvGrpSpPr>
          <p:cNvPr id="13" name="组合 12"/>
          <p:cNvGrpSpPr/>
          <p:nvPr/>
        </p:nvGrpSpPr>
        <p:grpSpPr>
          <a:xfrm>
            <a:off x="695896" y="3105212"/>
            <a:ext cx="10800208" cy="1223640"/>
            <a:chOff x="695896" y="3105212"/>
            <a:chExt cx="10800208" cy="1223640"/>
          </a:xfrm>
        </p:grpSpPr>
        <p:sp>
          <p:nvSpPr>
            <p:cNvPr id="14" name="矩形 13"/>
            <p:cNvSpPr/>
            <p:nvPr/>
          </p:nvSpPr>
          <p:spPr>
            <a:xfrm>
              <a:off x="695896" y="3105212"/>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德国</a:t>
              </a:r>
            </a:p>
          </p:txBody>
        </p:sp>
        <p:sp>
          <p:nvSpPr>
            <p:cNvPr id="15" name="文本框 14"/>
            <p:cNvSpPr txBox="1"/>
            <p:nvPr/>
          </p:nvSpPr>
          <p:spPr>
            <a:xfrm>
              <a:off x="2063552" y="3325354"/>
              <a:ext cx="9432552" cy="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日放假一天，今年周末和五一节重合，但德国也只休一天，并不会补休。据悉，每年德国很多人都会借五一这个机会闹事，抗议政府，要求减税。</a:t>
              </a:r>
            </a:p>
          </p:txBody>
        </p:sp>
      </p:grpSp>
      <p:grpSp>
        <p:nvGrpSpPr>
          <p:cNvPr id="16" name="组合 15"/>
          <p:cNvGrpSpPr/>
          <p:nvPr/>
        </p:nvGrpSpPr>
        <p:grpSpPr>
          <a:xfrm>
            <a:off x="695896" y="5085680"/>
            <a:ext cx="10800208" cy="1223640"/>
            <a:chOff x="695896" y="5085680"/>
            <a:chExt cx="10800208" cy="1223640"/>
          </a:xfrm>
        </p:grpSpPr>
        <p:sp>
          <p:nvSpPr>
            <p:cNvPr id="17" name="矩形 16"/>
            <p:cNvSpPr/>
            <p:nvPr/>
          </p:nvSpPr>
          <p:spPr>
            <a:xfrm>
              <a:off x="695896" y="5085680"/>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俄罗斯</a:t>
              </a:r>
            </a:p>
          </p:txBody>
        </p:sp>
        <p:sp>
          <p:nvSpPr>
            <p:cNvPr id="18" name="文本框 17"/>
            <p:cNvSpPr txBox="1"/>
            <p:nvPr/>
          </p:nvSpPr>
          <p:spPr>
            <a:xfrm>
              <a:off x="2063552" y="5485872"/>
              <a:ext cx="9432552" cy="42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5</a:t>
              </a:r>
              <a:r>
                <a:rPr lang="zh-CN" altLang="en-US" dirty="0">
                  <a:solidFill>
                    <a:schemeClr val="bg1"/>
                  </a:solidFill>
                  <a:latin typeface="汉仪意宋W"/>
                  <a:ea typeface="微软雅黑" panose="020B0503020204020204" charset="-122"/>
                  <a:sym typeface="汉仪意宋W"/>
                </a:rPr>
                <a:t>月</a:t>
              </a:r>
              <a:r>
                <a:rPr lang="en-US" altLang="zh-CN" dirty="0">
                  <a:solidFill>
                    <a:schemeClr val="bg1"/>
                  </a:solidFill>
                  <a:latin typeface="汉仪意宋W"/>
                  <a:ea typeface="微软雅黑" panose="020B0503020204020204" charset="-122"/>
                  <a:sym typeface="汉仪意宋W"/>
                </a:rPr>
                <a:t>1-3</a:t>
              </a:r>
              <a:r>
                <a:rPr lang="zh-CN" altLang="en-US" dirty="0">
                  <a:solidFill>
                    <a:schemeClr val="bg1"/>
                  </a:solidFill>
                  <a:latin typeface="汉仪意宋W"/>
                  <a:ea typeface="微软雅黑" panose="020B0503020204020204" charset="-122"/>
                  <a:sym typeface="汉仪意宋W"/>
                </a:rPr>
                <a:t>日全国放假，届时各政党都会齐聚红场进行演讲等，普通市民会举行游行</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sp>
        <p:nvSpPr>
          <p:cNvPr id="19" name="PA_图片 1"/>
          <p:cNvSpPr/>
          <p:nvPr>
            <p:custDataLst>
              <p:tags r:id="rId1"/>
            </p:custDataLst>
          </p:nvPr>
        </p:nvSpPr>
        <p:spPr>
          <a:xfrm>
            <a:off x="7270314" y="1261630"/>
            <a:ext cx="4621170" cy="5694159"/>
          </a:xfrm>
          <a:custGeom>
            <a:avLst/>
            <a:gdLst/>
            <a:ahLst/>
            <a:cxnLst/>
            <a:rect l="0" t="0" r="0" b="0"/>
            <a:pathLst>
              <a:path w="4621170" h="5694159">
                <a:moveTo>
                  <a:pt x="0" y="0"/>
                </a:moveTo>
                <a:lnTo>
                  <a:pt x="4621169" y="0"/>
                </a:lnTo>
                <a:lnTo>
                  <a:pt x="4621169" y="5694158"/>
                </a:lnTo>
                <a:lnTo>
                  <a:pt x="0" y="5694158"/>
                </a:lnTo>
                <a:close/>
              </a:path>
            </a:pathLst>
          </a:custGeom>
          <a:blipFill dpi="0" rotWithShape="1">
            <a:blip r:embed="rId5">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五一常识我了解</a:t>
            </a:r>
          </a:p>
        </p:txBody>
      </p:sp>
      <p:grpSp>
        <p:nvGrpSpPr>
          <p:cNvPr id="6" name="组合 5"/>
          <p:cNvGrpSpPr/>
          <p:nvPr/>
        </p:nvGrpSpPr>
        <p:grpSpPr>
          <a:xfrm>
            <a:off x="695896" y="1194722"/>
            <a:ext cx="10800208" cy="1223640"/>
            <a:chOff x="695896" y="1194722"/>
            <a:chExt cx="10800208" cy="1223640"/>
          </a:xfrm>
        </p:grpSpPr>
        <p:sp>
          <p:nvSpPr>
            <p:cNvPr id="7" name="矩形 6"/>
            <p:cNvSpPr/>
            <p:nvPr/>
          </p:nvSpPr>
          <p:spPr>
            <a:xfrm>
              <a:off x="695896" y="1194722"/>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汉仪意宋W"/>
                  <a:ea typeface="微软雅黑" panose="020B0503020204020204" charset="-122"/>
                  <a:sym typeface="汉仪意宋W"/>
                </a:rPr>
                <a:t>波兰</a:t>
              </a:r>
            </a:p>
          </p:txBody>
        </p:sp>
        <p:sp>
          <p:nvSpPr>
            <p:cNvPr id="8" name="文本框 7"/>
            <p:cNvSpPr txBox="1"/>
            <p:nvPr/>
          </p:nvSpPr>
          <p:spPr>
            <a:xfrm>
              <a:off x="2063552" y="1234815"/>
              <a:ext cx="9432552"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日放假，由于</a:t>
              </a:r>
              <a:r>
                <a:rPr lang="en-US" altLang="zh-CN" dirty="0">
                  <a:solidFill>
                    <a:schemeClr val="bg1"/>
                  </a:solidFill>
                  <a:latin typeface="汉仪意宋W"/>
                  <a:ea typeface="微软雅黑" panose="020B0503020204020204" charset="-122"/>
                  <a:sym typeface="汉仪意宋W"/>
                </a:rPr>
                <a:t>3</a:t>
              </a:r>
              <a:r>
                <a:rPr lang="zh-CN" altLang="en-US" dirty="0">
                  <a:solidFill>
                    <a:schemeClr val="bg1"/>
                  </a:solidFill>
                  <a:latin typeface="汉仪意宋W"/>
                  <a:ea typeface="微软雅黑" panose="020B0503020204020204" charset="-122"/>
                  <a:sym typeface="汉仪意宋W"/>
                </a:rPr>
                <a:t>日是波兰国庆节，有的单位会从</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日休到</a:t>
              </a:r>
              <a:r>
                <a:rPr lang="en-US" altLang="zh-CN" dirty="0">
                  <a:solidFill>
                    <a:schemeClr val="bg1"/>
                  </a:solidFill>
                  <a:latin typeface="汉仪意宋W"/>
                  <a:ea typeface="微软雅黑" panose="020B0503020204020204" charset="-122"/>
                  <a:sym typeface="汉仪意宋W"/>
                </a:rPr>
                <a:t>3</a:t>
              </a:r>
              <a:r>
                <a:rPr lang="zh-CN" altLang="en-US" dirty="0">
                  <a:solidFill>
                    <a:schemeClr val="bg1"/>
                  </a:solidFill>
                  <a:latin typeface="汉仪意宋W"/>
                  <a:ea typeface="微软雅黑" panose="020B0503020204020204" charset="-122"/>
                  <a:sym typeface="汉仪意宋W"/>
                </a:rPr>
                <a:t>日。</a:t>
              </a:r>
              <a:r>
                <a:rPr lang="en-US" altLang="zh-CN" dirty="0">
                  <a:solidFill>
                    <a:schemeClr val="bg1"/>
                  </a:solidFill>
                  <a:latin typeface="汉仪意宋W"/>
                  <a:ea typeface="微软雅黑" panose="020B0503020204020204" charset="-122"/>
                  <a:sym typeface="汉仪意宋W"/>
                </a:rPr>
                <a:t>5</a:t>
              </a:r>
              <a:r>
                <a:rPr lang="zh-CN" altLang="en-US" dirty="0">
                  <a:solidFill>
                    <a:schemeClr val="bg1"/>
                  </a:solidFill>
                  <a:latin typeface="汉仪意宋W"/>
                  <a:ea typeface="微软雅黑" panose="020B0503020204020204" charset="-122"/>
                  <a:sym typeface="汉仪意宋W"/>
                </a:rPr>
                <a:t>月</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日时，波兰全国工会协议会、民族左派联盟、社会民主党、劳动联盟等左派团体和政党举行了庆祝“五一”群众游行活动，游行队伍打着“</a:t>
              </a:r>
              <a:r>
                <a:rPr lang="en-US" altLang="zh-CN" dirty="0">
                  <a:solidFill>
                    <a:schemeClr val="bg1"/>
                  </a:solidFill>
                  <a:latin typeface="汉仪意宋W"/>
                  <a:ea typeface="微软雅黑" panose="020B0503020204020204" charset="-122"/>
                  <a:sym typeface="汉仪意宋W"/>
                </a:rPr>
                <a:t>8</a:t>
              </a:r>
              <a:r>
                <a:rPr lang="zh-CN" altLang="en-US" dirty="0">
                  <a:solidFill>
                    <a:schemeClr val="bg1"/>
                  </a:solidFill>
                  <a:latin typeface="汉仪意宋W"/>
                  <a:ea typeface="微软雅黑" panose="020B0503020204020204" charset="-122"/>
                  <a:sym typeface="汉仪意宋W"/>
                </a:rPr>
                <a:t>小时工作日”等标语。</a:t>
              </a:r>
            </a:p>
          </p:txBody>
        </p:sp>
      </p:grpSp>
      <p:grpSp>
        <p:nvGrpSpPr>
          <p:cNvPr id="13" name="组合 12"/>
          <p:cNvGrpSpPr/>
          <p:nvPr/>
        </p:nvGrpSpPr>
        <p:grpSpPr>
          <a:xfrm>
            <a:off x="695896" y="3140201"/>
            <a:ext cx="10800208" cy="1223640"/>
            <a:chOff x="695896" y="3105212"/>
            <a:chExt cx="10800208" cy="1223640"/>
          </a:xfrm>
        </p:grpSpPr>
        <p:sp>
          <p:nvSpPr>
            <p:cNvPr id="14" name="矩形 13"/>
            <p:cNvSpPr/>
            <p:nvPr/>
          </p:nvSpPr>
          <p:spPr>
            <a:xfrm>
              <a:off x="695896" y="3105212"/>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汉仪意宋W"/>
                  <a:ea typeface="微软雅黑" panose="020B0503020204020204" charset="-122"/>
                  <a:sym typeface="汉仪意宋W"/>
                </a:rPr>
                <a:t>美国</a:t>
              </a:r>
            </a:p>
          </p:txBody>
        </p:sp>
        <p:sp>
          <p:nvSpPr>
            <p:cNvPr id="15" name="文本框 14"/>
            <p:cNvSpPr txBox="1"/>
            <p:nvPr/>
          </p:nvSpPr>
          <p:spPr>
            <a:xfrm>
              <a:off x="2063552" y="3505404"/>
              <a:ext cx="9432552" cy="42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恰逢周末，美国</a:t>
              </a:r>
              <a:r>
                <a:rPr lang="en-US" altLang="zh-CN" dirty="0">
                  <a:solidFill>
                    <a:schemeClr val="bg1"/>
                  </a:solidFill>
                  <a:latin typeface="汉仪意宋W"/>
                  <a:ea typeface="微软雅黑" panose="020B0503020204020204" charset="-122"/>
                  <a:sym typeface="汉仪意宋W"/>
                </a:rPr>
                <a:t>30</a:t>
              </a:r>
              <a:r>
                <a:rPr lang="zh-CN" altLang="en-US" dirty="0">
                  <a:solidFill>
                    <a:schemeClr val="bg1"/>
                  </a:solidFill>
                  <a:latin typeface="汉仪意宋W"/>
                  <a:ea typeface="微软雅黑" panose="020B0503020204020204" charset="-122"/>
                  <a:sym typeface="汉仪意宋W"/>
                </a:rPr>
                <a:t>日、</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日都休假，但以往都只在</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日休假一天，没什么庆祝活动。</a:t>
              </a:r>
            </a:p>
          </p:txBody>
        </p:sp>
      </p:grpSp>
      <p:grpSp>
        <p:nvGrpSpPr>
          <p:cNvPr id="16" name="组合 15"/>
          <p:cNvGrpSpPr/>
          <p:nvPr/>
        </p:nvGrpSpPr>
        <p:grpSpPr>
          <a:xfrm>
            <a:off x="695896" y="5085680"/>
            <a:ext cx="10800208" cy="1223640"/>
            <a:chOff x="695896" y="5085680"/>
            <a:chExt cx="10800208" cy="1223640"/>
          </a:xfrm>
        </p:grpSpPr>
        <p:sp>
          <p:nvSpPr>
            <p:cNvPr id="17" name="矩形 16"/>
            <p:cNvSpPr/>
            <p:nvPr/>
          </p:nvSpPr>
          <p:spPr>
            <a:xfrm>
              <a:off x="695896" y="5085680"/>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汉仪意宋W"/>
                  <a:ea typeface="微软雅黑" panose="020B0503020204020204" charset="-122"/>
                  <a:sym typeface="汉仪意宋W"/>
                </a:rPr>
                <a:t>意大利</a:t>
              </a:r>
            </a:p>
          </p:txBody>
        </p:sp>
        <p:sp>
          <p:nvSpPr>
            <p:cNvPr id="18" name="文本框 17"/>
            <p:cNvSpPr txBox="1"/>
            <p:nvPr/>
          </p:nvSpPr>
          <p:spPr>
            <a:xfrm>
              <a:off x="2063552" y="5305822"/>
              <a:ext cx="9432552" cy="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意大利尽管承认“五一”国际劳动节，政府也表示尊重劳工，但一般人并不举行专门的庆祝活动，也没有全国性的“五一”假期。 </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1272" name="图片 1271"/>
          <p:cNvPicPr>
            <a:picLocks noChangeAspect="1"/>
          </p:cNvPicPr>
          <p:nvPr/>
        </p:nvPicPr>
        <p:blipFill>
          <a:blip r:embed="rId4"/>
          <a:srcRect/>
          <a:stretch>
            <a:fillRect/>
          </a:stretch>
        </p:blipFill>
        <p:spPr>
          <a:xfrm>
            <a:off x="0" y="-124175"/>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2" name="组合 1"/>
          <p:cNvGrpSpPr/>
          <p:nvPr/>
        </p:nvGrpSpPr>
        <p:grpSpPr>
          <a:xfrm>
            <a:off x="4356100" y="2262307"/>
            <a:ext cx="3788658" cy="2462093"/>
            <a:chOff x="4356100" y="2262307"/>
            <a:chExt cx="3788658" cy="2462093"/>
          </a:xfrm>
        </p:grpSpPr>
        <p:sp>
          <p:nvSpPr>
            <p:cNvPr id="1282" name="矩形 1281"/>
            <p:cNvSpPr/>
            <p:nvPr/>
          </p:nvSpPr>
          <p:spPr>
            <a:xfrm>
              <a:off x="4356100" y="2560320"/>
              <a:ext cx="3479800" cy="2164080"/>
            </a:xfrm>
            <a:prstGeom prst="rect">
              <a:avLst/>
            </a:pr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nvGrpSpPr>
            <p:cNvPr id="1279" name="组合 1278"/>
            <p:cNvGrpSpPr/>
            <p:nvPr/>
          </p:nvGrpSpPr>
          <p:grpSpPr>
            <a:xfrm rot="1638663">
              <a:off x="7299166" y="2262307"/>
              <a:ext cx="845592" cy="596026"/>
              <a:chOff x="5872163" y="3270250"/>
              <a:chExt cx="457200" cy="322263"/>
            </a:xfrm>
          </p:grpSpPr>
          <p:sp>
            <p:nvSpPr>
              <p:cNvPr id="128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128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sp>
          <p:nvSpPr>
            <p:cNvPr id="1283" name="文本框 1282"/>
            <p:cNvSpPr txBox="1"/>
            <p:nvPr/>
          </p:nvSpPr>
          <p:spPr>
            <a:xfrm>
              <a:off x="4516735" y="2794000"/>
              <a:ext cx="461665" cy="1696720"/>
            </a:xfrm>
            <a:prstGeom prst="rect">
              <a:avLst/>
            </a:prstGeom>
            <a:noFill/>
          </p:spPr>
          <p:txBody>
            <a:bodyPr vert="eaVert"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rPr>
                <a:t>Part Three</a:t>
              </a:r>
              <a:endParaRPr kumimoji="0" lang="zh-CN" altLang="en-US" sz="18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endParaRPr>
            </a:p>
          </p:txBody>
        </p:sp>
        <p:sp>
          <p:nvSpPr>
            <p:cNvPr id="1284" name="文本框 1283"/>
            <p:cNvSpPr txBox="1"/>
            <p:nvPr/>
          </p:nvSpPr>
          <p:spPr>
            <a:xfrm>
              <a:off x="5031898" y="2837941"/>
              <a:ext cx="2521605" cy="1638397"/>
            </a:xfrm>
            <a:prstGeom prst="rect">
              <a:avLst/>
            </a:prstGeom>
            <a:noFill/>
          </p:spPr>
          <p:txBody>
            <a:bodyPr wrap="square" rtlCol="0">
              <a:spAutoFit/>
            </a:bodyPr>
            <a:lstStyle/>
            <a:p>
              <a:pPr marL="0" marR="0" lvl="0" indent="0" algn="dist" defTabSz="914400" eaLnBrk="1" fontAlgn="auto" latinLnBrk="0" hangingPunct="1">
                <a:lnSpc>
                  <a:spcPct val="130000"/>
                </a:lnSpc>
                <a:spcBef>
                  <a:spcPts val="0"/>
                </a:spcBef>
                <a:spcAft>
                  <a:spcPts val="0"/>
                </a:spcAft>
                <a:buClrTx/>
                <a:buSzTx/>
                <a:buFontTx/>
                <a:buNone/>
                <a:defRPr/>
              </a:pPr>
              <a:r>
                <a:rPr kumimoji="0" lang="zh-CN" altLang="en-US" sz="40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rPr>
                <a:t>五一</a:t>
              </a:r>
              <a:r>
                <a:rPr lang="zh-CN" altLang="en-US" sz="4000" kern="0" dirty="0">
                  <a:solidFill>
                    <a:sysClr val="windowText" lastClr="000000"/>
                  </a:solidFill>
                  <a:latin typeface="汉仪意宋W"/>
                  <a:ea typeface="微软雅黑" panose="020B0503020204020204" charset="-122"/>
                  <a:sym typeface="汉仪意宋W"/>
                </a:rPr>
                <a:t>班会我参与</a:t>
              </a:r>
              <a:endParaRPr kumimoji="0" lang="zh-CN" altLang="en-US" sz="40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272"/>
                                        </p:tgtEl>
                                        <p:attrNameLst>
                                          <p:attrName>style.visibility</p:attrName>
                                        </p:attrNameLst>
                                      </p:cBhvr>
                                      <p:to>
                                        <p:strVal val="visible"/>
                                      </p:to>
                                    </p:set>
                                    <p:animEffect transition="in" filter="randombar(vertical)">
                                      <p:cBhvr>
                                        <p:cTn id="7" dur="750"/>
                                        <p:tgtEl>
                                          <p:spTgt spid="127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sp>
        <p:nvSpPr>
          <p:cNvPr id="6" name="矩形 5"/>
          <p:cNvSpPr/>
          <p:nvPr/>
        </p:nvSpPr>
        <p:spPr>
          <a:xfrm>
            <a:off x="681375" y="1253684"/>
            <a:ext cx="10829251" cy="5112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pic>
        <p:nvPicPr>
          <p:cNvPr id="7" name="图片 6"/>
          <p:cNvPicPr>
            <a:picLocks noChangeAspect="1"/>
          </p:cNvPicPr>
          <p:nvPr/>
        </p:nvPicPr>
        <p:blipFill>
          <a:blip r:embed="rId4"/>
          <a:stretch>
            <a:fillRect/>
          </a:stretch>
        </p:blipFill>
        <p:spPr>
          <a:xfrm>
            <a:off x="8620975" y="-30480"/>
            <a:ext cx="3722049" cy="6949985"/>
          </a:xfrm>
          <a:prstGeom prst="rect">
            <a:avLst/>
          </a:prstGeom>
        </p:spPr>
      </p:pic>
      <p:sp>
        <p:nvSpPr>
          <p:cNvPr id="13" name="Rectangle 2"/>
          <p:cNvSpPr txBox="1">
            <a:spLocks noRot="1" noChangeArrowheads="1"/>
          </p:cNvSpPr>
          <p:nvPr/>
        </p:nvSpPr>
        <p:spPr>
          <a:xfrm>
            <a:off x="1242998" y="1557354"/>
            <a:ext cx="168277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dirty="0">
                <a:solidFill>
                  <a:srgbClr val="000000"/>
                </a:solidFill>
                <a:latin typeface="汉仪意宋W"/>
                <a:ea typeface="微软雅黑" panose="020B0503020204020204" charset="-122"/>
                <a:sym typeface="汉仪意宋W"/>
              </a:rPr>
              <a:t>倡议</a:t>
            </a:r>
          </a:p>
        </p:txBody>
      </p:sp>
      <p:sp>
        <p:nvSpPr>
          <p:cNvPr id="14" name="文本框 13"/>
          <p:cNvSpPr txBox="1"/>
          <p:nvPr/>
        </p:nvSpPr>
        <p:spPr>
          <a:xfrm>
            <a:off x="1270043" y="2645026"/>
            <a:ext cx="5544616" cy="327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latin typeface="汉仪意宋W"/>
                <a:ea typeface="微软雅黑" panose="020B0503020204020204" charset="-122"/>
                <a:sym typeface="汉仪意宋W"/>
              </a:rPr>
              <a:t>一、节约用水，一水多用，别让生命之泉空流</a:t>
            </a:r>
          </a:p>
          <a:p>
            <a:r>
              <a:rPr lang="zh-CN" altLang="en-US" dirty="0">
                <a:latin typeface="汉仪意宋W"/>
                <a:ea typeface="微软雅黑" panose="020B0503020204020204" charset="-122"/>
                <a:sym typeface="汉仪意宋W"/>
              </a:rPr>
              <a:t>二、节约用纸，珍惜森林资源</a:t>
            </a:r>
          </a:p>
          <a:p>
            <a:r>
              <a:rPr lang="zh-CN" altLang="en-US" dirty="0">
                <a:latin typeface="汉仪意宋W"/>
                <a:ea typeface="微软雅黑" panose="020B0503020204020204" charset="-122"/>
                <a:sym typeface="汉仪意宋W"/>
              </a:rPr>
              <a:t>三、节约用电，不过早开灯，人走灯熄</a:t>
            </a:r>
          </a:p>
          <a:p>
            <a:r>
              <a:rPr lang="zh-CN" altLang="en-US" dirty="0">
                <a:latin typeface="汉仪意宋W"/>
                <a:ea typeface="微软雅黑" panose="020B0503020204020204" charset="-122"/>
                <a:sym typeface="汉仪意宋W"/>
              </a:rPr>
              <a:t>四、保持地面清洁，不随手乱扔垃圾珍惜劳动成果</a:t>
            </a:r>
          </a:p>
          <a:p>
            <a:r>
              <a:rPr lang="zh-CN" altLang="en-US" dirty="0">
                <a:latin typeface="汉仪意宋W"/>
                <a:ea typeface="微软雅黑" panose="020B0503020204020204" charset="-122"/>
                <a:sym typeface="汉仪意宋W"/>
              </a:rPr>
              <a:t>五、认真做好值日，营造良好学习环境</a:t>
            </a:r>
          </a:p>
          <a:p>
            <a:r>
              <a:rPr lang="zh-CN" altLang="en-US" dirty="0">
                <a:latin typeface="汉仪意宋W"/>
                <a:ea typeface="微软雅黑" panose="020B0503020204020204" charset="-122"/>
                <a:sym typeface="汉仪意宋W"/>
              </a:rPr>
              <a:t>六、做好自己力所能及的事，让我们一起为这一集    体做出绵薄之力</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75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grpSp>
        <p:nvGrpSpPr>
          <p:cNvPr id="2" name="组合 1"/>
          <p:cNvGrpSpPr/>
          <p:nvPr/>
        </p:nvGrpSpPr>
        <p:grpSpPr>
          <a:xfrm>
            <a:off x="680806" y="1370920"/>
            <a:ext cx="8295515" cy="792088"/>
            <a:chOff x="680806" y="1370920"/>
            <a:chExt cx="8295515" cy="792088"/>
          </a:xfrm>
        </p:grpSpPr>
        <p:sp>
          <p:nvSpPr>
            <p:cNvPr id="7" name="椭圆 6"/>
            <p:cNvSpPr/>
            <p:nvPr/>
          </p:nvSpPr>
          <p:spPr>
            <a:xfrm>
              <a:off x="680806" y="1370920"/>
              <a:ext cx="792088" cy="79208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达</a:t>
              </a:r>
            </a:p>
          </p:txBody>
        </p:sp>
        <p:sp>
          <p:nvSpPr>
            <p:cNvPr id="8" name="文本框 7"/>
            <p:cNvSpPr txBox="1"/>
            <p:nvPr/>
          </p:nvSpPr>
          <p:spPr>
            <a:xfrm>
              <a:off x="1472894" y="1566909"/>
              <a:ext cx="792088" cy="400110"/>
            </a:xfrm>
            <a:prstGeom prst="rect">
              <a:avLst/>
            </a:prstGeom>
            <a:noFill/>
          </p:spPr>
          <p:txBody>
            <a:bodyPr wrap="square" rtlCol="0">
              <a:spAutoFit/>
            </a:bodyPr>
            <a:lstStyle/>
            <a:p>
              <a:pPr algn="dist"/>
              <a:r>
                <a:rPr lang="zh-CN" altLang="en-US" sz="2000" dirty="0">
                  <a:solidFill>
                    <a:schemeClr val="bg1"/>
                  </a:solidFill>
                  <a:latin typeface="汉仪意宋W"/>
                  <a:ea typeface="微软雅黑" panose="020B0503020204020204" charset="-122"/>
                  <a:sym typeface="汉仪意宋W"/>
                </a:rPr>
                <a:t>芬奇</a:t>
              </a:r>
            </a:p>
          </p:txBody>
        </p:sp>
        <p:sp>
          <p:nvSpPr>
            <p:cNvPr id="13" name="椭圆 12"/>
            <p:cNvSpPr/>
            <p:nvPr/>
          </p:nvSpPr>
          <p:spPr>
            <a:xfrm>
              <a:off x="2335383" y="1730960"/>
              <a:ext cx="72008" cy="7200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汉仪意宋W"/>
                <a:ea typeface="微软雅黑" panose="020B0503020204020204" charset="-122"/>
                <a:sym typeface="汉仪意宋W"/>
              </a:endParaRPr>
            </a:p>
          </p:txBody>
        </p:sp>
        <p:sp>
          <p:nvSpPr>
            <p:cNvPr id="14" name="文本框 13"/>
            <p:cNvSpPr txBox="1"/>
            <p:nvPr/>
          </p:nvSpPr>
          <p:spPr>
            <a:xfrm>
              <a:off x="2639617" y="1573490"/>
              <a:ext cx="6336704" cy="369332"/>
            </a:xfrm>
            <a:prstGeom prst="rect">
              <a:avLst/>
            </a:prstGeom>
            <a:noFill/>
          </p:spPr>
          <p:txBody>
            <a:bodyPr wrap="square" rtlCol="0">
              <a:spAutoFit/>
            </a:bodyPr>
            <a:lstStyle/>
            <a:p>
              <a:r>
                <a:rPr lang="zh-CN" altLang="en-US" dirty="0">
                  <a:solidFill>
                    <a:schemeClr val="bg1"/>
                  </a:solidFill>
                  <a:latin typeface="汉仪意宋W"/>
                  <a:ea typeface="微软雅黑" panose="020B0503020204020204" charset="-122"/>
                  <a:sym typeface="汉仪意宋W"/>
                </a:rPr>
                <a:t>勤劳一日，可得一夜的安眠；勤劳一生，可得幸福的长眠</a:t>
              </a:r>
            </a:p>
          </p:txBody>
        </p:sp>
      </p:grpSp>
      <p:grpSp>
        <p:nvGrpSpPr>
          <p:cNvPr id="4" name="组合 3"/>
          <p:cNvGrpSpPr/>
          <p:nvPr/>
        </p:nvGrpSpPr>
        <p:grpSpPr>
          <a:xfrm>
            <a:off x="680806" y="2703466"/>
            <a:ext cx="10935187" cy="831643"/>
            <a:chOff x="680806" y="2703466"/>
            <a:chExt cx="10935187" cy="831643"/>
          </a:xfrm>
        </p:grpSpPr>
        <p:sp>
          <p:nvSpPr>
            <p:cNvPr id="16" name="椭圆 15"/>
            <p:cNvSpPr/>
            <p:nvPr/>
          </p:nvSpPr>
          <p:spPr>
            <a:xfrm>
              <a:off x="680806" y="2703466"/>
              <a:ext cx="792088" cy="79208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高</a:t>
              </a:r>
            </a:p>
          </p:txBody>
        </p:sp>
        <p:sp>
          <p:nvSpPr>
            <p:cNvPr id="17" name="文本框 16"/>
            <p:cNvSpPr txBox="1"/>
            <p:nvPr/>
          </p:nvSpPr>
          <p:spPr>
            <a:xfrm>
              <a:off x="1472894" y="2899455"/>
              <a:ext cx="792088" cy="400110"/>
            </a:xfrm>
            <a:prstGeom prst="rect">
              <a:avLst/>
            </a:prstGeom>
            <a:noFill/>
          </p:spPr>
          <p:txBody>
            <a:bodyPr wrap="square" rtlCol="0">
              <a:spAutoFit/>
            </a:bodyPr>
            <a:lstStyle/>
            <a:p>
              <a:pPr algn="dist"/>
              <a:r>
                <a:rPr lang="zh-CN" altLang="en-US" sz="2000" dirty="0">
                  <a:solidFill>
                    <a:schemeClr val="bg1"/>
                  </a:solidFill>
                  <a:latin typeface="汉仪意宋W"/>
                  <a:ea typeface="微软雅黑" panose="020B0503020204020204" charset="-122"/>
                  <a:sym typeface="汉仪意宋W"/>
                </a:rPr>
                <a:t>尔基</a:t>
              </a:r>
            </a:p>
          </p:txBody>
        </p:sp>
        <p:sp>
          <p:nvSpPr>
            <p:cNvPr id="18" name="椭圆 17"/>
            <p:cNvSpPr/>
            <p:nvPr/>
          </p:nvSpPr>
          <p:spPr>
            <a:xfrm>
              <a:off x="2335383" y="3063506"/>
              <a:ext cx="72008" cy="7200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汉仪意宋W"/>
                <a:ea typeface="微软雅黑" panose="020B0503020204020204" charset="-122"/>
                <a:sym typeface="汉仪意宋W"/>
              </a:endParaRPr>
            </a:p>
          </p:txBody>
        </p:sp>
        <p:sp>
          <p:nvSpPr>
            <p:cNvPr id="19" name="文本框 18"/>
            <p:cNvSpPr txBox="1"/>
            <p:nvPr/>
          </p:nvSpPr>
          <p:spPr>
            <a:xfrm>
              <a:off x="2639616" y="2747008"/>
              <a:ext cx="8976377" cy="788101"/>
            </a:xfrm>
            <a:prstGeom prst="rect">
              <a:avLst/>
            </a:prstGeom>
            <a:noFill/>
          </p:spPr>
          <p:txBody>
            <a:bodyPr wrap="square" rtlCol="0">
              <a:spAutoFit/>
            </a:bodyPr>
            <a:lstStyle>
              <a:defPPr>
                <a:defRPr lang="zh-CN"/>
              </a:defPPr>
              <a:lvl1pPr>
                <a:defRPr>
                  <a:latin typeface="思源黑体 CN Normal" panose="020B0400000000000000" pitchFamily="34" charset="-122"/>
                  <a:ea typeface="思源黑体 CN Normal" panose="020B0400000000000000" pitchFamily="34" charset="-122"/>
                </a:defRPr>
              </a:lvl1pPr>
            </a:lstStyle>
            <a:p>
              <a:pPr>
                <a:lnSpc>
                  <a:spcPct val="130000"/>
                </a:lnSpc>
              </a:pPr>
              <a:r>
                <a:rPr lang="zh-CN" altLang="en-US" dirty="0">
                  <a:solidFill>
                    <a:schemeClr val="bg1"/>
                  </a:solidFill>
                  <a:latin typeface="汉仪意宋W"/>
                  <a:ea typeface="微软雅黑" panose="020B0503020204020204" charset="-122"/>
                  <a:sym typeface="汉仪意宋W"/>
                </a:rPr>
                <a:t>热爱劳动吧。没有一种力量能像劳动，既集体、友爱、自由的劳动的力量那样使人成为伟大和聪明的人</a:t>
              </a:r>
            </a:p>
          </p:txBody>
        </p:sp>
      </p:grpSp>
      <p:grpSp>
        <p:nvGrpSpPr>
          <p:cNvPr id="5" name="组合 4"/>
          <p:cNvGrpSpPr/>
          <p:nvPr/>
        </p:nvGrpSpPr>
        <p:grpSpPr>
          <a:xfrm>
            <a:off x="680806" y="4070822"/>
            <a:ext cx="10935187" cy="792467"/>
            <a:chOff x="680806" y="4070822"/>
            <a:chExt cx="10935187" cy="792467"/>
          </a:xfrm>
        </p:grpSpPr>
        <p:sp>
          <p:nvSpPr>
            <p:cNvPr id="21" name="椭圆 20"/>
            <p:cNvSpPr/>
            <p:nvPr/>
          </p:nvSpPr>
          <p:spPr>
            <a:xfrm>
              <a:off x="680806" y="4070822"/>
              <a:ext cx="792088" cy="79208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斯</a:t>
              </a:r>
            </a:p>
          </p:txBody>
        </p:sp>
        <p:sp>
          <p:nvSpPr>
            <p:cNvPr id="22" name="文本框 21"/>
            <p:cNvSpPr txBox="1"/>
            <p:nvPr/>
          </p:nvSpPr>
          <p:spPr>
            <a:xfrm>
              <a:off x="1472894" y="4112923"/>
              <a:ext cx="792088" cy="707886"/>
            </a:xfrm>
            <a:prstGeom prst="rect">
              <a:avLst/>
            </a:prstGeom>
            <a:noFill/>
          </p:spPr>
          <p:txBody>
            <a:bodyPr wrap="square" rtlCol="0">
              <a:spAutoFit/>
            </a:bodyPr>
            <a:lstStyle/>
            <a:p>
              <a:pPr algn="dist"/>
              <a:r>
                <a:rPr lang="zh-CN" altLang="en-US" sz="2000" dirty="0">
                  <a:solidFill>
                    <a:schemeClr val="bg1"/>
                  </a:solidFill>
                  <a:latin typeface="汉仪意宋W"/>
                  <a:ea typeface="微软雅黑" panose="020B0503020204020204" charset="-122"/>
                  <a:sym typeface="汉仪意宋W"/>
                </a:rPr>
                <a:t>米尔诺夫</a:t>
              </a:r>
            </a:p>
          </p:txBody>
        </p:sp>
        <p:sp>
          <p:nvSpPr>
            <p:cNvPr id="23" name="椭圆 22"/>
            <p:cNvSpPr/>
            <p:nvPr/>
          </p:nvSpPr>
          <p:spPr>
            <a:xfrm>
              <a:off x="2335383" y="4430862"/>
              <a:ext cx="72008" cy="7200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汉仪意宋W"/>
                <a:ea typeface="微软雅黑" panose="020B0503020204020204" charset="-122"/>
                <a:sym typeface="汉仪意宋W"/>
              </a:endParaRPr>
            </a:p>
          </p:txBody>
        </p:sp>
        <p:sp>
          <p:nvSpPr>
            <p:cNvPr id="24" name="文本框 23"/>
            <p:cNvSpPr txBox="1"/>
            <p:nvPr/>
          </p:nvSpPr>
          <p:spPr>
            <a:xfrm>
              <a:off x="2639616" y="4075188"/>
              <a:ext cx="8976377" cy="788101"/>
            </a:xfrm>
            <a:prstGeom prst="rect">
              <a:avLst/>
            </a:prstGeom>
            <a:noFill/>
          </p:spPr>
          <p:txBody>
            <a:bodyPr wrap="square" rtlCol="0">
              <a:spAutoFit/>
            </a:bodyPr>
            <a:lstStyle>
              <a:defPPr>
                <a:defRPr lang="zh-CN"/>
              </a:defPPr>
              <a:lvl1pPr>
                <a:defRPr>
                  <a:latin typeface="思源黑体 CN Normal" panose="020B0400000000000000" pitchFamily="34" charset="-122"/>
                  <a:ea typeface="思源黑体 CN Normal" panose="020B0400000000000000" pitchFamily="34" charset="-122"/>
                </a:defRPr>
              </a:lvl1pPr>
            </a:lstStyle>
            <a:p>
              <a:pPr>
                <a:lnSpc>
                  <a:spcPct val="130000"/>
                </a:lnSpc>
              </a:pPr>
              <a:r>
                <a:rPr lang="zh-CN" altLang="en-US" dirty="0">
                  <a:solidFill>
                    <a:schemeClr val="bg1"/>
                  </a:solidFill>
                  <a:latin typeface="汉仪意宋W"/>
                  <a:ea typeface="微软雅黑" panose="020B0503020204020204" charset="-122"/>
                  <a:sym typeface="汉仪意宋W"/>
                </a:rPr>
                <a:t>天才不能使人不必工作，不能代替劳动。要发展天才，必须长时间地学习和高度紧张地工作。人越有天才，他面临的任务也越复杂，越重要</a:t>
              </a:r>
            </a:p>
          </p:txBody>
        </p:sp>
      </p:grpSp>
      <p:grpSp>
        <p:nvGrpSpPr>
          <p:cNvPr id="6" name="组合 5"/>
          <p:cNvGrpSpPr/>
          <p:nvPr/>
        </p:nvGrpSpPr>
        <p:grpSpPr>
          <a:xfrm>
            <a:off x="680806" y="5403368"/>
            <a:ext cx="10935187" cy="792088"/>
            <a:chOff x="680806" y="5403368"/>
            <a:chExt cx="10935187" cy="792088"/>
          </a:xfrm>
        </p:grpSpPr>
        <p:sp>
          <p:nvSpPr>
            <p:cNvPr id="26" name="椭圆 25"/>
            <p:cNvSpPr/>
            <p:nvPr/>
          </p:nvSpPr>
          <p:spPr>
            <a:xfrm>
              <a:off x="680806" y="5403368"/>
              <a:ext cx="792088" cy="79208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宋</a:t>
              </a:r>
            </a:p>
          </p:txBody>
        </p:sp>
        <p:sp>
          <p:nvSpPr>
            <p:cNvPr id="27" name="文本框 26"/>
            <p:cNvSpPr txBox="1"/>
            <p:nvPr/>
          </p:nvSpPr>
          <p:spPr>
            <a:xfrm>
              <a:off x="1472894" y="5599357"/>
              <a:ext cx="792088" cy="400110"/>
            </a:xfrm>
            <a:prstGeom prst="rect">
              <a:avLst/>
            </a:prstGeom>
            <a:noFill/>
          </p:spPr>
          <p:txBody>
            <a:bodyPr wrap="square" rtlCol="0">
              <a:spAutoFit/>
            </a:bodyPr>
            <a:lstStyle/>
            <a:p>
              <a:pPr algn="dist"/>
              <a:r>
                <a:rPr lang="zh-CN" altLang="en-US" sz="2000" dirty="0">
                  <a:solidFill>
                    <a:schemeClr val="bg1"/>
                  </a:solidFill>
                  <a:latin typeface="汉仪意宋W"/>
                  <a:ea typeface="微软雅黑" panose="020B0503020204020204" charset="-122"/>
                  <a:sym typeface="汉仪意宋W"/>
                </a:rPr>
                <a:t>庆龄</a:t>
              </a:r>
            </a:p>
          </p:txBody>
        </p:sp>
        <p:sp>
          <p:nvSpPr>
            <p:cNvPr id="28" name="椭圆 27"/>
            <p:cNvSpPr/>
            <p:nvPr/>
          </p:nvSpPr>
          <p:spPr>
            <a:xfrm>
              <a:off x="2335383" y="5763408"/>
              <a:ext cx="72008" cy="7200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汉仪意宋W"/>
                <a:ea typeface="微软雅黑" panose="020B0503020204020204" charset="-122"/>
                <a:sym typeface="汉仪意宋W"/>
              </a:endParaRPr>
            </a:p>
          </p:txBody>
        </p:sp>
        <p:sp>
          <p:nvSpPr>
            <p:cNvPr id="29" name="文本框 28"/>
            <p:cNvSpPr txBox="1"/>
            <p:nvPr/>
          </p:nvSpPr>
          <p:spPr>
            <a:xfrm>
              <a:off x="2639616" y="5587784"/>
              <a:ext cx="8976377" cy="428002"/>
            </a:xfrm>
            <a:prstGeom prst="rect">
              <a:avLst/>
            </a:prstGeom>
            <a:noFill/>
          </p:spPr>
          <p:txBody>
            <a:bodyPr wrap="square" rtlCol="0">
              <a:spAutoFit/>
            </a:bodyPr>
            <a:lstStyle>
              <a:defPPr>
                <a:defRPr lang="zh-CN"/>
              </a:defPPr>
              <a:lvl1pPr>
                <a:defRPr>
                  <a:latin typeface="思源黑体 CN Normal" panose="020B0400000000000000" pitchFamily="34" charset="-122"/>
                  <a:ea typeface="思源黑体 CN Normal" panose="020B0400000000000000" pitchFamily="34" charset="-122"/>
                </a:defRPr>
              </a:lvl1pPr>
            </a:lstStyle>
            <a:p>
              <a:pPr>
                <a:lnSpc>
                  <a:spcPct val="130000"/>
                </a:lnSpc>
              </a:pPr>
              <a:r>
                <a:rPr lang="zh-CN" altLang="en-US" dirty="0">
                  <a:solidFill>
                    <a:schemeClr val="bg1"/>
                  </a:solidFill>
                  <a:latin typeface="汉仪意宋W"/>
                  <a:ea typeface="微软雅黑" panose="020B0503020204020204" charset="-122"/>
                  <a:sym typeface="汉仪意宋W"/>
                </a:rPr>
                <a:t>知识是从刻苦劳动中得来的，任何成就都是刻苦劳动的结果</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sp>
        <p:nvSpPr>
          <p:cNvPr id="6" name="矩形 5"/>
          <p:cNvSpPr/>
          <p:nvPr/>
        </p:nvSpPr>
        <p:spPr>
          <a:xfrm>
            <a:off x="681375" y="1253684"/>
            <a:ext cx="10829251" cy="5112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sp>
        <p:nvSpPr>
          <p:cNvPr id="8" name="Rectangle 2"/>
          <p:cNvSpPr txBox="1">
            <a:spLocks noChangeArrowheads="1"/>
          </p:cNvSpPr>
          <p:nvPr/>
        </p:nvSpPr>
        <p:spPr>
          <a:xfrm>
            <a:off x="1156340" y="1652033"/>
            <a:ext cx="3585484" cy="1143000"/>
          </a:xfrm>
          <a:prstGeom prst="rect">
            <a:avLst/>
          </a:prstGeom>
        </p:spPr>
        <p:txBody>
          <a:bodyPr vert="horz" lIns="91440" tIns="45720" rIns="91440" bIns="45720" rtlCol="0" anchor="ctr">
            <a:normAutofit/>
          </a:bodyPr>
          <a:lstStyle>
            <a:defPPr>
              <a:defRPr lang="zh-CN"/>
            </a:defPPr>
            <a:lvl1pPr algn="dist">
              <a:spcBef>
                <a:spcPct val="0"/>
              </a:spcBef>
              <a:buNone/>
              <a:defRPr sz="4400">
                <a:solidFill>
                  <a:srgbClr val="000000"/>
                </a:solidFill>
                <a:latin typeface="庞门正道标题体" panose="02010600030101010101" pitchFamily="2" charset="-122"/>
                <a:ea typeface="庞门正道标题体" panose="02010600030101010101" pitchFamily="2" charset="-122"/>
                <a:cs typeface="+mj-cs"/>
              </a:defRPr>
            </a:lvl1pPr>
          </a:lstStyle>
          <a:p>
            <a:r>
              <a:rPr lang="zh-CN" altLang="en-US" dirty="0">
                <a:latin typeface="汉仪意宋W"/>
                <a:ea typeface="微软雅黑" panose="020B0503020204020204" charset="-122"/>
                <a:sym typeface="汉仪意宋W"/>
              </a:rPr>
              <a:t>放假安排</a:t>
            </a:r>
            <a:endParaRPr lang="zh-CN" altLang="zh-CN" dirty="0">
              <a:latin typeface="汉仪意宋W"/>
              <a:ea typeface="微软雅黑" panose="020B0503020204020204" charset="-122"/>
              <a:sym typeface="汉仪意宋W"/>
            </a:endParaRPr>
          </a:p>
        </p:txBody>
      </p:sp>
      <p:sp>
        <p:nvSpPr>
          <p:cNvPr id="13" name="Rectangle 3"/>
          <p:cNvSpPr txBox="1">
            <a:spLocks noChangeArrowheads="1"/>
          </p:cNvSpPr>
          <p:nvPr/>
        </p:nvSpPr>
        <p:spPr>
          <a:xfrm>
            <a:off x="1070356" y="2795033"/>
            <a:ext cx="4809620" cy="86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zh-CN" sz="2000" dirty="0">
                <a:latin typeface="汉仪意宋W"/>
                <a:ea typeface="微软雅黑" panose="020B0503020204020204" charset="-122"/>
                <a:sym typeface="汉仪意宋W"/>
              </a:rPr>
              <a:t> </a:t>
            </a:r>
            <a:r>
              <a:rPr lang="zh-CN" altLang="en-US" sz="2000" dirty="0">
                <a:latin typeface="汉仪意宋W"/>
                <a:ea typeface="微软雅黑" panose="020B0503020204020204" charset="-122"/>
                <a:sym typeface="汉仪意宋W"/>
              </a:rPr>
              <a:t>学校定于五一国际劳动节放假为</a:t>
            </a:r>
            <a:r>
              <a:rPr lang="en-US" altLang="zh-CN" sz="2000" dirty="0">
                <a:latin typeface="汉仪意宋W"/>
                <a:ea typeface="微软雅黑" panose="020B0503020204020204" charset="-122"/>
                <a:sym typeface="汉仪意宋W"/>
              </a:rPr>
              <a:t>4</a:t>
            </a:r>
            <a:r>
              <a:rPr lang="zh-CN" altLang="en-US" sz="2000" dirty="0">
                <a:latin typeface="汉仪意宋W"/>
                <a:ea typeface="微软雅黑" panose="020B0503020204020204" charset="-122"/>
                <a:sym typeface="汉仪意宋W"/>
              </a:rPr>
              <a:t>月</a:t>
            </a:r>
            <a:r>
              <a:rPr lang="en-US" altLang="zh-CN" sz="2000" dirty="0">
                <a:latin typeface="汉仪意宋W"/>
                <a:ea typeface="微软雅黑" panose="020B0503020204020204" charset="-122"/>
                <a:sym typeface="汉仪意宋W"/>
              </a:rPr>
              <a:t>29</a:t>
            </a:r>
            <a:r>
              <a:rPr lang="zh-CN" altLang="en-US" sz="2000" dirty="0">
                <a:latin typeface="汉仪意宋W"/>
                <a:ea typeface="微软雅黑" panose="020B0503020204020204" charset="-122"/>
                <a:sym typeface="汉仪意宋W"/>
              </a:rPr>
              <a:t>日至</a:t>
            </a:r>
            <a:r>
              <a:rPr lang="en-US" altLang="zh-CN" sz="2000" dirty="0">
                <a:latin typeface="汉仪意宋W"/>
                <a:ea typeface="微软雅黑" panose="020B0503020204020204" charset="-122"/>
                <a:sym typeface="汉仪意宋W"/>
              </a:rPr>
              <a:t>5</a:t>
            </a:r>
            <a:r>
              <a:rPr lang="zh-CN" altLang="en-US" sz="2000" dirty="0">
                <a:latin typeface="汉仪意宋W"/>
                <a:ea typeface="微软雅黑" panose="020B0503020204020204" charset="-122"/>
                <a:sym typeface="汉仪意宋W"/>
              </a:rPr>
              <a:t>月</a:t>
            </a:r>
            <a:r>
              <a:rPr lang="en-US" altLang="zh-CN" sz="2000" dirty="0">
                <a:latin typeface="汉仪意宋W"/>
                <a:ea typeface="微软雅黑" panose="020B0503020204020204" charset="-122"/>
                <a:sym typeface="汉仪意宋W"/>
              </a:rPr>
              <a:t>1</a:t>
            </a:r>
            <a:r>
              <a:rPr lang="zh-CN" altLang="en-US" sz="2000" dirty="0">
                <a:latin typeface="汉仪意宋W"/>
                <a:ea typeface="微软雅黑" panose="020B0503020204020204" charset="-122"/>
                <a:sym typeface="汉仪意宋W"/>
              </a:rPr>
              <a:t>日三天</a:t>
            </a:r>
          </a:p>
        </p:txBody>
      </p:sp>
      <p:sp>
        <p:nvSpPr>
          <p:cNvPr id="14" name="矩形 13"/>
          <p:cNvSpPr/>
          <p:nvPr/>
        </p:nvSpPr>
        <p:spPr>
          <a:xfrm>
            <a:off x="1199456" y="3812273"/>
            <a:ext cx="2232248" cy="499447"/>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汉仪意宋W"/>
                <a:ea typeface="微软雅黑" panose="020B0503020204020204" charset="-122"/>
                <a:sym typeface="汉仪意宋W"/>
              </a:rPr>
              <a:t>2030</a:t>
            </a:r>
            <a:r>
              <a:rPr lang="zh-CN" altLang="en-US" dirty="0" smtClean="0">
                <a:solidFill>
                  <a:schemeClr val="tx1"/>
                </a:solidFill>
                <a:latin typeface="汉仪意宋W"/>
                <a:ea typeface="微软雅黑" panose="020B0503020204020204" charset="-122"/>
                <a:sym typeface="汉仪意宋W"/>
              </a:rPr>
              <a:t>年</a:t>
            </a:r>
            <a:r>
              <a:rPr lang="en-US" altLang="zh-CN" dirty="0">
                <a:solidFill>
                  <a:schemeClr val="tx1"/>
                </a:solidFill>
                <a:latin typeface="汉仪意宋W"/>
                <a:ea typeface="微软雅黑" panose="020B0503020204020204" charset="-122"/>
                <a:sym typeface="汉仪意宋W"/>
              </a:rPr>
              <a:t>4</a:t>
            </a:r>
            <a:r>
              <a:rPr lang="zh-CN" altLang="en-US" dirty="0">
                <a:solidFill>
                  <a:schemeClr val="tx1"/>
                </a:solidFill>
                <a:latin typeface="汉仪意宋W"/>
                <a:ea typeface="微软雅黑" panose="020B0503020204020204" charset="-122"/>
                <a:sym typeface="汉仪意宋W"/>
              </a:rPr>
              <a:t>月</a:t>
            </a:r>
            <a:r>
              <a:rPr lang="en-US" altLang="zh-CN" dirty="0">
                <a:solidFill>
                  <a:schemeClr val="tx1"/>
                </a:solidFill>
                <a:latin typeface="汉仪意宋W"/>
                <a:ea typeface="微软雅黑" panose="020B0503020204020204" charset="-122"/>
                <a:sym typeface="汉仪意宋W"/>
              </a:rPr>
              <a:t>29</a:t>
            </a:r>
            <a:r>
              <a:rPr lang="zh-CN" altLang="en-US" dirty="0">
                <a:solidFill>
                  <a:schemeClr val="tx1"/>
                </a:solidFill>
                <a:latin typeface="汉仪意宋W"/>
                <a:ea typeface="微软雅黑" panose="020B0503020204020204" charset="-122"/>
                <a:sym typeface="汉仪意宋W"/>
              </a:rPr>
              <a:t>日</a:t>
            </a:r>
          </a:p>
        </p:txBody>
      </p:sp>
      <p:sp>
        <p:nvSpPr>
          <p:cNvPr id="15" name="矩形 14"/>
          <p:cNvSpPr/>
          <p:nvPr/>
        </p:nvSpPr>
        <p:spPr>
          <a:xfrm>
            <a:off x="1199456" y="4640365"/>
            <a:ext cx="2232248" cy="499447"/>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汉仪意宋W"/>
                <a:ea typeface="微软雅黑" panose="020B0503020204020204" charset="-122"/>
                <a:sym typeface="汉仪意宋W"/>
              </a:rPr>
              <a:t>2030</a:t>
            </a:r>
            <a:r>
              <a:rPr lang="zh-CN" altLang="en-US" dirty="0" smtClean="0">
                <a:solidFill>
                  <a:schemeClr val="tx1"/>
                </a:solidFill>
                <a:latin typeface="汉仪意宋W"/>
                <a:ea typeface="微软雅黑" panose="020B0503020204020204" charset="-122"/>
                <a:sym typeface="汉仪意宋W"/>
              </a:rPr>
              <a:t>年</a:t>
            </a:r>
            <a:r>
              <a:rPr lang="en-US" altLang="zh-CN" dirty="0">
                <a:solidFill>
                  <a:schemeClr val="tx1"/>
                </a:solidFill>
                <a:latin typeface="汉仪意宋W"/>
                <a:ea typeface="微软雅黑" panose="020B0503020204020204" charset="-122"/>
                <a:sym typeface="汉仪意宋W"/>
              </a:rPr>
              <a:t>4</a:t>
            </a:r>
            <a:r>
              <a:rPr lang="zh-CN" altLang="en-US" dirty="0">
                <a:solidFill>
                  <a:schemeClr val="tx1"/>
                </a:solidFill>
                <a:latin typeface="汉仪意宋W"/>
                <a:ea typeface="微软雅黑" panose="020B0503020204020204" charset="-122"/>
                <a:sym typeface="汉仪意宋W"/>
              </a:rPr>
              <a:t>月</a:t>
            </a:r>
            <a:r>
              <a:rPr lang="en-US" altLang="zh-CN" dirty="0">
                <a:solidFill>
                  <a:schemeClr val="tx1"/>
                </a:solidFill>
                <a:latin typeface="汉仪意宋W"/>
                <a:ea typeface="微软雅黑" panose="020B0503020204020204" charset="-122"/>
                <a:sym typeface="汉仪意宋W"/>
              </a:rPr>
              <a:t>30</a:t>
            </a:r>
            <a:r>
              <a:rPr lang="zh-CN" altLang="en-US" dirty="0">
                <a:solidFill>
                  <a:schemeClr val="tx1"/>
                </a:solidFill>
                <a:latin typeface="汉仪意宋W"/>
                <a:ea typeface="微软雅黑" panose="020B0503020204020204" charset="-122"/>
                <a:sym typeface="汉仪意宋W"/>
              </a:rPr>
              <a:t>日</a:t>
            </a:r>
          </a:p>
        </p:txBody>
      </p:sp>
      <p:sp>
        <p:nvSpPr>
          <p:cNvPr id="16" name="矩形 15"/>
          <p:cNvSpPr/>
          <p:nvPr/>
        </p:nvSpPr>
        <p:spPr>
          <a:xfrm>
            <a:off x="1199456" y="5468457"/>
            <a:ext cx="2232248" cy="499447"/>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汉仪意宋W"/>
                <a:ea typeface="微软雅黑" panose="020B0503020204020204" charset="-122"/>
                <a:sym typeface="汉仪意宋W"/>
              </a:rPr>
              <a:t>2030</a:t>
            </a:r>
            <a:r>
              <a:rPr lang="zh-CN" altLang="en-US" dirty="0" smtClean="0">
                <a:solidFill>
                  <a:schemeClr val="tx1"/>
                </a:solidFill>
                <a:latin typeface="汉仪意宋W"/>
                <a:ea typeface="微软雅黑" panose="020B0503020204020204" charset="-122"/>
                <a:sym typeface="汉仪意宋W"/>
              </a:rPr>
              <a:t>年</a:t>
            </a:r>
            <a:r>
              <a:rPr lang="en-US" altLang="zh-CN" dirty="0">
                <a:solidFill>
                  <a:schemeClr val="tx1"/>
                </a:solidFill>
                <a:latin typeface="汉仪意宋W"/>
                <a:ea typeface="微软雅黑" panose="020B0503020204020204" charset="-122"/>
                <a:sym typeface="汉仪意宋W"/>
              </a:rPr>
              <a:t>5</a:t>
            </a:r>
            <a:r>
              <a:rPr lang="zh-CN" altLang="en-US" dirty="0">
                <a:solidFill>
                  <a:schemeClr val="tx1"/>
                </a:solidFill>
                <a:latin typeface="汉仪意宋W"/>
                <a:ea typeface="微软雅黑" panose="020B0503020204020204" charset="-122"/>
                <a:sym typeface="汉仪意宋W"/>
              </a:rPr>
              <a:t>月</a:t>
            </a:r>
            <a:r>
              <a:rPr lang="en-US" altLang="zh-CN" dirty="0">
                <a:solidFill>
                  <a:schemeClr val="tx1"/>
                </a:solidFill>
                <a:latin typeface="汉仪意宋W"/>
                <a:ea typeface="微软雅黑" panose="020B0503020204020204" charset="-122"/>
                <a:sym typeface="汉仪意宋W"/>
              </a:rPr>
              <a:t>1</a:t>
            </a:r>
            <a:r>
              <a:rPr lang="zh-CN" altLang="en-US" dirty="0">
                <a:solidFill>
                  <a:schemeClr val="tx1"/>
                </a:solidFill>
                <a:latin typeface="汉仪意宋W"/>
                <a:ea typeface="微软雅黑" panose="020B0503020204020204" charset="-122"/>
                <a:sym typeface="汉仪意宋W"/>
              </a:rPr>
              <a:t>日</a:t>
            </a:r>
          </a:p>
        </p:txBody>
      </p:sp>
      <p:grpSp>
        <p:nvGrpSpPr>
          <p:cNvPr id="47" name="组合 46"/>
          <p:cNvGrpSpPr/>
          <p:nvPr/>
        </p:nvGrpSpPr>
        <p:grpSpPr>
          <a:xfrm>
            <a:off x="5378049" y="1718350"/>
            <a:ext cx="5965268" cy="4932599"/>
            <a:chOff x="1952625" y="3175"/>
            <a:chExt cx="8289925" cy="6854826"/>
          </a:xfrm>
        </p:grpSpPr>
        <p:sp>
          <p:nvSpPr>
            <p:cNvPr id="5" name="Oval 5"/>
            <p:cNvSpPr>
              <a:spLocks noChangeArrowheads="1"/>
            </p:cNvSpPr>
            <p:nvPr/>
          </p:nvSpPr>
          <p:spPr bwMode="auto">
            <a:xfrm>
              <a:off x="1952625" y="5859463"/>
              <a:ext cx="8289925" cy="998538"/>
            </a:xfrm>
            <a:prstGeom prst="ellipse">
              <a:avLst/>
            </a:pr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Oval 6"/>
            <p:cNvSpPr>
              <a:spLocks noChangeArrowheads="1"/>
            </p:cNvSpPr>
            <p:nvPr/>
          </p:nvSpPr>
          <p:spPr bwMode="auto">
            <a:xfrm>
              <a:off x="5141913" y="3173413"/>
              <a:ext cx="1795463" cy="690563"/>
            </a:xfrm>
            <a:prstGeom prst="ellipse">
              <a:avLst/>
            </a:pr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7"/>
            <p:cNvSpPr/>
            <p:nvPr/>
          </p:nvSpPr>
          <p:spPr bwMode="auto">
            <a:xfrm>
              <a:off x="5305425" y="2908300"/>
              <a:ext cx="1497013" cy="1847850"/>
            </a:xfrm>
            <a:custGeom>
              <a:avLst/>
              <a:gdLst>
                <a:gd name="T0" fmla="*/ 845 w 943"/>
                <a:gd name="T1" fmla="*/ 0 h 1164"/>
                <a:gd name="T2" fmla="*/ 943 w 943"/>
                <a:gd name="T3" fmla="*/ 769 h 1164"/>
                <a:gd name="T4" fmla="*/ 0 w 943"/>
                <a:gd name="T5" fmla="*/ 1164 h 1164"/>
                <a:gd name="T6" fmla="*/ 55 w 943"/>
                <a:gd name="T7" fmla="*/ 0 h 1164"/>
                <a:gd name="T8" fmla="*/ 845 w 943"/>
                <a:gd name="T9" fmla="*/ 0 h 1164"/>
              </a:gdLst>
              <a:ahLst/>
              <a:cxnLst>
                <a:cxn ang="0">
                  <a:pos x="T0" y="T1"/>
                </a:cxn>
                <a:cxn ang="0">
                  <a:pos x="T2" y="T3"/>
                </a:cxn>
                <a:cxn ang="0">
                  <a:pos x="T4" y="T5"/>
                </a:cxn>
                <a:cxn ang="0">
                  <a:pos x="T6" y="T7"/>
                </a:cxn>
                <a:cxn ang="0">
                  <a:pos x="T8" y="T9"/>
                </a:cxn>
              </a:cxnLst>
              <a:rect l="0" t="0" r="r" b="b"/>
              <a:pathLst>
                <a:path w="943" h="1164">
                  <a:moveTo>
                    <a:pt x="845" y="0"/>
                  </a:moveTo>
                  <a:lnTo>
                    <a:pt x="943" y="769"/>
                  </a:lnTo>
                  <a:lnTo>
                    <a:pt x="0" y="1164"/>
                  </a:lnTo>
                  <a:lnTo>
                    <a:pt x="55" y="0"/>
                  </a:lnTo>
                  <a:lnTo>
                    <a:pt x="845" y="0"/>
                  </a:lnTo>
                  <a:close/>
                </a:path>
              </a:pathLst>
            </a:custGeom>
            <a:solidFill>
              <a:srgbClr val="E8A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8"/>
            <p:cNvSpPr/>
            <p:nvPr/>
          </p:nvSpPr>
          <p:spPr bwMode="auto">
            <a:xfrm>
              <a:off x="2439988" y="4387850"/>
              <a:ext cx="1752600" cy="2052638"/>
            </a:xfrm>
            <a:custGeom>
              <a:avLst/>
              <a:gdLst>
                <a:gd name="T0" fmla="*/ 335 w 496"/>
                <a:gd name="T1" fmla="*/ 580 h 580"/>
                <a:gd name="T2" fmla="*/ 353 w 496"/>
                <a:gd name="T3" fmla="*/ 544 h 580"/>
                <a:gd name="T4" fmla="*/ 491 w 496"/>
                <a:gd name="T5" fmla="*/ 246 h 580"/>
                <a:gd name="T6" fmla="*/ 394 w 496"/>
                <a:gd name="T7" fmla="*/ 123 h 580"/>
                <a:gd name="T8" fmla="*/ 307 w 496"/>
                <a:gd name="T9" fmla="*/ 22 h 580"/>
                <a:gd name="T10" fmla="*/ 239 w 496"/>
                <a:gd name="T11" fmla="*/ 13 h 580"/>
                <a:gd name="T12" fmla="*/ 219 w 496"/>
                <a:gd name="T13" fmla="*/ 37 h 580"/>
                <a:gd name="T14" fmla="*/ 63 w 496"/>
                <a:gd name="T15" fmla="*/ 423 h 580"/>
                <a:gd name="T16" fmla="*/ 0 w 496"/>
                <a:gd name="T17" fmla="*/ 580 h 580"/>
                <a:gd name="T18" fmla="*/ 335 w 496"/>
                <a:gd name="T19"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580">
                  <a:moveTo>
                    <a:pt x="335" y="580"/>
                  </a:moveTo>
                  <a:cubicBezTo>
                    <a:pt x="353" y="544"/>
                    <a:pt x="353" y="544"/>
                    <a:pt x="353" y="544"/>
                  </a:cubicBezTo>
                  <a:cubicBezTo>
                    <a:pt x="491" y="246"/>
                    <a:pt x="491" y="246"/>
                    <a:pt x="491" y="246"/>
                  </a:cubicBezTo>
                  <a:cubicBezTo>
                    <a:pt x="496" y="229"/>
                    <a:pt x="406" y="136"/>
                    <a:pt x="394" y="123"/>
                  </a:cubicBezTo>
                  <a:cubicBezTo>
                    <a:pt x="307" y="22"/>
                    <a:pt x="307" y="22"/>
                    <a:pt x="307" y="22"/>
                  </a:cubicBezTo>
                  <a:cubicBezTo>
                    <a:pt x="289" y="2"/>
                    <a:pt x="260" y="0"/>
                    <a:pt x="239" y="13"/>
                  </a:cubicBezTo>
                  <a:cubicBezTo>
                    <a:pt x="231" y="18"/>
                    <a:pt x="223" y="26"/>
                    <a:pt x="219" y="37"/>
                  </a:cubicBezTo>
                  <a:cubicBezTo>
                    <a:pt x="63" y="423"/>
                    <a:pt x="63" y="423"/>
                    <a:pt x="63" y="423"/>
                  </a:cubicBezTo>
                  <a:cubicBezTo>
                    <a:pt x="0" y="580"/>
                    <a:pt x="0" y="580"/>
                    <a:pt x="0" y="580"/>
                  </a:cubicBezTo>
                  <a:lnTo>
                    <a:pt x="335" y="580"/>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9"/>
            <p:cNvSpPr/>
            <p:nvPr/>
          </p:nvSpPr>
          <p:spPr bwMode="auto">
            <a:xfrm>
              <a:off x="7826375" y="4391025"/>
              <a:ext cx="1749425" cy="2049463"/>
            </a:xfrm>
            <a:custGeom>
              <a:avLst/>
              <a:gdLst>
                <a:gd name="T0" fmla="*/ 495 w 495"/>
                <a:gd name="T1" fmla="*/ 579 h 579"/>
                <a:gd name="T2" fmla="*/ 161 w 495"/>
                <a:gd name="T3" fmla="*/ 579 h 579"/>
                <a:gd name="T4" fmla="*/ 149 w 495"/>
                <a:gd name="T5" fmla="*/ 557 h 579"/>
                <a:gd name="T6" fmla="*/ 142 w 495"/>
                <a:gd name="T7" fmla="*/ 543 h 579"/>
                <a:gd name="T8" fmla="*/ 98 w 495"/>
                <a:gd name="T9" fmla="*/ 449 h 579"/>
                <a:gd name="T10" fmla="*/ 98 w 495"/>
                <a:gd name="T11" fmla="*/ 448 h 579"/>
                <a:gd name="T12" fmla="*/ 98 w 495"/>
                <a:gd name="T13" fmla="*/ 447 h 579"/>
                <a:gd name="T14" fmla="*/ 90 w 495"/>
                <a:gd name="T15" fmla="*/ 430 h 579"/>
                <a:gd name="T16" fmla="*/ 90 w 495"/>
                <a:gd name="T17" fmla="*/ 430 h 579"/>
                <a:gd name="T18" fmla="*/ 89 w 495"/>
                <a:gd name="T19" fmla="*/ 428 h 579"/>
                <a:gd name="T20" fmla="*/ 39 w 495"/>
                <a:gd name="T21" fmla="*/ 321 h 579"/>
                <a:gd name="T22" fmla="*/ 4 w 495"/>
                <a:gd name="T23" fmla="*/ 245 h 579"/>
                <a:gd name="T24" fmla="*/ 102 w 495"/>
                <a:gd name="T25" fmla="*/ 122 h 579"/>
                <a:gd name="T26" fmla="*/ 114 w 495"/>
                <a:gd name="T27" fmla="*/ 107 h 579"/>
                <a:gd name="T28" fmla="*/ 189 w 495"/>
                <a:gd name="T29" fmla="*/ 22 h 579"/>
                <a:gd name="T30" fmla="*/ 193 w 495"/>
                <a:gd name="T31" fmla="*/ 18 h 579"/>
                <a:gd name="T32" fmla="*/ 193 w 495"/>
                <a:gd name="T33" fmla="*/ 18 h 579"/>
                <a:gd name="T34" fmla="*/ 256 w 495"/>
                <a:gd name="T35" fmla="*/ 12 h 579"/>
                <a:gd name="T36" fmla="*/ 276 w 495"/>
                <a:gd name="T37" fmla="*/ 36 h 579"/>
                <a:gd name="T38" fmla="*/ 430 w 495"/>
                <a:gd name="T39" fmla="*/ 417 h 579"/>
                <a:gd name="T40" fmla="*/ 432 w 495"/>
                <a:gd name="T41" fmla="*/ 422 h 579"/>
                <a:gd name="T42" fmla="*/ 495 w 495"/>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5" h="579">
                  <a:moveTo>
                    <a:pt x="495" y="579"/>
                  </a:moveTo>
                  <a:cubicBezTo>
                    <a:pt x="161" y="579"/>
                    <a:pt x="161" y="579"/>
                    <a:pt x="161" y="579"/>
                  </a:cubicBezTo>
                  <a:cubicBezTo>
                    <a:pt x="149" y="557"/>
                    <a:pt x="149" y="557"/>
                    <a:pt x="149" y="557"/>
                  </a:cubicBezTo>
                  <a:cubicBezTo>
                    <a:pt x="142" y="543"/>
                    <a:pt x="142" y="543"/>
                    <a:pt x="142" y="543"/>
                  </a:cubicBezTo>
                  <a:cubicBezTo>
                    <a:pt x="98" y="449"/>
                    <a:pt x="98" y="449"/>
                    <a:pt x="98" y="449"/>
                  </a:cubicBezTo>
                  <a:cubicBezTo>
                    <a:pt x="98" y="448"/>
                    <a:pt x="98" y="448"/>
                    <a:pt x="98" y="448"/>
                  </a:cubicBezTo>
                  <a:cubicBezTo>
                    <a:pt x="98" y="447"/>
                    <a:pt x="98" y="447"/>
                    <a:pt x="98" y="447"/>
                  </a:cubicBezTo>
                  <a:cubicBezTo>
                    <a:pt x="90" y="430"/>
                    <a:pt x="90" y="430"/>
                    <a:pt x="90" y="430"/>
                  </a:cubicBezTo>
                  <a:cubicBezTo>
                    <a:pt x="90" y="430"/>
                    <a:pt x="90" y="430"/>
                    <a:pt x="90" y="430"/>
                  </a:cubicBezTo>
                  <a:cubicBezTo>
                    <a:pt x="89" y="428"/>
                    <a:pt x="89" y="428"/>
                    <a:pt x="89" y="428"/>
                  </a:cubicBezTo>
                  <a:cubicBezTo>
                    <a:pt x="39" y="321"/>
                    <a:pt x="39" y="321"/>
                    <a:pt x="39" y="321"/>
                  </a:cubicBezTo>
                  <a:cubicBezTo>
                    <a:pt x="4" y="245"/>
                    <a:pt x="4" y="245"/>
                    <a:pt x="4" y="245"/>
                  </a:cubicBezTo>
                  <a:cubicBezTo>
                    <a:pt x="0" y="228"/>
                    <a:pt x="90" y="135"/>
                    <a:pt x="102" y="122"/>
                  </a:cubicBezTo>
                  <a:cubicBezTo>
                    <a:pt x="114" y="107"/>
                    <a:pt x="114" y="107"/>
                    <a:pt x="114" y="107"/>
                  </a:cubicBezTo>
                  <a:cubicBezTo>
                    <a:pt x="189" y="22"/>
                    <a:pt x="189" y="22"/>
                    <a:pt x="189" y="22"/>
                  </a:cubicBezTo>
                  <a:cubicBezTo>
                    <a:pt x="193" y="18"/>
                    <a:pt x="193" y="18"/>
                    <a:pt x="193" y="18"/>
                  </a:cubicBezTo>
                  <a:cubicBezTo>
                    <a:pt x="193" y="18"/>
                    <a:pt x="193" y="18"/>
                    <a:pt x="193" y="18"/>
                  </a:cubicBezTo>
                  <a:cubicBezTo>
                    <a:pt x="211" y="0"/>
                    <a:pt x="237" y="0"/>
                    <a:pt x="256" y="12"/>
                  </a:cubicBezTo>
                  <a:cubicBezTo>
                    <a:pt x="265" y="17"/>
                    <a:pt x="272" y="25"/>
                    <a:pt x="276" y="36"/>
                  </a:cubicBezTo>
                  <a:cubicBezTo>
                    <a:pt x="430" y="417"/>
                    <a:pt x="430" y="417"/>
                    <a:pt x="430" y="417"/>
                  </a:cubicBezTo>
                  <a:cubicBezTo>
                    <a:pt x="432" y="422"/>
                    <a:pt x="432" y="422"/>
                    <a:pt x="432" y="422"/>
                  </a:cubicBezTo>
                  <a:lnTo>
                    <a:pt x="495" y="579"/>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0"/>
            <p:cNvSpPr/>
            <p:nvPr/>
          </p:nvSpPr>
          <p:spPr bwMode="auto">
            <a:xfrm>
              <a:off x="2673350" y="3365500"/>
              <a:ext cx="6732588" cy="3074988"/>
            </a:xfrm>
            <a:custGeom>
              <a:avLst/>
              <a:gdLst>
                <a:gd name="T0" fmla="*/ 1906 w 1906"/>
                <a:gd name="T1" fmla="*/ 698 h 869"/>
                <a:gd name="T2" fmla="*/ 1889 w 1906"/>
                <a:gd name="T3" fmla="*/ 707 h 869"/>
                <a:gd name="T4" fmla="*/ 1608 w 1906"/>
                <a:gd name="T5" fmla="*/ 847 h 869"/>
                <a:gd name="T6" fmla="*/ 1596 w 1906"/>
                <a:gd name="T7" fmla="*/ 853 h 869"/>
                <a:gd name="T8" fmla="*/ 1557 w 1906"/>
                <a:gd name="T9" fmla="*/ 739 h 869"/>
                <a:gd name="T10" fmla="*/ 1557 w 1906"/>
                <a:gd name="T11" fmla="*/ 738 h 869"/>
                <a:gd name="T12" fmla="*/ 1557 w 1906"/>
                <a:gd name="T13" fmla="*/ 737 h 869"/>
                <a:gd name="T14" fmla="*/ 1549 w 1906"/>
                <a:gd name="T15" fmla="*/ 716 h 869"/>
                <a:gd name="T16" fmla="*/ 1548 w 1906"/>
                <a:gd name="T17" fmla="*/ 718 h 869"/>
                <a:gd name="T18" fmla="*/ 1537 w 1906"/>
                <a:gd name="T19" fmla="*/ 764 h 869"/>
                <a:gd name="T20" fmla="*/ 1513 w 1906"/>
                <a:gd name="T21" fmla="*/ 869 h 869"/>
                <a:gd name="T22" fmla="*/ 387 w 1906"/>
                <a:gd name="T23" fmla="*/ 869 h 869"/>
                <a:gd name="T24" fmla="*/ 357 w 1906"/>
                <a:gd name="T25" fmla="*/ 746 h 869"/>
                <a:gd name="T26" fmla="*/ 356 w 1906"/>
                <a:gd name="T27" fmla="*/ 741 h 869"/>
                <a:gd name="T28" fmla="*/ 355 w 1906"/>
                <a:gd name="T29" fmla="*/ 739 h 869"/>
                <a:gd name="T30" fmla="*/ 350 w 1906"/>
                <a:gd name="T31" fmla="*/ 726 h 869"/>
                <a:gd name="T32" fmla="*/ 301 w 1906"/>
                <a:gd name="T33" fmla="*/ 849 h 869"/>
                <a:gd name="T34" fmla="*/ 288 w 1906"/>
                <a:gd name="T35" fmla="*/ 833 h 869"/>
                <a:gd name="T36" fmla="*/ 288 w 1906"/>
                <a:gd name="T37" fmla="*/ 833 h 869"/>
                <a:gd name="T38" fmla="*/ 0 w 1906"/>
                <a:gd name="T39" fmla="*/ 660 h 869"/>
                <a:gd name="T40" fmla="*/ 208 w 1906"/>
                <a:gd name="T41" fmla="*/ 185 h 869"/>
                <a:gd name="T42" fmla="*/ 265 w 1906"/>
                <a:gd name="T43" fmla="*/ 108 h 869"/>
                <a:gd name="T44" fmla="*/ 321 w 1906"/>
                <a:gd name="T45" fmla="*/ 79 h 869"/>
                <a:gd name="T46" fmla="*/ 456 w 1906"/>
                <a:gd name="T47" fmla="*/ 52 h 869"/>
                <a:gd name="T48" fmla="*/ 703 w 1906"/>
                <a:gd name="T49" fmla="*/ 3 h 869"/>
                <a:gd name="T50" fmla="*/ 727 w 1906"/>
                <a:gd name="T51" fmla="*/ 0 h 869"/>
                <a:gd name="T52" fmla="*/ 810 w 1906"/>
                <a:gd name="T53" fmla="*/ 77 h 869"/>
                <a:gd name="T54" fmla="*/ 1103 w 1906"/>
                <a:gd name="T55" fmla="*/ 69 h 869"/>
                <a:gd name="T56" fmla="*/ 1182 w 1906"/>
                <a:gd name="T57" fmla="*/ 2 h 869"/>
                <a:gd name="T58" fmla="*/ 1423 w 1906"/>
                <a:gd name="T59" fmla="*/ 50 h 869"/>
                <a:gd name="T60" fmla="*/ 1591 w 1906"/>
                <a:gd name="T61" fmla="*/ 86 h 869"/>
                <a:gd name="T62" fmla="*/ 1598 w 1906"/>
                <a:gd name="T63" fmla="*/ 89 h 869"/>
                <a:gd name="T64" fmla="*/ 1679 w 1906"/>
                <a:gd name="T65" fmla="*/ 185 h 869"/>
                <a:gd name="T66" fmla="*/ 1906 w 1906"/>
                <a:gd name="T67" fmla="*/ 69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869">
                  <a:moveTo>
                    <a:pt x="1906" y="698"/>
                  </a:moveTo>
                  <a:cubicBezTo>
                    <a:pt x="1889" y="707"/>
                    <a:pt x="1889" y="707"/>
                    <a:pt x="1889" y="707"/>
                  </a:cubicBezTo>
                  <a:cubicBezTo>
                    <a:pt x="1608" y="847"/>
                    <a:pt x="1608" y="847"/>
                    <a:pt x="1608" y="847"/>
                  </a:cubicBezTo>
                  <a:cubicBezTo>
                    <a:pt x="1596" y="853"/>
                    <a:pt x="1596" y="853"/>
                    <a:pt x="1596" y="853"/>
                  </a:cubicBezTo>
                  <a:cubicBezTo>
                    <a:pt x="1596" y="853"/>
                    <a:pt x="1571" y="778"/>
                    <a:pt x="1557" y="739"/>
                  </a:cubicBezTo>
                  <a:cubicBezTo>
                    <a:pt x="1557" y="738"/>
                    <a:pt x="1557" y="738"/>
                    <a:pt x="1557" y="738"/>
                  </a:cubicBezTo>
                  <a:cubicBezTo>
                    <a:pt x="1557" y="737"/>
                    <a:pt x="1557" y="737"/>
                    <a:pt x="1557" y="737"/>
                  </a:cubicBezTo>
                  <a:cubicBezTo>
                    <a:pt x="1552" y="725"/>
                    <a:pt x="1549" y="716"/>
                    <a:pt x="1549" y="716"/>
                  </a:cubicBezTo>
                  <a:cubicBezTo>
                    <a:pt x="1548" y="718"/>
                    <a:pt x="1548" y="718"/>
                    <a:pt x="1548" y="718"/>
                  </a:cubicBezTo>
                  <a:cubicBezTo>
                    <a:pt x="1544" y="734"/>
                    <a:pt x="1540" y="749"/>
                    <a:pt x="1537" y="764"/>
                  </a:cubicBezTo>
                  <a:cubicBezTo>
                    <a:pt x="1528" y="801"/>
                    <a:pt x="1520" y="835"/>
                    <a:pt x="1513" y="869"/>
                  </a:cubicBezTo>
                  <a:cubicBezTo>
                    <a:pt x="387" y="869"/>
                    <a:pt x="387" y="869"/>
                    <a:pt x="387" y="869"/>
                  </a:cubicBezTo>
                  <a:cubicBezTo>
                    <a:pt x="379" y="831"/>
                    <a:pt x="369" y="790"/>
                    <a:pt x="357" y="746"/>
                  </a:cubicBezTo>
                  <a:cubicBezTo>
                    <a:pt x="356" y="741"/>
                    <a:pt x="356" y="741"/>
                    <a:pt x="356" y="741"/>
                  </a:cubicBezTo>
                  <a:cubicBezTo>
                    <a:pt x="355" y="739"/>
                    <a:pt x="355" y="739"/>
                    <a:pt x="355" y="739"/>
                  </a:cubicBezTo>
                  <a:cubicBezTo>
                    <a:pt x="353" y="735"/>
                    <a:pt x="354" y="741"/>
                    <a:pt x="350" y="726"/>
                  </a:cubicBezTo>
                  <a:cubicBezTo>
                    <a:pt x="301" y="849"/>
                    <a:pt x="301" y="849"/>
                    <a:pt x="301" y="849"/>
                  </a:cubicBezTo>
                  <a:cubicBezTo>
                    <a:pt x="288" y="833"/>
                    <a:pt x="288" y="833"/>
                    <a:pt x="288" y="833"/>
                  </a:cubicBezTo>
                  <a:cubicBezTo>
                    <a:pt x="288" y="833"/>
                    <a:pt x="288" y="833"/>
                    <a:pt x="288" y="833"/>
                  </a:cubicBezTo>
                  <a:cubicBezTo>
                    <a:pt x="0" y="660"/>
                    <a:pt x="0" y="660"/>
                    <a:pt x="0" y="660"/>
                  </a:cubicBezTo>
                  <a:cubicBezTo>
                    <a:pt x="208" y="185"/>
                    <a:pt x="208" y="185"/>
                    <a:pt x="208" y="185"/>
                  </a:cubicBezTo>
                  <a:cubicBezTo>
                    <a:pt x="212" y="175"/>
                    <a:pt x="257" y="115"/>
                    <a:pt x="265" y="108"/>
                  </a:cubicBezTo>
                  <a:cubicBezTo>
                    <a:pt x="280" y="95"/>
                    <a:pt x="299" y="84"/>
                    <a:pt x="321" y="79"/>
                  </a:cubicBezTo>
                  <a:cubicBezTo>
                    <a:pt x="456" y="52"/>
                    <a:pt x="456" y="52"/>
                    <a:pt x="456" y="52"/>
                  </a:cubicBezTo>
                  <a:cubicBezTo>
                    <a:pt x="703" y="3"/>
                    <a:pt x="703" y="3"/>
                    <a:pt x="703" y="3"/>
                  </a:cubicBezTo>
                  <a:cubicBezTo>
                    <a:pt x="713" y="1"/>
                    <a:pt x="716" y="0"/>
                    <a:pt x="727" y="0"/>
                  </a:cubicBezTo>
                  <a:cubicBezTo>
                    <a:pt x="810" y="77"/>
                    <a:pt x="810" y="77"/>
                    <a:pt x="810" y="77"/>
                  </a:cubicBezTo>
                  <a:cubicBezTo>
                    <a:pt x="891" y="146"/>
                    <a:pt x="1026" y="143"/>
                    <a:pt x="1103" y="69"/>
                  </a:cubicBezTo>
                  <a:cubicBezTo>
                    <a:pt x="1182" y="2"/>
                    <a:pt x="1182" y="2"/>
                    <a:pt x="1182" y="2"/>
                  </a:cubicBezTo>
                  <a:cubicBezTo>
                    <a:pt x="1225" y="2"/>
                    <a:pt x="1370" y="40"/>
                    <a:pt x="1423" y="50"/>
                  </a:cubicBezTo>
                  <a:cubicBezTo>
                    <a:pt x="1510" y="68"/>
                    <a:pt x="1588" y="85"/>
                    <a:pt x="1591" y="86"/>
                  </a:cubicBezTo>
                  <a:cubicBezTo>
                    <a:pt x="1598" y="89"/>
                    <a:pt x="1598" y="89"/>
                    <a:pt x="1598" y="89"/>
                  </a:cubicBezTo>
                  <a:cubicBezTo>
                    <a:pt x="1629" y="104"/>
                    <a:pt x="1666" y="153"/>
                    <a:pt x="1679" y="185"/>
                  </a:cubicBezTo>
                  <a:lnTo>
                    <a:pt x="1906" y="698"/>
                  </a:ln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1"/>
            <p:cNvSpPr/>
            <p:nvPr/>
          </p:nvSpPr>
          <p:spPr bwMode="auto">
            <a:xfrm>
              <a:off x="3694113" y="3517900"/>
              <a:ext cx="4468813" cy="2922588"/>
            </a:xfrm>
            <a:custGeom>
              <a:avLst/>
              <a:gdLst>
                <a:gd name="T0" fmla="*/ 1188 w 1265"/>
                <a:gd name="T1" fmla="*/ 826 h 826"/>
                <a:gd name="T2" fmla="*/ 112 w 1265"/>
                <a:gd name="T3" fmla="*/ 826 h 826"/>
                <a:gd name="T4" fmla="*/ 0 w 1265"/>
                <a:gd name="T5" fmla="*/ 48 h 826"/>
                <a:gd name="T6" fmla="*/ 32 w 1265"/>
                <a:gd name="T7" fmla="*/ 36 h 826"/>
                <a:gd name="T8" fmla="*/ 167 w 1265"/>
                <a:gd name="T9" fmla="*/ 9 h 826"/>
                <a:gd name="T10" fmla="*/ 187 w 1265"/>
                <a:gd name="T11" fmla="*/ 5 h 826"/>
                <a:gd name="T12" fmla="*/ 308 w 1265"/>
                <a:gd name="T13" fmla="*/ 403 h 826"/>
                <a:gd name="T14" fmla="*/ 995 w 1265"/>
                <a:gd name="T15" fmla="*/ 401 h 826"/>
                <a:gd name="T16" fmla="*/ 1096 w 1265"/>
                <a:gd name="T17" fmla="*/ 0 h 826"/>
                <a:gd name="T18" fmla="*/ 1134 w 1265"/>
                <a:gd name="T19" fmla="*/ 7 h 826"/>
                <a:gd name="T20" fmla="*/ 1265 w 1265"/>
                <a:gd name="T21" fmla="*/ 35 h 826"/>
                <a:gd name="T22" fmla="*/ 1247 w 1265"/>
                <a:gd name="T23" fmla="*/ 405 h 826"/>
                <a:gd name="T24" fmla="*/ 1188 w 1265"/>
                <a:gd name="T25" fmla="*/ 826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5" h="826">
                  <a:moveTo>
                    <a:pt x="1188" y="826"/>
                  </a:moveTo>
                  <a:cubicBezTo>
                    <a:pt x="112" y="826"/>
                    <a:pt x="112" y="826"/>
                    <a:pt x="112" y="826"/>
                  </a:cubicBezTo>
                  <a:cubicBezTo>
                    <a:pt x="0" y="48"/>
                    <a:pt x="0" y="48"/>
                    <a:pt x="0" y="48"/>
                  </a:cubicBezTo>
                  <a:cubicBezTo>
                    <a:pt x="10" y="43"/>
                    <a:pt x="21" y="39"/>
                    <a:pt x="32" y="36"/>
                  </a:cubicBezTo>
                  <a:cubicBezTo>
                    <a:pt x="167" y="9"/>
                    <a:pt x="167" y="9"/>
                    <a:pt x="167" y="9"/>
                  </a:cubicBezTo>
                  <a:cubicBezTo>
                    <a:pt x="187" y="5"/>
                    <a:pt x="187" y="5"/>
                    <a:pt x="187" y="5"/>
                  </a:cubicBezTo>
                  <a:cubicBezTo>
                    <a:pt x="308" y="403"/>
                    <a:pt x="308" y="403"/>
                    <a:pt x="308" y="403"/>
                  </a:cubicBezTo>
                  <a:cubicBezTo>
                    <a:pt x="995" y="401"/>
                    <a:pt x="995" y="401"/>
                    <a:pt x="995" y="401"/>
                  </a:cubicBezTo>
                  <a:cubicBezTo>
                    <a:pt x="1096" y="0"/>
                    <a:pt x="1096" y="0"/>
                    <a:pt x="1096" y="0"/>
                  </a:cubicBezTo>
                  <a:cubicBezTo>
                    <a:pt x="1134" y="7"/>
                    <a:pt x="1134" y="7"/>
                    <a:pt x="1134" y="7"/>
                  </a:cubicBezTo>
                  <a:cubicBezTo>
                    <a:pt x="1185" y="18"/>
                    <a:pt x="1233" y="28"/>
                    <a:pt x="1265" y="35"/>
                  </a:cubicBezTo>
                  <a:cubicBezTo>
                    <a:pt x="1247" y="405"/>
                    <a:pt x="1247" y="405"/>
                    <a:pt x="1247" y="405"/>
                  </a:cubicBezTo>
                  <a:lnTo>
                    <a:pt x="1188" y="826"/>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2"/>
            <p:cNvSpPr/>
            <p:nvPr/>
          </p:nvSpPr>
          <p:spPr bwMode="auto">
            <a:xfrm>
              <a:off x="7742238" y="4949825"/>
              <a:ext cx="398463" cy="1490663"/>
            </a:xfrm>
            <a:custGeom>
              <a:avLst/>
              <a:gdLst>
                <a:gd name="T0" fmla="*/ 113 w 113"/>
                <a:gd name="T1" fmla="*/ 268 h 421"/>
                <a:gd name="T2" fmla="*/ 112 w 113"/>
                <a:gd name="T3" fmla="*/ 270 h 421"/>
                <a:gd name="T4" fmla="*/ 101 w 113"/>
                <a:gd name="T5" fmla="*/ 316 h 421"/>
                <a:gd name="T6" fmla="*/ 77 w 113"/>
                <a:gd name="T7" fmla="*/ 421 h 421"/>
                <a:gd name="T8" fmla="*/ 0 w 113"/>
                <a:gd name="T9" fmla="*/ 421 h 421"/>
                <a:gd name="T10" fmla="*/ 63 w 113"/>
                <a:gd name="T11" fmla="*/ 163 h 421"/>
                <a:gd name="T12" fmla="*/ 101 w 113"/>
                <a:gd name="T13" fmla="*/ 0 h 421"/>
                <a:gd name="T14" fmla="*/ 113 w 113"/>
                <a:gd name="T15" fmla="*/ 268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421">
                  <a:moveTo>
                    <a:pt x="113" y="268"/>
                  </a:moveTo>
                  <a:cubicBezTo>
                    <a:pt x="112" y="270"/>
                    <a:pt x="112" y="270"/>
                    <a:pt x="112" y="270"/>
                  </a:cubicBezTo>
                  <a:cubicBezTo>
                    <a:pt x="109" y="286"/>
                    <a:pt x="104" y="301"/>
                    <a:pt x="101" y="316"/>
                  </a:cubicBezTo>
                  <a:cubicBezTo>
                    <a:pt x="92" y="353"/>
                    <a:pt x="85" y="387"/>
                    <a:pt x="77" y="421"/>
                  </a:cubicBezTo>
                  <a:cubicBezTo>
                    <a:pt x="0" y="421"/>
                    <a:pt x="0" y="421"/>
                    <a:pt x="0" y="421"/>
                  </a:cubicBezTo>
                  <a:cubicBezTo>
                    <a:pt x="19" y="348"/>
                    <a:pt x="43" y="248"/>
                    <a:pt x="63" y="163"/>
                  </a:cubicBezTo>
                  <a:cubicBezTo>
                    <a:pt x="85" y="73"/>
                    <a:pt x="101" y="0"/>
                    <a:pt x="101" y="0"/>
                  </a:cubicBezTo>
                  <a:lnTo>
                    <a:pt x="113" y="268"/>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3"/>
            <p:cNvSpPr/>
            <p:nvPr/>
          </p:nvSpPr>
          <p:spPr bwMode="auto">
            <a:xfrm>
              <a:off x="5233988" y="273050"/>
              <a:ext cx="1698625" cy="1711325"/>
            </a:xfrm>
            <a:custGeom>
              <a:avLst/>
              <a:gdLst>
                <a:gd name="T0" fmla="*/ 68 w 481"/>
                <a:gd name="T1" fmla="*/ 76 h 484"/>
                <a:gd name="T2" fmla="*/ 0 w 481"/>
                <a:gd name="T3" fmla="*/ 225 h 484"/>
                <a:gd name="T4" fmla="*/ 47 w 481"/>
                <a:gd name="T5" fmla="*/ 352 h 484"/>
                <a:gd name="T6" fmla="*/ 378 w 481"/>
                <a:gd name="T7" fmla="*/ 484 h 484"/>
                <a:gd name="T8" fmla="*/ 480 w 481"/>
                <a:gd name="T9" fmla="*/ 402 h 484"/>
                <a:gd name="T10" fmla="*/ 481 w 481"/>
                <a:gd name="T11" fmla="*/ 162 h 484"/>
                <a:gd name="T12" fmla="*/ 452 w 481"/>
                <a:gd name="T13" fmla="*/ 149 h 484"/>
                <a:gd name="T14" fmla="*/ 423 w 481"/>
                <a:gd name="T15" fmla="*/ 50 h 484"/>
                <a:gd name="T16" fmla="*/ 200 w 481"/>
                <a:gd name="T17" fmla="*/ 0 h 484"/>
                <a:gd name="T18" fmla="*/ 68 w 481"/>
                <a:gd name="T19" fmla="*/ 7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484">
                  <a:moveTo>
                    <a:pt x="68" y="76"/>
                  </a:moveTo>
                  <a:cubicBezTo>
                    <a:pt x="0" y="225"/>
                    <a:pt x="0" y="225"/>
                    <a:pt x="0" y="225"/>
                  </a:cubicBezTo>
                  <a:cubicBezTo>
                    <a:pt x="0" y="275"/>
                    <a:pt x="18" y="320"/>
                    <a:pt x="47" y="352"/>
                  </a:cubicBezTo>
                  <a:cubicBezTo>
                    <a:pt x="378" y="484"/>
                    <a:pt x="378" y="484"/>
                    <a:pt x="378" y="484"/>
                  </a:cubicBezTo>
                  <a:cubicBezTo>
                    <a:pt x="480" y="402"/>
                    <a:pt x="480" y="402"/>
                    <a:pt x="480" y="402"/>
                  </a:cubicBezTo>
                  <a:cubicBezTo>
                    <a:pt x="481" y="162"/>
                    <a:pt x="481" y="162"/>
                    <a:pt x="481" y="162"/>
                  </a:cubicBezTo>
                  <a:cubicBezTo>
                    <a:pt x="452" y="149"/>
                    <a:pt x="452" y="149"/>
                    <a:pt x="452" y="149"/>
                  </a:cubicBezTo>
                  <a:cubicBezTo>
                    <a:pt x="423" y="50"/>
                    <a:pt x="423" y="50"/>
                    <a:pt x="423" y="50"/>
                  </a:cubicBezTo>
                  <a:cubicBezTo>
                    <a:pt x="200" y="0"/>
                    <a:pt x="200" y="0"/>
                    <a:pt x="200" y="0"/>
                  </a:cubicBezTo>
                  <a:lnTo>
                    <a:pt x="68"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Oval 14"/>
            <p:cNvSpPr>
              <a:spLocks noChangeArrowheads="1"/>
            </p:cNvSpPr>
            <p:nvPr/>
          </p:nvSpPr>
          <p:spPr bwMode="auto">
            <a:xfrm>
              <a:off x="4948238" y="1263650"/>
              <a:ext cx="2327275" cy="417513"/>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15"/>
            <p:cNvSpPr/>
            <p:nvPr/>
          </p:nvSpPr>
          <p:spPr bwMode="auto">
            <a:xfrm>
              <a:off x="4852988" y="739775"/>
              <a:ext cx="2401888" cy="2686050"/>
            </a:xfrm>
            <a:custGeom>
              <a:avLst/>
              <a:gdLst>
                <a:gd name="T0" fmla="*/ 663 w 680"/>
                <a:gd name="T1" fmla="*/ 282 h 759"/>
                <a:gd name="T2" fmla="*/ 624 w 680"/>
                <a:gd name="T3" fmla="*/ 286 h 759"/>
                <a:gd name="T4" fmla="*/ 528 w 680"/>
                <a:gd name="T5" fmla="*/ 0 h 759"/>
                <a:gd name="T6" fmla="*/ 340 w 680"/>
                <a:gd name="T7" fmla="*/ 0 h 759"/>
                <a:gd name="T8" fmla="*/ 152 w 680"/>
                <a:gd name="T9" fmla="*/ 0 h 759"/>
                <a:gd name="T10" fmla="*/ 55 w 680"/>
                <a:gd name="T11" fmla="*/ 284 h 759"/>
                <a:gd name="T12" fmla="*/ 17 w 680"/>
                <a:gd name="T13" fmla="*/ 282 h 759"/>
                <a:gd name="T14" fmla="*/ 32 w 680"/>
                <a:gd name="T15" fmla="*/ 447 h 759"/>
                <a:gd name="T16" fmla="*/ 80 w 680"/>
                <a:gd name="T17" fmla="*/ 473 h 759"/>
                <a:gd name="T18" fmla="*/ 118 w 680"/>
                <a:gd name="T19" fmla="*/ 584 h 759"/>
                <a:gd name="T20" fmla="*/ 339 w 680"/>
                <a:gd name="T21" fmla="*/ 759 h 759"/>
                <a:gd name="T22" fmla="*/ 560 w 680"/>
                <a:gd name="T23" fmla="*/ 584 h 759"/>
                <a:gd name="T24" fmla="*/ 599 w 680"/>
                <a:gd name="T25" fmla="*/ 472 h 759"/>
                <a:gd name="T26" fmla="*/ 648 w 680"/>
                <a:gd name="T27" fmla="*/ 447 h 759"/>
                <a:gd name="T28" fmla="*/ 663 w 680"/>
                <a:gd name="T29" fmla="*/ 282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 h="759">
                  <a:moveTo>
                    <a:pt x="663" y="282"/>
                  </a:moveTo>
                  <a:cubicBezTo>
                    <a:pt x="653" y="257"/>
                    <a:pt x="637" y="270"/>
                    <a:pt x="624" y="286"/>
                  </a:cubicBezTo>
                  <a:cubicBezTo>
                    <a:pt x="628" y="96"/>
                    <a:pt x="528" y="0"/>
                    <a:pt x="528" y="0"/>
                  </a:cubicBezTo>
                  <a:cubicBezTo>
                    <a:pt x="340" y="0"/>
                    <a:pt x="340" y="0"/>
                    <a:pt x="340" y="0"/>
                  </a:cubicBezTo>
                  <a:cubicBezTo>
                    <a:pt x="152" y="0"/>
                    <a:pt x="152" y="0"/>
                    <a:pt x="152" y="0"/>
                  </a:cubicBezTo>
                  <a:cubicBezTo>
                    <a:pt x="152" y="0"/>
                    <a:pt x="51" y="96"/>
                    <a:pt x="55" y="284"/>
                  </a:cubicBezTo>
                  <a:cubicBezTo>
                    <a:pt x="42" y="269"/>
                    <a:pt x="26" y="258"/>
                    <a:pt x="17" y="282"/>
                  </a:cubicBezTo>
                  <a:cubicBezTo>
                    <a:pt x="0" y="325"/>
                    <a:pt x="40" y="386"/>
                    <a:pt x="32" y="447"/>
                  </a:cubicBezTo>
                  <a:cubicBezTo>
                    <a:pt x="27" y="488"/>
                    <a:pt x="60" y="484"/>
                    <a:pt x="80" y="473"/>
                  </a:cubicBezTo>
                  <a:cubicBezTo>
                    <a:pt x="88" y="504"/>
                    <a:pt x="100" y="541"/>
                    <a:pt x="118" y="584"/>
                  </a:cubicBezTo>
                  <a:cubicBezTo>
                    <a:pt x="157" y="675"/>
                    <a:pt x="270" y="759"/>
                    <a:pt x="339" y="759"/>
                  </a:cubicBezTo>
                  <a:cubicBezTo>
                    <a:pt x="408" y="759"/>
                    <a:pt x="520" y="675"/>
                    <a:pt x="560" y="584"/>
                  </a:cubicBezTo>
                  <a:cubicBezTo>
                    <a:pt x="579" y="542"/>
                    <a:pt x="591" y="508"/>
                    <a:pt x="599" y="472"/>
                  </a:cubicBezTo>
                  <a:cubicBezTo>
                    <a:pt x="619" y="484"/>
                    <a:pt x="653" y="489"/>
                    <a:pt x="648" y="447"/>
                  </a:cubicBezTo>
                  <a:cubicBezTo>
                    <a:pt x="640" y="386"/>
                    <a:pt x="680" y="325"/>
                    <a:pt x="663" y="282"/>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16"/>
            <p:cNvSpPr/>
            <p:nvPr/>
          </p:nvSpPr>
          <p:spPr bwMode="auto">
            <a:xfrm>
              <a:off x="6226175" y="676275"/>
              <a:ext cx="911225" cy="1828800"/>
            </a:xfrm>
            <a:custGeom>
              <a:avLst/>
              <a:gdLst>
                <a:gd name="T0" fmla="*/ 172 w 258"/>
                <a:gd name="T1" fmla="*/ 475 h 517"/>
                <a:gd name="T2" fmla="*/ 0 w 258"/>
                <a:gd name="T3" fmla="*/ 30 h 517"/>
                <a:gd name="T4" fmla="*/ 61 w 258"/>
                <a:gd name="T5" fmla="*/ 0 h 517"/>
                <a:gd name="T6" fmla="*/ 258 w 258"/>
                <a:gd name="T7" fmla="*/ 315 h 517"/>
                <a:gd name="T8" fmla="*/ 210 w 258"/>
                <a:gd name="T9" fmla="*/ 517 h 517"/>
                <a:gd name="T10" fmla="*/ 210 w 258"/>
                <a:gd name="T11" fmla="*/ 517 h 517"/>
                <a:gd name="T12" fmla="*/ 172 w 258"/>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8" h="517">
                  <a:moveTo>
                    <a:pt x="172" y="475"/>
                  </a:moveTo>
                  <a:cubicBezTo>
                    <a:pt x="188" y="341"/>
                    <a:pt x="201" y="118"/>
                    <a:pt x="0" y="30"/>
                  </a:cubicBezTo>
                  <a:cubicBezTo>
                    <a:pt x="61" y="0"/>
                    <a:pt x="61" y="0"/>
                    <a:pt x="61" y="0"/>
                  </a:cubicBezTo>
                  <a:cubicBezTo>
                    <a:pt x="61" y="0"/>
                    <a:pt x="242" y="37"/>
                    <a:pt x="258" y="315"/>
                  </a:cubicBezTo>
                  <a:cubicBezTo>
                    <a:pt x="210" y="517"/>
                    <a:pt x="210" y="517"/>
                    <a:pt x="210" y="517"/>
                  </a:cubicBezTo>
                  <a:cubicBezTo>
                    <a:pt x="210" y="517"/>
                    <a:pt x="210" y="517"/>
                    <a:pt x="210" y="517"/>
                  </a:cubicBezTo>
                  <a:cubicBezTo>
                    <a:pt x="187" y="517"/>
                    <a:pt x="170" y="498"/>
                    <a:pt x="172"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17"/>
            <p:cNvSpPr/>
            <p:nvPr/>
          </p:nvSpPr>
          <p:spPr bwMode="auto">
            <a:xfrm>
              <a:off x="5026025" y="676275"/>
              <a:ext cx="914400" cy="1828800"/>
            </a:xfrm>
            <a:custGeom>
              <a:avLst/>
              <a:gdLst>
                <a:gd name="T0" fmla="*/ 86 w 259"/>
                <a:gd name="T1" fmla="*/ 475 h 517"/>
                <a:gd name="T2" fmla="*/ 259 w 259"/>
                <a:gd name="T3" fmla="*/ 30 h 517"/>
                <a:gd name="T4" fmla="*/ 197 w 259"/>
                <a:gd name="T5" fmla="*/ 0 h 517"/>
                <a:gd name="T6" fmla="*/ 0 w 259"/>
                <a:gd name="T7" fmla="*/ 315 h 517"/>
                <a:gd name="T8" fmla="*/ 49 w 259"/>
                <a:gd name="T9" fmla="*/ 517 h 517"/>
                <a:gd name="T10" fmla="*/ 49 w 259"/>
                <a:gd name="T11" fmla="*/ 517 h 517"/>
                <a:gd name="T12" fmla="*/ 86 w 259"/>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9" h="517">
                  <a:moveTo>
                    <a:pt x="86" y="475"/>
                  </a:moveTo>
                  <a:cubicBezTo>
                    <a:pt x="70" y="341"/>
                    <a:pt x="57" y="118"/>
                    <a:pt x="259" y="30"/>
                  </a:cubicBezTo>
                  <a:cubicBezTo>
                    <a:pt x="197" y="0"/>
                    <a:pt x="197" y="0"/>
                    <a:pt x="197" y="0"/>
                  </a:cubicBezTo>
                  <a:cubicBezTo>
                    <a:pt x="197" y="0"/>
                    <a:pt x="17" y="37"/>
                    <a:pt x="0" y="315"/>
                  </a:cubicBezTo>
                  <a:cubicBezTo>
                    <a:pt x="49" y="517"/>
                    <a:pt x="49" y="517"/>
                    <a:pt x="49" y="517"/>
                  </a:cubicBezTo>
                  <a:cubicBezTo>
                    <a:pt x="49" y="517"/>
                    <a:pt x="49" y="517"/>
                    <a:pt x="49" y="517"/>
                  </a:cubicBezTo>
                  <a:cubicBezTo>
                    <a:pt x="71" y="517"/>
                    <a:pt x="89" y="498"/>
                    <a:pt x="86"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18"/>
            <p:cNvSpPr/>
            <p:nvPr/>
          </p:nvSpPr>
          <p:spPr bwMode="auto">
            <a:xfrm>
              <a:off x="5046663" y="204788"/>
              <a:ext cx="2127250" cy="1165225"/>
            </a:xfrm>
            <a:custGeom>
              <a:avLst/>
              <a:gdLst>
                <a:gd name="T0" fmla="*/ 602 w 602"/>
                <a:gd name="T1" fmla="*/ 329 h 329"/>
                <a:gd name="T2" fmla="*/ 601 w 602"/>
                <a:gd name="T3" fmla="*/ 322 h 329"/>
                <a:gd name="T4" fmla="*/ 583 w 602"/>
                <a:gd name="T5" fmla="*/ 242 h 329"/>
                <a:gd name="T6" fmla="*/ 303 w 602"/>
                <a:gd name="T7" fmla="*/ 0 h 329"/>
                <a:gd name="T8" fmla="*/ 23 w 602"/>
                <a:gd name="T9" fmla="*/ 242 h 329"/>
                <a:gd name="T10" fmla="*/ 0 w 602"/>
                <a:gd name="T11" fmla="*/ 329 h 329"/>
                <a:gd name="T12" fmla="*/ 602 w 602"/>
                <a:gd name="T13" fmla="*/ 329 h 329"/>
              </a:gdLst>
              <a:ahLst/>
              <a:cxnLst>
                <a:cxn ang="0">
                  <a:pos x="T0" y="T1"/>
                </a:cxn>
                <a:cxn ang="0">
                  <a:pos x="T2" y="T3"/>
                </a:cxn>
                <a:cxn ang="0">
                  <a:pos x="T4" y="T5"/>
                </a:cxn>
                <a:cxn ang="0">
                  <a:pos x="T6" y="T7"/>
                </a:cxn>
                <a:cxn ang="0">
                  <a:pos x="T8" y="T9"/>
                </a:cxn>
                <a:cxn ang="0">
                  <a:pos x="T10" y="T11"/>
                </a:cxn>
                <a:cxn ang="0">
                  <a:pos x="T12" y="T13"/>
                </a:cxn>
              </a:cxnLst>
              <a:rect l="0" t="0" r="r" b="b"/>
              <a:pathLst>
                <a:path w="602" h="329">
                  <a:moveTo>
                    <a:pt x="602" y="329"/>
                  </a:moveTo>
                  <a:cubicBezTo>
                    <a:pt x="602" y="327"/>
                    <a:pt x="601" y="325"/>
                    <a:pt x="601" y="322"/>
                  </a:cubicBezTo>
                  <a:cubicBezTo>
                    <a:pt x="596" y="306"/>
                    <a:pt x="583" y="259"/>
                    <a:pt x="583" y="242"/>
                  </a:cubicBezTo>
                  <a:cubicBezTo>
                    <a:pt x="583" y="108"/>
                    <a:pt x="457" y="0"/>
                    <a:pt x="303" y="0"/>
                  </a:cubicBezTo>
                  <a:cubicBezTo>
                    <a:pt x="149" y="0"/>
                    <a:pt x="23" y="108"/>
                    <a:pt x="23" y="242"/>
                  </a:cubicBezTo>
                  <a:cubicBezTo>
                    <a:pt x="23" y="258"/>
                    <a:pt x="10" y="303"/>
                    <a:pt x="0" y="329"/>
                  </a:cubicBezTo>
                  <a:lnTo>
                    <a:pt x="602" y="329"/>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Oval 19"/>
            <p:cNvSpPr>
              <a:spLocks noChangeArrowheads="1"/>
            </p:cNvSpPr>
            <p:nvPr/>
          </p:nvSpPr>
          <p:spPr bwMode="auto">
            <a:xfrm>
              <a:off x="5848350" y="3175"/>
              <a:ext cx="509588" cy="512763"/>
            </a:xfrm>
            <a:prstGeom prst="ellipse">
              <a:avLst/>
            </a:prstGeom>
            <a:solidFill>
              <a:srgbClr val="FFC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0"/>
            <p:cNvSpPr/>
            <p:nvPr/>
          </p:nvSpPr>
          <p:spPr bwMode="auto">
            <a:xfrm>
              <a:off x="5534025" y="239713"/>
              <a:ext cx="307975" cy="900113"/>
            </a:xfrm>
            <a:custGeom>
              <a:avLst/>
              <a:gdLst>
                <a:gd name="T0" fmla="*/ 0 w 87"/>
                <a:gd name="T1" fmla="*/ 36 h 254"/>
                <a:gd name="T2" fmla="*/ 84 w 87"/>
                <a:gd name="T3" fmla="*/ 0 h 254"/>
                <a:gd name="T4" fmla="*/ 87 w 87"/>
                <a:gd name="T5" fmla="*/ 16 h 254"/>
                <a:gd name="T6" fmla="*/ 87 w 87"/>
                <a:gd name="T7" fmla="*/ 211 h 254"/>
                <a:gd name="T8" fmla="*/ 44 w 87"/>
                <a:gd name="T9" fmla="*/ 254 h 254"/>
                <a:gd name="T10" fmla="*/ 0 w 87"/>
                <a:gd name="T11" fmla="*/ 211 h 254"/>
                <a:gd name="T12" fmla="*/ 0 w 87"/>
                <a:gd name="T13" fmla="*/ 36 h 254"/>
              </a:gdLst>
              <a:ahLst/>
              <a:cxnLst>
                <a:cxn ang="0">
                  <a:pos x="T0" y="T1"/>
                </a:cxn>
                <a:cxn ang="0">
                  <a:pos x="T2" y="T3"/>
                </a:cxn>
                <a:cxn ang="0">
                  <a:pos x="T4" y="T5"/>
                </a:cxn>
                <a:cxn ang="0">
                  <a:pos x="T6" y="T7"/>
                </a:cxn>
                <a:cxn ang="0">
                  <a:pos x="T8" y="T9"/>
                </a:cxn>
                <a:cxn ang="0">
                  <a:pos x="T10" y="T11"/>
                </a:cxn>
                <a:cxn ang="0">
                  <a:pos x="T12" y="T13"/>
                </a:cxn>
              </a:cxnLst>
              <a:rect l="0" t="0" r="r" b="b"/>
              <a:pathLst>
                <a:path w="87" h="254">
                  <a:moveTo>
                    <a:pt x="0" y="36"/>
                  </a:moveTo>
                  <a:cubicBezTo>
                    <a:pt x="25" y="21"/>
                    <a:pt x="54" y="8"/>
                    <a:pt x="84" y="0"/>
                  </a:cubicBezTo>
                  <a:cubicBezTo>
                    <a:pt x="86" y="5"/>
                    <a:pt x="87" y="11"/>
                    <a:pt x="87" y="16"/>
                  </a:cubicBezTo>
                  <a:cubicBezTo>
                    <a:pt x="87" y="211"/>
                    <a:pt x="87" y="211"/>
                    <a:pt x="87" y="211"/>
                  </a:cubicBezTo>
                  <a:cubicBezTo>
                    <a:pt x="87" y="235"/>
                    <a:pt x="68" y="254"/>
                    <a:pt x="44" y="254"/>
                  </a:cubicBezTo>
                  <a:cubicBezTo>
                    <a:pt x="19" y="254"/>
                    <a:pt x="0" y="235"/>
                    <a:pt x="0" y="211"/>
                  </a:cubicBezTo>
                  <a:lnTo>
                    <a:pt x="0" y="36"/>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Freeform 21"/>
            <p:cNvSpPr/>
            <p:nvPr/>
          </p:nvSpPr>
          <p:spPr bwMode="auto">
            <a:xfrm>
              <a:off x="6364288" y="233363"/>
              <a:ext cx="303213" cy="906463"/>
            </a:xfrm>
            <a:custGeom>
              <a:avLst/>
              <a:gdLst>
                <a:gd name="T0" fmla="*/ 3 w 86"/>
                <a:gd name="T1" fmla="*/ 0 h 256"/>
                <a:gd name="T2" fmla="*/ 86 w 86"/>
                <a:gd name="T3" fmla="*/ 34 h 256"/>
                <a:gd name="T4" fmla="*/ 86 w 86"/>
                <a:gd name="T5" fmla="*/ 213 h 256"/>
                <a:gd name="T6" fmla="*/ 43 w 86"/>
                <a:gd name="T7" fmla="*/ 256 h 256"/>
                <a:gd name="T8" fmla="*/ 0 w 86"/>
                <a:gd name="T9" fmla="*/ 213 h 256"/>
                <a:gd name="T10" fmla="*/ 0 w 86"/>
                <a:gd name="T11" fmla="*/ 18 h 256"/>
                <a:gd name="T12" fmla="*/ 3 w 86"/>
                <a:gd name="T13" fmla="*/ 0 h 256"/>
              </a:gdLst>
              <a:ahLst/>
              <a:cxnLst>
                <a:cxn ang="0">
                  <a:pos x="T0" y="T1"/>
                </a:cxn>
                <a:cxn ang="0">
                  <a:pos x="T2" y="T3"/>
                </a:cxn>
                <a:cxn ang="0">
                  <a:pos x="T4" y="T5"/>
                </a:cxn>
                <a:cxn ang="0">
                  <a:pos x="T6" y="T7"/>
                </a:cxn>
                <a:cxn ang="0">
                  <a:pos x="T8" y="T9"/>
                </a:cxn>
                <a:cxn ang="0">
                  <a:pos x="T10" y="T11"/>
                </a:cxn>
                <a:cxn ang="0">
                  <a:pos x="T12" y="T13"/>
                </a:cxn>
              </a:cxnLst>
              <a:rect l="0" t="0" r="r" b="b"/>
              <a:pathLst>
                <a:path w="86" h="256">
                  <a:moveTo>
                    <a:pt x="3" y="0"/>
                  </a:moveTo>
                  <a:cubicBezTo>
                    <a:pt x="33" y="7"/>
                    <a:pt x="61" y="19"/>
                    <a:pt x="86" y="34"/>
                  </a:cubicBezTo>
                  <a:cubicBezTo>
                    <a:pt x="86" y="213"/>
                    <a:pt x="86" y="213"/>
                    <a:pt x="86" y="213"/>
                  </a:cubicBezTo>
                  <a:cubicBezTo>
                    <a:pt x="86" y="237"/>
                    <a:pt x="67" y="256"/>
                    <a:pt x="43" y="256"/>
                  </a:cubicBezTo>
                  <a:cubicBezTo>
                    <a:pt x="19" y="256"/>
                    <a:pt x="0" y="237"/>
                    <a:pt x="0" y="213"/>
                  </a:cubicBezTo>
                  <a:cubicBezTo>
                    <a:pt x="0" y="18"/>
                    <a:pt x="0" y="18"/>
                    <a:pt x="0" y="18"/>
                  </a:cubicBezTo>
                  <a:cubicBezTo>
                    <a:pt x="0" y="11"/>
                    <a:pt x="1" y="6"/>
                    <a:pt x="3" y="0"/>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Freeform 22"/>
            <p:cNvSpPr/>
            <p:nvPr/>
          </p:nvSpPr>
          <p:spPr bwMode="auto">
            <a:xfrm>
              <a:off x="4902200" y="1263650"/>
              <a:ext cx="2419350" cy="242888"/>
            </a:xfrm>
            <a:custGeom>
              <a:avLst/>
              <a:gdLst>
                <a:gd name="T0" fmla="*/ 685 w 685"/>
                <a:gd name="T1" fmla="*/ 34 h 69"/>
                <a:gd name="T2" fmla="*/ 660 w 685"/>
                <a:gd name="T3" fmla="*/ 69 h 69"/>
                <a:gd name="T4" fmla="*/ 24 w 685"/>
                <a:gd name="T5" fmla="*/ 69 h 69"/>
                <a:gd name="T6" fmla="*/ 0 w 685"/>
                <a:gd name="T7" fmla="*/ 34 h 69"/>
                <a:gd name="T8" fmla="*/ 24 w 685"/>
                <a:gd name="T9" fmla="*/ 0 h 69"/>
                <a:gd name="T10" fmla="*/ 661 w 685"/>
                <a:gd name="T11" fmla="*/ 0 h 69"/>
                <a:gd name="T12" fmla="*/ 685 w 685"/>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685" h="69">
                  <a:moveTo>
                    <a:pt x="685" y="34"/>
                  </a:moveTo>
                  <a:cubicBezTo>
                    <a:pt x="685" y="54"/>
                    <a:pt x="674" y="69"/>
                    <a:pt x="660" y="69"/>
                  </a:cubicBezTo>
                  <a:cubicBezTo>
                    <a:pt x="24" y="69"/>
                    <a:pt x="24" y="69"/>
                    <a:pt x="24" y="69"/>
                  </a:cubicBezTo>
                  <a:cubicBezTo>
                    <a:pt x="10" y="69"/>
                    <a:pt x="0" y="54"/>
                    <a:pt x="0" y="34"/>
                  </a:cubicBezTo>
                  <a:cubicBezTo>
                    <a:pt x="0" y="15"/>
                    <a:pt x="10" y="0"/>
                    <a:pt x="24" y="0"/>
                  </a:cubicBezTo>
                  <a:cubicBezTo>
                    <a:pt x="661" y="0"/>
                    <a:pt x="661" y="0"/>
                    <a:pt x="661" y="0"/>
                  </a:cubicBezTo>
                  <a:cubicBezTo>
                    <a:pt x="674" y="0"/>
                    <a:pt x="685" y="15"/>
                    <a:pt x="685" y="34"/>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Rectangle 23"/>
            <p:cNvSpPr>
              <a:spLocks noChangeArrowheads="1"/>
            </p:cNvSpPr>
            <p:nvPr/>
          </p:nvSpPr>
          <p:spPr bwMode="auto">
            <a:xfrm>
              <a:off x="4781550" y="5435600"/>
              <a:ext cx="1014413" cy="134938"/>
            </a:xfrm>
            <a:prstGeom prst="rect">
              <a:avLst/>
            </a:prstGeom>
            <a:solidFill>
              <a:srgbClr val="BA8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Rectangle 24"/>
            <p:cNvSpPr>
              <a:spLocks noChangeArrowheads="1"/>
            </p:cNvSpPr>
            <p:nvPr/>
          </p:nvSpPr>
          <p:spPr bwMode="auto">
            <a:xfrm>
              <a:off x="6194425" y="4940300"/>
              <a:ext cx="1017588" cy="630238"/>
            </a:xfrm>
            <a:prstGeom prst="rect">
              <a:avLst/>
            </a:prstGeom>
            <a:solidFill>
              <a:srgbClr val="DFE0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25"/>
            <p:cNvSpPr/>
            <p:nvPr/>
          </p:nvSpPr>
          <p:spPr bwMode="auto">
            <a:xfrm>
              <a:off x="6516688" y="4840288"/>
              <a:ext cx="401638" cy="138113"/>
            </a:xfrm>
            <a:custGeom>
              <a:avLst/>
              <a:gdLst>
                <a:gd name="T0" fmla="*/ 103 w 114"/>
                <a:gd name="T1" fmla="*/ 39 h 39"/>
                <a:gd name="T2" fmla="*/ 11 w 114"/>
                <a:gd name="T3" fmla="*/ 39 h 39"/>
                <a:gd name="T4" fmla="*/ 0 w 114"/>
                <a:gd name="T5" fmla="*/ 28 h 39"/>
                <a:gd name="T6" fmla="*/ 0 w 114"/>
                <a:gd name="T7" fmla="*/ 10 h 39"/>
                <a:gd name="T8" fmla="*/ 11 w 114"/>
                <a:gd name="T9" fmla="*/ 0 h 39"/>
                <a:gd name="T10" fmla="*/ 103 w 114"/>
                <a:gd name="T11" fmla="*/ 0 h 39"/>
                <a:gd name="T12" fmla="*/ 114 w 114"/>
                <a:gd name="T13" fmla="*/ 10 h 39"/>
                <a:gd name="T14" fmla="*/ 114 w 114"/>
                <a:gd name="T15" fmla="*/ 28 h 39"/>
                <a:gd name="T16" fmla="*/ 103 w 11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9">
                  <a:moveTo>
                    <a:pt x="103" y="39"/>
                  </a:moveTo>
                  <a:cubicBezTo>
                    <a:pt x="11" y="39"/>
                    <a:pt x="11" y="39"/>
                    <a:pt x="11" y="39"/>
                  </a:cubicBezTo>
                  <a:cubicBezTo>
                    <a:pt x="5" y="39"/>
                    <a:pt x="0" y="34"/>
                    <a:pt x="0" y="28"/>
                  </a:cubicBezTo>
                  <a:cubicBezTo>
                    <a:pt x="0" y="10"/>
                    <a:pt x="0" y="10"/>
                    <a:pt x="0" y="10"/>
                  </a:cubicBezTo>
                  <a:cubicBezTo>
                    <a:pt x="0" y="4"/>
                    <a:pt x="5" y="0"/>
                    <a:pt x="11" y="0"/>
                  </a:cubicBezTo>
                  <a:cubicBezTo>
                    <a:pt x="103" y="0"/>
                    <a:pt x="103" y="0"/>
                    <a:pt x="103" y="0"/>
                  </a:cubicBezTo>
                  <a:cubicBezTo>
                    <a:pt x="109" y="0"/>
                    <a:pt x="114" y="4"/>
                    <a:pt x="114" y="10"/>
                  </a:cubicBezTo>
                  <a:cubicBezTo>
                    <a:pt x="114" y="28"/>
                    <a:pt x="114" y="28"/>
                    <a:pt x="114" y="28"/>
                  </a:cubicBezTo>
                  <a:cubicBezTo>
                    <a:pt x="114" y="34"/>
                    <a:pt x="109" y="39"/>
                    <a:pt x="103" y="39"/>
                  </a:cubicBezTo>
                  <a:close/>
                </a:path>
              </a:pathLst>
            </a:custGeom>
            <a:solidFill>
              <a:srgbClr val="36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Rectangle 26"/>
            <p:cNvSpPr>
              <a:spLocks noChangeArrowheads="1"/>
            </p:cNvSpPr>
            <p:nvPr/>
          </p:nvSpPr>
          <p:spPr bwMode="auto">
            <a:xfrm>
              <a:off x="6735763" y="5084763"/>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Rectangle 27"/>
            <p:cNvSpPr>
              <a:spLocks noChangeArrowheads="1"/>
            </p:cNvSpPr>
            <p:nvPr/>
          </p:nvSpPr>
          <p:spPr bwMode="auto">
            <a:xfrm>
              <a:off x="6735763" y="5202238"/>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Rectangle 28"/>
            <p:cNvSpPr>
              <a:spLocks noChangeArrowheads="1"/>
            </p:cNvSpPr>
            <p:nvPr/>
          </p:nvSpPr>
          <p:spPr bwMode="auto">
            <a:xfrm>
              <a:off x="6735763" y="5318125"/>
              <a:ext cx="430213" cy="4603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Rectangle 29"/>
            <p:cNvSpPr>
              <a:spLocks noChangeArrowheads="1"/>
            </p:cNvSpPr>
            <p:nvPr/>
          </p:nvSpPr>
          <p:spPr bwMode="auto">
            <a:xfrm>
              <a:off x="6403975" y="5318125"/>
              <a:ext cx="141288" cy="123825"/>
            </a:xfrm>
            <a:prstGeom prst="rect">
              <a:avLst/>
            </a:prstGeom>
            <a:solidFill>
              <a:srgbClr val="E8A9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0"/>
            <p:cNvSpPr/>
            <p:nvPr/>
          </p:nvSpPr>
          <p:spPr bwMode="auto">
            <a:xfrm>
              <a:off x="6545263" y="5165725"/>
              <a:ext cx="49213" cy="74613"/>
            </a:xfrm>
            <a:custGeom>
              <a:avLst/>
              <a:gdLst>
                <a:gd name="T0" fmla="*/ 4 w 14"/>
                <a:gd name="T1" fmla="*/ 20 h 21"/>
                <a:gd name="T2" fmla="*/ 4 w 14"/>
                <a:gd name="T3" fmla="*/ 20 h 21"/>
                <a:gd name="T4" fmla="*/ 11 w 14"/>
                <a:gd name="T5" fmla="*/ 17 h 21"/>
                <a:gd name="T6" fmla="*/ 13 w 14"/>
                <a:gd name="T7" fmla="*/ 8 h 21"/>
                <a:gd name="T8" fmla="*/ 9 w 14"/>
                <a:gd name="T9" fmla="*/ 1 h 21"/>
                <a:gd name="T10" fmla="*/ 3 w 14"/>
                <a:gd name="T11" fmla="*/ 5 h 21"/>
                <a:gd name="T12" fmla="*/ 1 w 14"/>
                <a:gd name="T13" fmla="*/ 14 h 21"/>
                <a:gd name="T14" fmla="*/ 4 w 14"/>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1">
                  <a:moveTo>
                    <a:pt x="4" y="20"/>
                  </a:moveTo>
                  <a:cubicBezTo>
                    <a:pt x="4" y="20"/>
                    <a:pt x="4" y="20"/>
                    <a:pt x="4" y="20"/>
                  </a:cubicBezTo>
                  <a:cubicBezTo>
                    <a:pt x="7" y="21"/>
                    <a:pt x="10" y="20"/>
                    <a:pt x="11" y="17"/>
                  </a:cubicBezTo>
                  <a:cubicBezTo>
                    <a:pt x="13" y="8"/>
                    <a:pt x="13" y="8"/>
                    <a:pt x="13" y="8"/>
                  </a:cubicBezTo>
                  <a:cubicBezTo>
                    <a:pt x="14" y="5"/>
                    <a:pt x="12" y="2"/>
                    <a:pt x="9" y="1"/>
                  </a:cubicBezTo>
                  <a:cubicBezTo>
                    <a:pt x="6" y="0"/>
                    <a:pt x="4" y="2"/>
                    <a:pt x="3" y="5"/>
                  </a:cubicBezTo>
                  <a:cubicBezTo>
                    <a:pt x="1" y="14"/>
                    <a:pt x="1" y="14"/>
                    <a:pt x="1" y="14"/>
                  </a:cubicBezTo>
                  <a:cubicBezTo>
                    <a:pt x="0" y="17"/>
                    <a:pt x="2" y="20"/>
                    <a:pt x="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2" name="Freeform 31"/>
            <p:cNvSpPr/>
            <p:nvPr/>
          </p:nvSpPr>
          <p:spPr bwMode="auto">
            <a:xfrm>
              <a:off x="6361113" y="5081588"/>
              <a:ext cx="211138" cy="296863"/>
            </a:xfrm>
            <a:custGeom>
              <a:avLst/>
              <a:gdLst>
                <a:gd name="T0" fmla="*/ 57 w 60"/>
                <a:gd name="T1" fmla="*/ 20 h 84"/>
                <a:gd name="T2" fmla="*/ 60 w 60"/>
                <a:gd name="T3" fmla="*/ 49 h 84"/>
                <a:gd name="T4" fmla="*/ 59 w 60"/>
                <a:gd name="T5" fmla="*/ 56 h 84"/>
                <a:gd name="T6" fmla="*/ 56 w 60"/>
                <a:gd name="T7" fmla="*/ 64 h 84"/>
                <a:gd name="T8" fmla="*/ 52 w 60"/>
                <a:gd name="T9" fmla="*/ 68 h 84"/>
                <a:gd name="T10" fmla="*/ 42 w 60"/>
                <a:gd name="T11" fmla="*/ 81 h 84"/>
                <a:gd name="T12" fmla="*/ 32 w 60"/>
                <a:gd name="T13" fmla="*/ 84 h 84"/>
                <a:gd name="T14" fmla="*/ 26 w 60"/>
                <a:gd name="T15" fmla="*/ 82 h 84"/>
                <a:gd name="T16" fmla="*/ 14 w 60"/>
                <a:gd name="T17" fmla="*/ 71 h 84"/>
                <a:gd name="T18" fmla="*/ 9 w 60"/>
                <a:gd name="T19" fmla="*/ 68 h 84"/>
                <a:gd name="T20" fmla="*/ 5 w 60"/>
                <a:gd name="T21" fmla="*/ 60 h 84"/>
                <a:gd name="T22" fmla="*/ 3 w 60"/>
                <a:gd name="T23" fmla="*/ 54 h 84"/>
                <a:gd name="T24" fmla="*/ 1 w 60"/>
                <a:gd name="T25" fmla="*/ 24 h 84"/>
                <a:gd name="T26" fmla="*/ 15 w 60"/>
                <a:gd name="T27" fmla="*/ 2 h 84"/>
                <a:gd name="T28" fmla="*/ 39 w 60"/>
                <a:gd name="T29" fmla="*/ 0 h 84"/>
                <a:gd name="T30" fmla="*/ 57 w 60"/>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84">
                  <a:moveTo>
                    <a:pt x="57" y="20"/>
                  </a:moveTo>
                  <a:cubicBezTo>
                    <a:pt x="60" y="49"/>
                    <a:pt x="60" y="49"/>
                    <a:pt x="60" y="49"/>
                  </a:cubicBezTo>
                  <a:cubicBezTo>
                    <a:pt x="60" y="51"/>
                    <a:pt x="60" y="54"/>
                    <a:pt x="59" y="56"/>
                  </a:cubicBezTo>
                  <a:cubicBezTo>
                    <a:pt x="58" y="59"/>
                    <a:pt x="57" y="62"/>
                    <a:pt x="56" y="64"/>
                  </a:cubicBezTo>
                  <a:cubicBezTo>
                    <a:pt x="52" y="68"/>
                    <a:pt x="52" y="68"/>
                    <a:pt x="52" y="68"/>
                  </a:cubicBezTo>
                  <a:cubicBezTo>
                    <a:pt x="42" y="81"/>
                    <a:pt x="42" y="81"/>
                    <a:pt x="42" y="81"/>
                  </a:cubicBezTo>
                  <a:cubicBezTo>
                    <a:pt x="40" y="83"/>
                    <a:pt x="36"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9" y="0"/>
                    <a:pt x="39" y="0"/>
                    <a:pt x="39" y="0"/>
                  </a:cubicBezTo>
                  <a:cubicBezTo>
                    <a:pt x="48" y="0"/>
                    <a:pt x="56" y="8"/>
                    <a:pt x="57" y="20"/>
                  </a:cubicBezTo>
                  <a:close/>
                </a:path>
              </a:pathLst>
            </a:custGeom>
            <a:solidFill>
              <a:srgbClr val="C1A0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3" name="Freeform 32"/>
            <p:cNvSpPr/>
            <p:nvPr/>
          </p:nvSpPr>
          <p:spPr bwMode="auto">
            <a:xfrm>
              <a:off x="6361113" y="5081588"/>
              <a:ext cx="196850" cy="296863"/>
            </a:xfrm>
            <a:custGeom>
              <a:avLst/>
              <a:gdLst>
                <a:gd name="T0" fmla="*/ 54 w 56"/>
                <a:gd name="T1" fmla="*/ 20 h 84"/>
                <a:gd name="T2" fmla="*/ 56 w 56"/>
                <a:gd name="T3" fmla="*/ 50 h 84"/>
                <a:gd name="T4" fmla="*/ 56 w 56"/>
                <a:gd name="T5" fmla="*/ 56 h 84"/>
                <a:gd name="T6" fmla="*/ 52 w 56"/>
                <a:gd name="T7" fmla="*/ 65 h 84"/>
                <a:gd name="T8" fmla="*/ 48 w 56"/>
                <a:gd name="T9" fmla="*/ 69 h 84"/>
                <a:gd name="T10" fmla="*/ 38 w 56"/>
                <a:gd name="T11" fmla="*/ 81 h 84"/>
                <a:gd name="T12" fmla="*/ 32 w 56"/>
                <a:gd name="T13" fmla="*/ 84 h 84"/>
                <a:gd name="T14" fmla="*/ 26 w 56"/>
                <a:gd name="T15" fmla="*/ 82 h 84"/>
                <a:gd name="T16" fmla="*/ 14 w 56"/>
                <a:gd name="T17" fmla="*/ 71 h 84"/>
                <a:gd name="T18" fmla="*/ 9 w 56"/>
                <a:gd name="T19" fmla="*/ 68 h 84"/>
                <a:gd name="T20" fmla="*/ 5 w 56"/>
                <a:gd name="T21" fmla="*/ 60 h 84"/>
                <a:gd name="T22" fmla="*/ 3 w 56"/>
                <a:gd name="T23" fmla="*/ 54 h 84"/>
                <a:gd name="T24" fmla="*/ 1 w 56"/>
                <a:gd name="T25" fmla="*/ 24 h 84"/>
                <a:gd name="T26" fmla="*/ 15 w 56"/>
                <a:gd name="T27" fmla="*/ 2 h 84"/>
                <a:gd name="T28" fmla="*/ 36 w 56"/>
                <a:gd name="T29" fmla="*/ 1 h 84"/>
                <a:gd name="T30" fmla="*/ 54 w 56"/>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4">
                  <a:moveTo>
                    <a:pt x="54" y="20"/>
                  </a:moveTo>
                  <a:cubicBezTo>
                    <a:pt x="56" y="50"/>
                    <a:pt x="56" y="50"/>
                    <a:pt x="56" y="50"/>
                  </a:cubicBezTo>
                  <a:cubicBezTo>
                    <a:pt x="56" y="52"/>
                    <a:pt x="56" y="54"/>
                    <a:pt x="56" y="56"/>
                  </a:cubicBezTo>
                  <a:cubicBezTo>
                    <a:pt x="55" y="60"/>
                    <a:pt x="54" y="62"/>
                    <a:pt x="52" y="65"/>
                  </a:cubicBezTo>
                  <a:cubicBezTo>
                    <a:pt x="48" y="69"/>
                    <a:pt x="48" y="69"/>
                    <a:pt x="48" y="69"/>
                  </a:cubicBezTo>
                  <a:cubicBezTo>
                    <a:pt x="38" y="81"/>
                    <a:pt x="38" y="81"/>
                    <a:pt x="38" y="81"/>
                  </a:cubicBezTo>
                  <a:cubicBezTo>
                    <a:pt x="37" y="83"/>
                    <a:pt x="35"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6" y="1"/>
                    <a:pt x="36" y="1"/>
                    <a:pt x="36" y="1"/>
                  </a:cubicBezTo>
                  <a:cubicBezTo>
                    <a:pt x="45" y="0"/>
                    <a:pt x="53" y="9"/>
                    <a:pt x="5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4" name="Freeform 33"/>
            <p:cNvSpPr/>
            <p:nvPr/>
          </p:nvSpPr>
          <p:spPr bwMode="auto">
            <a:xfrm>
              <a:off x="6340475" y="5184775"/>
              <a:ext cx="52388" cy="73025"/>
            </a:xfrm>
            <a:custGeom>
              <a:avLst/>
              <a:gdLst>
                <a:gd name="T0" fmla="*/ 12 w 15"/>
                <a:gd name="T1" fmla="*/ 20 h 21"/>
                <a:gd name="T2" fmla="*/ 12 w 15"/>
                <a:gd name="T3" fmla="*/ 20 h 21"/>
                <a:gd name="T4" fmla="*/ 5 w 15"/>
                <a:gd name="T5" fmla="*/ 17 h 21"/>
                <a:gd name="T6" fmla="*/ 1 w 15"/>
                <a:gd name="T7" fmla="*/ 8 h 21"/>
                <a:gd name="T8" fmla="*/ 4 w 15"/>
                <a:gd name="T9" fmla="*/ 1 h 21"/>
                <a:gd name="T10" fmla="*/ 11 w 15"/>
                <a:gd name="T11" fmla="*/ 4 h 21"/>
                <a:gd name="T12" fmla="*/ 15 w 15"/>
                <a:gd name="T13" fmla="*/ 13 h 21"/>
                <a:gd name="T14" fmla="*/ 12 w 15"/>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2" y="20"/>
                  </a:moveTo>
                  <a:cubicBezTo>
                    <a:pt x="12" y="20"/>
                    <a:pt x="12" y="20"/>
                    <a:pt x="12" y="20"/>
                  </a:cubicBezTo>
                  <a:cubicBezTo>
                    <a:pt x="9" y="21"/>
                    <a:pt x="6" y="20"/>
                    <a:pt x="5" y="17"/>
                  </a:cubicBezTo>
                  <a:cubicBezTo>
                    <a:pt x="1" y="8"/>
                    <a:pt x="1" y="8"/>
                    <a:pt x="1" y="8"/>
                  </a:cubicBezTo>
                  <a:cubicBezTo>
                    <a:pt x="0" y="5"/>
                    <a:pt x="1" y="3"/>
                    <a:pt x="4" y="1"/>
                  </a:cubicBezTo>
                  <a:cubicBezTo>
                    <a:pt x="6" y="0"/>
                    <a:pt x="10" y="1"/>
                    <a:pt x="11" y="4"/>
                  </a:cubicBezTo>
                  <a:cubicBezTo>
                    <a:pt x="15" y="13"/>
                    <a:pt x="15" y="13"/>
                    <a:pt x="15" y="13"/>
                  </a:cubicBezTo>
                  <a:cubicBezTo>
                    <a:pt x="15" y="15"/>
                    <a:pt x="14" y="18"/>
                    <a:pt x="12"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5" name="Freeform 34"/>
            <p:cNvSpPr/>
            <p:nvPr/>
          </p:nvSpPr>
          <p:spPr bwMode="auto">
            <a:xfrm>
              <a:off x="6357938" y="5018088"/>
              <a:ext cx="214313" cy="230188"/>
            </a:xfrm>
            <a:custGeom>
              <a:avLst/>
              <a:gdLst>
                <a:gd name="T0" fmla="*/ 135 w 135"/>
                <a:gd name="T1" fmla="*/ 76 h 145"/>
                <a:gd name="T2" fmla="*/ 131 w 135"/>
                <a:gd name="T3" fmla="*/ 129 h 145"/>
                <a:gd name="T4" fmla="*/ 111 w 135"/>
                <a:gd name="T5" fmla="*/ 98 h 145"/>
                <a:gd name="T6" fmla="*/ 91 w 135"/>
                <a:gd name="T7" fmla="*/ 96 h 145"/>
                <a:gd name="T8" fmla="*/ 24 w 135"/>
                <a:gd name="T9" fmla="*/ 87 h 145"/>
                <a:gd name="T10" fmla="*/ 13 w 135"/>
                <a:gd name="T11" fmla="*/ 142 h 145"/>
                <a:gd name="T12" fmla="*/ 13 w 135"/>
                <a:gd name="T13" fmla="*/ 145 h 145"/>
                <a:gd name="T14" fmla="*/ 13 w 135"/>
                <a:gd name="T15" fmla="*/ 142 h 145"/>
                <a:gd name="T16" fmla="*/ 0 w 135"/>
                <a:gd name="T17" fmla="*/ 89 h 145"/>
                <a:gd name="T18" fmla="*/ 9 w 135"/>
                <a:gd name="T19" fmla="*/ 33 h 145"/>
                <a:gd name="T20" fmla="*/ 15 w 135"/>
                <a:gd name="T21" fmla="*/ 33 h 145"/>
                <a:gd name="T22" fmla="*/ 26 w 135"/>
                <a:gd name="T23" fmla="*/ 9 h 145"/>
                <a:gd name="T24" fmla="*/ 33 w 135"/>
                <a:gd name="T25" fmla="*/ 15 h 145"/>
                <a:gd name="T26" fmla="*/ 44 w 135"/>
                <a:gd name="T27" fmla="*/ 0 h 145"/>
                <a:gd name="T28" fmla="*/ 73 w 135"/>
                <a:gd name="T29" fmla="*/ 18 h 145"/>
                <a:gd name="T30" fmla="*/ 80 w 135"/>
                <a:gd name="T31" fmla="*/ 7 h 145"/>
                <a:gd name="T32" fmla="*/ 118 w 135"/>
                <a:gd name="T33" fmla="*/ 38 h 145"/>
                <a:gd name="T34" fmla="*/ 118 w 135"/>
                <a:gd name="T35" fmla="*/ 38 h 145"/>
                <a:gd name="T36" fmla="*/ 124 w 135"/>
                <a:gd name="T37" fmla="*/ 31 h 145"/>
                <a:gd name="T38" fmla="*/ 135 w 135"/>
                <a:gd name="T39" fmla="*/ 7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45">
                  <a:moveTo>
                    <a:pt x="135" y="76"/>
                  </a:moveTo>
                  <a:lnTo>
                    <a:pt x="131" y="129"/>
                  </a:lnTo>
                  <a:lnTo>
                    <a:pt x="111" y="98"/>
                  </a:lnTo>
                  <a:lnTo>
                    <a:pt x="91" y="96"/>
                  </a:lnTo>
                  <a:lnTo>
                    <a:pt x="24" y="87"/>
                  </a:lnTo>
                  <a:lnTo>
                    <a:pt x="13" y="142"/>
                  </a:lnTo>
                  <a:lnTo>
                    <a:pt x="13" y="145"/>
                  </a:lnTo>
                  <a:lnTo>
                    <a:pt x="13" y="142"/>
                  </a:lnTo>
                  <a:lnTo>
                    <a:pt x="0" y="89"/>
                  </a:lnTo>
                  <a:lnTo>
                    <a:pt x="9" y="33"/>
                  </a:lnTo>
                  <a:lnTo>
                    <a:pt x="15" y="33"/>
                  </a:lnTo>
                  <a:lnTo>
                    <a:pt x="26" y="9"/>
                  </a:lnTo>
                  <a:lnTo>
                    <a:pt x="33" y="15"/>
                  </a:lnTo>
                  <a:lnTo>
                    <a:pt x="44" y="0"/>
                  </a:lnTo>
                  <a:lnTo>
                    <a:pt x="73" y="18"/>
                  </a:lnTo>
                  <a:lnTo>
                    <a:pt x="80" y="7"/>
                  </a:lnTo>
                  <a:lnTo>
                    <a:pt x="118" y="38"/>
                  </a:lnTo>
                  <a:lnTo>
                    <a:pt x="118" y="38"/>
                  </a:lnTo>
                  <a:lnTo>
                    <a:pt x="124" y="31"/>
                  </a:lnTo>
                  <a:lnTo>
                    <a:pt x="135"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6" name="Freeform 35"/>
            <p:cNvSpPr/>
            <p:nvPr/>
          </p:nvSpPr>
          <p:spPr bwMode="auto">
            <a:xfrm>
              <a:off x="6332538" y="5413375"/>
              <a:ext cx="285750" cy="71438"/>
            </a:xfrm>
            <a:custGeom>
              <a:avLst/>
              <a:gdLst>
                <a:gd name="T0" fmla="*/ 71 w 81"/>
                <a:gd name="T1" fmla="*/ 20 h 20"/>
                <a:gd name="T2" fmla="*/ 10 w 81"/>
                <a:gd name="T3" fmla="*/ 20 h 20"/>
                <a:gd name="T4" fmla="*/ 0 w 81"/>
                <a:gd name="T5" fmla="*/ 10 h 20"/>
                <a:gd name="T6" fmla="*/ 10 w 81"/>
                <a:gd name="T7" fmla="*/ 0 h 20"/>
                <a:gd name="T8" fmla="*/ 71 w 81"/>
                <a:gd name="T9" fmla="*/ 0 h 20"/>
                <a:gd name="T10" fmla="*/ 81 w 81"/>
                <a:gd name="T11" fmla="*/ 10 h 20"/>
                <a:gd name="T12" fmla="*/ 71 w 8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1" h="20">
                  <a:moveTo>
                    <a:pt x="71" y="20"/>
                  </a:moveTo>
                  <a:cubicBezTo>
                    <a:pt x="10" y="20"/>
                    <a:pt x="10" y="20"/>
                    <a:pt x="10" y="20"/>
                  </a:cubicBezTo>
                  <a:cubicBezTo>
                    <a:pt x="4" y="20"/>
                    <a:pt x="0" y="15"/>
                    <a:pt x="0" y="10"/>
                  </a:cubicBezTo>
                  <a:cubicBezTo>
                    <a:pt x="0" y="4"/>
                    <a:pt x="4" y="0"/>
                    <a:pt x="10" y="0"/>
                  </a:cubicBezTo>
                  <a:cubicBezTo>
                    <a:pt x="71" y="0"/>
                    <a:pt x="71" y="0"/>
                    <a:pt x="71" y="0"/>
                  </a:cubicBezTo>
                  <a:cubicBezTo>
                    <a:pt x="76" y="0"/>
                    <a:pt x="81" y="4"/>
                    <a:pt x="81" y="10"/>
                  </a:cubicBezTo>
                  <a:cubicBezTo>
                    <a:pt x="81" y="15"/>
                    <a:pt x="76" y="20"/>
                    <a:pt x="71" y="20"/>
                  </a:cubicBez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75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50"/>
                                        <p:tgtEl>
                                          <p:spTgt spid="15"/>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3" grpId="0"/>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sp>
        <p:nvSpPr>
          <p:cNvPr id="15" name="Text Box 4"/>
          <p:cNvSpPr txBox="1">
            <a:spLocks noChangeArrowheads="1"/>
          </p:cNvSpPr>
          <p:nvPr/>
        </p:nvSpPr>
        <p:spPr bwMode="auto">
          <a:xfrm>
            <a:off x="4886089" y="1694999"/>
            <a:ext cx="593254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黑体" panose="02010609060101010101"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黑体" panose="02010609060101010101"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黑体" panose="02010609060101010101"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9pPr>
          </a:lstStyle>
          <a:p>
            <a:pPr eaLnBrk="1" hangingPunct="1">
              <a:spcBef>
                <a:spcPct val="50000"/>
              </a:spcBef>
              <a:buClrTx/>
              <a:buSzTx/>
              <a:buFontTx/>
              <a:buNone/>
            </a:pPr>
            <a:r>
              <a:rPr lang="zh-CN" altLang="en-US" sz="2400" dirty="0">
                <a:solidFill>
                  <a:srgbClr val="FEC900"/>
                </a:solidFill>
                <a:latin typeface="汉仪意宋W"/>
                <a:ea typeface="微软雅黑" panose="020B0503020204020204" charset="-122"/>
                <a:sym typeface="汉仪意宋W"/>
              </a:rPr>
              <a:t>六不准：</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不准在铁路线路上行走、坐卧、逗留；</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不准抢越道口、击打列车；</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不准在线路上玩耍、打闹；</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不准钻车、扒车、跳车；</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不准在站内、线路上拾捡物品；</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不准在铁路线两侧</a:t>
            </a:r>
            <a:r>
              <a:rPr lang="en-US" altLang="zh-CN" sz="2400" dirty="0">
                <a:solidFill>
                  <a:schemeClr val="bg1"/>
                </a:solidFill>
                <a:latin typeface="汉仪意宋W"/>
                <a:ea typeface="微软雅黑" panose="020B0503020204020204" charset="-122"/>
                <a:sym typeface="汉仪意宋W"/>
              </a:rPr>
              <a:t>20</a:t>
            </a:r>
            <a:r>
              <a:rPr lang="zh-CN" altLang="en-US" sz="2400" dirty="0">
                <a:solidFill>
                  <a:schemeClr val="bg1"/>
                </a:solidFill>
                <a:latin typeface="汉仪意宋W"/>
                <a:ea typeface="微软雅黑" panose="020B0503020204020204" charset="-122"/>
                <a:sym typeface="汉仪意宋W"/>
              </a:rPr>
              <a:t>米内放牧 。</a:t>
            </a:r>
          </a:p>
        </p:txBody>
      </p:sp>
      <p:sp>
        <p:nvSpPr>
          <p:cNvPr id="16" name="Text Box 5"/>
          <p:cNvSpPr txBox="1">
            <a:spLocks noChangeArrowheads="1"/>
          </p:cNvSpPr>
          <p:nvPr/>
        </p:nvSpPr>
        <p:spPr bwMode="auto">
          <a:xfrm>
            <a:off x="4903849" y="5700717"/>
            <a:ext cx="55010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黑体" panose="02010609060101010101"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黑体" panose="02010609060101010101"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黑体" panose="02010609060101010101"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9pPr>
          </a:lstStyle>
          <a:p>
            <a:pPr>
              <a:spcBef>
                <a:spcPct val="50000"/>
              </a:spcBef>
              <a:buClrTx/>
              <a:buSzTx/>
              <a:buNone/>
            </a:pPr>
            <a:r>
              <a:rPr lang="zh-CN" altLang="en-US" sz="2400" dirty="0">
                <a:solidFill>
                  <a:srgbClr val="FEC900"/>
                </a:solidFill>
                <a:latin typeface="汉仪意宋W"/>
                <a:ea typeface="微软雅黑" panose="020B0503020204020204" charset="-122"/>
                <a:sym typeface="汉仪意宋W"/>
              </a:rPr>
              <a:t>一必须：</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穿过道口必须要一站，二看，三通过 </a:t>
            </a:r>
          </a:p>
        </p:txBody>
      </p:sp>
      <p:grpSp>
        <p:nvGrpSpPr>
          <p:cNvPr id="3" name="组合 2"/>
          <p:cNvGrpSpPr/>
          <p:nvPr/>
        </p:nvGrpSpPr>
        <p:grpSpPr>
          <a:xfrm>
            <a:off x="407368" y="1340768"/>
            <a:ext cx="4411575" cy="6125163"/>
            <a:chOff x="407368" y="1340768"/>
            <a:chExt cx="4411575" cy="6125163"/>
          </a:xfrm>
        </p:grpSpPr>
        <p:pic>
          <p:nvPicPr>
            <p:cNvPr id="6" name="Picture 11"/>
            <p:cNvPicPr>
              <a:picLocks noChangeAspect="1"/>
            </p:cNvPicPr>
            <p:nvPr/>
          </p:nvPicPr>
          <p:blipFill>
            <a:blip r:embed="rId4"/>
            <a:stretch>
              <a:fillRect/>
            </a:stretch>
          </p:blipFill>
          <p:spPr>
            <a:xfrm>
              <a:off x="407368" y="1340768"/>
              <a:ext cx="4411575" cy="6125163"/>
            </a:xfrm>
            <a:prstGeom prst="rect">
              <a:avLst/>
            </a:prstGeom>
            <a:effectLst/>
          </p:spPr>
        </p:pic>
        <p:sp>
          <p:nvSpPr>
            <p:cNvPr id="7" name="文本框 6"/>
            <p:cNvSpPr txBox="1"/>
            <p:nvPr/>
          </p:nvSpPr>
          <p:spPr>
            <a:xfrm>
              <a:off x="1027556" y="2492896"/>
              <a:ext cx="2448272" cy="461665"/>
            </a:xfrm>
            <a:prstGeom prst="rect">
              <a:avLst/>
            </a:prstGeom>
            <a:noFill/>
          </p:spPr>
          <p:txBody>
            <a:bodyPr wrap="square" rtlCol="0">
              <a:spAutoFit/>
            </a:bodyPr>
            <a:lstStyle/>
            <a:p>
              <a:r>
                <a:rPr lang="zh-CN" altLang="en-US" sz="2400" dirty="0">
                  <a:solidFill>
                    <a:schemeClr val="bg1"/>
                  </a:solidFill>
                  <a:latin typeface="汉仪意宋W"/>
                  <a:ea typeface="微软雅黑" panose="020B0503020204020204" charset="-122"/>
                  <a:sym typeface="汉仪意宋W"/>
                </a:rPr>
                <a:t>出行安全要注意</a:t>
              </a:r>
            </a:p>
          </p:txBody>
        </p:sp>
        <p:sp>
          <p:nvSpPr>
            <p:cNvPr id="8" name="文本框 7"/>
            <p:cNvSpPr txBox="1"/>
            <p:nvPr/>
          </p:nvSpPr>
          <p:spPr>
            <a:xfrm>
              <a:off x="1027556" y="3126160"/>
              <a:ext cx="1180012" cy="461665"/>
            </a:xfrm>
            <a:prstGeom prst="rect">
              <a:avLst/>
            </a:prstGeom>
            <a:noFill/>
          </p:spPr>
          <p:txBody>
            <a:bodyPr wrap="square" rtlCol="0">
              <a:spAutoFit/>
            </a:bodyPr>
            <a:lstStyle/>
            <a:p>
              <a:r>
                <a:rPr lang="zh-CN" altLang="en-US" sz="2400" dirty="0">
                  <a:solidFill>
                    <a:schemeClr val="bg1"/>
                  </a:solidFill>
                  <a:latin typeface="汉仪意宋W"/>
                  <a:ea typeface="微软雅黑" panose="020B0503020204020204" charset="-122"/>
                  <a:sym typeface="汉仪意宋W"/>
                </a:rPr>
                <a:t>六不准</a:t>
              </a:r>
            </a:p>
          </p:txBody>
        </p:sp>
        <p:sp>
          <p:nvSpPr>
            <p:cNvPr id="13" name="文本框 12"/>
            <p:cNvSpPr txBox="1"/>
            <p:nvPr/>
          </p:nvSpPr>
          <p:spPr>
            <a:xfrm>
              <a:off x="1027556" y="3759423"/>
              <a:ext cx="1180012" cy="461665"/>
            </a:xfrm>
            <a:prstGeom prst="rect">
              <a:avLst/>
            </a:prstGeom>
            <a:noFill/>
          </p:spPr>
          <p:txBody>
            <a:bodyPr wrap="square" rtlCol="0">
              <a:spAutoFit/>
            </a:bodyPr>
            <a:lstStyle/>
            <a:p>
              <a:r>
                <a:rPr lang="zh-CN" altLang="en-US" sz="2400" dirty="0">
                  <a:solidFill>
                    <a:schemeClr val="bg1"/>
                  </a:solidFill>
                  <a:latin typeface="汉仪意宋W"/>
                  <a:ea typeface="微软雅黑" panose="020B0503020204020204" charset="-122"/>
                  <a:sym typeface="汉仪意宋W"/>
                </a:rPr>
                <a:t>一必须</a:t>
              </a:r>
            </a:p>
          </p:txBody>
        </p:sp>
        <p:pic>
          <p:nvPicPr>
            <p:cNvPr id="2" name="图片 1"/>
            <p:cNvPicPr>
              <a:picLocks noChangeAspect="1"/>
            </p:cNvPicPr>
            <p:nvPr/>
          </p:nvPicPr>
          <p:blipFill>
            <a:blip r:embed="rId5" cstate="screen"/>
            <a:stretch>
              <a:fillRect/>
            </a:stretch>
          </p:blipFill>
          <p:spPr>
            <a:xfrm>
              <a:off x="1039140" y="4825664"/>
              <a:ext cx="3173806" cy="1915612"/>
            </a:xfrm>
            <a:prstGeom prst="rect">
              <a:avLst/>
            </a:prstGeom>
          </p:spPr>
        </p:pic>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sp>
        <p:nvSpPr>
          <p:cNvPr id="19" name="PA_图片 1"/>
          <p:cNvSpPr/>
          <p:nvPr>
            <p:custDataLst>
              <p:tags r:id="rId1"/>
            </p:custDataLst>
          </p:nvPr>
        </p:nvSpPr>
        <p:spPr>
          <a:xfrm>
            <a:off x="7270314" y="1261630"/>
            <a:ext cx="4621170" cy="5694159"/>
          </a:xfrm>
          <a:custGeom>
            <a:avLst/>
            <a:gdLst/>
            <a:ahLst/>
            <a:cxnLst/>
            <a:rect l="0" t="0" r="0" b="0"/>
            <a:pathLst>
              <a:path w="4621170" h="5694159">
                <a:moveTo>
                  <a:pt x="0" y="0"/>
                </a:moveTo>
                <a:lnTo>
                  <a:pt x="4621169" y="0"/>
                </a:lnTo>
                <a:lnTo>
                  <a:pt x="4621169" y="5694158"/>
                </a:lnTo>
                <a:lnTo>
                  <a:pt x="0" y="5694158"/>
                </a:lnTo>
                <a:close/>
              </a:path>
            </a:pathLst>
          </a:custGeom>
          <a:blipFill dpi="0" rotWithShape="1">
            <a:blip r:embed="rId5">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grpSp>
        <p:nvGrpSpPr>
          <p:cNvPr id="2" name="组合 1"/>
          <p:cNvGrpSpPr/>
          <p:nvPr/>
        </p:nvGrpSpPr>
        <p:grpSpPr>
          <a:xfrm>
            <a:off x="623392" y="1205425"/>
            <a:ext cx="10944720" cy="1172629"/>
            <a:chOff x="623392" y="1205425"/>
            <a:chExt cx="10944720" cy="1172629"/>
          </a:xfrm>
        </p:grpSpPr>
        <p:sp>
          <p:nvSpPr>
            <p:cNvPr id="7" name="椭圆 6"/>
            <p:cNvSpPr/>
            <p:nvPr/>
          </p:nvSpPr>
          <p:spPr>
            <a:xfrm>
              <a:off x="623392" y="1424570"/>
              <a:ext cx="705164" cy="705164"/>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1</a:t>
              </a:r>
              <a:endParaRPr lang="zh-CN" altLang="en-US" dirty="0">
                <a:solidFill>
                  <a:schemeClr val="tx1"/>
                </a:solidFill>
                <a:latin typeface="汉仪意宋W"/>
                <a:ea typeface="微软雅黑" panose="020B0503020204020204" charset="-122"/>
                <a:sym typeface="汉仪意宋W"/>
              </a:endParaRPr>
            </a:p>
          </p:txBody>
        </p:sp>
        <p:sp>
          <p:nvSpPr>
            <p:cNvPr id="8" name="文本框 7"/>
            <p:cNvSpPr txBox="1"/>
            <p:nvPr/>
          </p:nvSpPr>
          <p:spPr>
            <a:xfrm>
              <a:off x="1487487" y="1205425"/>
              <a:ext cx="10080625" cy="1172629"/>
            </a:xfrm>
            <a:prstGeom prst="rect">
              <a:avLst/>
            </a:prstGeom>
            <a:noFill/>
          </p:spPr>
          <p:txBody>
            <a:bodyPr wrap="square" rtlCol="0">
              <a:spAutoFit/>
            </a:bodyPr>
            <a:lstStyle>
              <a:defPPr>
                <a:defRPr lang="zh-CN"/>
              </a:defPPr>
              <a:lvl1pPr>
                <a:lnSpc>
                  <a:spcPct val="130000"/>
                </a:lnSpc>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牢记自己是一名光荣的少先队员，时刻牢记</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小学生守则</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和</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小学生日常行为规范</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的要求，为红领巾增添新的荣誉。希望同学们时刻牢记老师的谆谆教导，放假期间，仍然要以学校的纪律和社会的规范来约束自己的行为。</a:t>
              </a:r>
            </a:p>
          </p:txBody>
        </p:sp>
      </p:grpSp>
      <p:grpSp>
        <p:nvGrpSpPr>
          <p:cNvPr id="3" name="组合 2"/>
          <p:cNvGrpSpPr/>
          <p:nvPr/>
        </p:nvGrpSpPr>
        <p:grpSpPr>
          <a:xfrm>
            <a:off x="623392" y="3472941"/>
            <a:ext cx="10944720" cy="788101"/>
            <a:chOff x="623392" y="3472941"/>
            <a:chExt cx="10944720" cy="788101"/>
          </a:xfrm>
        </p:grpSpPr>
        <p:sp>
          <p:nvSpPr>
            <p:cNvPr id="14" name="椭圆 13"/>
            <p:cNvSpPr/>
            <p:nvPr/>
          </p:nvSpPr>
          <p:spPr>
            <a:xfrm>
              <a:off x="623392" y="3512037"/>
              <a:ext cx="705164" cy="705164"/>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2</a:t>
              </a:r>
              <a:endParaRPr lang="zh-CN" altLang="en-US" dirty="0">
                <a:solidFill>
                  <a:schemeClr val="tx1"/>
                </a:solidFill>
                <a:latin typeface="汉仪意宋W"/>
                <a:ea typeface="微软雅黑" panose="020B0503020204020204" charset="-122"/>
                <a:sym typeface="汉仪意宋W"/>
              </a:endParaRPr>
            </a:p>
          </p:txBody>
        </p:sp>
        <p:sp>
          <p:nvSpPr>
            <p:cNvPr id="15" name="文本框 14"/>
            <p:cNvSpPr txBox="1"/>
            <p:nvPr/>
          </p:nvSpPr>
          <p:spPr>
            <a:xfrm>
              <a:off x="1487487" y="3472941"/>
              <a:ext cx="10080625" cy="788101"/>
            </a:xfrm>
            <a:prstGeom prst="rect">
              <a:avLst/>
            </a:prstGeom>
            <a:noFill/>
          </p:spPr>
          <p:txBody>
            <a:bodyPr wrap="square" rtlCol="0">
              <a:spAutoFit/>
            </a:bodyPr>
            <a:lstStyle>
              <a:defPPr>
                <a:defRPr lang="zh-CN"/>
              </a:defPPr>
              <a:lvl1pPr>
                <a:lnSpc>
                  <a:spcPct val="130000"/>
                </a:lnSpc>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利用“五一”假期，认真完成假期作业，多看一些课外读物，多参加有益的活动，多帮助父母做些家务活，锻炼自己各方面的能力。</a:t>
              </a:r>
            </a:p>
          </p:txBody>
        </p:sp>
      </p:grpSp>
      <p:grpSp>
        <p:nvGrpSpPr>
          <p:cNvPr id="4" name="组合 3"/>
          <p:cNvGrpSpPr/>
          <p:nvPr/>
        </p:nvGrpSpPr>
        <p:grpSpPr>
          <a:xfrm>
            <a:off x="623392" y="5380357"/>
            <a:ext cx="10944720" cy="788101"/>
            <a:chOff x="623392" y="5380357"/>
            <a:chExt cx="10944720" cy="788101"/>
          </a:xfrm>
        </p:grpSpPr>
        <p:sp>
          <p:nvSpPr>
            <p:cNvPr id="17" name="椭圆 16"/>
            <p:cNvSpPr/>
            <p:nvPr/>
          </p:nvSpPr>
          <p:spPr>
            <a:xfrm>
              <a:off x="623392" y="5419453"/>
              <a:ext cx="705164" cy="705164"/>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3</a:t>
              </a:r>
              <a:endParaRPr lang="zh-CN" altLang="en-US" dirty="0">
                <a:solidFill>
                  <a:schemeClr val="tx1"/>
                </a:solidFill>
                <a:latin typeface="汉仪意宋W"/>
                <a:ea typeface="微软雅黑" panose="020B0503020204020204" charset="-122"/>
                <a:sym typeface="汉仪意宋W"/>
              </a:endParaRPr>
            </a:p>
          </p:txBody>
        </p:sp>
        <p:sp>
          <p:nvSpPr>
            <p:cNvPr id="18" name="文本框 17"/>
            <p:cNvSpPr txBox="1"/>
            <p:nvPr/>
          </p:nvSpPr>
          <p:spPr>
            <a:xfrm>
              <a:off x="1487487" y="5380357"/>
              <a:ext cx="10080625" cy="788101"/>
            </a:xfrm>
            <a:prstGeom prst="rect">
              <a:avLst/>
            </a:prstGeom>
            <a:noFill/>
          </p:spPr>
          <p:txBody>
            <a:bodyPr wrap="square" rtlCol="0">
              <a:spAutoFit/>
            </a:bodyPr>
            <a:lstStyle>
              <a:defPPr>
                <a:defRPr lang="zh-CN"/>
              </a:defPPr>
              <a:lvl1pPr>
                <a:lnSpc>
                  <a:spcPct val="130000"/>
                </a:lnSpc>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没有家长的带领，不允许私自外出，如确实需要外出，必须由家长带领，或者经家长同意后方可外出，必注意随时和家长联系。</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sp>
        <p:nvSpPr>
          <p:cNvPr id="6" name="Rectangle 3"/>
          <p:cNvSpPr txBox="1">
            <a:spLocks noChangeArrowheads="1"/>
          </p:cNvSpPr>
          <p:nvPr/>
        </p:nvSpPr>
        <p:spPr>
          <a:xfrm>
            <a:off x="695525" y="2595397"/>
            <a:ext cx="653337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zh-CN" altLang="en-US" dirty="0">
                <a:solidFill>
                  <a:schemeClr val="bg1"/>
                </a:solidFill>
                <a:latin typeface="汉仪意宋W"/>
                <a:ea typeface="微软雅黑" panose="020B0503020204020204" charset="-122"/>
                <a:sym typeface="汉仪意宋W"/>
              </a:rPr>
              <a:t>同学们，生命是最为宝贵的，失去了就不可能重来。在安全的问题上，来不得半点麻痹和侥幸，必须要树立高度的安全意识，人人讲安全，时时讲安全，事事讲安全，珍爱生命、远离事故、远离伤痛！</a:t>
            </a:r>
          </a:p>
        </p:txBody>
      </p:sp>
      <p:sp>
        <p:nvSpPr>
          <p:cNvPr id="7" name="Rectangle 2"/>
          <p:cNvSpPr txBox="1">
            <a:spLocks noRot="1" noChangeArrowheads="1"/>
          </p:cNvSpPr>
          <p:nvPr/>
        </p:nvSpPr>
        <p:spPr>
          <a:xfrm>
            <a:off x="5065831" y="1696231"/>
            <a:ext cx="20157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dirty="0">
                <a:solidFill>
                  <a:schemeClr val="bg1"/>
                </a:solidFill>
                <a:latin typeface="汉仪意宋W"/>
                <a:ea typeface="微软雅黑" panose="020B0503020204020204" charset="-122"/>
                <a:sym typeface="汉仪意宋W"/>
              </a:rPr>
              <a:t>结束语</a:t>
            </a:r>
          </a:p>
        </p:txBody>
      </p:sp>
      <p:grpSp>
        <p:nvGrpSpPr>
          <p:cNvPr id="91" name="组合 90"/>
          <p:cNvGrpSpPr/>
          <p:nvPr/>
        </p:nvGrpSpPr>
        <p:grpSpPr>
          <a:xfrm flipH="1">
            <a:off x="7474856" y="1285189"/>
            <a:ext cx="4382117" cy="5572812"/>
            <a:chOff x="4751388" y="2757488"/>
            <a:chExt cx="3143251" cy="3997325"/>
          </a:xfrm>
        </p:grpSpPr>
        <p:sp>
          <p:nvSpPr>
            <p:cNvPr id="5" name="Freeform 5"/>
            <p:cNvSpPr/>
            <p:nvPr/>
          </p:nvSpPr>
          <p:spPr bwMode="auto">
            <a:xfrm>
              <a:off x="4751388" y="3260725"/>
              <a:ext cx="2693988" cy="855663"/>
            </a:xfrm>
            <a:custGeom>
              <a:avLst/>
              <a:gdLst>
                <a:gd name="T0" fmla="*/ 9 w 1260"/>
                <a:gd name="T1" fmla="*/ 326 h 399"/>
                <a:gd name="T2" fmla="*/ 106 w 1260"/>
                <a:gd name="T3" fmla="*/ 390 h 399"/>
                <a:gd name="T4" fmla="*/ 1187 w 1260"/>
                <a:gd name="T5" fmla="*/ 169 h 399"/>
                <a:gd name="T6" fmla="*/ 1251 w 1260"/>
                <a:gd name="T7" fmla="*/ 73 h 399"/>
                <a:gd name="T8" fmla="*/ 1155 w 1260"/>
                <a:gd name="T9" fmla="*/ 9 h 399"/>
                <a:gd name="T10" fmla="*/ 73 w 1260"/>
                <a:gd name="T11" fmla="*/ 229 h 399"/>
                <a:gd name="T12" fmla="*/ 9 w 1260"/>
                <a:gd name="T13" fmla="*/ 326 h 399"/>
              </a:gdLst>
              <a:ahLst/>
              <a:cxnLst>
                <a:cxn ang="0">
                  <a:pos x="T0" y="T1"/>
                </a:cxn>
                <a:cxn ang="0">
                  <a:pos x="T2" y="T3"/>
                </a:cxn>
                <a:cxn ang="0">
                  <a:pos x="T4" y="T5"/>
                </a:cxn>
                <a:cxn ang="0">
                  <a:pos x="T6" y="T7"/>
                </a:cxn>
                <a:cxn ang="0">
                  <a:pos x="T8" y="T9"/>
                </a:cxn>
                <a:cxn ang="0">
                  <a:pos x="T10" y="T11"/>
                </a:cxn>
                <a:cxn ang="0">
                  <a:pos x="T12" y="T13"/>
                </a:cxn>
              </a:cxnLst>
              <a:rect l="0" t="0" r="r" b="b"/>
              <a:pathLst>
                <a:path w="1260" h="399">
                  <a:moveTo>
                    <a:pt x="9" y="326"/>
                  </a:moveTo>
                  <a:cubicBezTo>
                    <a:pt x="18" y="370"/>
                    <a:pt x="62" y="399"/>
                    <a:pt x="106" y="390"/>
                  </a:cubicBezTo>
                  <a:cubicBezTo>
                    <a:pt x="1187" y="169"/>
                    <a:pt x="1187" y="169"/>
                    <a:pt x="1187" y="169"/>
                  </a:cubicBezTo>
                  <a:cubicBezTo>
                    <a:pt x="1231" y="160"/>
                    <a:pt x="1260" y="117"/>
                    <a:pt x="1251" y="73"/>
                  </a:cubicBezTo>
                  <a:cubicBezTo>
                    <a:pt x="1242" y="29"/>
                    <a:pt x="1199" y="0"/>
                    <a:pt x="1155" y="9"/>
                  </a:cubicBezTo>
                  <a:cubicBezTo>
                    <a:pt x="73" y="229"/>
                    <a:pt x="73" y="229"/>
                    <a:pt x="73" y="229"/>
                  </a:cubicBezTo>
                  <a:cubicBezTo>
                    <a:pt x="29" y="238"/>
                    <a:pt x="0" y="282"/>
                    <a:pt x="9" y="326"/>
                  </a:cubicBezTo>
                </a:path>
              </a:pathLst>
            </a:custGeom>
            <a:solidFill>
              <a:srgbClr val="64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6"/>
            <p:cNvSpPr/>
            <p:nvPr/>
          </p:nvSpPr>
          <p:spPr bwMode="auto">
            <a:xfrm>
              <a:off x="4752976" y="3260725"/>
              <a:ext cx="2692400" cy="852488"/>
            </a:xfrm>
            <a:custGeom>
              <a:avLst/>
              <a:gdLst>
                <a:gd name="T0" fmla="*/ 8 w 1259"/>
                <a:gd name="T1" fmla="*/ 326 h 398"/>
                <a:gd name="T2" fmla="*/ 1 w 1259"/>
                <a:gd name="T3" fmla="*/ 327 h 398"/>
                <a:gd name="T4" fmla="*/ 33 w 1259"/>
                <a:gd name="T5" fmla="*/ 378 h 398"/>
                <a:gd name="T6" fmla="*/ 88 w 1259"/>
                <a:gd name="T7" fmla="*/ 398 h 398"/>
                <a:gd name="T8" fmla="*/ 106 w 1259"/>
                <a:gd name="T9" fmla="*/ 396 h 398"/>
                <a:gd name="T10" fmla="*/ 1188 w 1259"/>
                <a:gd name="T11" fmla="*/ 176 h 398"/>
                <a:gd name="T12" fmla="*/ 1239 w 1259"/>
                <a:gd name="T13" fmla="*/ 145 h 398"/>
                <a:gd name="T14" fmla="*/ 1259 w 1259"/>
                <a:gd name="T15" fmla="*/ 89 h 398"/>
                <a:gd name="T16" fmla="*/ 1257 w 1259"/>
                <a:gd name="T17" fmla="*/ 71 h 398"/>
                <a:gd name="T18" fmla="*/ 1226 w 1259"/>
                <a:gd name="T19" fmla="*/ 20 h 398"/>
                <a:gd name="T20" fmla="*/ 1170 w 1259"/>
                <a:gd name="T21" fmla="*/ 0 h 398"/>
                <a:gd name="T22" fmla="*/ 1152 w 1259"/>
                <a:gd name="T23" fmla="*/ 2 h 398"/>
                <a:gd name="T24" fmla="*/ 71 w 1259"/>
                <a:gd name="T25" fmla="*/ 223 h 398"/>
                <a:gd name="T26" fmla="*/ 19 w 1259"/>
                <a:gd name="T27" fmla="*/ 254 h 398"/>
                <a:gd name="T28" fmla="*/ 0 w 1259"/>
                <a:gd name="T29" fmla="*/ 310 h 398"/>
                <a:gd name="T30" fmla="*/ 1 w 1259"/>
                <a:gd name="T31" fmla="*/ 327 h 398"/>
                <a:gd name="T32" fmla="*/ 8 w 1259"/>
                <a:gd name="T33" fmla="*/ 326 h 398"/>
                <a:gd name="T34" fmla="*/ 15 w 1259"/>
                <a:gd name="T35" fmla="*/ 324 h 398"/>
                <a:gd name="T36" fmla="*/ 14 w 1259"/>
                <a:gd name="T37" fmla="*/ 310 h 398"/>
                <a:gd name="T38" fmla="*/ 30 w 1259"/>
                <a:gd name="T39" fmla="*/ 263 h 398"/>
                <a:gd name="T40" fmla="*/ 73 w 1259"/>
                <a:gd name="T41" fmla="*/ 236 h 398"/>
                <a:gd name="T42" fmla="*/ 1155 w 1259"/>
                <a:gd name="T43" fmla="*/ 16 h 398"/>
                <a:gd name="T44" fmla="*/ 1170 w 1259"/>
                <a:gd name="T45" fmla="*/ 14 h 398"/>
                <a:gd name="T46" fmla="*/ 1217 w 1259"/>
                <a:gd name="T47" fmla="*/ 31 h 398"/>
                <a:gd name="T48" fmla="*/ 1243 w 1259"/>
                <a:gd name="T49" fmla="*/ 74 h 398"/>
                <a:gd name="T50" fmla="*/ 1245 w 1259"/>
                <a:gd name="T51" fmla="*/ 89 h 398"/>
                <a:gd name="T52" fmla="*/ 1228 w 1259"/>
                <a:gd name="T53" fmla="*/ 136 h 398"/>
                <a:gd name="T54" fmla="*/ 1185 w 1259"/>
                <a:gd name="T55" fmla="*/ 162 h 398"/>
                <a:gd name="T56" fmla="*/ 103 w 1259"/>
                <a:gd name="T57" fmla="*/ 383 h 398"/>
                <a:gd name="T58" fmla="*/ 88 w 1259"/>
                <a:gd name="T59" fmla="*/ 384 h 398"/>
                <a:gd name="T60" fmla="*/ 41 w 1259"/>
                <a:gd name="T61" fmla="*/ 368 h 398"/>
                <a:gd name="T62" fmla="*/ 15 w 1259"/>
                <a:gd name="T63" fmla="*/ 324 h 398"/>
                <a:gd name="T64" fmla="*/ 8 w 1259"/>
                <a:gd name="T65" fmla="*/ 32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9" h="398">
                  <a:moveTo>
                    <a:pt x="8" y="326"/>
                  </a:moveTo>
                  <a:cubicBezTo>
                    <a:pt x="1" y="327"/>
                    <a:pt x="1" y="327"/>
                    <a:pt x="1" y="327"/>
                  </a:cubicBezTo>
                  <a:cubicBezTo>
                    <a:pt x="6" y="348"/>
                    <a:pt x="17" y="366"/>
                    <a:pt x="33" y="378"/>
                  </a:cubicBezTo>
                  <a:cubicBezTo>
                    <a:pt x="48" y="391"/>
                    <a:pt x="68" y="398"/>
                    <a:pt x="88" y="398"/>
                  </a:cubicBezTo>
                  <a:cubicBezTo>
                    <a:pt x="94" y="398"/>
                    <a:pt x="100" y="398"/>
                    <a:pt x="106" y="396"/>
                  </a:cubicBezTo>
                  <a:cubicBezTo>
                    <a:pt x="1188" y="176"/>
                    <a:pt x="1188" y="176"/>
                    <a:pt x="1188" y="176"/>
                  </a:cubicBezTo>
                  <a:cubicBezTo>
                    <a:pt x="1209" y="172"/>
                    <a:pt x="1226" y="160"/>
                    <a:pt x="1239" y="145"/>
                  </a:cubicBezTo>
                  <a:cubicBezTo>
                    <a:pt x="1251" y="129"/>
                    <a:pt x="1259" y="109"/>
                    <a:pt x="1259" y="89"/>
                  </a:cubicBezTo>
                  <a:cubicBezTo>
                    <a:pt x="1259" y="83"/>
                    <a:pt x="1258" y="77"/>
                    <a:pt x="1257" y="71"/>
                  </a:cubicBezTo>
                  <a:cubicBezTo>
                    <a:pt x="1252" y="50"/>
                    <a:pt x="1241" y="32"/>
                    <a:pt x="1226" y="20"/>
                  </a:cubicBezTo>
                  <a:cubicBezTo>
                    <a:pt x="1210" y="7"/>
                    <a:pt x="1190" y="0"/>
                    <a:pt x="1170" y="0"/>
                  </a:cubicBezTo>
                  <a:cubicBezTo>
                    <a:pt x="1164" y="0"/>
                    <a:pt x="1158" y="1"/>
                    <a:pt x="1152" y="2"/>
                  </a:cubicBezTo>
                  <a:cubicBezTo>
                    <a:pt x="71" y="223"/>
                    <a:pt x="71" y="223"/>
                    <a:pt x="71" y="223"/>
                  </a:cubicBezTo>
                  <a:cubicBezTo>
                    <a:pt x="50" y="227"/>
                    <a:pt x="32" y="238"/>
                    <a:pt x="19" y="254"/>
                  </a:cubicBezTo>
                  <a:cubicBezTo>
                    <a:pt x="7" y="269"/>
                    <a:pt x="0" y="289"/>
                    <a:pt x="0" y="310"/>
                  </a:cubicBezTo>
                  <a:cubicBezTo>
                    <a:pt x="0" y="315"/>
                    <a:pt x="0" y="321"/>
                    <a:pt x="1" y="327"/>
                  </a:cubicBezTo>
                  <a:cubicBezTo>
                    <a:pt x="8" y="326"/>
                    <a:pt x="8" y="326"/>
                    <a:pt x="8" y="326"/>
                  </a:cubicBezTo>
                  <a:cubicBezTo>
                    <a:pt x="15" y="324"/>
                    <a:pt x="15" y="324"/>
                    <a:pt x="15" y="324"/>
                  </a:cubicBezTo>
                  <a:cubicBezTo>
                    <a:pt x="14" y="319"/>
                    <a:pt x="14" y="314"/>
                    <a:pt x="14" y="310"/>
                  </a:cubicBezTo>
                  <a:cubicBezTo>
                    <a:pt x="14" y="292"/>
                    <a:pt x="20" y="276"/>
                    <a:pt x="30" y="263"/>
                  </a:cubicBezTo>
                  <a:cubicBezTo>
                    <a:pt x="41" y="250"/>
                    <a:pt x="56" y="240"/>
                    <a:pt x="73" y="236"/>
                  </a:cubicBezTo>
                  <a:cubicBezTo>
                    <a:pt x="1155" y="16"/>
                    <a:pt x="1155" y="16"/>
                    <a:pt x="1155" y="16"/>
                  </a:cubicBezTo>
                  <a:cubicBezTo>
                    <a:pt x="1160" y="15"/>
                    <a:pt x="1165" y="14"/>
                    <a:pt x="1170" y="14"/>
                  </a:cubicBezTo>
                  <a:cubicBezTo>
                    <a:pt x="1187" y="14"/>
                    <a:pt x="1204" y="20"/>
                    <a:pt x="1217" y="31"/>
                  </a:cubicBezTo>
                  <a:cubicBezTo>
                    <a:pt x="1230" y="41"/>
                    <a:pt x="1239" y="56"/>
                    <a:pt x="1243" y="74"/>
                  </a:cubicBezTo>
                  <a:cubicBezTo>
                    <a:pt x="1244" y="79"/>
                    <a:pt x="1245" y="84"/>
                    <a:pt x="1245" y="89"/>
                  </a:cubicBezTo>
                  <a:cubicBezTo>
                    <a:pt x="1245" y="106"/>
                    <a:pt x="1238" y="123"/>
                    <a:pt x="1228" y="136"/>
                  </a:cubicBezTo>
                  <a:cubicBezTo>
                    <a:pt x="1217" y="149"/>
                    <a:pt x="1202" y="158"/>
                    <a:pt x="1185" y="162"/>
                  </a:cubicBezTo>
                  <a:cubicBezTo>
                    <a:pt x="103" y="383"/>
                    <a:pt x="103" y="383"/>
                    <a:pt x="103" y="383"/>
                  </a:cubicBezTo>
                  <a:cubicBezTo>
                    <a:pt x="98" y="384"/>
                    <a:pt x="93" y="384"/>
                    <a:pt x="88" y="384"/>
                  </a:cubicBezTo>
                  <a:cubicBezTo>
                    <a:pt x="71" y="384"/>
                    <a:pt x="54" y="378"/>
                    <a:pt x="41" y="368"/>
                  </a:cubicBezTo>
                  <a:cubicBezTo>
                    <a:pt x="28" y="357"/>
                    <a:pt x="19" y="342"/>
                    <a:pt x="15" y="324"/>
                  </a:cubicBezTo>
                  <a:cubicBezTo>
                    <a:pt x="8" y="326"/>
                    <a:pt x="8" y="326"/>
                    <a:pt x="8" y="326"/>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7"/>
            <p:cNvSpPr/>
            <p:nvPr/>
          </p:nvSpPr>
          <p:spPr bwMode="auto">
            <a:xfrm>
              <a:off x="7112001" y="2770188"/>
              <a:ext cx="769938" cy="1273175"/>
            </a:xfrm>
            <a:custGeom>
              <a:avLst/>
              <a:gdLst>
                <a:gd name="T0" fmla="*/ 250 w 360"/>
                <a:gd name="T1" fmla="*/ 108 h 594"/>
                <a:gd name="T2" fmla="*/ 270 w 360"/>
                <a:gd name="T3" fmla="*/ 102 h 594"/>
                <a:gd name="T4" fmla="*/ 359 w 360"/>
                <a:gd name="T5" fmla="*/ 536 h 594"/>
                <a:gd name="T6" fmla="*/ 351 w 360"/>
                <a:gd name="T7" fmla="*/ 548 h 594"/>
                <a:gd name="T8" fmla="*/ 127 w 360"/>
                <a:gd name="T9" fmla="*/ 593 h 594"/>
                <a:gd name="T10" fmla="*/ 115 w 360"/>
                <a:gd name="T11" fmla="*/ 585 h 594"/>
                <a:gd name="T12" fmla="*/ 1 w 360"/>
                <a:gd name="T13" fmla="*/ 26 h 594"/>
                <a:gd name="T14" fmla="*/ 9 w 360"/>
                <a:gd name="T15" fmla="*/ 14 h 594"/>
                <a:gd name="T16" fmla="*/ 75 w 360"/>
                <a:gd name="T17" fmla="*/ 1 h 594"/>
                <a:gd name="T18" fmla="*/ 87 w 360"/>
                <a:gd name="T19" fmla="*/ 8 h 594"/>
                <a:gd name="T20" fmla="*/ 250 w 360"/>
                <a:gd name="T21" fmla="*/ 10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594">
                  <a:moveTo>
                    <a:pt x="250" y="108"/>
                  </a:moveTo>
                  <a:cubicBezTo>
                    <a:pt x="257" y="107"/>
                    <a:pt x="264" y="105"/>
                    <a:pt x="270" y="102"/>
                  </a:cubicBezTo>
                  <a:cubicBezTo>
                    <a:pt x="359" y="536"/>
                    <a:pt x="359" y="536"/>
                    <a:pt x="359" y="536"/>
                  </a:cubicBezTo>
                  <a:cubicBezTo>
                    <a:pt x="360" y="541"/>
                    <a:pt x="356" y="547"/>
                    <a:pt x="351" y="548"/>
                  </a:cubicBezTo>
                  <a:cubicBezTo>
                    <a:pt x="127" y="593"/>
                    <a:pt x="127" y="593"/>
                    <a:pt x="127" y="593"/>
                  </a:cubicBezTo>
                  <a:cubicBezTo>
                    <a:pt x="122" y="594"/>
                    <a:pt x="116" y="591"/>
                    <a:pt x="115" y="585"/>
                  </a:cubicBezTo>
                  <a:cubicBezTo>
                    <a:pt x="1" y="26"/>
                    <a:pt x="1" y="26"/>
                    <a:pt x="1" y="26"/>
                  </a:cubicBezTo>
                  <a:cubicBezTo>
                    <a:pt x="0" y="21"/>
                    <a:pt x="4" y="16"/>
                    <a:pt x="9" y="14"/>
                  </a:cubicBezTo>
                  <a:cubicBezTo>
                    <a:pt x="75" y="1"/>
                    <a:pt x="75" y="1"/>
                    <a:pt x="75" y="1"/>
                  </a:cubicBezTo>
                  <a:cubicBezTo>
                    <a:pt x="80" y="0"/>
                    <a:pt x="85" y="3"/>
                    <a:pt x="87" y="8"/>
                  </a:cubicBezTo>
                  <a:cubicBezTo>
                    <a:pt x="106" y="79"/>
                    <a:pt x="177" y="123"/>
                    <a:pt x="250" y="108"/>
                  </a:cubicBezTo>
                  <a:close/>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8"/>
            <p:cNvSpPr/>
            <p:nvPr/>
          </p:nvSpPr>
          <p:spPr bwMode="auto">
            <a:xfrm>
              <a:off x="7099301" y="2757488"/>
              <a:ext cx="795338" cy="1300163"/>
            </a:xfrm>
            <a:custGeom>
              <a:avLst/>
              <a:gdLst>
                <a:gd name="T0" fmla="*/ 256 w 372"/>
                <a:gd name="T1" fmla="*/ 114 h 607"/>
                <a:gd name="T2" fmla="*/ 257 w 372"/>
                <a:gd name="T3" fmla="*/ 121 h 607"/>
                <a:gd name="T4" fmla="*/ 279 w 372"/>
                <a:gd name="T5" fmla="*/ 115 h 607"/>
                <a:gd name="T6" fmla="*/ 276 w 372"/>
                <a:gd name="T7" fmla="*/ 108 h 607"/>
                <a:gd name="T8" fmla="*/ 269 w 372"/>
                <a:gd name="T9" fmla="*/ 110 h 607"/>
                <a:gd name="T10" fmla="*/ 358 w 372"/>
                <a:gd name="T11" fmla="*/ 543 h 607"/>
                <a:gd name="T12" fmla="*/ 358 w 372"/>
                <a:gd name="T13" fmla="*/ 544 h 607"/>
                <a:gd name="T14" fmla="*/ 357 w 372"/>
                <a:gd name="T15" fmla="*/ 546 h 607"/>
                <a:gd name="T16" fmla="*/ 355 w 372"/>
                <a:gd name="T17" fmla="*/ 547 h 607"/>
                <a:gd name="T18" fmla="*/ 132 w 372"/>
                <a:gd name="T19" fmla="*/ 592 h 607"/>
                <a:gd name="T20" fmla="*/ 131 w 372"/>
                <a:gd name="T21" fmla="*/ 593 h 607"/>
                <a:gd name="T22" fmla="*/ 129 w 372"/>
                <a:gd name="T23" fmla="*/ 592 h 607"/>
                <a:gd name="T24" fmla="*/ 128 w 372"/>
                <a:gd name="T25" fmla="*/ 590 h 607"/>
                <a:gd name="T26" fmla="*/ 14 w 372"/>
                <a:gd name="T27" fmla="*/ 31 h 607"/>
                <a:gd name="T28" fmla="*/ 14 w 372"/>
                <a:gd name="T29" fmla="*/ 30 h 607"/>
                <a:gd name="T30" fmla="*/ 15 w 372"/>
                <a:gd name="T31" fmla="*/ 28 h 607"/>
                <a:gd name="T32" fmla="*/ 16 w 372"/>
                <a:gd name="T33" fmla="*/ 27 h 607"/>
                <a:gd name="T34" fmla="*/ 83 w 372"/>
                <a:gd name="T35" fmla="*/ 14 h 607"/>
                <a:gd name="T36" fmla="*/ 83 w 372"/>
                <a:gd name="T37" fmla="*/ 14 h 607"/>
                <a:gd name="T38" fmla="*/ 85 w 372"/>
                <a:gd name="T39" fmla="*/ 14 h 607"/>
                <a:gd name="T40" fmla="*/ 86 w 372"/>
                <a:gd name="T41" fmla="*/ 16 h 607"/>
                <a:gd name="T42" fmla="*/ 228 w 372"/>
                <a:gd name="T43" fmla="*/ 124 h 607"/>
                <a:gd name="T44" fmla="*/ 257 w 372"/>
                <a:gd name="T45" fmla="*/ 121 h 607"/>
                <a:gd name="T46" fmla="*/ 256 w 372"/>
                <a:gd name="T47" fmla="*/ 114 h 607"/>
                <a:gd name="T48" fmla="*/ 255 w 372"/>
                <a:gd name="T49" fmla="*/ 107 h 607"/>
                <a:gd name="T50" fmla="*/ 228 w 372"/>
                <a:gd name="T51" fmla="*/ 110 h 607"/>
                <a:gd name="T52" fmla="*/ 100 w 372"/>
                <a:gd name="T53" fmla="*/ 13 h 607"/>
                <a:gd name="T54" fmla="*/ 94 w 372"/>
                <a:gd name="T55" fmla="*/ 3 h 607"/>
                <a:gd name="T56" fmla="*/ 83 w 372"/>
                <a:gd name="T57" fmla="*/ 0 h 607"/>
                <a:gd name="T58" fmla="*/ 80 w 372"/>
                <a:gd name="T59" fmla="*/ 0 h 607"/>
                <a:gd name="T60" fmla="*/ 14 w 372"/>
                <a:gd name="T61" fmla="*/ 14 h 607"/>
                <a:gd name="T62" fmla="*/ 4 w 372"/>
                <a:gd name="T63" fmla="*/ 20 h 607"/>
                <a:gd name="T64" fmla="*/ 0 w 372"/>
                <a:gd name="T65" fmla="*/ 30 h 607"/>
                <a:gd name="T66" fmla="*/ 0 w 372"/>
                <a:gd name="T67" fmla="*/ 34 h 607"/>
                <a:gd name="T68" fmla="*/ 114 w 372"/>
                <a:gd name="T69" fmla="*/ 593 h 607"/>
                <a:gd name="T70" fmla="*/ 120 w 372"/>
                <a:gd name="T71" fmla="*/ 603 h 607"/>
                <a:gd name="T72" fmla="*/ 131 w 372"/>
                <a:gd name="T73" fmla="*/ 607 h 607"/>
                <a:gd name="T74" fmla="*/ 135 w 372"/>
                <a:gd name="T75" fmla="*/ 606 h 607"/>
                <a:gd name="T76" fmla="*/ 358 w 372"/>
                <a:gd name="T77" fmla="*/ 561 h 607"/>
                <a:gd name="T78" fmla="*/ 368 w 372"/>
                <a:gd name="T79" fmla="*/ 555 h 607"/>
                <a:gd name="T80" fmla="*/ 372 w 372"/>
                <a:gd name="T81" fmla="*/ 544 h 607"/>
                <a:gd name="T82" fmla="*/ 372 w 372"/>
                <a:gd name="T83" fmla="*/ 540 h 607"/>
                <a:gd name="T84" fmla="*/ 283 w 372"/>
                <a:gd name="T85" fmla="*/ 107 h 607"/>
                <a:gd name="T86" fmla="*/ 280 w 372"/>
                <a:gd name="T87" fmla="*/ 102 h 607"/>
                <a:gd name="T88" fmla="*/ 274 w 372"/>
                <a:gd name="T89" fmla="*/ 102 h 607"/>
                <a:gd name="T90" fmla="*/ 255 w 372"/>
                <a:gd name="T91" fmla="*/ 107 h 607"/>
                <a:gd name="T92" fmla="*/ 256 w 372"/>
                <a:gd name="T93" fmla="*/ 11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2" h="607">
                  <a:moveTo>
                    <a:pt x="256" y="114"/>
                  </a:moveTo>
                  <a:cubicBezTo>
                    <a:pt x="257" y="121"/>
                    <a:pt x="257" y="121"/>
                    <a:pt x="257" y="121"/>
                  </a:cubicBezTo>
                  <a:cubicBezTo>
                    <a:pt x="265" y="120"/>
                    <a:pt x="272" y="117"/>
                    <a:pt x="279" y="115"/>
                  </a:cubicBezTo>
                  <a:cubicBezTo>
                    <a:pt x="276" y="108"/>
                    <a:pt x="276" y="108"/>
                    <a:pt x="276" y="108"/>
                  </a:cubicBezTo>
                  <a:cubicBezTo>
                    <a:pt x="269" y="110"/>
                    <a:pt x="269" y="110"/>
                    <a:pt x="269" y="110"/>
                  </a:cubicBezTo>
                  <a:cubicBezTo>
                    <a:pt x="358" y="543"/>
                    <a:pt x="358" y="543"/>
                    <a:pt x="358" y="543"/>
                  </a:cubicBezTo>
                  <a:cubicBezTo>
                    <a:pt x="358" y="544"/>
                    <a:pt x="358" y="544"/>
                    <a:pt x="358" y="544"/>
                  </a:cubicBezTo>
                  <a:cubicBezTo>
                    <a:pt x="358" y="545"/>
                    <a:pt x="358" y="545"/>
                    <a:pt x="357" y="546"/>
                  </a:cubicBezTo>
                  <a:cubicBezTo>
                    <a:pt x="357" y="546"/>
                    <a:pt x="356" y="547"/>
                    <a:pt x="355" y="547"/>
                  </a:cubicBezTo>
                  <a:cubicBezTo>
                    <a:pt x="132" y="592"/>
                    <a:pt x="132" y="592"/>
                    <a:pt x="132" y="592"/>
                  </a:cubicBezTo>
                  <a:cubicBezTo>
                    <a:pt x="131" y="593"/>
                    <a:pt x="131" y="593"/>
                    <a:pt x="131" y="593"/>
                  </a:cubicBezTo>
                  <a:cubicBezTo>
                    <a:pt x="130" y="593"/>
                    <a:pt x="130" y="592"/>
                    <a:pt x="129" y="592"/>
                  </a:cubicBezTo>
                  <a:cubicBezTo>
                    <a:pt x="129" y="591"/>
                    <a:pt x="128" y="591"/>
                    <a:pt x="128" y="590"/>
                  </a:cubicBezTo>
                  <a:cubicBezTo>
                    <a:pt x="14" y="31"/>
                    <a:pt x="14" y="31"/>
                    <a:pt x="14" y="31"/>
                  </a:cubicBezTo>
                  <a:cubicBezTo>
                    <a:pt x="14" y="30"/>
                    <a:pt x="14" y="30"/>
                    <a:pt x="14" y="30"/>
                  </a:cubicBezTo>
                  <a:cubicBezTo>
                    <a:pt x="14" y="30"/>
                    <a:pt x="14" y="29"/>
                    <a:pt x="15" y="28"/>
                  </a:cubicBezTo>
                  <a:cubicBezTo>
                    <a:pt x="15" y="28"/>
                    <a:pt x="16" y="27"/>
                    <a:pt x="16" y="27"/>
                  </a:cubicBezTo>
                  <a:cubicBezTo>
                    <a:pt x="83" y="14"/>
                    <a:pt x="83" y="14"/>
                    <a:pt x="83" y="14"/>
                  </a:cubicBezTo>
                  <a:cubicBezTo>
                    <a:pt x="83" y="14"/>
                    <a:pt x="83" y="14"/>
                    <a:pt x="83" y="14"/>
                  </a:cubicBezTo>
                  <a:cubicBezTo>
                    <a:pt x="84" y="14"/>
                    <a:pt x="84" y="14"/>
                    <a:pt x="85" y="14"/>
                  </a:cubicBezTo>
                  <a:cubicBezTo>
                    <a:pt x="85" y="15"/>
                    <a:pt x="86" y="16"/>
                    <a:pt x="86" y="16"/>
                  </a:cubicBezTo>
                  <a:cubicBezTo>
                    <a:pt x="104" y="81"/>
                    <a:pt x="163" y="124"/>
                    <a:pt x="228" y="124"/>
                  </a:cubicBezTo>
                  <a:cubicBezTo>
                    <a:pt x="238" y="124"/>
                    <a:pt x="247" y="123"/>
                    <a:pt x="257" y="121"/>
                  </a:cubicBezTo>
                  <a:cubicBezTo>
                    <a:pt x="256" y="114"/>
                    <a:pt x="256" y="114"/>
                    <a:pt x="256" y="114"/>
                  </a:cubicBezTo>
                  <a:cubicBezTo>
                    <a:pt x="255" y="107"/>
                    <a:pt x="255" y="107"/>
                    <a:pt x="255" y="107"/>
                  </a:cubicBezTo>
                  <a:cubicBezTo>
                    <a:pt x="246" y="109"/>
                    <a:pt x="237" y="110"/>
                    <a:pt x="228" y="110"/>
                  </a:cubicBezTo>
                  <a:cubicBezTo>
                    <a:pt x="169" y="110"/>
                    <a:pt x="116" y="71"/>
                    <a:pt x="100" y="13"/>
                  </a:cubicBezTo>
                  <a:cubicBezTo>
                    <a:pt x="99" y="9"/>
                    <a:pt x="96" y="6"/>
                    <a:pt x="94" y="3"/>
                  </a:cubicBezTo>
                  <a:cubicBezTo>
                    <a:pt x="91" y="1"/>
                    <a:pt x="87" y="0"/>
                    <a:pt x="83" y="0"/>
                  </a:cubicBezTo>
                  <a:cubicBezTo>
                    <a:pt x="82" y="0"/>
                    <a:pt x="81" y="0"/>
                    <a:pt x="80" y="0"/>
                  </a:cubicBezTo>
                  <a:cubicBezTo>
                    <a:pt x="14" y="14"/>
                    <a:pt x="14" y="14"/>
                    <a:pt x="14" y="14"/>
                  </a:cubicBezTo>
                  <a:cubicBezTo>
                    <a:pt x="10" y="14"/>
                    <a:pt x="6" y="17"/>
                    <a:pt x="4" y="20"/>
                  </a:cubicBezTo>
                  <a:cubicBezTo>
                    <a:pt x="1" y="23"/>
                    <a:pt x="0" y="26"/>
                    <a:pt x="0" y="30"/>
                  </a:cubicBezTo>
                  <a:cubicBezTo>
                    <a:pt x="0" y="32"/>
                    <a:pt x="0" y="33"/>
                    <a:pt x="0" y="34"/>
                  </a:cubicBezTo>
                  <a:cubicBezTo>
                    <a:pt x="114" y="593"/>
                    <a:pt x="114" y="593"/>
                    <a:pt x="114" y="593"/>
                  </a:cubicBezTo>
                  <a:cubicBezTo>
                    <a:pt x="115" y="597"/>
                    <a:pt x="117" y="600"/>
                    <a:pt x="120" y="603"/>
                  </a:cubicBezTo>
                  <a:cubicBezTo>
                    <a:pt x="123" y="605"/>
                    <a:pt x="127" y="607"/>
                    <a:pt x="131" y="607"/>
                  </a:cubicBezTo>
                  <a:cubicBezTo>
                    <a:pt x="132" y="607"/>
                    <a:pt x="133" y="606"/>
                    <a:pt x="135" y="606"/>
                  </a:cubicBezTo>
                  <a:cubicBezTo>
                    <a:pt x="358" y="561"/>
                    <a:pt x="358" y="561"/>
                    <a:pt x="358" y="561"/>
                  </a:cubicBezTo>
                  <a:cubicBezTo>
                    <a:pt x="362" y="560"/>
                    <a:pt x="366" y="558"/>
                    <a:pt x="368" y="555"/>
                  </a:cubicBezTo>
                  <a:cubicBezTo>
                    <a:pt x="370" y="552"/>
                    <a:pt x="372" y="548"/>
                    <a:pt x="372" y="544"/>
                  </a:cubicBezTo>
                  <a:cubicBezTo>
                    <a:pt x="372" y="543"/>
                    <a:pt x="372" y="542"/>
                    <a:pt x="372" y="540"/>
                  </a:cubicBezTo>
                  <a:cubicBezTo>
                    <a:pt x="283" y="107"/>
                    <a:pt x="283" y="107"/>
                    <a:pt x="283" y="107"/>
                  </a:cubicBezTo>
                  <a:cubicBezTo>
                    <a:pt x="283" y="105"/>
                    <a:pt x="281" y="103"/>
                    <a:pt x="280" y="102"/>
                  </a:cubicBezTo>
                  <a:cubicBezTo>
                    <a:pt x="278" y="101"/>
                    <a:pt x="276" y="101"/>
                    <a:pt x="274" y="102"/>
                  </a:cubicBezTo>
                  <a:cubicBezTo>
                    <a:pt x="268" y="104"/>
                    <a:pt x="261" y="106"/>
                    <a:pt x="255" y="107"/>
                  </a:cubicBezTo>
                  <a:lnTo>
                    <a:pt x="256" y="114"/>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9"/>
            <p:cNvSpPr/>
            <p:nvPr/>
          </p:nvSpPr>
          <p:spPr bwMode="auto">
            <a:xfrm>
              <a:off x="5167313" y="2995613"/>
              <a:ext cx="1808163" cy="3738563"/>
            </a:xfrm>
            <a:custGeom>
              <a:avLst/>
              <a:gdLst>
                <a:gd name="T0" fmla="*/ 0 w 845"/>
                <a:gd name="T1" fmla="*/ 351 h 1745"/>
                <a:gd name="T2" fmla="*/ 61 w 845"/>
                <a:gd name="T3" fmla="*/ 156 h 1745"/>
                <a:gd name="T4" fmla="*/ 168 w 845"/>
                <a:gd name="T5" fmla="*/ 147 h 1745"/>
                <a:gd name="T6" fmla="*/ 210 w 845"/>
                <a:gd name="T7" fmla="*/ 95 h 1745"/>
                <a:gd name="T8" fmla="*/ 330 w 845"/>
                <a:gd name="T9" fmla="*/ 100 h 1745"/>
                <a:gd name="T10" fmla="*/ 462 w 845"/>
                <a:gd name="T11" fmla="*/ 34 h 1745"/>
                <a:gd name="T12" fmla="*/ 538 w 845"/>
                <a:gd name="T13" fmla="*/ 101 h 1745"/>
                <a:gd name="T14" fmla="*/ 706 w 845"/>
                <a:gd name="T15" fmla="*/ 58 h 1745"/>
                <a:gd name="T16" fmla="*/ 768 w 845"/>
                <a:gd name="T17" fmla="*/ 247 h 1745"/>
                <a:gd name="T18" fmla="*/ 752 w 845"/>
                <a:gd name="T19" fmla="*/ 333 h 1745"/>
                <a:gd name="T20" fmla="*/ 769 w 845"/>
                <a:gd name="T21" fmla="*/ 333 h 1745"/>
                <a:gd name="T22" fmla="*/ 845 w 845"/>
                <a:gd name="T23" fmla="*/ 413 h 1745"/>
                <a:gd name="T24" fmla="*/ 815 w 845"/>
                <a:gd name="T25" fmla="*/ 668 h 1745"/>
                <a:gd name="T26" fmla="*/ 602 w 845"/>
                <a:gd name="T27" fmla="*/ 909 h 1745"/>
                <a:gd name="T28" fmla="*/ 720 w 845"/>
                <a:gd name="T29" fmla="*/ 1745 h 1745"/>
                <a:gd name="T30" fmla="*/ 128 w 845"/>
                <a:gd name="T31" fmla="*/ 1745 h 1745"/>
                <a:gd name="T32" fmla="*/ 219 w 845"/>
                <a:gd name="T33" fmla="*/ 896 h 1745"/>
                <a:gd name="T34" fmla="*/ 59 w 845"/>
                <a:gd name="T35" fmla="*/ 579 h 1745"/>
                <a:gd name="T36" fmla="*/ 42 w 845"/>
                <a:gd name="T37" fmla="*/ 451 h 1745"/>
                <a:gd name="T38" fmla="*/ 0 w 845"/>
                <a:gd name="T39" fmla="*/ 351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5" h="1745">
                  <a:moveTo>
                    <a:pt x="0" y="351"/>
                  </a:moveTo>
                  <a:cubicBezTo>
                    <a:pt x="1" y="237"/>
                    <a:pt x="61" y="156"/>
                    <a:pt x="61" y="156"/>
                  </a:cubicBezTo>
                  <a:cubicBezTo>
                    <a:pt x="126" y="123"/>
                    <a:pt x="168" y="147"/>
                    <a:pt x="168" y="147"/>
                  </a:cubicBezTo>
                  <a:cubicBezTo>
                    <a:pt x="173" y="113"/>
                    <a:pt x="210" y="95"/>
                    <a:pt x="210" y="95"/>
                  </a:cubicBezTo>
                  <a:cubicBezTo>
                    <a:pt x="302" y="70"/>
                    <a:pt x="330" y="100"/>
                    <a:pt x="330" y="100"/>
                  </a:cubicBezTo>
                  <a:cubicBezTo>
                    <a:pt x="349" y="52"/>
                    <a:pt x="432" y="34"/>
                    <a:pt x="462" y="34"/>
                  </a:cubicBezTo>
                  <a:cubicBezTo>
                    <a:pt x="491" y="34"/>
                    <a:pt x="538" y="101"/>
                    <a:pt x="538" y="101"/>
                  </a:cubicBezTo>
                  <a:cubicBezTo>
                    <a:pt x="614" y="0"/>
                    <a:pt x="706" y="58"/>
                    <a:pt x="706" y="58"/>
                  </a:cubicBezTo>
                  <a:cubicBezTo>
                    <a:pt x="720" y="71"/>
                    <a:pt x="768" y="247"/>
                    <a:pt x="768" y="247"/>
                  </a:cubicBezTo>
                  <a:cubicBezTo>
                    <a:pt x="752" y="333"/>
                    <a:pt x="752" y="333"/>
                    <a:pt x="752" y="333"/>
                  </a:cubicBezTo>
                  <a:cubicBezTo>
                    <a:pt x="769" y="333"/>
                    <a:pt x="769" y="333"/>
                    <a:pt x="769" y="333"/>
                  </a:cubicBezTo>
                  <a:cubicBezTo>
                    <a:pt x="845" y="413"/>
                    <a:pt x="845" y="413"/>
                    <a:pt x="845" y="413"/>
                  </a:cubicBezTo>
                  <a:cubicBezTo>
                    <a:pt x="815" y="668"/>
                    <a:pt x="815" y="668"/>
                    <a:pt x="815" y="668"/>
                  </a:cubicBezTo>
                  <a:cubicBezTo>
                    <a:pt x="815" y="668"/>
                    <a:pt x="744" y="854"/>
                    <a:pt x="602" y="909"/>
                  </a:cubicBezTo>
                  <a:cubicBezTo>
                    <a:pt x="720" y="1745"/>
                    <a:pt x="720" y="1745"/>
                    <a:pt x="720" y="1745"/>
                  </a:cubicBezTo>
                  <a:cubicBezTo>
                    <a:pt x="128" y="1745"/>
                    <a:pt x="128" y="1745"/>
                    <a:pt x="128" y="1745"/>
                  </a:cubicBezTo>
                  <a:cubicBezTo>
                    <a:pt x="219" y="896"/>
                    <a:pt x="219" y="896"/>
                    <a:pt x="219" y="896"/>
                  </a:cubicBezTo>
                  <a:cubicBezTo>
                    <a:pt x="219" y="896"/>
                    <a:pt x="84" y="796"/>
                    <a:pt x="59" y="579"/>
                  </a:cubicBezTo>
                  <a:cubicBezTo>
                    <a:pt x="59" y="579"/>
                    <a:pt x="26" y="531"/>
                    <a:pt x="42" y="451"/>
                  </a:cubicBezTo>
                  <a:cubicBezTo>
                    <a:pt x="42" y="451"/>
                    <a:pt x="7" y="395"/>
                    <a:pt x="0" y="351"/>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0"/>
            <p:cNvSpPr/>
            <p:nvPr/>
          </p:nvSpPr>
          <p:spPr bwMode="auto">
            <a:xfrm>
              <a:off x="5308601" y="4235450"/>
              <a:ext cx="717550" cy="2500313"/>
            </a:xfrm>
            <a:custGeom>
              <a:avLst/>
              <a:gdLst>
                <a:gd name="T0" fmla="*/ 0 w 335"/>
                <a:gd name="T1" fmla="*/ 0 h 1167"/>
                <a:gd name="T2" fmla="*/ 335 w 335"/>
                <a:gd name="T3" fmla="*/ 330 h 1167"/>
                <a:gd name="T4" fmla="*/ 176 w 335"/>
                <a:gd name="T5" fmla="*/ 1167 h 1167"/>
                <a:gd name="T6" fmla="*/ 62 w 335"/>
                <a:gd name="T7" fmla="*/ 1167 h 1167"/>
                <a:gd name="T8" fmla="*/ 153 w 335"/>
                <a:gd name="T9" fmla="*/ 317 h 1167"/>
                <a:gd name="T10" fmla="*/ 0 w 335"/>
                <a:gd name="T11" fmla="*/ 0 h 1167"/>
              </a:gdLst>
              <a:ahLst/>
              <a:cxnLst>
                <a:cxn ang="0">
                  <a:pos x="T0" y="T1"/>
                </a:cxn>
                <a:cxn ang="0">
                  <a:pos x="T2" y="T3"/>
                </a:cxn>
                <a:cxn ang="0">
                  <a:pos x="T4" y="T5"/>
                </a:cxn>
                <a:cxn ang="0">
                  <a:pos x="T6" y="T7"/>
                </a:cxn>
                <a:cxn ang="0">
                  <a:pos x="T8" y="T9"/>
                </a:cxn>
                <a:cxn ang="0">
                  <a:pos x="T10" y="T11"/>
                </a:cxn>
              </a:cxnLst>
              <a:rect l="0" t="0" r="r" b="b"/>
              <a:pathLst>
                <a:path w="335" h="1167">
                  <a:moveTo>
                    <a:pt x="0" y="0"/>
                  </a:moveTo>
                  <a:cubicBezTo>
                    <a:pt x="0" y="0"/>
                    <a:pt x="95" y="345"/>
                    <a:pt x="335" y="330"/>
                  </a:cubicBezTo>
                  <a:cubicBezTo>
                    <a:pt x="335" y="330"/>
                    <a:pt x="192" y="398"/>
                    <a:pt x="176" y="1167"/>
                  </a:cubicBezTo>
                  <a:cubicBezTo>
                    <a:pt x="62" y="1167"/>
                    <a:pt x="62" y="1167"/>
                    <a:pt x="62" y="1167"/>
                  </a:cubicBezTo>
                  <a:cubicBezTo>
                    <a:pt x="153" y="317"/>
                    <a:pt x="153" y="317"/>
                    <a:pt x="153" y="317"/>
                  </a:cubicBezTo>
                  <a:cubicBezTo>
                    <a:pt x="153" y="317"/>
                    <a:pt x="0" y="197"/>
                    <a:pt x="0" y="0"/>
                  </a:cubicBez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1"/>
            <p:cNvSpPr>
              <a:spLocks noEditPoints="1"/>
            </p:cNvSpPr>
            <p:nvPr/>
          </p:nvSpPr>
          <p:spPr bwMode="auto">
            <a:xfrm>
              <a:off x="5167313" y="3173413"/>
              <a:ext cx="1643063" cy="1498600"/>
            </a:xfrm>
            <a:custGeom>
              <a:avLst/>
              <a:gdLst>
                <a:gd name="T0" fmla="*/ 417 w 768"/>
                <a:gd name="T1" fmla="*/ 260 h 700"/>
                <a:gd name="T2" fmla="*/ 752 w 768"/>
                <a:gd name="T3" fmla="*/ 250 h 700"/>
                <a:gd name="T4" fmla="*/ 768 w 768"/>
                <a:gd name="T5" fmla="*/ 164 h 700"/>
                <a:gd name="T6" fmla="*/ 599 w 768"/>
                <a:gd name="T7" fmla="*/ 157 h 700"/>
                <a:gd name="T8" fmla="*/ 599 w 768"/>
                <a:gd name="T9" fmla="*/ 157 h 700"/>
                <a:gd name="T10" fmla="*/ 554 w 768"/>
                <a:gd name="T11" fmla="*/ 0 h 700"/>
                <a:gd name="T12" fmla="*/ 538 w 768"/>
                <a:gd name="T13" fmla="*/ 18 h 700"/>
                <a:gd name="T14" fmla="*/ 531 w 768"/>
                <a:gd name="T15" fmla="*/ 176 h 700"/>
                <a:gd name="T16" fmla="*/ 317 w 768"/>
                <a:gd name="T17" fmla="*/ 207 h 700"/>
                <a:gd name="T18" fmla="*/ 352 w 768"/>
                <a:gd name="T19" fmla="*/ 194 h 700"/>
                <a:gd name="T20" fmla="*/ 337 w 768"/>
                <a:gd name="T21" fmla="*/ 3 h 700"/>
                <a:gd name="T22" fmla="*/ 318 w 768"/>
                <a:gd name="T23" fmla="*/ 74 h 700"/>
                <a:gd name="T24" fmla="*/ 330 w 768"/>
                <a:gd name="T25" fmla="*/ 17 h 700"/>
                <a:gd name="T26" fmla="*/ 313 w 768"/>
                <a:gd name="T27" fmla="*/ 7 h 700"/>
                <a:gd name="T28" fmla="*/ 219 w 768"/>
                <a:gd name="T29" fmla="*/ 224 h 700"/>
                <a:gd name="T30" fmla="*/ 130 w 768"/>
                <a:gd name="T31" fmla="*/ 250 h 700"/>
                <a:gd name="T32" fmla="*/ 129 w 768"/>
                <a:gd name="T33" fmla="*/ 250 h 700"/>
                <a:gd name="T34" fmla="*/ 140 w 768"/>
                <a:gd name="T35" fmla="*/ 179 h 700"/>
                <a:gd name="T36" fmla="*/ 168 w 768"/>
                <a:gd name="T37" fmla="*/ 64 h 700"/>
                <a:gd name="T38" fmla="*/ 92 w 768"/>
                <a:gd name="T39" fmla="*/ 260 h 700"/>
                <a:gd name="T40" fmla="*/ 0 w 768"/>
                <a:gd name="T41" fmla="*/ 277 h 700"/>
                <a:gd name="T42" fmla="*/ 101 w 768"/>
                <a:gd name="T43" fmla="*/ 441 h 700"/>
                <a:gd name="T44" fmla="*/ 206 w 768"/>
                <a:gd name="T45" fmla="*/ 460 h 700"/>
                <a:gd name="T46" fmla="*/ 226 w 768"/>
                <a:gd name="T47" fmla="*/ 478 h 700"/>
                <a:gd name="T48" fmla="*/ 417 w 768"/>
                <a:gd name="T49" fmla="*/ 490 h 700"/>
                <a:gd name="T50" fmla="*/ 392 w 768"/>
                <a:gd name="T51" fmla="*/ 700 h 700"/>
                <a:gd name="T52" fmla="*/ 571 w 768"/>
                <a:gd name="T53" fmla="*/ 443 h 700"/>
                <a:gd name="T54" fmla="*/ 477 w 768"/>
                <a:gd name="T55" fmla="*/ 415 h 700"/>
                <a:gd name="T56" fmla="*/ 583 w 768"/>
                <a:gd name="T57" fmla="*/ 440 h 700"/>
                <a:gd name="T58" fmla="*/ 669 w 768"/>
                <a:gd name="T59" fmla="*/ 419 h 700"/>
                <a:gd name="T60" fmla="*/ 392 w 768"/>
                <a:gd name="T61" fmla="*/ 345 h 700"/>
                <a:gd name="T62" fmla="*/ 395 w 768"/>
                <a:gd name="T63" fmla="*/ 368 h 700"/>
                <a:gd name="T64" fmla="*/ 417 w 768"/>
                <a:gd name="T65" fmla="*/ 260 h 700"/>
                <a:gd name="T66" fmla="*/ 291 w 768"/>
                <a:gd name="T67" fmla="*/ 216 h 700"/>
                <a:gd name="T68" fmla="*/ 289 w 768"/>
                <a:gd name="T69" fmla="*/ 217 h 700"/>
                <a:gd name="T70" fmla="*/ 292 w 768"/>
                <a:gd name="T71" fmla="*/ 205 h 700"/>
                <a:gd name="T72" fmla="*/ 291 w 768"/>
                <a:gd name="T73" fmla="*/ 2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700">
                  <a:moveTo>
                    <a:pt x="417" y="260"/>
                  </a:moveTo>
                  <a:cubicBezTo>
                    <a:pt x="752" y="250"/>
                    <a:pt x="752" y="250"/>
                    <a:pt x="752" y="250"/>
                  </a:cubicBezTo>
                  <a:cubicBezTo>
                    <a:pt x="768" y="164"/>
                    <a:pt x="768" y="164"/>
                    <a:pt x="768" y="164"/>
                  </a:cubicBezTo>
                  <a:cubicBezTo>
                    <a:pt x="691" y="152"/>
                    <a:pt x="636" y="153"/>
                    <a:pt x="599" y="157"/>
                  </a:cubicBezTo>
                  <a:cubicBezTo>
                    <a:pt x="599" y="157"/>
                    <a:pt x="599" y="157"/>
                    <a:pt x="599" y="157"/>
                  </a:cubicBezTo>
                  <a:cubicBezTo>
                    <a:pt x="558" y="153"/>
                    <a:pt x="554" y="0"/>
                    <a:pt x="554" y="0"/>
                  </a:cubicBezTo>
                  <a:cubicBezTo>
                    <a:pt x="538" y="18"/>
                    <a:pt x="538" y="18"/>
                    <a:pt x="538" y="18"/>
                  </a:cubicBezTo>
                  <a:cubicBezTo>
                    <a:pt x="531" y="176"/>
                    <a:pt x="531" y="176"/>
                    <a:pt x="531" y="176"/>
                  </a:cubicBezTo>
                  <a:cubicBezTo>
                    <a:pt x="458" y="168"/>
                    <a:pt x="364" y="193"/>
                    <a:pt x="317" y="207"/>
                  </a:cubicBezTo>
                  <a:cubicBezTo>
                    <a:pt x="326" y="202"/>
                    <a:pt x="338" y="197"/>
                    <a:pt x="352" y="194"/>
                  </a:cubicBezTo>
                  <a:cubicBezTo>
                    <a:pt x="352" y="194"/>
                    <a:pt x="324" y="175"/>
                    <a:pt x="337" y="3"/>
                  </a:cubicBezTo>
                  <a:cubicBezTo>
                    <a:pt x="337" y="3"/>
                    <a:pt x="328" y="34"/>
                    <a:pt x="318" y="74"/>
                  </a:cubicBezTo>
                  <a:cubicBezTo>
                    <a:pt x="330" y="17"/>
                    <a:pt x="330" y="17"/>
                    <a:pt x="330" y="17"/>
                  </a:cubicBezTo>
                  <a:cubicBezTo>
                    <a:pt x="313" y="7"/>
                    <a:pt x="313" y="7"/>
                    <a:pt x="313" y="7"/>
                  </a:cubicBezTo>
                  <a:cubicBezTo>
                    <a:pt x="313" y="7"/>
                    <a:pt x="258" y="202"/>
                    <a:pt x="219" y="224"/>
                  </a:cubicBezTo>
                  <a:cubicBezTo>
                    <a:pt x="160" y="234"/>
                    <a:pt x="130" y="250"/>
                    <a:pt x="130" y="250"/>
                  </a:cubicBezTo>
                  <a:cubicBezTo>
                    <a:pt x="130" y="250"/>
                    <a:pt x="130" y="250"/>
                    <a:pt x="129" y="250"/>
                  </a:cubicBezTo>
                  <a:cubicBezTo>
                    <a:pt x="129" y="236"/>
                    <a:pt x="131" y="212"/>
                    <a:pt x="140" y="179"/>
                  </a:cubicBezTo>
                  <a:cubicBezTo>
                    <a:pt x="157" y="120"/>
                    <a:pt x="168" y="64"/>
                    <a:pt x="168" y="64"/>
                  </a:cubicBezTo>
                  <a:cubicBezTo>
                    <a:pt x="168" y="64"/>
                    <a:pt x="123" y="92"/>
                    <a:pt x="92" y="260"/>
                  </a:cubicBezTo>
                  <a:cubicBezTo>
                    <a:pt x="28" y="260"/>
                    <a:pt x="0" y="277"/>
                    <a:pt x="0" y="277"/>
                  </a:cubicBezTo>
                  <a:cubicBezTo>
                    <a:pt x="24" y="360"/>
                    <a:pt x="101" y="441"/>
                    <a:pt x="101" y="441"/>
                  </a:cubicBezTo>
                  <a:cubicBezTo>
                    <a:pt x="119" y="458"/>
                    <a:pt x="166" y="460"/>
                    <a:pt x="206" y="460"/>
                  </a:cubicBezTo>
                  <a:cubicBezTo>
                    <a:pt x="246" y="460"/>
                    <a:pt x="226" y="478"/>
                    <a:pt x="226" y="478"/>
                  </a:cubicBezTo>
                  <a:cubicBezTo>
                    <a:pt x="320" y="460"/>
                    <a:pt x="417" y="490"/>
                    <a:pt x="417" y="490"/>
                  </a:cubicBezTo>
                  <a:cubicBezTo>
                    <a:pt x="345" y="574"/>
                    <a:pt x="392" y="700"/>
                    <a:pt x="392" y="700"/>
                  </a:cubicBezTo>
                  <a:cubicBezTo>
                    <a:pt x="391" y="506"/>
                    <a:pt x="571" y="443"/>
                    <a:pt x="571" y="443"/>
                  </a:cubicBezTo>
                  <a:cubicBezTo>
                    <a:pt x="536" y="437"/>
                    <a:pt x="504" y="427"/>
                    <a:pt x="477" y="415"/>
                  </a:cubicBezTo>
                  <a:cubicBezTo>
                    <a:pt x="531" y="435"/>
                    <a:pt x="583" y="440"/>
                    <a:pt x="583" y="440"/>
                  </a:cubicBezTo>
                  <a:cubicBezTo>
                    <a:pt x="612" y="429"/>
                    <a:pt x="669" y="419"/>
                    <a:pt x="669" y="419"/>
                  </a:cubicBezTo>
                  <a:cubicBezTo>
                    <a:pt x="502" y="425"/>
                    <a:pt x="392" y="345"/>
                    <a:pt x="392" y="345"/>
                  </a:cubicBezTo>
                  <a:cubicBezTo>
                    <a:pt x="395" y="368"/>
                    <a:pt x="395" y="368"/>
                    <a:pt x="395" y="368"/>
                  </a:cubicBezTo>
                  <a:cubicBezTo>
                    <a:pt x="380" y="284"/>
                    <a:pt x="417" y="260"/>
                    <a:pt x="417" y="260"/>
                  </a:cubicBezTo>
                  <a:moveTo>
                    <a:pt x="291" y="216"/>
                  </a:moveTo>
                  <a:cubicBezTo>
                    <a:pt x="290" y="216"/>
                    <a:pt x="290" y="217"/>
                    <a:pt x="289" y="217"/>
                  </a:cubicBezTo>
                  <a:cubicBezTo>
                    <a:pt x="292" y="205"/>
                    <a:pt x="292" y="205"/>
                    <a:pt x="292" y="205"/>
                  </a:cubicBezTo>
                  <a:cubicBezTo>
                    <a:pt x="291" y="209"/>
                    <a:pt x="291" y="213"/>
                    <a:pt x="291" y="216"/>
                  </a:cubicBezTo>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2"/>
            <p:cNvSpPr/>
            <p:nvPr/>
          </p:nvSpPr>
          <p:spPr bwMode="auto">
            <a:xfrm>
              <a:off x="5505451" y="6281738"/>
              <a:ext cx="441325" cy="30163"/>
            </a:xfrm>
            <a:custGeom>
              <a:avLst/>
              <a:gdLst>
                <a:gd name="T0" fmla="*/ 0 w 278"/>
                <a:gd name="T1" fmla="*/ 0 h 19"/>
                <a:gd name="T2" fmla="*/ 278 w 278"/>
                <a:gd name="T3" fmla="*/ 9 h 19"/>
                <a:gd name="T4" fmla="*/ 0 w 278"/>
                <a:gd name="T5" fmla="*/ 19 h 19"/>
                <a:gd name="T6" fmla="*/ 0 w 278"/>
                <a:gd name="T7" fmla="*/ 0 h 19"/>
              </a:gdLst>
              <a:ahLst/>
              <a:cxnLst>
                <a:cxn ang="0">
                  <a:pos x="T0" y="T1"/>
                </a:cxn>
                <a:cxn ang="0">
                  <a:pos x="T2" y="T3"/>
                </a:cxn>
                <a:cxn ang="0">
                  <a:pos x="T4" y="T5"/>
                </a:cxn>
                <a:cxn ang="0">
                  <a:pos x="T6" y="T7"/>
                </a:cxn>
              </a:cxnLst>
              <a:rect l="0" t="0" r="r" b="b"/>
              <a:pathLst>
                <a:path w="278" h="19">
                  <a:moveTo>
                    <a:pt x="0" y="0"/>
                  </a:moveTo>
                  <a:lnTo>
                    <a:pt x="278"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3"/>
            <p:cNvSpPr/>
            <p:nvPr/>
          </p:nvSpPr>
          <p:spPr bwMode="auto">
            <a:xfrm>
              <a:off x="5487988" y="6343650"/>
              <a:ext cx="466725" cy="30163"/>
            </a:xfrm>
            <a:custGeom>
              <a:avLst/>
              <a:gdLst>
                <a:gd name="T0" fmla="*/ 0 w 294"/>
                <a:gd name="T1" fmla="*/ 0 h 19"/>
                <a:gd name="T2" fmla="*/ 294 w 294"/>
                <a:gd name="T3" fmla="*/ 10 h 19"/>
                <a:gd name="T4" fmla="*/ 0 w 294"/>
                <a:gd name="T5" fmla="*/ 19 h 19"/>
                <a:gd name="T6" fmla="*/ 0 w 294"/>
                <a:gd name="T7" fmla="*/ 0 h 19"/>
              </a:gdLst>
              <a:ahLst/>
              <a:cxnLst>
                <a:cxn ang="0">
                  <a:pos x="T0" y="T1"/>
                </a:cxn>
                <a:cxn ang="0">
                  <a:pos x="T2" y="T3"/>
                </a:cxn>
                <a:cxn ang="0">
                  <a:pos x="T4" y="T5"/>
                </a:cxn>
                <a:cxn ang="0">
                  <a:pos x="T6" y="T7"/>
                </a:cxn>
              </a:cxnLst>
              <a:rect l="0" t="0" r="r" b="b"/>
              <a:pathLst>
                <a:path w="294" h="19">
                  <a:moveTo>
                    <a:pt x="0" y="0"/>
                  </a:moveTo>
                  <a:lnTo>
                    <a:pt x="29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14"/>
            <p:cNvSpPr/>
            <p:nvPr/>
          </p:nvSpPr>
          <p:spPr bwMode="auto">
            <a:xfrm>
              <a:off x="5487988" y="6405563"/>
              <a:ext cx="466725" cy="30163"/>
            </a:xfrm>
            <a:custGeom>
              <a:avLst/>
              <a:gdLst>
                <a:gd name="T0" fmla="*/ 0 w 294"/>
                <a:gd name="T1" fmla="*/ 0 h 19"/>
                <a:gd name="T2" fmla="*/ 294 w 294"/>
                <a:gd name="T3" fmla="*/ 10 h 19"/>
                <a:gd name="T4" fmla="*/ 0 w 294"/>
                <a:gd name="T5" fmla="*/ 19 h 19"/>
                <a:gd name="T6" fmla="*/ 0 w 294"/>
                <a:gd name="T7" fmla="*/ 0 h 19"/>
              </a:gdLst>
              <a:ahLst/>
              <a:cxnLst>
                <a:cxn ang="0">
                  <a:pos x="T0" y="T1"/>
                </a:cxn>
                <a:cxn ang="0">
                  <a:pos x="T2" y="T3"/>
                </a:cxn>
                <a:cxn ang="0">
                  <a:pos x="T4" y="T5"/>
                </a:cxn>
                <a:cxn ang="0">
                  <a:pos x="T6" y="T7"/>
                </a:cxn>
              </a:cxnLst>
              <a:rect l="0" t="0" r="r" b="b"/>
              <a:pathLst>
                <a:path w="294" h="19">
                  <a:moveTo>
                    <a:pt x="0" y="0"/>
                  </a:moveTo>
                  <a:lnTo>
                    <a:pt x="29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5"/>
            <p:cNvSpPr/>
            <p:nvPr/>
          </p:nvSpPr>
          <p:spPr bwMode="auto">
            <a:xfrm>
              <a:off x="5480051" y="6467475"/>
              <a:ext cx="482600" cy="30163"/>
            </a:xfrm>
            <a:custGeom>
              <a:avLst/>
              <a:gdLst>
                <a:gd name="T0" fmla="*/ 0 w 304"/>
                <a:gd name="T1" fmla="*/ 0 h 19"/>
                <a:gd name="T2" fmla="*/ 304 w 304"/>
                <a:gd name="T3" fmla="*/ 10 h 19"/>
                <a:gd name="T4" fmla="*/ 0 w 304"/>
                <a:gd name="T5" fmla="*/ 19 h 19"/>
                <a:gd name="T6" fmla="*/ 0 w 304"/>
                <a:gd name="T7" fmla="*/ 0 h 19"/>
              </a:gdLst>
              <a:ahLst/>
              <a:cxnLst>
                <a:cxn ang="0">
                  <a:pos x="T0" y="T1"/>
                </a:cxn>
                <a:cxn ang="0">
                  <a:pos x="T2" y="T3"/>
                </a:cxn>
                <a:cxn ang="0">
                  <a:pos x="T4" y="T5"/>
                </a:cxn>
                <a:cxn ang="0">
                  <a:pos x="T6" y="T7"/>
                </a:cxn>
              </a:cxnLst>
              <a:rect l="0" t="0" r="r" b="b"/>
              <a:pathLst>
                <a:path w="304" h="19">
                  <a:moveTo>
                    <a:pt x="0" y="0"/>
                  </a:moveTo>
                  <a:lnTo>
                    <a:pt x="3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6"/>
            <p:cNvSpPr/>
            <p:nvPr/>
          </p:nvSpPr>
          <p:spPr bwMode="auto">
            <a:xfrm>
              <a:off x="5472113" y="6529388"/>
              <a:ext cx="490538" cy="30163"/>
            </a:xfrm>
            <a:custGeom>
              <a:avLst/>
              <a:gdLst>
                <a:gd name="T0" fmla="*/ 0 w 309"/>
                <a:gd name="T1" fmla="*/ 0 h 19"/>
                <a:gd name="T2" fmla="*/ 309 w 309"/>
                <a:gd name="T3" fmla="*/ 10 h 19"/>
                <a:gd name="T4" fmla="*/ 0 w 309"/>
                <a:gd name="T5" fmla="*/ 19 h 19"/>
                <a:gd name="T6" fmla="*/ 0 w 309"/>
                <a:gd name="T7" fmla="*/ 0 h 19"/>
              </a:gdLst>
              <a:ahLst/>
              <a:cxnLst>
                <a:cxn ang="0">
                  <a:pos x="T0" y="T1"/>
                </a:cxn>
                <a:cxn ang="0">
                  <a:pos x="T2" y="T3"/>
                </a:cxn>
                <a:cxn ang="0">
                  <a:pos x="T4" y="T5"/>
                </a:cxn>
                <a:cxn ang="0">
                  <a:pos x="T6" y="T7"/>
                </a:cxn>
              </a:cxnLst>
              <a:rect l="0" t="0" r="r" b="b"/>
              <a:pathLst>
                <a:path w="309" h="19">
                  <a:moveTo>
                    <a:pt x="0" y="0"/>
                  </a:moveTo>
                  <a:lnTo>
                    <a:pt x="30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7"/>
            <p:cNvSpPr/>
            <p:nvPr/>
          </p:nvSpPr>
          <p:spPr bwMode="auto">
            <a:xfrm>
              <a:off x="5459413" y="6592888"/>
              <a:ext cx="523875" cy="30163"/>
            </a:xfrm>
            <a:custGeom>
              <a:avLst/>
              <a:gdLst>
                <a:gd name="T0" fmla="*/ 0 w 330"/>
                <a:gd name="T1" fmla="*/ 0 h 19"/>
                <a:gd name="T2" fmla="*/ 330 w 330"/>
                <a:gd name="T3" fmla="*/ 9 h 19"/>
                <a:gd name="T4" fmla="*/ 0 w 330"/>
                <a:gd name="T5" fmla="*/ 19 h 19"/>
                <a:gd name="T6" fmla="*/ 0 w 330"/>
                <a:gd name="T7" fmla="*/ 0 h 19"/>
              </a:gdLst>
              <a:ahLst/>
              <a:cxnLst>
                <a:cxn ang="0">
                  <a:pos x="T0" y="T1"/>
                </a:cxn>
                <a:cxn ang="0">
                  <a:pos x="T2" y="T3"/>
                </a:cxn>
                <a:cxn ang="0">
                  <a:pos x="T4" y="T5"/>
                </a:cxn>
                <a:cxn ang="0">
                  <a:pos x="T6" y="T7"/>
                </a:cxn>
              </a:cxnLst>
              <a:rect l="0" t="0" r="r" b="b"/>
              <a:pathLst>
                <a:path w="330" h="19">
                  <a:moveTo>
                    <a:pt x="0" y="0"/>
                  </a:moveTo>
                  <a:lnTo>
                    <a:pt x="33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8"/>
            <p:cNvSpPr/>
            <p:nvPr/>
          </p:nvSpPr>
          <p:spPr bwMode="auto">
            <a:xfrm>
              <a:off x="5459413" y="6654800"/>
              <a:ext cx="539750" cy="30163"/>
            </a:xfrm>
            <a:custGeom>
              <a:avLst/>
              <a:gdLst>
                <a:gd name="T0" fmla="*/ 0 w 340"/>
                <a:gd name="T1" fmla="*/ 0 h 19"/>
                <a:gd name="T2" fmla="*/ 340 w 340"/>
                <a:gd name="T3" fmla="*/ 9 h 19"/>
                <a:gd name="T4" fmla="*/ 0 w 340"/>
                <a:gd name="T5" fmla="*/ 19 h 19"/>
                <a:gd name="T6" fmla="*/ 0 w 340"/>
                <a:gd name="T7" fmla="*/ 0 h 19"/>
              </a:gdLst>
              <a:ahLst/>
              <a:cxnLst>
                <a:cxn ang="0">
                  <a:pos x="T0" y="T1"/>
                </a:cxn>
                <a:cxn ang="0">
                  <a:pos x="T2" y="T3"/>
                </a:cxn>
                <a:cxn ang="0">
                  <a:pos x="T4" y="T5"/>
                </a:cxn>
                <a:cxn ang="0">
                  <a:pos x="T6" y="T7"/>
                </a:cxn>
              </a:cxnLst>
              <a:rect l="0" t="0" r="r" b="b"/>
              <a:pathLst>
                <a:path w="340" h="19">
                  <a:moveTo>
                    <a:pt x="0" y="0"/>
                  </a:moveTo>
                  <a:lnTo>
                    <a:pt x="34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19"/>
            <p:cNvSpPr/>
            <p:nvPr/>
          </p:nvSpPr>
          <p:spPr bwMode="auto">
            <a:xfrm>
              <a:off x="5505451" y="6219825"/>
              <a:ext cx="431800" cy="30163"/>
            </a:xfrm>
            <a:custGeom>
              <a:avLst/>
              <a:gdLst>
                <a:gd name="T0" fmla="*/ 0 w 272"/>
                <a:gd name="T1" fmla="*/ 0 h 19"/>
                <a:gd name="T2" fmla="*/ 272 w 272"/>
                <a:gd name="T3" fmla="*/ 9 h 19"/>
                <a:gd name="T4" fmla="*/ 0 w 272"/>
                <a:gd name="T5" fmla="*/ 19 h 19"/>
                <a:gd name="T6" fmla="*/ 0 w 272"/>
                <a:gd name="T7" fmla="*/ 0 h 19"/>
              </a:gdLst>
              <a:ahLst/>
              <a:cxnLst>
                <a:cxn ang="0">
                  <a:pos x="T0" y="T1"/>
                </a:cxn>
                <a:cxn ang="0">
                  <a:pos x="T2" y="T3"/>
                </a:cxn>
                <a:cxn ang="0">
                  <a:pos x="T4" y="T5"/>
                </a:cxn>
                <a:cxn ang="0">
                  <a:pos x="T6" y="T7"/>
                </a:cxn>
              </a:cxnLst>
              <a:rect l="0" t="0" r="r" b="b"/>
              <a:pathLst>
                <a:path w="272" h="19">
                  <a:moveTo>
                    <a:pt x="0" y="0"/>
                  </a:moveTo>
                  <a:lnTo>
                    <a:pt x="272"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0"/>
            <p:cNvSpPr/>
            <p:nvPr/>
          </p:nvSpPr>
          <p:spPr bwMode="auto">
            <a:xfrm>
              <a:off x="5505451" y="6157913"/>
              <a:ext cx="431800" cy="30163"/>
            </a:xfrm>
            <a:custGeom>
              <a:avLst/>
              <a:gdLst>
                <a:gd name="T0" fmla="*/ 0 w 272"/>
                <a:gd name="T1" fmla="*/ 0 h 19"/>
                <a:gd name="T2" fmla="*/ 272 w 272"/>
                <a:gd name="T3" fmla="*/ 9 h 19"/>
                <a:gd name="T4" fmla="*/ 0 w 272"/>
                <a:gd name="T5" fmla="*/ 19 h 19"/>
                <a:gd name="T6" fmla="*/ 0 w 272"/>
                <a:gd name="T7" fmla="*/ 0 h 19"/>
              </a:gdLst>
              <a:ahLst/>
              <a:cxnLst>
                <a:cxn ang="0">
                  <a:pos x="T0" y="T1"/>
                </a:cxn>
                <a:cxn ang="0">
                  <a:pos x="T2" y="T3"/>
                </a:cxn>
                <a:cxn ang="0">
                  <a:pos x="T4" y="T5"/>
                </a:cxn>
                <a:cxn ang="0">
                  <a:pos x="T6" y="T7"/>
                </a:cxn>
              </a:cxnLst>
              <a:rect l="0" t="0" r="r" b="b"/>
              <a:pathLst>
                <a:path w="272" h="19">
                  <a:moveTo>
                    <a:pt x="0" y="0"/>
                  </a:moveTo>
                  <a:lnTo>
                    <a:pt x="272"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21"/>
            <p:cNvSpPr/>
            <p:nvPr/>
          </p:nvSpPr>
          <p:spPr bwMode="auto">
            <a:xfrm>
              <a:off x="5516563" y="6096000"/>
              <a:ext cx="412750" cy="28575"/>
            </a:xfrm>
            <a:custGeom>
              <a:avLst/>
              <a:gdLst>
                <a:gd name="T0" fmla="*/ 0 w 260"/>
                <a:gd name="T1" fmla="*/ 0 h 18"/>
                <a:gd name="T2" fmla="*/ 260 w 260"/>
                <a:gd name="T3" fmla="*/ 9 h 18"/>
                <a:gd name="T4" fmla="*/ 0 w 260"/>
                <a:gd name="T5" fmla="*/ 18 h 18"/>
                <a:gd name="T6" fmla="*/ 0 w 260"/>
                <a:gd name="T7" fmla="*/ 0 h 18"/>
              </a:gdLst>
              <a:ahLst/>
              <a:cxnLst>
                <a:cxn ang="0">
                  <a:pos x="T0" y="T1"/>
                </a:cxn>
                <a:cxn ang="0">
                  <a:pos x="T2" y="T3"/>
                </a:cxn>
                <a:cxn ang="0">
                  <a:pos x="T4" y="T5"/>
                </a:cxn>
                <a:cxn ang="0">
                  <a:pos x="T6" y="T7"/>
                </a:cxn>
              </a:cxnLst>
              <a:rect l="0" t="0" r="r" b="b"/>
              <a:pathLst>
                <a:path w="260" h="18">
                  <a:moveTo>
                    <a:pt x="0" y="0"/>
                  </a:moveTo>
                  <a:lnTo>
                    <a:pt x="260"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2"/>
            <p:cNvSpPr/>
            <p:nvPr/>
          </p:nvSpPr>
          <p:spPr bwMode="auto">
            <a:xfrm>
              <a:off x="5524501" y="6032500"/>
              <a:ext cx="404813" cy="30163"/>
            </a:xfrm>
            <a:custGeom>
              <a:avLst/>
              <a:gdLst>
                <a:gd name="T0" fmla="*/ 0 w 255"/>
                <a:gd name="T1" fmla="*/ 0 h 19"/>
                <a:gd name="T2" fmla="*/ 255 w 255"/>
                <a:gd name="T3" fmla="*/ 10 h 19"/>
                <a:gd name="T4" fmla="*/ 0 w 255"/>
                <a:gd name="T5" fmla="*/ 19 h 19"/>
                <a:gd name="T6" fmla="*/ 0 w 255"/>
                <a:gd name="T7" fmla="*/ 0 h 19"/>
              </a:gdLst>
              <a:ahLst/>
              <a:cxnLst>
                <a:cxn ang="0">
                  <a:pos x="T0" y="T1"/>
                </a:cxn>
                <a:cxn ang="0">
                  <a:pos x="T2" y="T3"/>
                </a:cxn>
                <a:cxn ang="0">
                  <a:pos x="T4" y="T5"/>
                </a:cxn>
                <a:cxn ang="0">
                  <a:pos x="T6" y="T7"/>
                </a:cxn>
              </a:cxnLst>
              <a:rect l="0" t="0" r="r" b="b"/>
              <a:pathLst>
                <a:path w="255" h="19">
                  <a:moveTo>
                    <a:pt x="0" y="0"/>
                  </a:moveTo>
                  <a:lnTo>
                    <a:pt x="255"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23"/>
            <p:cNvSpPr/>
            <p:nvPr/>
          </p:nvSpPr>
          <p:spPr bwMode="auto">
            <a:xfrm>
              <a:off x="5534026" y="5970588"/>
              <a:ext cx="395288" cy="30163"/>
            </a:xfrm>
            <a:custGeom>
              <a:avLst/>
              <a:gdLst>
                <a:gd name="T0" fmla="*/ 0 w 249"/>
                <a:gd name="T1" fmla="*/ 0 h 19"/>
                <a:gd name="T2" fmla="*/ 249 w 249"/>
                <a:gd name="T3" fmla="*/ 10 h 19"/>
                <a:gd name="T4" fmla="*/ 0 w 249"/>
                <a:gd name="T5" fmla="*/ 19 h 19"/>
                <a:gd name="T6" fmla="*/ 0 w 249"/>
                <a:gd name="T7" fmla="*/ 0 h 19"/>
              </a:gdLst>
              <a:ahLst/>
              <a:cxnLst>
                <a:cxn ang="0">
                  <a:pos x="T0" y="T1"/>
                </a:cxn>
                <a:cxn ang="0">
                  <a:pos x="T2" y="T3"/>
                </a:cxn>
                <a:cxn ang="0">
                  <a:pos x="T4" y="T5"/>
                </a:cxn>
                <a:cxn ang="0">
                  <a:pos x="T6" y="T7"/>
                </a:cxn>
              </a:cxnLst>
              <a:rect l="0" t="0" r="r" b="b"/>
              <a:pathLst>
                <a:path w="249" h="19">
                  <a:moveTo>
                    <a:pt x="0" y="0"/>
                  </a:moveTo>
                  <a:lnTo>
                    <a:pt x="24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Freeform 24"/>
            <p:cNvSpPr/>
            <p:nvPr/>
          </p:nvSpPr>
          <p:spPr bwMode="auto">
            <a:xfrm>
              <a:off x="5534026" y="5908675"/>
              <a:ext cx="395288" cy="30163"/>
            </a:xfrm>
            <a:custGeom>
              <a:avLst/>
              <a:gdLst>
                <a:gd name="T0" fmla="*/ 0 w 249"/>
                <a:gd name="T1" fmla="*/ 0 h 19"/>
                <a:gd name="T2" fmla="*/ 249 w 249"/>
                <a:gd name="T3" fmla="*/ 10 h 19"/>
                <a:gd name="T4" fmla="*/ 0 w 249"/>
                <a:gd name="T5" fmla="*/ 19 h 19"/>
                <a:gd name="T6" fmla="*/ 0 w 249"/>
                <a:gd name="T7" fmla="*/ 0 h 19"/>
              </a:gdLst>
              <a:ahLst/>
              <a:cxnLst>
                <a:cxn ang="0">
                  <a:pos x="T0" y="T1"/>
                </a:cxn>
                <a:cxn ang="0">
                  <a:pos x="T2" y="T3"/>
                </a:cxn>
                <a:cxn ang="0">
                  <a:pos x="T4" y="T5"/>
                </a:cxn>
                <a:cxn ang="0">
                  <a:pos x="T6" y="T7"/>
                </a:cxn>
              </a:cxnLst>
              <a:rect l="0" t="0" r="r" b="b"/>
              <a:pathLst>
                <a:path w="249" h="19">
                  <a:moveTo>
                    <a:pt x="0" y="0"/>
                  </a:moveTo>
                  <a:lnTo>
                    <a:pt x="24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5"/>
            <p:cNvSpPr/>
            <p:nvPr/>
          </p:nvSpPr>
          <p:spPr bwMode="auto">
            <a:xfrm>
              <a:off x="5541963" y="5846763"/>
              <a:ext cx="387350" cy="30163"/>
            </a:xfrm>
            <a:custGeom>
              <a:avLst/>
              <a:gdLst>
                <a:gd name="T0" fmla="*/ 0 w 244"/>
                <a:gd name="T1" fmla="*/ 0 h 19"/>
                <a:gd name="T2" fmla="*/ 244 w 244"/>
                <a:gd name="T3" fmla="*/ 9 h 19"/>
                <a:gd name="T4" fmla="*/ 0 w 244"/>
                <a:gd name="T5" fmla="*/ 19 h 19"/>
                <a:gd name="T6" fmla="*/ 0 w 244"/>
                <a:gd name="T7" fmla="*/ 0 h 19"/>
              </a:gdLst>
              <a:ahLst/>
              <a:cxnLst>
                <a:cxn ang="0">
                  <a:pos x="T0" y="T1"/>
                </a:cxn>
                <a:cxn ang="0">
                  <a:pos x="T2" y="T3"/>
                </a:cxn>
                <a:cxn ang="0">
                  <a:pos x="T4" y="T5"/>
                </a:cxn>
                <a:cxn ang="0">
                  <a:pos x="T6" y="T7"/>
                </a:cxn>
              </a:cxnLst>
              <a:rect l="0" t="0" r="r" b="b"/>
              <a:pathLst>
                <a:path w="244" h="19">
                  <a:moveTo>
                    <a:pt x="0" y="0"/>
                  </a:moveTo>
                  <a:lnTo>
                    <a:pt x="24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Freeform 26"/>
            <p:cNvSpPr/>
            <p:nvPr/>
          </p:nvSpPr>
          <p:spPr bwMode="auto">
            <a:xfrm>
              <a:off x="5541963" y="5784850"/>
              <a:ext cx="387350" cy="30163"/>
            </a:xfrm>
            <a:custGeom>
              <a:avLst/>
              <a:gdLst>
                <a:gd name="T0" fmla="*/ 0 w 244"/>
                <a:gd name="T1" fmla="*/ 0 h 19"/>
                <a:gd name="T2" fmla="*/ 244 w 244"/>
                <a:gd name="T3" fmla="*/ 9 h 19"/>
                <a:gd name="T4" fmla="*/ 0 w 244"/>
                <a:gd name="T5" fmla="*/ 19 h 19"/>
                <a:gd name="T6" fmla="*/ 0 w 244"/>
                <a:gd name="T7" fmla="*/ 0 h 19"/>
              </a:gdLst>
              <a:ahLst/>
              <a:cxnLst>
                <a:cxn ang="0">
                  <a:pos x="T0" y="T1"/>
                </a:cxn>
                <a:cxn ang="0">
                  <a:pos x="T2" y="T3"/>
                </a:cxn>
                <a:cxn ang="0">
                  <a:pos x="T4" y="T5"/>
                </a:cxn>
                <a:cxn ang="0">
                  <a:pos x="T6" y="T7"/>
                </a:cxn>
              </a:cxnLst>
              <a:rect l="0" t="0" r="r" b="b"/>
              <a:pathLst>
                <a:path w="244" h="19">
                  <a:moveTo>
                    <a:pt x="0" y="0"/>
                  </a:moveTo>
                  <a:lnTo>
                    <a:pt x="24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Freeform 27"/>
            <p:cNvSpPr/>
            <p:nvPr/>
          </p:nvSpPr>
          <p:spPr bwMode="auto">
            <a:xfrm>
              <a:off x="5549901" y="5722938"/>
              <a:ext cx="379413" cy="30163"/>
            </a:xfrm>
            <a:custGeom>
              <a:avLst/>
              <a:gdLst>
                <a:gd name="T0" fmla="*/ 0 w 239"/>
                <a:gd name="T1" fmla="*/ 0 h 19"/>
                <a:gd name="T2" fmla="*/ 239 w 239"/>
                <a:gd name="T3" fmla="*/ 9 h 19"/>
                <a:gd name="T4" fmla="*/ 0 w 239"/>
                <a:gd name="T5" fmla="*/ 19 h 19"/>
                <a:gd name="T6" fmla="*/ 0 w 239"/>
                <a:gd name="T7" fmla="*/ 0 h 19"/>
              </a:gdLst>
              <a:ahLst/>
              <a:cxnLst>
                <a:cxn ang="0">
                  <a:pos x="T0" y="T1"/>
                </a:cxn>
                <a:cxn ang="0">
                  <a:pos x="T2" y="T3"/>
                </a:cxn>
                <a:cxn ang="0">
                  <a:pos x="T4" y="T5"/>
                </a:cxn>
                <a:cxn ang="0">
                  <a:pos x="T6" y="T7"/>
                </a:cxn>
              </a:cxnLst>
              <a:rect l="0" t="0" r="r" b="b"/>
              <a:pathLst>
                <a:path w="239" h="19">
                  <a:moveTo>
                    <a:pt x="0" y="0"/>
                  </a:moveTo>
                  <a:lnTo>
                    <a:pt x="239"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Freeform 28"/>
            <p:cNvSpPr/>
            <p:nvPr/>
          </p:nvSpPr>
          <p:spPr bwMode="auto">
            <a:xfrm>
              <a:off x="5559426" y="5661025"/>
              <a:ext cx="369888" cy="28575"/>
            </a:xfrm>
            <a:custGeom>
              <a:avLst/>
              <a:gdLst>
                <a:gd name="T0" fmla="*/ 0 w 233"/>
                <a:gd name="T1" fmla="*/ 0 h 18"/>
                <a:gd name="T2" fmla="*/ 233 w 233"/>
                <a:gd name="T3" fmla="*/ 9 h 18"/>
                <a:gd name="T4" fmla="*/ 0 w 233"/>
                <a:gd name="T5" fmla="*/ 18 h 18"/>
                <a:gd name="T6" fmla="*/ 0 w 233"/>
                <a:gd name="T7" fmla="*/ 0 h 18"/>
              </a:gdLst>
              <a:ahLst/>
              <a:cxnLst>
                <a:cxn ang="0">
                  <a:pos x="T0" y="T1"/>
                </a:cxn>
                <a:cxn ang="0">
                  <a:pos x="T2" y="T3"/>
                </a:cxn>
                <a:cxn ang="0">
                  <a:pos x="T4" y="T5"/>
                </a:cxn>
                <a:cxn ang="0">
                  <a:pos x="T6" y="T7"/>
                </a:cxn>
              </a:cxnLst>
              <a:rect l="0" t="0" r="r" b="b"/>
              <a:pathLst>
                <a:path w="233" h="18">
                  <a:moveTo>
                    <a:pt x="0" y="0"/>
                  </a:moveTo>
                  <a:lnTo>
                    <a:pt x="233"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Freeform 29"/>
            <p:cNvSpPr/>
            <p:nvPr/>
          </p:nvSpPr>
          <p:spPr bwMode="auto">
            <a:xfrm>
              <a:off x="5578476" y="5597525"/>
              <a:ext cx="358775" cy="30163"/>
            </a:xfrm>
            <a:custGeom>
              <a:avLst/>
              <a:gdLst>
                <a:gd name="T0" fmla="*/ 0 w 226"/>
                <a:gd name="T1" fmla="*/ 0 h 19"/>
                <a:gd name="T2" fmla="*/ 226 w 226"/>
                <a:gd name="T3" fmla="*/ 10 h 19"/>
                <a:gd name="T4" fmla="*/ 0 w 226"/>
                <a:gd name="T5" fmla="*/ 19 h 19"/>
                <a:gd name="T6" fmla="*/ 0 w 226"/>
                <a:gd name="T7" fmla="*/ 0 h 19"/>
              </a:gdLst>
              <a:ahLst/>
              <a:cxnLst>
                <a:cxn ang="0">
                  <a:pos x="T0" y="T1"/>
                </a:cxn>
                <a:cxn ang="0">
                  <a:pos x="T2" y="T3"/>
                </a:cxn>
                <a:cxn ang="0">
                  <a:pos x="T4" y="T5"/>
                </a:cxn>
                <a:cxn ang="0">
                  <a:pos x="T6" y="T7"/>
                </a:cxn>
              </a:cxnLst>
              <a:rect l="0" t="0" r="r" b="b"/>
              <a:pathLst>
                <a:path w="226" h="19">
                  <a:moveTo>
                    <a:pt x="0" y="0"/>
                  </a:moveTo>
                  <a:lnTo>
                    <a:pt x="22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30"/>
            <p:cNvSpPr/>
            <p:nvPr/>
          </p:nvSpPr>
          <p:spPr bwMode="auto">
            <a:xfrm>
              <a:off x="5586413" y="5535613"/>
              <a:ext cx="350838" cy="30163"/>
            </a:xfrm>
            <a:custGeom>
              <a:avLst/>
              <a:gdLst>
                <a:gd name="T0" fmla="*/ 0 w 221"/>
                <a:gd name="T1" fmla="*/ 0 h 19"/>
                <a:gd name="T2" fmla="*/ 221 w 221"/>
                <a:gd name="T3" fmla="*/ 10 h 19"/>
                <a:gd name="T4" fmla="*/ 0 w 221"/>
                <a:gd name="T5" fmla="*/ 19 h 19"/>
                <a:gd name="T6" fmla="*/ 0 w 221"/>
                <a:gd name="T7" fmla="*/ 0 h 19"/>
              </a:gdLst>
              <a:ahLst/>
              <a:cxnLst>
                <a:cxn ang="0">
                  <a:pos x="T0" y="T1"/>
                </a:cxn>
                <a:cxn ang="0">
                  <a:pos x="T2" y="T3"/>
                </a:cxn>
                <a:cxn ang="0">
                  <a:pos x="T4" y="T5"/>
                </a:cxn>
                <a:cxn ang="0">
                  <a:pos x="T6" y="T7"/>
                </a:cxn>
              </a:cxnLst>
              <a:rect l="0" t="0" r="r" b="b"/>
              <a:pathLst>
                <a:path w="221" h="19">
                  <a:moveTo>
                    <a:pt x="0" y="0"/>
                  </a:moveTo>
                  <a:lnTo>
                    <a:pt x="221"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31"/>
            <p:cNvSpPr/>
            <p:nvPr/>
          </p:nvSpPr>
          <p:spPr bwMode="auto">
            <a:xfrm>
              <a:off x="5586413" y="5473700"/>
              <a:ext cx="350838" cy="30163"/>
            </a:xfrm>
            <a:custGeom>
              <a:avLst/>
              <a:gdLst>
                <a:gd name="T0" fmla="*/ 0 w 221"/>
                <a:gd name="T1" fmla="*/ 0 h 19"/>
                <a:gd name="T2" fmla="*/ 221 w 221"/>
                <a:gd name="T3" fmla="*/ 10 h 19"/>
                <a:gd name="T4" fmla="*/ 0 w 221"/>
                <a:gd name="T5" fmla="*/ 19 h 19"/>
                <a:gd name="T6" fmla="*/ 0 w 221"/>
                <a:gd name="T7" fmla="*/ 0 h 19"/>
              </a:gdLst>
              <a:ahLst/>
              <a:cxnLst>
                <a:cxn ang="0">
                  <a:pos x="T0" y="T1"/>
                </a:cxn>
                <a:cxn ang="0">
                  <a:pos x="T2" y="T3"/>
                </a:cxn>
                <a:cxn ang="0">
                  <a:pos x="T4" y="T5"/>
                </a:cxn>
                <a:cxn ang="0">
                  <a:pos x="T6" y="T7"/>
                </a:cxn>
              </a:cxnLst>
              <a:rect l="0" t="0" r="r" b="b"/>
              <a:pathLst>
                <a:path w="221" h="19">
                  <a:moveTo>
                    <a:pt x="0" y="0"/>
                  </a:moveTo>
                  <a:lnTo>
                    <a:pt x="221"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32"/>
            <p:cNvSpPr/>
            <p:nvPr/>
          </p:nvSpPr>
          <p:spPr bwMode="auto">
            <a:xfrm>
              <a:off x="5595938" y="5411788"/>
              <a:ext cx="341313" cy="30163"/>
            </a:xfrm>
            <a:custGeom>
              <a:avLst/>
              <a:gdLst>
                <a:gd name="T0" fmla="*/ 0 w 215"/>
                <a:gd name="T1" fmla="*/ 0 h 19"/>
                <a:gd name="T2" fmla="*/ 215 w 215"/>
                <a:gd name="T3" fmla="*/ 9 h 19"/>
                <a:gd name="T4" fmla="*/ 0 w 215"/>
                <a:gd name="T5" fmla="*/ 19 h 19"/>
                <a:gd name="T6" fmla="*/ 0 w 215"/>
                <a:gd name="T7" fmla="*/ 0 h 19"/>
              </a:gdLst>
              <a:ahLst/>
              <a:cxnLst>
                <a:cxn ang="0">
                  <a:pos x="T0" y="T1"/>
                </a:cxn>
                <a:cxn ang="0">
                  <a:pos x="T2" y="T3"/>
                </a:cxn>
                <a:cxn ang="0">
                  <a:pos x="T4" y="T5"/>
                </a:cxn>
                <a:cxn ang="0">
                  <a:pos x="T6" y="T7"/>
                </a:cxn>
              </a:cxnLst>
              <a:rect l="0" t="0" r="r" b="b"/>
              <a:pathLst>
                <a:path w="215" h="19">
                  <a:moveTo>
                    <a:pt x="0" y="0"/>
                  </a:moveTo>
                  <a:lnTo>
                    <a:pt x="215"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33"/>
            <p:cNvSpPr/>
            <p:nvPr/>
          </p:nvSpPr>
          <p:spPr bwMode="auto">
            <a:xfrm>
              <a:off x="5595938" y="5349875"/>
              <a:ext cx="341313" cy="30163"/>
            </a:xfrm>
            <a:custGeom>
              <a:avLst/>
              <a:gdLst>
                <a:gd name="T0" fmla="*/ 0 w 215"/>
                <a:gd name="T1" fmla="*/ 0 h 19"/>
                <a:gd name="T2" fmla="*/ 215 w 215"/>
                <a:gd name="T3" fmla="*/ 9 h 19"/>
                <a:gd name="T4" fmla="*/ 0 w 215"/>
                <a:gd name="T5" fmla="*/ 19 h 19"/>
                <a:gd name="T6" fmla="*/ 0 w 215"/>
                <a:gd name="T7" fmla="*/ 0 h 19"/>
              </a:gdLst>
              <a:ahLst/>
              <a:cxnLst>
                <a:cxn ang="0">
                  <a:pos x="T0" y="T1"/>
                </a:cxn>
                <a:cxn ang="0">
                  <a:pos x="T2" y="T3"/>
                </a:cxn>
                <a:cxn ang="0">
                  <a:pos x="T4" y="T5"/>
                </a:cxn>
                <a:cxn ang="0">
                  <a:pos x="T6" y="T7"/>
                </a:cxn>
              </a:cxnLst>
              <a:rect l="0" t="0" r="r" b="b"/>
              <a:pathLst>
                <a:path w="215" h="19">
                  <a:moveTo>
                    <a:pt x="0" y="0"/>
                  </a:moveTo>
                  <a:lnTo>
                    <a:pt x="215"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Freeform 34"/>
            <p:cNvSpPr/>
            <p:nvPr/>
          </p:nvSpPr>
          <p:spPr bwMode="auto">
            <a:xfrm>
              <a:off x="5603876" y="5287963"/>
              <a:ext cx="333375" cy="30163"/>
            </a:xfrm>
            <a:custGeom>
              <a:avLst/>
              <a:gdLst>
                <a:gd name="T0" fmla="*/ 0 w 210"/>
                <a:gd name="T1" fmla="*/ 0 h 19"/>
                <a:gd name="T2" fmla="*/ 210 w 210"/>
                <a:gd name="T3" fmla="*/ 9 h 19"/>
                <a:gd name="T4" fmla="*/ 0 w 210"/>
                <a:gd name="T5" fmla="*/ 19 h 19"/>
                <a:gd name="T6" fmla="*/ 0 w 210"/>
                <a:gd name="T7" fmla="*/ 0 h 19"/>
              </a:gdLst>
              <a:ahLst/>
              <a:cxnLst>
                <a:cxn ang="0">
                  <a:pos x="T0" y="T1"/>
                </a:cxn>
                <a:cxn ang="0">
                  <a:pos x="T2" y="T3"/>
                </a:cxn>
                <a:cxn ang="0">
                  <a:pos x="T4" y="T5"/>
                </a:cxn>
                <a:cxn ang="0">
                  <a:pos x="T6" y="T7"/>
                </a:cxn>
              </a:cxnLst>
              <a:rect l="0" t="0" r="r" b="b"/>
              <a:pathLst>
                <a:path w="210" h="19">
                  <a:moveTo>
                    <a:pt x="0" y="0"/>
                  </a:moveTo>
                  <a:lnTo>
                    <a:pt x="21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5"/>
            <p:cNvSpPr/>
            <p:nvPr/>
          </p:nvSpPr>
          <p:spPr bwMode="auto">
            <a:xfrm>
              <a:off x="5613401" y="5226050"/>
              <a:ext cx="323850" cy="28575"/>
            </a:xfrm>
            <a:custGeom>
              <a:avLst/>
              <a:gdLst>
                <a:gd name="T0" fmla="*/ 0 w 204"/>
                <a:gd name="T1" fmla="*/ 0 h 18"/>
                <a:gd name="T2" fmla="*/ 204 w 204"/>
                <a:gd name="T3" fmla="*/ 9 h 18"/>
                <a:gd name="T4" fmla="*/ 0 w 204"/>
                <a:gd name="T5" fmla="*/ 18 h 18"/>
                <a:gd name="T6" fmla="*/ 0 w 204"/>
                <a:gd name="T7" fmla="*/ 0 h 18"/>
              </a:gdLst>
              <a:ahLst/>
              <a:cxnLst>
                <a:cxn ang="0">
                  <a:pos x="T0" y="T1"/>
                </a:cxn>
                <a:cxn ang="0">
                  <a:pos x="T2" y="T3"/>
                </a:cxn>
                <a:cxn ang="0">
                  <a:pos x="T4" y="T5"/>
                </a:cxn>
                <a:cxn ang="0">
                  <a:pos x="T6" y="T7"/>
                </a:cxn>
              </a:cxnLst>
              <a:rect l="0" t="0" r="r" b="b"/>
              <a:pathLst>
                <a:path w="204" h="18">
                  <a:moveTo>
                    <a:pt x="0" y="0"/>
                  </a:moveTo>
                  <a:lnTo>
                    <a:pt x="204"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2" name="Freeform 36"/>
            <p:cNvSpPr/>
            <p:nvPr/>
          </p:nvSpPr>
          <p:spPr bwMode="auto">
            <a:xfrm>
              <a:off x="5621338" y="5162550"/>
              <a:ext cx="315913" cy="30163"/>
            </a:xfrm>
            <a:custGeom>
              <a:avLst/>
              <a:gdLst>
                <a:gd name="T0" fmla="*/ 0 w 199"/>
                <a:gd name="T1" fmla="*/ 0 h 19"/>
                <a:gd name="T2" fmla="*/ 199 w 199"/>
                <a:gd name="T3" fmla="*/ 10 h 19"/>
                <a:gd name="T4" fmla="*/ 0 w 199"/>
                <a:gd name="T5" fmla="*/ 19 h 19"/>
                <a:gd name="T6" fmla="*/ 0 w 199"/>
                <a:gd name="T7" fmla="*/ 0 h 19"/>
              </a:gdLst>
              <a:ahLst/>
              <a:cxnLst>
                <a:cxn ang="0">
                  <a:pos x="T0" y="T1"/>
                </a:cxn>
                <a:cxn ang="0">
                  <a:pos x="T2" y="T3"/>
                </a:cxn>
                <a:cxn ang="0">
                  <a:pos x="T4" y="T5"/>
                </a:cxn>
                <a:cxn ang="0">
                  <a:pos x="T6" y="T7"/>
                </a:cxn>
              </a:cxnLst>
              <a:rect l="0" t="0" r="r" b="b"/>
              <a:pathLst>
                <a:path w="199" h="19">
                  <a:moveTo>
                    <a:pt x="0" y="0"/>
                  </a:moveTo>
                  <a:lnTo>
                    <a:pt x="19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3" name="Freeform 37"/>
            <p:cNvSpPr/>
            <p:nvPr/>
          </p:nvSpPr>
          <p:spPr bwMode="auto">
            <a:xfrm>
              <a:off x="5629276" y="5100638"/>
              <a:ext cx="317500" cy="30163"/>
            </a:xfrm>
            <a:custGeom>
              <a:avLst/>
              <a:gdLst>
                <a:gd name="T0" fmla="*/ 0 w 200"/>
                <a:gd name="T1" fmla="*/ 0 h 19"/>
                <a:gd name="T2" fmla="*/ 200 w 200"/>
                <a:gd name="T3" fmla="*/ 10 h 19"/>
                <a:gd name="T4" fmla="*/ 0 w 200"/>
                <a:gd name="T5" fmla="*/ 19 h 19"/>
                <a:gd name="T6" fmla="*/ 0 w 200"/>
                <a:gd name="T7" fmla="*/ 0 h 19"/>
              </a:gdLst>
              <a:ahLst/>
              <a:cxnLst>
                <a:cxn ang="0">
                  <a:pos x="T0" y="T1"/>
                </a:cxn>
                <a:cxn ang="0">
                  <a:pos x="T2" y="T3"/>
                </a:cxn>
                <a:cxn ang="0">
                  <a:pos x="T4" y="T5"/>
                </a:cxn>
                <a:cxn ang="0">
                  <a:pos x="T6" y="T7"/>
                </a:cxn>
              </a:cxnLst>
              <a:rect l="0" t="0" r="r" b="b"/>
              <a:pathLst>
                <a:path w="200" h="19">
                  <a:moveTo>
                    <a:pt x="0" y="0"/>
                  </a:moveTo>
                  <a:lnTo>
                    <a:pt x="200"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4" name="Freeform 38"/>
            <p:cNvSpPr/>
            <p:nvPr/>
          </p:nvSpPr>
          <p:spPr bwMode="auto">
            <a:xfrm>
              <a:off x="5640388" y="5038725"/>
              <a:ext cx="306388" cy="30163"/>
            </a:xfrm>
            <a:custGeom>
              <a:avLst/>
              <a:gdLst>
                <a:gd name="T0" fmla="*/ 0 w 193"/>
                <a:gd name="T1" fmla="*/ 0 h 19"/>
                <a:gd name="T2" fmla="*/ 193 w 193"/>
                <a:gd name="T3" fmla="*/ 10 h 19"/>
                <a:gd name="T4" fmla="*/ 0 w 193"/>
                <a:gd name="T5" fmla="*/ 19 h 19"/>
                <a:gd name="T6" fmla="*/ 0 w 193"/>
                <a:gd name="T7" fmla="*/ 0 h 19"/>
              </a:gdLst>
              <a:ahLst/>
              <a:cxnLst>
                <a:cxn ang="0">
                  <a:pos x="T0" y="T1"/>
                </a:cxn>
                <a:cxn ang="0">
                  <a:pos x="T2" y="T3"/>
                </a:cxn>
                <a:cxn ang="0">
                  <a:pos x="T4" y="T5"/>
                </a:cxn>
                <a:cxn ang="0">
                  <a:pos x="T6" y="T7"/>
                </a:cxn>
              </a:cxnLst>
              <a:rect l="0" t="0" r="r" b="b"/>
              <a:pathLst>
                <a:path w="193" h="19">
                  <a:moveTo>
                    <a:pt x="0" y="0"/>
                  </a:moveTo>
                  <a:lnTo>
                    <a:pt x="193"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5" name="Freeform 39"/>
            <p:cNvSpPr/>
            <p:nvPr/>
          </p:nvSpPr>
          <p:spPr bwMode="auto">
            <a:xfrm>
              <a:off x="5640388" y="4976813"/>
              <a:ext cx="296863" cy="30163"/>
            </a:xfrm>
            <a:custGeom>
              <a:avLst/>
              <a:gdLst>
                <a:gd name="T0" fmla="*/ 0 w 187"/>
                <a:gd name="T1" fmla="*/ 0 h 19"/>
                <a:gd name="T2" fmla="*/ 187 w 187"/>
                <a:gd name="T3" fmla="*/ 9 h 19"/>
                <a:gd name="T4" fmla="*/ 0 w 187"/>
                <a:gd name="T5" fmla="*/ 19 h 19"/>
                <a:gd name="T6" fmla="*/ 0 w 187"/>
                <a:gd name="T7" fmla="*/ 0 h 19"/>
              </a:gdLst>
              <a:ahLst/>
              <a:cxnLst>
                <a:cxn ang="0">
                  <a:pos x="T0" y="T1"/>
                </a:cxn>
                <a:cxn ang="0">
                  <a:pos x="T2" y="T3"/>
                </a:cxn>
                <a:cxn ang="0">
                  <a:pos x="T4" y="T5"/>
                </a:cxn>
                <a:cxn ang="0">
                  <a:pos x="T6" y="T7"/>
                </a:cxn>
              </a:cxnLst>
              <a:rect l="0" t="0" r="r" b="b"/>
              <a:pathLst>
                <a:path w="187" h="19">
                  <a:moveTo>
                    <a:pt x="0" y="0"/>
                  </a:moveTo>
                  <a:lnTo>
                    <a:pt x="187"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6" name="Freeform 40"/>
            <p:cNvSpPr/>
            <p:nvPr/>
          </p:nvSpPr>
          <p:spPr bwMode="auto">
            <a:xfrm>
              <a:off x="5626101" y="4860925"/>
              <a:ext cx="217488" cy="30163"/>
            </a:xfrm>
            <a:custGeom>
              <a:avLst/>
              <a:gdLst>
                <a:gd name="T0" fmla="*/ 0 w 137"/>
                <a:gd name="T1" fmla="*/ 0 h 19"/>
                <a:gd name="T2" fmla="*/ 137 w 137"/>
                <a:gd name="T3" fmla="*/ 10 h 19"/>
                <a:gd name="T4" fmla="*/ 0 w 137"/>
                <a:gd name="T5" fmla="*/ 19 h 19"/>
                <a:gd name="T6" fmla="*/ 0 w 137"/>
                <a:gd name="T7" fmla="*/ 0 h 19"/>
              </a:gdLst>
              <a:ahLst/>
              <a:cxnLst>
                <a:cxn ang="0">
                  <a:pos x="T0" y="T1"/>
                </a:cxn>
                <a:cxn ang="0">
                  <a:pos x="T2" y="T3"/>
                </a:cxn>
                <a:cxn ang="0">
                  <a:pos x="T4" y="T5"/>
                </a:cxn>
                <a:cxn ang="0">
                  <a:pos x="T6" y="T7"/>
                </a:cxn>
              </a:cxnLst>
              <a:rect l="0" t="0" r="r" b="b"/>
              <a:pathLst>
                <a:path w="137" h="19">
                  <a:moveTo>
                    <a:pt x="0" y="0"/>
                  </a:moveTo>
                  <a:lnTo>
                    <a:pt x="137"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7" name="Freeform 41"/>
            <p:cNvSpPr/>
            <p:nvPr/>
          </p:nvSpPr>
          <p:spPr bwMode="auto">
            <a:xfrm>
              <a:off x="5567363" y="4799013"/>
              <a:ext cx="219075" cy="30163"/>
            </a:xfrm>
            <a:custGeom>
              <a:avLst/>
              <a:gdLst>
                <a:gd name="T0" fmla="*/ 0 w 138"/>
                <a:gd name="T1" fmla="*/ 0 h 19"/>
                <a:gd name="T2" fmla="*/ 138 w 138"/>
                <a:gd name="T3" fmla="*/ 9 h 19"/>
                <a:gd name="T4" fmla="*/ 0 w 138"/>
                <a:gd name="T5" fmla="*/ 19 h 19"/>
                <a:gd name="T6" fmla="*/ 0 w 138"/>
                <a:gd name="T7" fmla="*/ 0 h 19"/>
              </a:gdLst>
              <a:ahLst/>
              <a:cxnLst>
                <a:cxn ang="0">
                  <a:pos x="T0" y="T1"/>
                </a:cxn>
                <a:cxn ang="0">
                  <a:pos x="T2" y="T3"/>
                </a:cxn>
                <a:cxn ang="0">
                  <a:pos x="T4" y="T5"/>
                </a:cxn>
                <a:cxn ang="0">
                  <a:pos x="T6" y="T7"/>
                </a:cxn>
              </a:cxnLst>
              <a:rect l="0" t="0" r="r" b="b"/>
              <a:pathLst>
                <a:path w="138" h="19">
                  <a:moveTo>
                    <a:pt x="0" y="0"/>
                  </a:moveTo>
                  <a:lnTo>
                    <a:pt x="138"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8" name="Freeform 42"/>
            <p:cNvSpPr/>
            <p:nvPr/>
          </p:nvSpPr>
          <p:spPr bwMode="auto">
            <a:xfrm>
              <a:off x="5510213" y="4737100"/>
              <a:ext cx="215900" cy="30163"/>
            </a:xfrm>
            <a:custGeom>
              <a:avLst/>
              <a:gdLst>
                <a:gd name="T0" fmla="*/ 0 w 136"/>
                <a:gd name="T1" fmla="*/ 0 h 19"/>
                <a:gd name="T2" fmla="*/ 136 w 136"/>
                <a:gd name="T3" fmla="*/ 9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9" name="Freeform 43"/>
            <p:cNvSpPr/>
            <p:nvPr/>
          </p:nvSpPr>
          <p:spPr bwMode="auto">
            <a:xfrm>
              <a:off x="5461001" y="4675188"/>
              <a:ext cx="217488" cy="30163"/>
            </a:xfrm>
            <a:custGeom>
              <a:avLst/>
              <a:gdLst>
                <a:gd name="T0" fmla="*/ 0 w 137"/>
                <a:gd name="T1" fmla="*/ 0 h 19"/>
                <a:gd name="T2" fmla="*/ 137 w 137"/>
                <a:gd name="T3" fmla="*/ 9 h 19"/>
                <a:gd name="T4" fmla="*/ 0 w 137"/>
                <a:gd name="T5" fmla="*/ 19 h 19"/>
                <a:gd name="T6" fmla="*/ 0 w 137"/>
                <a:gd name="T7" fmla="*/ 0 h 19"/>
              </a:gdLst>
              <a:ahLst/>
              <a:cxnLst>
                <a:cxn ang="0">
                  <a:pos x="T0" y="T1"/>
                </a:cxn>
                <a:cxn ang="0">
                  <a:pos x="T2" y="T3"/>
                </a:cxn>
                <a:cxn ang="0">
                  <a:pos x="T4" y="T5"/>
                </a:cxn>
                <a:cxn ang="0">
                  <a:pos x="T6" y="T7"/>
                </a:cxn>
              </a:cxnLst>
              <a:rect l="0" t="0" r="r" b="b"/>
              <a:pathLst>
                <a:path w="137" h="19">
                  <a:moveTo>
                    <a:pt x="0" y="0"/>
                  </a:moveTo>
                  <a:lnTo>
                    <a:pt x="137"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0" name="Freeform 44"/>
            <p:cNvSpPr/>
            <p:nvPr/>
          </p:nvSpPr>
          <p:spPr bwMode="auto">
            <a:xfrm>
              <a:off x="5432426" y="4613275"/>
              <a:ext cx="215900" cy="30163"/>
            </a:xfrm>
            <a:custGeom>
              <a:avLst/>
              <a:gdLst>
                <a:gd name="T0" fmla="*/ 0 w 136"/>
                <a:gd name="T1" fmla="*/ 0 h 19"/>
                <a:gd name="T2" fmla="*/ 136 w 136"/>
                <a:gd name="T3" fmla="*/ 9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1" name="Freeform 45"/>
            <p:cNvSpPr/>
            <p:nvPr/>
          </p:nvSpPr>
          <p:spPr bwMode="auto">
            <a:xfrm>
              <a:off x="5394326" y="4549775"/>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2" name="Freeform 46"/>
            <p:cNvSpPr/>
            <p:nvPr/>
          </p:nvSpPr>
          <p:spPr bwMode="auto">
            <a:xfrm>
              <a:off x="5375276" y="4487863"/>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3" name="Freeform 47"/>
            <p:cNvSpPr/>
            <p:nvPr/>
          </p:nvSpPr>
          <p:spPr bwMode="auto">
            <a:xfrm>
              <a:off x="5356226" y="4425950"/>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4" name="Freeform 48"/>
            <p:cNvSpPr/>
            <p:nvPr/>
          </p:nvSpPr>
          <p:spPr bwMode="auto">
            <a:xfrm>
              <a:off x="5334001" y="4364038"/>
              <a:ext cx="200025" cy="30163"/>
            </a:xfrm>
            <a:custGeom>
              <a:avLst/>
              <a:gdLst>
                <a:gd name="T0" fmla="*/ 0 w 126"/>
                <a:gd name="T1" fmla="*/ 0 h 19"/>
                <a:gd name="T2" fmla="*/ 126 w 126"/>
                <a:gd name="T3" fmla="*/ 10 h 19"/>
                <a:gd name="T4" fmla="*/ 0 w 126"/>
                <a:gd name="T5" fmla="*/ 19 h 19"/>
                <a:gd name="T6" fmla="*/ 0 w 126"/>
                <a:gd name="T7" fmla="*/ 0 h 19"/>
              </a:gdLst>
              <a:ahLst/>
              <a:cxnLst>
                <a:cxn ang="0">
                  <a:pos x="T0" y="T1"/>
                </a:cxn>
                <a:cxn ang="0">
                  <a:pos x="T2" y="T3"/>
                </a:cxn>
                <a:cxn ang="0">
                  <a:pos x="T4" y="T5"/>
                </a:cxn>
                <a:cxn ang="0">
                  <a:pos x="T6" y="T7"/>
                </a:cxn>
              </a:cxnLst>
              <a:rect l="0" t="0" r="r" b="b"/>
              <a:pathLst>
                <a:path w="126" h="19">
                  <a:moveTo>
                    <a:pt x="0" y="0"/>
                  </a:moveTo>
                  <a:lnTo>
                    <a:pt x="12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5" name="Freeform 49"/>
            <p:cNvSpPr/>
            <p:nvPr/>
          </p:nvSpPr>
          <p:spPr bwMode="auto">
            <a:xfrm>
              <a:off x="5314951" y="4302125"/>
              <a:ext cx="190500" cy="30163"/>
            </a:xfrm>
            <a:custGeom>
              <a:avLst/>
              <a:gdLst>
                <a:gd name="T0" fmla="*/ 0 w 120"/>
                <a:gd name="T1" fmla="*/ 0 h 19"/>
                <a:gd name="T2" fmla="*/ 120 w 120"/>
                <a:gd name="T3" fmla="*/ 9 h 19"/>
                <a:gd name="T4" fmla="*/ 0 w 120"/>
                <a:gd name="T5" fmla="*/ 19 h 19"/>
                <a:gd name="T6" fmla="*/ 0 w 120"/>
                <a:gd name="T7" fmla="*/ 0 h 19"/>
              </a:gdLst>
              <a:ahLst/>
              <a:cxnLst>
                <a:cxn ang="0">
                  <a:pos x="T0" y="T1"/>
                </a:cxn>
                <a:cxn ang="0">
                  <a:pos x="T2" y="T3"/>
                </a:cxn>
                <a:cxn ang="0">
                  <a:pos x="T4" y="T5"/>
                </a:cxn>
                <a:cxn ang="0">
                  <a:pos x="T6" y="T7"/>
                </a:cxn>
              </a:cxnLst>
              <a:rect l="0" t="0" r="r" b="b"/>
              <a:pathLst>
                <a:path w="120" h="19">
                  <a:moveTo>
                    <a:pt x="0" y="0"/>
                  </a:moveTo>
                  <a:lnTo>
                    <a:pt x="12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6" name="Freeform 50"/>
            <p:cNvSpPr/>
            <p:nvPr/>
          </p:nvSpPr>
          <p:spPr bwMode="auto">
            <a:xfrm>
              <a:off x="5314951" y="4240213"/>
              <a:ext cx="160338" cy="30163"/>
            </a:xfrm>
            <a:custGeom>
              <a:avLst/>
              <a:gdLst>
                <a:gd name="T0" fmla="*/ 0 w 101"/>
                <a:gd name="T1" fmla="*/ 0 h 19"/>
                <a:gd name="T2" fmla="*/ 101 w 101"/>
                <a:gd name="T3" fmla="*/ 9 h 19"/>
                <a:gd name="T4" fmla="*/ 0 w 101"/>
                <a:gd name="T5" fmla="*/ 19 h 19"/>
                <a:gd name="T6" fmla="*/ 0 w 101"/>
                <a:gd name="T7" fmla="*/ 0 h 19"/>
              </a:gdLst>
              <a:ahLst/>
              <a:cxnLst>
                <a:cxn ang="0">
                  <a:pos x="T0" y="T1"/>
                </a:cxn>
                <a:cxn ang="0">
                  <a:pos x="T2" y="T3"/>
                </a:cxn>
                <a:cxn ang="0">
                  <a:pos x="T4" y="T5"/>
                </a:cxn>
                <a:cxn ang="0">
                  <a:pos x="T6" y="T7"/>
                </a:cxn>
              </a:cxnLst>
              <a:rect l="0" t="0" r="r" b="b"/>
              <a:pathLst>
                <a:path w="101" h="19">
                  <a:moveTo>
                    <a:pt x="0" y="0"/>
                  </a:moveTo>
                  <a:lnTo>
                    <a:pt x="101"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7" name="Freeform 51"/>
            <p:cNvSpPr/>
            <p:nvPr/>
          </p:nvSpPr>
          <p:spPr bwMode="auto">
            <a:xfrm>
              <a:off x="5287963" y="4178300"/>
              <a:ext cx="179388" cy="30163"/>
            </a:xfrm>
            <a:custGeom>
              <a:avLst/>
              <a:gdLst>
                <a:gd name="T0" fmla="*/ 0 w 113"/>
                <a:gd name="T1" fmla="*/ 0 h 19"/>
                <a:gd name="T2" fmla="*/ 113 w 113"/>
                <a:gd name="T3" fmla="*/ 9 h 19"/>
                <a:gd name="T4" fmla="*/ 0 w 113"/>
                <a:gd name="T5" fmla="*/ 19 h 19"/>
                <a:gd name="T6" fmla="*/ 0 w 113"/>
                <a:gd name="T7" fmla="*/ 0 h 19"/>
              </a:gdLst>
              <a:ahLst/>
              <a:cxnLst>
                <a:cxn ang="0">
                  <a:pos x="T0" y="T1"/>
                </a:cxn>
                <a:cxn ang="0">
                  <a:pos x="T2" y="T3"/>
                </a:cxn>
                <a:cxn ang="0">
                  <a:pos x="T4" y="T5"/>
                </a:cxn>
                <a:cxn ang="0">
                  <a:pos x="T6" y="T7"/>
                </a:cxn>
              </a:cxnLst>
              <a:rect l="0" t="0" r="r" b="b"/>
              <a:pathLst>
                <a:path w="113" h="19">
                  <a:moveTo>
                    <a:pt x="0" y="0"/>
                  </a:moveTo>
                  <a:lnTo>
                    <a:pt x="113"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8" name="Freeform 52"/>
            <p:cNvSpPr/>
            <p:nvPr/>
          </p:nvSpPr>
          <p:spPr bwMode="auto">
            <a:xfrm>
              <a:off x="5257801" y="4116388"/>
              <a:ext cx="217488" cy="28575"/>
            </a:xfrm>
            <a:custGeom>
              <a:avLst/>
              <a:gdLst>
                <a:gd name="T0" fmla="*/ 0 w 137"/>
                <a:gd name="T1" fmla="*/ 0 h 18"/>
                <a:gd name="T2" fmla="*/ 137 w 137"/>
                <a:gd name="T3" fmla="*/ 9 h 18"/>
                <a:gd name="T4" fmla="*/ 0 w 137"/>
                <a:gd name="T5" fmla="*/ 18 h 18"/>
                <a:gd name="T6" fmla="*/ 0 w 137"/>
                <a:gd name="T7" fmla="*/ 0 h 18"/>
              </a:gdLst>
              <a:ahLst/>
              <a:cxnLst>
                <a:cxn ang="0">
                  <a:pos x="T0" y="T1"/>
                </a:cxn>
                <a:cxn ang="0">
                  <a:pos x="T2" y="T3"/>
                </a:cxn>
                <a:cxn ang="0">
                  <a:pos x="T4" y="T5"/>
                </a:cxn>
                <a:cxn ang="0">
                  <a:pos x="T6" y="T7"/>
                </a:cxn>
              </a:cxnLst>
              <a:rect l="0" t="0" r="r" b="b"/>
              <a:pathLst>
                <a:path w="137" h="18">
                  <a:moveTo>
                    <a:pt x="0" y="0"/>
                  </a:moveTo>
                  <a:lnTo>
                    <a:pt x="137"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9" name="Freeform 53"/>
            <p:cNvSpPr/>
            <p:nvPr/>
          </p:nvSpPr>
          <p:spPr bwMode="auto">
            <a:xfrm>
              <a:off x="5340351" y="4070350"/>
              <a:ext cx="14288" cy="17463"/>
            </a:xfrm>
            <a:custGeom>
              <a:avLst/>
              <a:gdLst>
                <a:gd name="T0" fmla="*/ 0 w 6"/>
                <a:gd name="T1" fmla="*/ 0 h 8"/>
                <a:gd name="T2" fmla="*/ 0 w 6"/>
                <a:gd name="T3" fmla="*/ 8 h 8"/>
                <a:gd name="T4" fmla="*/ 6 w 6"/>
                <a:gd name="T5" fmla="*/ 7 h 8"/>
                <a:gd name="T6" fmla="*/ 0 w 6"/>
                <a:gd name="T7" fmla="*/ 0 h 8"/>
              </a:gdLst>
              <a:ahLst/>
              <a:cxnLst>
                <a:cxn ang="0">
                  <a:pos x="T0" y="T1"/>
                </a:cxn>
                <a:cxn ang="0">
                  <a:pos x="T2" y="T3"/>
                </a:cxn>
                <a:cxn ang="0">
                  <a:pos x="T4" y="T5"/>
                </a:cxn>
                <a:cxn ang="0">
                  <a:pos x="T6" y="T7"/>
                </a:cxn>
              </a:cxnLst>
              <a:rect l="0" t="0" r="r" b="b"/>
              <a:pathLst>
                <a:path w="6" h="8">
                  <a:moveTo>
                    <a:pt x="0" y="0"/>
                  </a:moveTo>
                  <a:cubicBezTo>
                    <a:pt x="0" y="8"/>
                    <a:pt x="0" y="8"/>
                    <a:pt x="0" y="8"/>
                  </a:cubicBezTo>
                  <a:cubicBezTo>
                    <a:pt x="6" y="7"/>
                    <a:pt x="6" y="7"/>
                    <a:pt x="6" y="7"/>
                  </a:cubicBezTo>
                  <a:cubicBezTo>
                    <a:pt x="4" y="5"/>
                    <a:pt x="2" y="2"/>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0" name="Freeform 54"/>
            <p:cNvSpPr/>
            <p:nvPr/>
          </p:nvSpPr>
          <p:spPr bwMode="auto">
            <a:xfrm>
              <a:off x="5340351" y="4057650"/>
              <a:ext cx="139700" cy="28575"/>
            </a:xfrm>
            <a:custGeom>
              <a:avLst/>
              <a:gdLst>
                <a:gd name="T0" fmla="*/ 0 w 65"/>
                <a:gd name="T1" fmla="*/ 0 h 13"/>
                <a:gd name="T2" fmla="*/ 0 w 65"/>
                <a:gd name="T3" fmla="*/ 6 h 13"/>
                <a:gd name="T4" fmla="*/ 6 w 65"/>
                <a:gd name="T5" fmla="*/ 13 h 13"/>
                <a:gd name="T6" fmla="*/ 65 w 65"/>
                <a:gd name="T7" fmla="*/ 7 h 13"/>
                <a:gd name="T8" fmla="*/ 0 w 65"/>
                <a:gd name="T9" fmla="*/ 0 h 13"/>
              </a:gdLst>
              <a:ahLst/>
              <a:cxnLst>
                <a:cxn ang="0">
                  <a:pos x="T0" y="T1"/>
                </a:cxn>
                <a:cxn ang="0">
                  <a:pos x="T2" y="T3"/>
                </a:cxn>
                <a:cxn ang="0">
                  <a:pos x="T4" y="T5"/>
                </a:cxn>
                <a:cxn ang="0">
                  <a:pos x="T6" y="T7"/>
                </a:cxn>
                <a:cxn ang="0">
                  <a:pos x="T8" y="T9"/>
                </a:cxn>
              </a:cxnLst>
              <a:rect l="0" t="0" r="r" b="b"/>
              <a:pathLst>
                <a:path w="65" h="13">
                  <a:moveTo>
                    <a:pt x="0" y="0"/>
                  </a:moveTo>
                  <a:cubicBezTo>
                    <a:pt x="0" y="6"/>
                    <a:pt x="0" y="6"/>
                    <a:pt x="0" y="6"/>
                  </a:cubicBezTo>
                  <a:cubicBezTo>
                    <a:pt x="2" y="8"/>
                    <a:pt x="4" y="11"/>
                    <a:pt x="6" y="13"/>
                  </a:cubicBezTo>
                  <a:cubicBezTo>
                    <a:pt x="65" y="7"/>
                    <a:pt x="65" y="7"/>
                    <a:pt x="65"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1" name="Freeform 55"/>
            <p:cNvSpPr/>
            <p:nvPr/>
          </p:nvSpPr>
          <p:spPr bwMode="auto">
            <a:xfrm>
              <a:off x="5305426" y="4022725"/>
              <a:ext cx="1588"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1"/>
                    <a:pt x="1" y="1"/>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2" name="Freeform 56"/>
            <p:cNvSpPr/>
            <p:nvPr/>
          </p:nvSpPr>
          <p:spPr bwMode="auto">
            <a:xfrm>
              <a:off x="5305426" y="3995738"/>
              <a:ext cx="138113" cy="30163"/>
            </a:xfrm>
            <a:custGeom>
              <a:avLst/>
              <a:gdLst>
                <a:gd name="T0" fmla="*/ 0 w 65"/>
                <a:gd name="T1" fmla="*/ 0 h 14"/>
                <a:gd name="T2" fmla="*/ 0 w 65"/>
                <a:gd name="T3" fmla="*/ 13 h 14"/>
                <a:gd name="T4" fmla="*/ 1 w 65"/>
                <a:gd name="T5" fmla="*/ 14 h 14"/>
                <a:gd name="T6" fmla="*/ 65 w 65"/>
                <a:gd name="T7" fmla="*/ 7 h 14"/>
                <a:gd name="T8" fmla="*/ 0 w 65"/>
                <a:gd name="T9" fmla="*/ 0 h 14"/>
              </a:gdLst>
              <a:ahLst/>
              <a:cxnLst>
                <a:cxn ang="0">
                  <a:pos x="T0" y="T1"/>
                </a:cxn>
                <a:cxn ang="0">
                  <a:pos x="T2" y="T3"/>
                </a:cxn>
                <a:cxn ang="0">
                  <a:pos x="T4" y="T5"/>
                </a:cxn>
                <a:cxn ang="0">
                  <a:pos x="T6" y="T7"/>
                </a:cxn>
                <a:cxn ang="0">
                  <a:pos x="T8" y="T9"/>
                </a:cxn>
              </a:cxnLst>
              <a:rect l="0" t="0" r="r" b="b"/>
              <a:pathLst>
                <a:path w="65" h="14">
                  <a:moveTo>
                    <a:pt x="0" y="0"/>
                  </a:moveTo>
                  <a:cubicBezTo>
                    <a:pt x="0" y="13"/>
                    <a:pt x="0" y="13"/>
                    <a:pt x="0" y="13"/>
                  </a:cubicBezTo>
                  <a:cubicBezTo>
                    <a:pt x="1" y="14"/>
                    <a:pt x="1" y="14"/>
                    <a:pt x="1" y="14"/>
                  </a:cubicBezTo>
                  <a:cubicBezTo>
                    <a:pt x="65" y="7"/>
                    <a:pt x="65" y="7"/>
                    <a:pt x="65"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3" name="Freeform 57"/>
            <p:cNvSpPr/>
            <p:nvPr/>
          </p:nvSpPr>
          <p:spPr bwMode="auto">
            <a:xfrm>
              <a:off x="5262563" y="39608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4" name="Freeform 58"/>
            <p:cNvSpPr/>
            <p:nvPr/>
          </p:nvSpPr>
          <p:spPr bwMode="auto">
            <a:xfrm>
              <a:off x="5262563" y="3933825"/>
              <a:ext cx="163513" cy="30163"/>
            </a:xfrm>
            <a:custGeom>
              <a:avLst/>
              <a:gdLst>
                <a:gd name="T0" fmla="*/ 0 w 77"/>
                <a:gd name="T1" fmla="*/ 0 h 14"/>
                <a:gd name="T2" fmla="*/ 0 w 77"/>
                <a:gd name="T3" fmla="*/ 13 h 14"/>
                <a:gd name="T4" fmla="*/ 0 w 77"/>
                <a:gd name="T5" fmla="*/ 14 h 14"/>
                <a:gd name="T6" fmla="*/ 77 w 77"/>
                <a:gd name="T7" fmla="*/ 7 h 14"/>
                <a:gd name="T8" fmla="*/ 0 w 77"/>
                <a:gd name="T9" fmla="*/ 0 h 14"/>
              </a:gdLst>
              <a:ahLst/>
              <a:cxnLst>
                <a:cxn ang="0">
                  <a:pos x="T0" y="T1"/>
                </a:cxn>
                <a:cxn ang="0">
                  <a:pos x="T2" y="T3"/>
                </a:cxn>
                <a:cxn ang="0">
                  <a:pos x="T4" y="T5"/>
                </a:cxn>
                <a:cxn ang="0">
                  <a:pos x="T6" y="T7"/>
                </a:cxn>
                <a:cxn ang="0">
                  <a:pos x="T8" y="T9"/>
                </a:cxn>
              </a:cxnLst>
              <a:rect l="0" t="0" r="r" b="b"/>
              <a:pathLst>
                <a:path w="77" h="14">
                  <a:moveTo>
                    <a:pt x="0" y="0"/>
                  </a:moveTo>
                  <a:cubicBezTo>
                    <a:pt x="0" y="13"/>
                    <a:pt x="0" y="13"/>
                    <a:pt x="0" y="13"/>
                  </a:cubicBezTo>
                  <a:cubicBezTo>
                    <a:pt x="0" y="13"/>
                    <a:pt x="0" y="14"/>
                    <a:pt x="0" y="14"/>
                  </a:cubicBezTo>
                  <a:cubicBezTo>
                    <a:pt x="77" y="7"/>
                    <a:pt x="77" y="7"/>
                    <a:pt x="77"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5" name="Freeform 59"/>
            <p:cNvSpPr/>
            <p:nvPr/>
          </p:nvSpPr>
          <p:spPr bwMode="auto">
            <a:xfrm>
              <a:off x="5226051" y="3871913"/>
              <a:ext cx="163513" cy="30163"/>
            </a:xfrm>
            <a:custGeom>
              <a:avLst/>
              <a:gdLst>
                <a:gd name="T0" fmla="*/ 0 w 103"/>
                <a:gd name="T1" fmla="*/ 0 h 19"/>
                <a:gd name="T2" fmla="*/ 0 w 103"/>
                <a:gd name="T3" fmla="*/ 19 h 19"/>
                <a:gd name="T4" fmla="*/ 103 w 103"/>
                <a:gd name="T5" fmla="*/ 9 h 19"/>
                <a:gd name="T6" fmla="*/ 0 w 103"/>
                <a:gd name="T7" fmla="*/ 0 h 19"/>
              </a:gdLst>
              <a:ahLst/>
              <a:cxnLst>
                <a:cxn ang="0">
                  <a:pos x="T0" y="T1"/>
                </a:cxn>
                <a:cxn ang="0">
                  <a:pos x="T2" y="T3"/>
                </a:cxn>
                <a:cxn ang="0">
                  <a:pos x="T4" y="T5"/>
                </a:cxn>
                <a:cxn ang="0">
                  <a:pos x="T6" y="T7"/>
                </a:cxn>
              </a:cxnLst>
              <a:rect l="0" t="0" r="r" b="b"/>
              <a:pathLst>
                <a:path w="103" h="19">
                  <a:moveTo>
                    <a:pt x="0" y="0"/>
                  </a:moveTo>
                  <a:lnTo>
                    <a:pt x="0" y="19"/>
                  </a:lnTo>
                  <a:lnTo>
                    <a:pt x="103" y="9"/>
                  </a:lnTo>
                  <a:lnTo>
                    <a:pt x="0" y="0"/>
                  </a:lnTo>
                  <a:close/>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6" name="Freeform 60"/>
            <p:cNvSpPr/>
            <p:nvPr/>
          </p:nvSpPr>
          <p:spPr bwMode="auto">
            <a:xfrm>
              <a:off x="5226051" y="3871913"/>
              <a:ext cx="163513" cy="30163"/>
            </a:xfrm>
            <a:custGeom>
              <a:avLst/>
              <a:gdLst>
                <a:gd name="T0" fmla="*/ 0 w 103"/>
                <a:gd name="T1" fmla="*/ 0 h 19"/>
                <a:gd name="T2" fmla="*/ 0 w 103"/>
                <a:gd name="T3" fmla="*/ 19 h 19"/>
                <a:gd name="T4" fmla="*/ 103 w 103"/>
                <a:gd name="T5" fmla="*/ 9 h 19"/>
                <a:gd name="T6" fmla="*/ 0 w 103"/>
                <a:gd name="T7" fmla="*/ 0 h 19"/>
              </a:gdLst>
              <a:ahLst/>
              <a:cxnLst>
                <a:cxn ang="0">
                  <a:pos x="T0" y="T1"/>
                </a:cxn>
                <a:cxn ang="0">
                  <a:pos x="T2" y="T3"/>
                </a:cxn>
                <a:cxn ang="0">
                  <a:pos x="T4" y="T5"/>
                </a:cxn>
                <a:cxn ang="0">
                  <a:pos x="T6" y="T7"/>
                </a:cxn>
              </a:cxnLst>
              <a:rect l="0" t="0" r="r" b="b"/>
              <a:pathLst>
                <a:path w="103" h="19">
                  <a:moveTo>
                    <a:pt x="0" y="0"/>
                  </a:moveTo>
                  <a:lnTo>
                    <a:pt x="0" y="19"/>
                  </a:lnTo>
                  <a:lnTo>
                    <a:pt x="10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7" name="Freeform 61"/>
            <p:cNvSpPr/>
            <p:nvPr/>
          </p:nvSpPr>
          <p:spPr bwMode="auto">
            <a:xfrm>
              <a:off x="5200651" y="3810000"/>
              <a:ext cx="163513" cy="28575"/>
            </a:xfrm>
            <a:custGeom>
              <a:avLst/>
              <a:gdLst>
                <a:gd name="T0" fmla="*/ 0 w 103"/>
                <a:gd name="T1" fmla="*/ 0 h 18"/>
                <a:gd name="T2" fmla="*/ 0 w 103"/>
                <a:gd name="T3" fmla="*/ 18 h 18"/>
                <a:gd name="T4" fmla="*/ 103 w 103"/>
                <a:gd name="T5" fmla="*/ 9 h 18"/>
                <a:gd name="T6" fmla="*/ 0 w 103"/>
                <a:gd name="T7" fmla="*/ 0 h 18"/>
              </a:gdLst>
              <a:ahLst/>
              <a:cxnLst>
                <a:cxn ang="0">
                  <a:pos x="T0" y="T1"/>
                </a:cxn>
                <a:cxn ang="0">
                  <a:pos x="T2" y="T3"/>
                </a:cxn>
                <a:cxn ang="0">
                  <a:pos x="T4" y="T5"/>
                </a:cxn>
                <a:cxn ang="0">
                  <a:pos x="T6" y="T7"/>
                </a:cxn>
              </a:cxnLst>
              <a:rect l="0" t="0" r="r" b="b"/>
              <a:pathLst>
                <a:path w="103" h="18">
                  <a:moveTo>
                    <a:pt x="0" y="0"/>
                  </a:moveTo>
                  <a:lnTo>
                    <a:pt x="0" y="18"/>
                  </a:lnTo>
                  <a:lnTo>
                    <a:pt x="103" y="9"/>
                  </a:lnTo>
                  <a:lnTo>
                    <a:pt x="0" y="0"/>
                  </a:lnTo>
                  <a:close/>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8" name="Freeform 62"/>
            <p:cNvSpPr/>
            <p:nvPr/>
          </p:nvSpPr>
          <p:spPr bwMode="auto">
            <a:xfrm>
              <a:off x="5200651" y="3810000"/>
              <a:ext cx="163513" cy="28575"/>
            </a:xfrm>
            <a:custGeom>
              <a:avLst/>
              <a:gdLst>
                <a:gd name="T0" fmla="*/ 0 w 103"/>
                <a:gd name="T1" fmla="*/ 0 h 18"/>
                <a:gd name="T2" fmla="*/ 0 w 103"/>
                <a:gd name="T3" fmla="*/ 18 h 18"/>
                <a:gd name="T4" fmla="*/ 103 w 103"/>
                <a:gd name="T5" fmla="*/ 9 h 18"/>
                <a:gd name="T6" fmla="*/ 0 w 103"/>
                <a:gd name="T7" fmla="*/ 0 h 18"/>
              </a:gdLst>
              <a:ahLst/>
              <a:cxnLst>
                <a:cxn ang="0">
                  <a:pos x="T0" y="T1"/>
                </a:cxn>
                <a:cxn ang="0">
                  <a:pos x="T2" y="T3"/>
                </a:cxn>
                <a:cxn ang="0">
                  <a:pos x="T4" y="T5"/>
                </a:cxn>
                <a:cxn ang="0">
                  <a:pos x="T6" y="T7"/>
                </a:cxn>
              </a:cxnLst>
              <a:rect l="0" t="0" r="r" b="b"/>
              <a:pathLst>
                <a:path w="103" h="18">
                  <a:moveTo>
                    <a:pt x="0" y="0"/>
                  </a:moveTo>
                  <a:lnTo>
                    <a:pt x="0" y="18"/>
                  </a:lnTo>
                  <a:lnTo>
                    <a:pt x="10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9" name="Freeform 63"/>
            <p:cNvSpPr/>
            <p:nvPr/>
          </p:nvSpPr>
          <p:spPr bwMode="auto">
            <a:xfrm>
              <a:off x="5180013" y="3667125"/>
              <a:ext cx="168275" cy="30163"/>
            </a:xfrm>
            <a:custGeom>
              <a:avLst/>
              <a:gdLst>
                <a:gd name="T0" fmla="*/ 0 w 106"/>
                <a:gd name="T1" fmla="*/ 0 h 19"/>
                <a:gd name="T2" fmla="*/ 106 w 106"/>
                <a:gd name="T3" fmla="*/ 10 h 19"/>
                <a:gd name="T4" fmla="*/ 0 w 106"/>
                <a:gd name="T5" fmla="*/ 19 h 19"/>
                <a:gd name="T6" fmla="*/ 0 w 106"/>
                <a:gd name="T7" fmla="*/ 0 h 19"/>
              </a:gdLst>
              <a:ahLst/>
              <a:cxnLst>
                <a:cxn ang="0">
                  <a:pos x="T0" y="T1"/>
                </a:cxn>
                <a:cxn ang="0">
                  <a:pos x="T2" y="T3"/>
                </a:cxn>
                <a:cxn ang="0">
                  <a:pos x="T4" y="T5"/>
                </a:cxn>
                <a:cxn ang="0">
                  <a:pos x="T6" y="T7"/>
                </a:cxn>
              </a:cxnLst>
              <a:rect l="0" t="0" r="r" b="b"/>
              <a:pathLst>
                <a:path w="106" h="19">
                  <a:moveTo>
                    <a:pt x="0" y="0"/>
                  </a:moveTo>
                  <a:lnTo>
                    <a:pt x="10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0" name="Freeform 64"/>
            <p:cNvSpPr/>
            <p:nvPr/>
          </p:nvSpPr>
          <p:spPr bwMode="auto">
            <a:xfrm>
              <a:off x="5191126" y="3605213"/>
              <a:ext cx="165100" cy="30163"/>
            </a:xfrm>
            <a:custGeom>
              <a:avLst/>
              <a:gdLst>
                <a:gd name="T0" fmla="*/ 0 w 104"/>
                <a:gd name="T1" fmla="*/ 0 h 19"/>
                <a:gd name="T2" fmla="*/ 104 w 104"/>
                <a:gd name="T3" fmla="*/ 10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1" name="Freeform 65"/>
            <p:cNvSpPr/>
            <p:nvPr/>
          </p:nvSpPr>
          <p:spPr bwMode="auto">
            <a:xfrm>
              <a:off x="5208588" y="3543300"/>
              <a:ext cx="165100" cy="30163"/>
            </a:xfrm>
            <a:custGeom>
              <a:avLst/>
              <a:gdLst>
                <a:gd name="T0" fmla="*/ 0 w 104"/>
                <a:gd name="T1" fmla="*/ 0 h 19"/>
                <a:gd name="T2" fmla="*/ 104 w 104"/>
                <a:gd name="T3" fmla="*/ 10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2" name="Freeform 66"/>
            <p:cNvSpPr/>
            <p:nvPr/>
          </p:nvSpPr>
          <p:spPr bwMode="auto">
            <a:xfrm>
              <a:off x="5226051" y="3481388"/>
              <a:ext cx="163513" cy="30163"/>
            </a:xfrm>
            <a:custGeom>
              <a:avLst/>
              <a:gdLst>
                <a:gd name="T0" fmla="*/ 0 w 103"/>
                <a:gd name="T1" fmla="*/ 0 h 19"/>
                <a:gd name="T2" fmla="*/ 103 w 103"/>
                <a:gd name="T3" fmla="*/ 9 h 19"/>
                <a:gd name="T4" fmla="*/ 0 w 103"/>
                <a:gd name="T5" fmla="*/ 19 h 19"/>
                <a:gd name="T6" fmla="*/ 0 w 103"/>
                <a:gd name="T7" fmla="*/ 0 h 19"/>
              </a:gdLst>
              <a:ahLst/>
              <a:cxnLst>
                <a:cxn ang="0">
                  <a:pos x="T0" y="T1"/>
                </a:cxn>
                <a:cxn ang="0">
                  <a:pos x="T2" y="T3"/>
                </a:cxn>
                <a:cxn ang="0">
                  <a:pos x="T4" y="T5"/>
                </a:cxn>
                <a:cxn ang="0">
                  <a:pos x="T6" y="T7"/>
                </a:cxn>
              </a:cxnLst>
              <a:rect l="0" t="0" r="r" b="b"/>
              <a:pathLst>
                <a:path w="103" h="19">
                  <a:moveTo>
                    <a:pt x="0" y="0"/>
                  </a:moveTo>
                  <a:lnTo>
                    <a:pt x="103"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3" name="Freeform 67"/>
            <p:cNvSpPr/>
            <p:nvPr/>
          </p:nvSpPr>
          <p:spPr bwMode="auto">
            <a:xfrm>
              <a:off x="5253038" y="3419475"/>
              <a:ext cx="165100" cy="30163"/>
            </a:xfrm>
            <a:custGeom>
              <a:avLst/>
              <a:gdLst>
                <a:gd name="T0" fmla="*/ 0 w 104"/>
                <a:gd name="T1" fmla="*/ 0 h 19"/>
                <a:gd name="T2" fmla="*/ 104 w 104"/>
                <a:gd name="T3" fmla="*/ 9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4" name="Freeform 68"/>
            <p:cNvSpPr/>
            <p:nvPr/>
          </p:nvSpPr>
          <p:spPr bwMode="auto">
            <a:xfrm>
              <a:off x="5278438" y="3357563"/>
              <a:ext cx="165100" cy="30163"/>
            </a:xfrm>
            <a:custGeom>
              <a:avLst/>
              <a:gdLst>
                <a:gd name="T0" fmla="*/ 0 w 104"/>
                <a:gd name="T1" fmla="*/ 0 h 19"/>
                <a:gd name="T2" fmla="*/ 104 w 104"/>
                <a:gd name="T3" fmla="*/ 9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5" name="Freeform 69"/>
            <p:cNvSpPr/>
            <p:nvPr/>
          </p:nvSpPr>
          <p:spPr bwMode="auto">
            <a:xfrm>
              <a:off x="5153026" y="3052763"/>
              <a:ext cx="1836738" cy="3702050"/>
            </a:xfrm>
            <a:custGeom>
              <a:avLst/>
              <a:gdLst>
                <a:gd name="T0" fmla="*/ 64 w 859"/>
                <a:gd name="T1" fmla="*/ 147 h 1728"/>
                <a:gd name="T2" fmla="*/ 73 w 859"/>
                <a:gd name="T3" fmla="*/ 133 h 1728"/>
                <a:gd name="T4" fmla="*/ 134 w 859"/>
                <a:gd name="T5" fmla="*/ 119 h 1728"/>
                <a:gd name="T6" fmla="*/ 171 w 859"/>
                <a:gd name="T7" fmla="*/ 126 h 1728"/>
                <a:gd name="T8" fmla="*/ 171 w 859"/>
                <a:gd name="T9" fmla="*/ 126 h 1728"/>
                <a:gd name="T10" fmla="*/ 181 w 859"/>
                <a:gd name="T11" fmla="*/ 121 h 1728"/>
                <a:gd name="T12" fmla="*/ 219 w 859"/>
                <a:gd name="T13" fmla="*/ 75 h 1728"/>
                <a:gd name="T14" fmla="*/ 219 w 859"/>
                <a:gd name="T15" fmla="*/ 72 h 1728"/>
                <a:gd name="T16" fmla="*/ 220 w 859"/>
                <a:gd name="T17" fmla="*/ 74 h 1728"/>
                <a:gd name="T18" fmla="*/ 322 w 859"/>
                <a:gd name="T19" fmla="*/ 72 h 1728"/>
                <a:gd name="T20" fmla="*/ 332 w 859"/>
                <a:gd name="T21" fmla="*/ 77 h 1728"/>
                <a:gd name="T22" fmla="*/ 334 w 859"/>
                <a:gd name="T23" fmla="*/ 75 h 1728"/>
                <a:gd name="T24" fmla="*/ 366 w 859"/>
                <a:gd name="T25" fmla="*/ 48 h 1728"/>
                <a:gd name="T26" fmla="*/ 478 w 859"/>
                <a:gd name="T27" fmla="*/ 17 h 1728"/>
                <a:gd name="T28" fmla="*/ 539 w 859"/>
                <a:gd name="T29" fmla="*/ 77 h 1728"/>
                <a:gd name="T30" fmla="*/ 551 w 859"/>
                <a:gd name="T31" fmla="*/ 78 h 1728"/>
                <a:gd name="T32" fmla="*/ 705 w 859"/>
                <a:gd name="T33" fmla="*/ 35 h 1728"/>
                <a:gd name="T34" fmla="*/ 709 w 859"/>
                <a:gd name="T35" fmla="*/ 37 h 1728"/>
                <a:gd name="T36" fmla="*/ 710 w 859"/>
                <a:gd name="T37" fmla="*/ 35 h 1728"/>
                <a:gd name="T38" fmla="*/ 708 w 859"/>
                <a:gd name="T39" fmla="*/ 36 h 1728"/>
                <a:gd name="T40" fmla="*/ 763 w 859"/>
                <a:gd name="T41" fmla="*/ 203 h 1728"/>
                <a:gd name="T42" fmla="*/ 768 w 859"/>
                <a:gd name="T43" fmla="*/ 219 h 1728"/>
                <a:gd name="T44" fmla="*/ 815 w 859"/>
                <a:gd name="T45" fmla="*/ 640 h 1728"/>
                <a:gd name="T46" fmla="*/ 760 w 859"/>
                <a:gd name="T47" fmla="*/ 742 h 1728"/>
                <a:gd name="T48" fmla="*/ 719 w 859"/>
                <a:gd name="T49" fmla="*/ 1714 h 1728"/>
                <a:gd name="T50" fmla="*/ 230 w 859"/>
                <a:gd name="T51" fmla="*/ 863 h 1728"/>
                <a:gd name="T52" fmla="*/ 72 w 859"/>
                <a:gd name="T53" fmla="*/ 548 h 1728"/>
                <a:gd name="T54" fmla="*/ 70 w 859"/>
                <a:gd name="T55" fmla="*/ 549 h 1728"/>
                <a:gd name="T56" fmla="*/ 56 w 859"/>
                <a:gd name="T57" fmla="*/ 422 h 1728"/>
                <a:gd name="T58" fmla="*/ 14 w 859"/>
                <a:gd name="T59" fmla="*/ 323 h 1728"/>
                <a:gd name="T60" fmla="*/ 0 w 859"/>
                <a:gd name="T61" fmla="*/ 325 h 1728"/>
                <a:gd name="T62" fmla="*/ 42 w 859"/>
                <a:gd name="T63" fmla="*/ 422 h 1728"/>
                <a:gd name="T64" fmla="*/ 59 w 859"/>
                <a:gd name="T65" fmla="*/ 553 h 1728"/>
                <a:gd name="T66" fmla="*/ 219 w 859"/>
                <a:gd name="T67" fmla="*/ 868 h 1728"/>
                <a:gd name="T68" fmla="*/ 609 w 859"/>
                <a:gd name="T69" fmla="*/ 882 h 1728"/>
                <a:gd name="T70" fmla="*/ 829 w 859"/>
                <a:gd name="T71" fmla="*/ 643 h 1728"/>
                <a:gd name="T72" fmla="*/ 767 w 859"/>
                <a:gd name="T73" fmla="*/ 299 h 1728"/>
                <a:gd name="T74" fmla="*/ 735 w 859"/>
                <a:gd name="T75" fmla="*/ 64 h 1728"/>
                <a:gd name="T76" fmla="*/ 717 w 859"/>
                <a:gd name="T77" fmla="*/ 25 h 1728"/>
                <a:gd name="T78" fmla="*/ 596 w 859"/>
                <a:gd name="T79" fmla="*/ 20 h 1728"/>
                <a:gd name="T80" fmla="*/ 523 w 859"/>
                <a:gd name="T81" fmla="*/ 36 h 1728"/>
                <a:gd name="T82" fmla="*/ 437 w 859"/>
                <a:gd name="T83" fmla="*/ 4 h 1728"/>
                <a:gd name="T84" fmla="*/ 337 w 859"/>
                <a:gd name="T85" fmla="*/ 73 h 1728"/>
                <a:gd name="T86" fmla="*/ 215 w 859"/>
                <a:gd name="T87" fmla="*/ 61 h 1728"/>
                <a:gd name="T88" fmla="*/ 178 w 859"/>
                <a:gd name="T89" fmla="*/ 94 h 1728"/>
                <a:gd name="T90" fmla="*/ 134 w 859"/>
                <a:gd name="T91" fmla="*/ 105 h 1728"/>
                <a:gd name="T92" fmla="*/ 31 w 859"/>
                <a:gd name="T93" fmla="*/ 181 h 1728"/>
                <a:gd name="T94" fmla="*/ 7 w 859"/>
                <a:gd name="T95" fmla="*/ 32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9" h="1728">
                  <a:moveTo>
                    <a:pt x="7" y="324"/>
                  </a:moveTo>
                  <a:cubicBezTo>
                    <a:pt x="14" y="324"/>
                    <a:pt x="14" y="324"/>
                    <a:pt x="14" y="324"/>
                  </a:cubicBezTo>
                  <a:cubicBezTo>
                    <a:pt x="15" y="268"/>
                    <a:pt x="29" y="220"/>
                    <a:pt x="44" y="186"/>
                  </a:cubicBezTo>
                  <a:cubicBezTo>
                    <a:pt x="52" y="169"/>
                    <a:pt x="59" y="156"/>
                    <a:pt x="64" y="147"/>
                  </a:cubicBezTo>
                  <a:cubicBezTo>
                    <a:pt x="67" y="142"/>
                    <a:pt x="69" y="139"/>
                    <a:pt x="71" y="136"/>
                  </a:cubicBezTo>
                  <a:cubicBezTo>
                    <a:pt x="72" y="135"/>
                    <a:pt x="72" y="134"/>
                    <a:pt x="73" y="134"/>
                  </a:cubicBezTo>
                  <a:cubicBezTo>
                    <a:pt x="73" y="133"/>
                    <a:pt x="73" y="133"/>
                    <a:pt x="73" y="133"/>
                  </a:cubicBezTo>
                  <a:cubicBezTo>
                    <a:pt x="73" y="133"/>
                    <a:pt x="73" y="133"/>
                    <a:pt x="73" y="133"/>
                  </a:cubicBezTo>
                  <a:cubicBezTo>
                    <a:pt x="73" y="133"/>
                    <a:pt x="73" y="133"/>
                    <a:pt x="73" y="133"/>
                  </a:cubicBezTo>
                  <a:cubicBezTo>
                    <a:pt x="68" y="129"/>
                    <a:pt x="68" y="129"/>
                    <a:pt x="68" y="129"/>
                  </a:cubicBezTo>
                  <a:cubicBezTo>
                    <a:pt x="71" y="135"/>
                    <a:pt x="71" y="135"/>
                    <a:pt x="71" y="135"/>
                  </a:cubicBezTo>
                  <a:cubicBezTo>
                    <a:pt x="96" y="122"/>
                    <a:pt x="118" y="119"/>
                    <a:pt x="134" y="119"/>
                  </a:cubicBezTo>
                  <a:cubicBezTo>
                    <a:pt x="146" y="119"/>
                    <a:pt x="156" y="121"/>
                    <a:pt x="162" y="123"/>
                  </a:cubicBezTo>
                  <a:cubicBezTo>
                    <a:pt x="165" y="124"/>
                    <a:pt x="167" y="124"/>
                    <a:pt x="169" y="125"/>
                  </a:cubicBezTo>
                  <a:cubicBezTo>
                    <a:pt x="170" y="126"/>
                    <a:pt x="170" y="126"/>
                    <a:pt x="171" y="126"/>
                  </a:cubicBezTo>
                  <a:cubicBezTo>
                    <a:pt x="171" y="126"/>
                    <a:pt x="171" y="126"/>
                    <a:pt x="171" y="126"/>
                  </a:cubicBezTo>
                  <a:cubicBezTo>
                    <a:pt x="171" y="126"/>
                    <a:pt x="171" y="126"/>
                    <a:pt x="171" y="126"/>
                  </a:cubicBezTo>
                  <a:cubicBezTo>
                    <a:pt x="172" y="124"/>
                    <a:pt x="172" y="124"/>
                    <a:pt x="172" y="124"/>
                  </a:cubicBezTo>
                  <a:cubicBezTo>
                    <a:pt x="171" y="126"/>
                    <a:pt x="171" y="126"/>
                    <a:pt x="171" y="126"/>
                  </a:cubicBezTo>
                  <a:cubicBezTo>
                    <a:pt x="171" y="126"/>
                    <a:pt x="171" y="126"/>
                    <a:pt x="171" y="126"/>
                  </a:cubicBezTo>
                  <a:cubicBezTo>
                    <a:pt x="172" y="124"/>
                    <a:pt x="172" y="124"/>
                    <a:pt x="172" y="124"/>
                  </a:cubicBezTo>
                  <a:cubicBezTo>
                    <a:pt x="171" y="126"/>
                    <a:pt x="171" y="126"/>
                    <a:pt x="171" y="126"/>
                  </a:cubicBezTo>
                  <a:cubicBezTo>
                    <a:pt x="180" y="131"/>
                    <a:pt x="180" y="131"/>
                    <a:pt x="180" y="131"/>
                  </a:cubicBezTo>
                  <a:cubicBezTo>
                    <a:pt x="181" y="121"/>
                    <a:pt x="181" y="121"/>
                    <a:pt x="181" y="121"/>
                  </a:cubicBezTo>
                  <a:cubicBezTo>
                    <a:pt x="183" y="114"/>
                    <a:pt x="186" y="107"/>
                    <a:pt x="190" y="101"/>
                  </a:cubicBezTo>
                  <a:cubicBezTo>
                    <a:pt x="195" y="93"/>
                    <a:pt x="203" y="86"/>
                    <a:pt x="209" y="81"/>
                  </a:cubicBezTo>
                  <a:cubicBezTo>
                    <a:pt x="212" y="79"/>
                    <a:pt x="215" y="77"/>
                    <a:pt x="217" y="76"/>
                  </a:cubicBezTo>
                  <a:cubicBezTo>
                    <a:pt x="218" y="75"/>
                    <a:pt x="219" y="75"/>
                    <a:pt x="219" y="75"/>
                  </a:cubicBezTo>
                  <a:cubicBezTo>
                    <a:pt x="220" y="74"/>
                    <a:pt x="220" y="74"/>
                    <a:pt x="220" y="74"/>
                  </a:cubicBezTo>
                  <a:cubicBezTo>
                    <a:pt x="220" y="74"/>
                    <a:pt x="220" y="74"/>
                    <a:pt x="220" y="74"/>
                  </a:cubicBezTo>
                  <a:cubicBezTo>
                    <a:pt x="220" y="74"/>
                    <a:pt x="220" y="74"/>
                    <a:pt x="220" y="74"/>
                  </a:cubicBezTo>
                  <a:cubicBezTo>
                    <a:pt x="219" y="72"/>
                    <a:pt x="219" y="72"/>
                    <a:pt x="219" y="72"/>
                  </a:cubicBezTo>
                  <a:cubicBezTo>
                    <a:pt x="220" y="74"/>
                    <a:pt x="220" y="74"/>
                    <a:pt x="220" y="74"/>
                  </a:cubicBezTo>
                  <a:cubicBezTo>
                    <a:pt x="220" y="74"/>
                    <a:pt x="220" y="74"/>
                    <a:pt x="220" y="74"/>
                  </a:cubicBezTo>
                  <a:cubicBezTo>
                    <a:pt x="219" y="72"/>
                    <a:pt x="219" y="72"/>
                    <a:pt x="219" y="72"/>
                  </a:cubicBezTo>
                  <a:cubicBezTo>
                    <a:pt x="220" y="74"/>
                    <a:pt x="220" y="74"/>
                    <a:pt x="220" y="74"/>
                  </a:cubicBezTo>
                  <a:cubicBezTo>
                    <a:pt x="217" y="68"/>
                    <a:pt x="217" y="68"/>
                    <a:pt x="217" y="68"/>
                  </a:cubicBezTo>
                  <a:cubicBezTo>
                    <a:pt x="219" y="75"/>
                    <a:pt x="219" y="75"/>
                    <a:pt x="219" y="75"/>
                  </a:cubicBezTo>
                  <a:cubicBezTo>
                    <a:pt x="246" y="67"/>
                    <a:pt x="267" y="65"/>
                    <a:pt x="283" y="65"/>
                  </a:cubicBezTo>
                  <a:cubicBezTo>
                    <a:pt x="302" y="65"/>
                    <a:pt x="315" y="68"/>
                    <a:pt x="322" y="72"/>
                  </a:cubicBezTo>
                  <a:cubicBezTo>
                    <a:pt x="326" y="73"/>
                    <a:pt x="328" y="75"/>
                    <a:pt x="330" y="76"/>
                  </a:cubicBezTo>
                  <a:cubicBezTo>
                    <a:pt x="331" y="76"/>
                    <a:pt x="331" y="77"/>
                    <a:pt x="332" y="77"/>
                  </a:cubicBezTo>
                  <a:cubicBezTo>
                    <a:pt x="332" y="77"/>
                    <a:pt x="332" y="77"/>
                    <a:pt x="332" y="77"/>
                  </a:cubicBezTo>
                  <a:cubicBezTo>
                    <a:pt x="332" y="77"/>
                    <a:pt x="332" y="77"/>
                    <a:pt x="332" y="77"/>
                  </a:cubicBezTo>
                  <a:cubicBezTo>
                    <a:pt x="334" y="75"/>
                    <a:pt x="334" y="75"/>
                    <a:pt x="334" y="75"/>
                  </a:cubicBezTo>
                  <a:cubicBezTo>
                    <a:pt x="332" y="77"/>
                    <a:pt x="332" y="77"/>
                    <a:pt x="332" y="77"/>
                  </a:cubicBezTo>
                  <a:cubicBezTo>
                    <a:pt x="332" y="77"/>
                    <a:pt x="332" y="77"/>
                    <a:pt x="332" y="77"/>
                  </a:cubicBezTo>
                  <a:cubicBezTo>
                    <a:pt x="334" y="75"/>
                    <a:pt x="334" y="75"/>
                    <a:pt x="334" y="75"/>
                  </a:cubicBezTo>
                  <a:cubicBezTo>
                    <a:pt x="332" y="77"/>
                    <a:pt x="332" y="77"/>
                    <a:pt x="332" y="77"/>
                  </a:cubicBezTo>
                  <a:cubicBezTo>
                    <a:pt x="339" y="85"/>
                    <a:pt x="339" y="85"/>
                    <a:pt x="339" y="85"/>
                  </a:cubicBezTo>
                  <a:cubicBezTo>
                    <a:pt x="343" y="75"/>
                    <a:pt x="343" y="75"/>
                    <a:pt x="343" y="75"/>
                  </a:cubicBezTo>
                  <a:cubicBezTo>
                    <a:pt x="348" y="65"/>
                    <a:pt x="355" y="56"/>
                    <a:pt x="366" y="48"/>
                  </a:cubicBezTo>
                  <a:cubicBezTo>
                    <a:pt x="381" y="36"/>
                    <a:pt x="402" y="28"/>
                    <a:pt x="421" y="22"/>
                  </a:cubicBezTo>
                  <a:cubicBezTo>
                    <a:pt x="431" y="20"/>
                    <a:pt x="440" y="18"/>
                    <a:pt x="448" y="16"/>
                  </a:cubicBezTo>
                  <a:cubicBezTo>
                    <a:pt x="456" y="15"/>
                    <a:pt x="464" y="14"/>
                    <a:pt x="469" y="14"/>
                  </a:cubicBezTo>
                  <a:cubicBezTo>
                    <a:pt x="471" y="14"/>
                    <a:pt x="474" y="15"/>
                    <a:pt x="478" y="17"/>
                  </a:cubicBezTo>
                  <a:cubicBezTo>
                    <a:pt x="484" y="19"/>
                    <a:pt x="491" y="25"/>
                    <a:pt x="498" y="31"/>
                  </a:cubicBezTo>
                  <a:cubicBezTo>
                    <a:pt x="509" y="40"/>
                    <a:pt x="519" y="52"/>
                    <a:pt x="527" y="62"/>
                  </a:cubicBezTo>
                  <a:cubicBezTo>
                    <a:pt x="531" y="66"/>
                    <a:pt x="534" y="70"/>
                    <a:pt x="536" y="73"/>
                  </a:cubicBezTo>
                  <a:cubicBezTo>
                    <a:pt x="537" y="75"/>
                    <a:pt x="538" y="76"/>
                    <a:pt x="539" y="77"/>
                  </a:cubicBezTo>
                  <a:cubicBezTo>
                    <a:pt x="539" y="77"/>
                    <a:pt x="539" y="78"/>
                    <a:pt x="540" y="78"/>
                  </a:cubicBezTo>
                  <a:cubicBezTo>
                    <a:pt x="540" y="78"/>
                    <a:pt x="540" y="78"/>
                    <a:pt x="540" y="78"/>
                  </a:cubicBezTo>
                  <a:cubicBezTo>
                    <a:pt x="545" y="86"/>
                    <a:pt x="545" y="86"/>
                    <a:pt x="545" y="86"/>
                  </a:cubicBezTo>
                  <a:cubicBezTo>
                    <a:pt x="551" y="78"/>
                    <a:pt x="551" y="78"/>
                    <a:pt x="551" y="78"/>
                  </a:cubicBezTo>
                  <a:cubicBezTo>
                    <a:pt x="568" y="56"/>
                    <a:pt x="586" y="41"/>
                    <a:pt x="603" y="33"/>
                  </a:cubicBezTo>
                  <a:cubicBezTo>
                    <a:pt x="620" y="25"/>
                    <a:pt x="636" y="22"/>
                    <a:pt x="651" y="22"/>
                  </a:cubicBezTo>
                  <a:cubicBezTo>
                    <a:pt x="667" y="22"/>
                    <a:pt x="682" y="25"/>
                    <a:pt x="693" y="29"/>
                  </a:cubicBezTo>
                  <a:cubicBezTo>
                    <a:pt x="698" y="31"/>
                    <a:pt x="702" y="33"/>
                    <a:pt x="705" y="35"/>
                  </a:cubicBezTo>
                  <a:cubicBezTo>
                    <a:pt x="706" y="35"/>
                    <a:pt x="707" y="36"/>
                    <a:pt x="708" y="36"/>
                  </a:cubicBezTo>
                  <a:cubicBezTo>
                    <a:pt x="709" y="37"/>
                    <a:pt x="709" y="37"/>
                    <a:pt x="709" y="37"/>
                  </a:cubicBezTo>
                  <a:cubicBezTo>
                    <a:pt x="709" y="37"/>
                    <a:pt x="709" y="37"/>
                    <a:pt x="709" y="37"/>
                  </a:cubicBezTo>
                  <a:cubicBezTo>
                    <a:pt x="709" y="37"/>
                    <a:pt x="709" y="37"/>
                    <a:pt x="709" y="37"/>
                  </a:cubicBezTo>
                  <a:cubicBezTo>
                    <a:pt x="710" y="35"/>
                    <a:pt x="710" y="35"/>
                    <a:pt x="710" y="35"/>
                  </a:cubicBezTo>
                  <a:cubicBezTo>
                    <a:pt x="709" y="37"/>
                    <a:pt x="709" y="37"/>
                    <a:pt x="709" y="37"/>
                  </a:cubicBezTo>
                  <a:cubicBezTo>
                    <a:pt x="709" y="37"/>
                    <a:pt x="709" y="37"/>
                    <a:pt x="709" y="37"/>
                  </a:cubicBezTo>
                  <a:cubicBezTo>
                    <a:pt x="710" y="35"/>
                    <a:pt x="710" y="35"/>
                    <a:pt x="710" y="35"/>
                  </a:cubicBezTo>
                  <a:cubicBezTo>
                    <a:pt x="709" y="37"/>
                    <a:pt x="709" y="37"/>
                    <a:pt x="709" y="37"/>
                  </a:cubicBezTo>
                  <a:cubicBezTo>
                    <a:pt x="713" y="31"/>
                    <a:pt x="713" y="31"/>
                    <a:pt x="713" y="31"/>
                  </a:cubicBezTo>
                  <a:cubicBezTo>
                    <a:pt x="708" y="36"/>
                    <a:pt x="708" y="36"/>
                    <a:pt x="708" y="36"/>
                  </a:cubicBezTo>
                  <a:cubicBezTo>
                    <a:pt x="708" y="36"/>
                    <a:pt x="708" y="36"/>
                    <a:pt x="708" y="36"/>
                  </a:cubicBezTo>
                  <a:cubicBezTo>
                    <a:pt x="708" y="36"/>
                    <a:pt x="709" y="38"/>
                    <a:pt x="710" y="40"/>
                  </a:cubicBezTo>
                  <a:cubicBezTo>
                    <a:pt x="712" y="43"/>
                    <a:pt x="715" y="49"/>
                    <a:pt x="717" y="56"/>
                  </a:cubicBezTo>
                  <a:cubicBezTo>
                    <a:pt x="727" y="81"/>
                    <a:pt x="740" y="122"/>
                    <a:pt x="750" y="158"/>
                  </a:cubicBezTo>
                  <a:cubicBezTo>
                    <a:pt x="755" y="175"/>
                    <a:pt x="760" y="192"/>
                    <a:pt x="763" y="203"/>
                  </a:cubicBezTo>
                  <a:cubicBezTo>
                    <a:pt x="765" y="209"/>
                    <a:pt x="766" y="214"/>
                    <a:pt x="767" y="217"/>
                  </a:cubicBezTo>
                  <a:cubicBezTo>
                    <a:pt x="768" y="220"/>
                    <a:pt x="768" y="222"/>
                    <a:pt x="768" y="222"/>
                  </a:cubicBezTo>
                  <a:cubicBezTo>
                    <a:pt x="775" y="220"/>
                    <a:pt x="775" y="220"/>
                    <a:pt x="775" y="220"/>
                  </a:cubicBezTo>
                  <a:cubicBezTo>
                    <a:pt x="768" y="219"/>
                    <a:pt x="768" y="219"/>
                    <a:pt x="768" y="219"/>
                  </a:cubicBezTo>
                  <a:cubicBezTo>
                    <a:pt x="750" y="313"/>
                    <a:pt x="750" y="313"/>
                    <a:pt x="750" y="313"/>
                  </a:cubicBezTo>
                  <a:cubicBezTo>
                    <a:pt x="773" y="313"/>
                    <a:pt x="773" y="313"/>
                    <a:pt x="773" y="313"/>
                  </a:cubicBezTo>
                  <a:cubicBezTo>
                    <a:pt x="844" y="389"/>
                    <a:pt x="844" y="389"/>
                    <a:pt x="844" y="389"/>
                  </a:cubicBezTo>
                  <a:cubicBezTo>
                    <a:pt x="815" y="640"/>
                    <a:pt x="815" y="640"/>
                    <a:pt x="815" y="640"/>
                  </a:cubicBezTo>
                  <a:cubicBezTo>
                    <a:pt x="822" y="641"/>
                    <a:pt x="822" y="641"/>
                    <a:pt x="822" y="641"/>
                  </a:cubicBezTo>
                  <a:cubicBezTo>
                    <a:pt x="816" y="638"/>
                    <a:pt x="816" y="638"/>
                    <a:pt x="816" y="638"/>
                  </a:cubicBezTo>
                  <a:cubicBezTo>
                    <a:pt x="815" y="639"/>
                    <a:pt x="815" y="639"/>
                    <a:pt x="815" y="639"/>
                  </a:cubicBezTo>
                  <a:cubicBezTo>
                    <a:pt x="813" y="644"/>
                    <a:pt x="795" y="690"/>
                    <a:pt x="760" y="742"/>
                  </a:cubicBezTo>
                  <a:cubicBezTo>
                    <a:pt x="742" y="768"/>
                    <a:pt x="721" y="795"/>
                    <a:pt x="695" y="818"/>
                  </a:cubicBezTo>
                  <a:cubicBezTo>
                    <a:pt x="669" y="842"/>
                    <a:pt x="640" y="863"/>
                    <a:pt x="607" y="875"/>
                  </a:cubicBezTo>
                  <a:cubicBezTo>
                    <a:pt x="601" y="877"/>
                    <a:pt x="601" y="877"/>
                    <a:pt x="601" y="877"/>
                  </a:cubicBezTo>
                  <a:cubicBezTo>
                    <a:pt x="719" y="1714"/>
                    <a:pt x="719" y="1714"/>
                    <a:pt x="719" y="1714"/>
                  </a:cubicBezTo>
                  <a:cubicBezTo>
                    <a:pt x="143" y="1714"/>
                    <a:pt x="143" y="1714"/>
                    <a:pt x="143" y="1714"/>
                  </a:cubicBezTo>
                  <a:cubicBezTo>
                    <a:pt x="233" y="865"/>
                    <a:pt x="233" y="865"/>
                    <a:pt x="233" y="865"/>
                  </a:cubicBezTo>
                  <a:cubicBezTo>
                    <a:pt x="230" y="863"/>
                    <a:pt x="230" y="863"/>
                    <a:pt x="230" y="863"/>
                  </a:cubicBezTo>
                  <a:cubicBezTo>
                    <a:pt x="230" y="863"/>
                    <a:pt x="230" y="863"/>
                    <a:pt x="230" y="863"/>
                  </a:cubicBezTo>
                  <a:cubicBezTo>
                    <a:pt x="228" y="862"/>
                    <a:pt x="195" y="837"/>
                    <a:pt x="159" y="785"/>
                  </a:cubicBezTo>
                  <a:cubicBezTo>
                    <a:pt x="124" y="734"/>
                    <a:pt x="85" y="657"/>
                    <a:pt x="73" y="551"/>
                  </a:cubicBezTo>
                  <a:cubicBezTo>
                    <a:pt x="73" y="549"/>
                    <a:pt x="73" y="549"/>
                    <a:pt x="73" y="549"/>
                  </a:cubicBezTo>
                  <a:cubicBezTo>
                    <a:pt x="72" y="548"/>
                    <a:pt x="72" y="548"/>
                    <a:pt x="72" y="548"/>
                  </a:cubicBezTo>
                  <a:cubicBezTo>
                    <a:pt x="70" y="549"/>
                    <a:pt x="70" y="549"/>
                    <a:pt x="70" y="549"/>
                  </a:cubicBezTo>
                  <a:cubicBezTo>
                    <a:pt x="72" y="548"/>
                    <a:pt x="72" y="548"/>
                    <a:pt x="72" y="548"/>
                  </a:cubicBezTo>
                  <a:cubicBezTo>
                    <a:pt x="72" y="548"/>
                    <a:pt x="72" y="548"/>
                    <a:pt x="72" y="548"/>
                  </a:cubicBezTo>
                  <a:cubicBezTo>
                    <a:pt x="70" y="549"/>
                    <a:pt x="70" y="549"/>
                    <a:pt x="70" y="549"/>
                  </a:cubicBezTo>
                  <a:cubicBezTo>
                    <a:pt x="72" y="548"/>
                    <a:pt x="72" y="548"/>
                    <a:pt x="72" y="548"/>
                  </a:cubicBezTo>
                  <a:cubicBezTo>
                    <a:pt x="72" y="548"/>
                    <a:pt x="51" y="518"/>
                    <a:pt x="51" y="466"/>
                  </a:cubicBezTo>
                  <a:cubicBezTo>
                    <a:pt x="51" y="454"/>
                    <a:pt x="53" y="440"/>
                    <a:pt x="56" y="425"/>
                  </a:cubicBezTo>
                  <a:cubicBezTo>
                    <a:pt x="56" y="422"/>
                    <a:pt x="56" y="422"/>
                    <a:pt x="56" y="422"/>
                  </a:cubicBezTo>
                  <a:cubicBezTo>
                    <a:pt x="55" y="420"/>
                    <a:pt x="55" y="420"/>
                    <a:pt x="55" y="420"/>
                  </a:cubicBezTo>
                  <a:cubicBezTo>
                    <a:pt x="55" y="420"/>
                    <a:pt x="55" y="420"/>
                    <a:pt x="55" y="420"/>
                  </a:cubicBezTo>
                  <a:cubicBezTo>
                    <a:pt x="54" y="418"/>
                    <a:pt x="45" y="404"/>
                    <a:pt x="36" y="386"/>
                  </a:cubicBezTo>
                  <a:cubicBezTo>
                    <a:pt x="27" y="367"/>
                    <a:pt x="17" y="343"/>
                    <a:pt x="14" y="323"/>
                  </a:cubicBezTo>
                  <a:cubicBezTo>
                    <a:pt x="7" y="324"/>
                    <a:pt x="7" y="324"/>
                    <a:pt x="7" y="324"/>
                  </a:cubicBezTo>
                  <a:cubicBezTo>
                    <a:pt x="14" y="324"/>
                    <a:pt x="14" y="324"/>
                    <a:pt x="14" y="324"/>
                  </a:cubicBezTo>
                  <a:cubicBezTo>
                    <a:pt x="7" y="324"/>
                    <a:pt x="7" y="324"/>
                    <a:pt x="7" y="324"/>
                  </a:cubicBezTo>
                  <a:cubicBezTo>
                    <a:pt x="0" y="325"/>
                    <a:pt x="0" y="325"/>
                    <a:pt x="0" y="325"/>
                  </a:cubicBezTo>
                  <a:cubicBezTo>
                    <a:pt x="4" y="349"/>
                    <a:pt x="15" y="374"/>
                    <a:pt x="24" y="394"/>
                  </a:cubicBezTo>
                  <a:cubicBezTo>
                    <a:pt x="34" y="413"/>
                    <a:pt x="43" y="427"/>
                    <a:pt x="43" y="427"/>
                  </a:cubicBezTo>
                  <a:cubicBezTo>
                    <a:pt x="49" y="424"/>
                    <a:pt x="49" y="424"/>
                    <a:pt x="49" y="424"/>
                  </a:cubicBezTo>
                  <a:cubicBezTo>
                    <a:pt x="42" y="422"/>
                    <a:pt x="42" y="422"/>
                    <a:pt x="42" y="422"/>
                  </a:cubicBezTo>
                  <a:cubicBezTo>
                    <a:pt x="39" y="438"/>
                    <a:pt x="37" y="453"/>
                    <a:pt x="37" y="466"/>
                  </a:cubicBezTo>
                  <a:cubicBezTo>
                    <a:pt x="37" y="523"/>
                    <a:pt x="60" y="555"/>
                    <a:pt x="60" y="556"/>
                  </a:cubicBezTo>
                  <a:cubicBezTo>
                    <a:pt x="66" y="552"/>
                    <a:pt x="66" y="552"/>
                    <a:pt x="66" y="552"/>
                  </a:cubicBezTo>
                  <a:cubicBezTo>
                    <a:pt x="59" y="553"/>
                    <a:pt x="59" y="553"/>
                    <a:pt x="59" y="553"/>
                  </a:cubicBezTo>
                  <a:cubicBezTo>
                    <a:pt x="72" y="663"/>
                    <a:pt x="112" y="743"/>
                    <a:pt x="150" y="796"/>
                  </a:cubicBezTo>
                  <a:cubicBezTo>
                    <a:pt x="187" y="849"/>
                    <a:pt x="221" y="874"/>
                    <a:pt x="222" y="874"/>
                  </a:cubicBezTo>
                  <a:cubicBezTo>
                    <a:pt x="226" y="869"/>
                    <a:pt x="226" y="869"/>
                    <a:pt x="226" y="869"/>
                  </a:cubicBezTo>
                  <a:cubicBezTo>
                    <a:pt x="219" y="868"/>
                    <a:pt x="219" y="868"/>
                    <a:pt x="219" y="868"/>
                  </a:cubicBezTo>
                  <a:cubicBezTo>
                    <a:pt x="127" y="1728"/>
                    <a:pt x="127" y="1728"/>
                    <a:pt x="127" y="1728"/>
                  </a:cubicBezTo>
                  <a:cubicBezTo>
                    <a:pt x="735" y="1728"/>
                    <a:pt x="735" y="1728"/>
                    <a:pt x="735" y="1728"/>
                  </a:cubicBezTo>
                  <a:cubicBezTo>
                    <a:pt x="616" y="881"/>
                    <a:pt x="616" y="881"/>
                    <a:pt x="616" y="881"/>
                  </a:cubicBezTo>
                  <a:cubicBezTo>
                    <a:pt x="609" y="882"/>
                    <a:pt x="609" y="882"/>
                    <a:pt x="609" y="882"/>
                  </a:cubicBezTo>
                  <a:cubicBezTo>
                    <a:pt x="612" y="888"/>
                    <a:pt x="612" y="888"/>
                    <a:pt x="612" y="888"/>
                  </a:cubicBezTo>
                  <a:cubicBezTo>
                    <a:pt x="648" y="874"/>
                    <a:pt x="680" y="852"/>
                    <a:pt x="707" y="826"/>
                  </a:cubicBezTo>
                  <a:cubicBezTo>
                    <a:pt x="748" y="788"/>
                    <a:pt x="778" y="742"/>
                    <a:pt x="798" y="706"/>
                  </a:cubicBezTo>
                  <a:cubicBezTo>
                    <a:pt x="819" y="670"/>
                    <a:pt x="829" y="643"/>
                    <a:pt x="829" y="643"/>
                  </a:cubicBezTo>
                  <a:cubicBezTo>
                    <a:pt x="829" y="642"/>
                    <a:pt x="829" y="642"/>
                    <a:pt x="829" y="642"/>
                  </a:cubicBezTo>
                  <a:cubicBezTo>
                    <a:pt x="859" y="384"/>
                    <a:pt x="859" y="384"/>
                    <a:pt x="859" y="384"/>
                  </a:cubicBezTo>
                  <a:cubicBezTo>
                    <a:pt x="779" y="299"/>
                    <a:pt x="779" y="299"/>
                    <a:pt x="779" y="299"/>
                  </a:cubicBezTo>
                  <a:cubicBezTo>
                    <a:pt x="767" y="299"/>
                    <a:pt x="767" y="299"/>
                    <a:pt x="767" y="299"/>
                  </a:cubicBezTo>
                  <a:cubicBezTo>
                    <a:pt x="782" y="220"/>
                    <a:pt x="782" y="220"/>
                    <a:pt x="782" y="220"/>
                  </a:cubicBezTo>
                  <a:cubicBezTo>
                    <a:pt x="782" y="219"/>
                    <a:pt x="782" y="219"/>
                    <a:pt x="782" y="219"/>
                  </a:cubicBezTo>
                  <a:cubicBezTo>
                    <a:pt x="782" y="219"/>
                    <a:pt x="770" y="175"/>
                    <a:pt x="756" y="129"/>
                  </a:cubicBezTo>
                  <a:cubicBezTo>
                    <a:pt x="749" y="106"/>
                    <a:pt x="742" y="83"/>
                    <a:pt x="735" y="64"/>
                  </a:cubicBezTo>
                  <a:cubicBezTo>
                    <a:pt x="732" y="55"/>
                    <a:pt x="729" y="47"/>
                    <a:pt x="726" y="40"/>
                  </a:cubicBezTo>
                  <a:cubicBezTo>
                    <a:pt x="725" y="37"/>
                    <a:pt x="723" y="34"/>
                    <a:pt x="722" y="32"/>
                  </a:cubicBezTo>
                  <a:cubicBezTo>
                    <a:pt x="721" y="30"/>
                    <a:pt x="719" y="28"/>
                    <a:pt x="717" y="26"/>
                  </a:cubicBezTo>
                  <a:cubicBezTo>
                    <a:pt x="717" y="25"/>
                    <a:pt x="717" y="25"/>
                    <a:pt x="717" y="25"/>
                  </a:cubicBezTo>
                  <a:cubicBezTo>
                    <a:pt x="716" y="25"/>
                    <a:pt x="716" y="25"/>
                    <a:pt x="716" y="25"/>
                  </a:cubicBezTo>
                  <a:cubicBezTo>
                    <a:pt x="716" y="25"/>
                    <a:pt x="709" y="21"/>
                    <a:pt x="698" y="16"/>
                  </a:cubicBezTo>
                  <a:cubicBezTo>
                    <a:pt x="686" y="12"/>
                    <a:pt x="670" y="8"/>
                    <a:pt x="651" y="8"/>
                  </a:cubicBezTo>
                  <a:cubicBezTo>
                    <a:pt x="634" y="8"/>
                    <a:pt x="615" y="11"/>
                    <a:pt x="596" y="20"/>
                  </a:cubicBezTo>
                  <a:cubicBezTo>
                    <a:pt x="577" y="30"/>
                    <a:pt x="558" y="46"/>
                    <a:pt x="540" y="70"/>
                  </a:cubicBezTo>
                  <a:cubicBezTo>
                    <a:pt x="545" y="74"/>
                    <a:pt x="545" y="74"/>
                    <a:pt x="545" y="74"/>
                  </a:cubicBezTo>
                  <a:cubicBezTo>
                    <a:pt x="551" y="70"/>
                    <a:pt x="551" y="70"/>
                    <a:pt x="551" y="70"/>
                  </a:cubicBezTo>
                  <a:cubicBezTo>
                    <a:pt x="551" y="70"/>
                    <a:pt x="539" y="53"/>
                    <a:pt x="523" y="36"/>
                  </a:cubicBezTo>
                  <a:cubicBezTo>
                    <a:pt x="515" y="27"/>
                    <a:pt x="506" y="19"/>
                    <a:pt x="497" y="12"/>
                  </a:cubicBezTo>
                  <a:cubicBezTo>
                    <a:pt x="493" y="9"/>
                    <a:pt x="488" y="6"/>
                    <a:pt x="483" y="4"/>
                  </a:cubicBezTo>
                  <a:cubicBezTo>
                    <a:pt x="478" y="2"/>
                    <a:pt x="474" y="0"/>
                    <a:pt x="469" y="0"/>
                  </a:cubicBezTo>
                  <a:cubicBezTo>
                    <a:pt x="460" y="0"/>
                    <a:pt x="449" y="2"/>
                    <a:pt x="437" y="4"/>
                  </a:cubicBezTo>
                  <a:cubicBezTo>
                    <a:pt x="418" y="8"/>
                    <a:pt x="396" y="14"/>
                    <a:pt x="376" y="25"/>
                  </a:cubicBezTo>
                  <a:cubicBezTo>
                    <a:pt x="366" y="30"/>
                    <a:pt x="357" y="36"/>
                    <a:pt x="349" y="44"/>
                  </a:cubicBezTo>
                  <a:cubicBezTo>
                    <a:pt x="341" y="51"/>
                    <a:pt x="334" y="60"/>
                    <a:pt x="330" y="70"/>
                  </a:cubicBezTo>
                  <a:cubicBezTo>
                    <a:pt x="337" y="73"/>
                    <a:pt x="337" y="73"/>
                    <a:pt x="337" y="73"/>
                  </a:cubicBezTo>
                  <a:cubicBezTo>
                    <a:pt x="342" y="68"/>
                    <a:pt x="342" y="68"/>
                    <a:pt x="342" y="68"/>
                  </a:cubicBezTo>
                  <a:cubicBezTo>
                    <a:pt x="341" y="67"/>
                    <a:pt x="337" y="63"/>
                    <a:pt x="328" y="59"/>
                  </a:cubicBezTo>
                  <a:cubicBezTo>
                    <a:pt x="318" y="55"/>
                    <a:pt x="304" y="51"/>
                    <a:pt x="283" y="51"/>
                  </a:cubicBezTo>
                  <a:cubicBezTo>
                    <a:pt x="265" y="51"/>
                    <a:pt x="243" y="54"/>
                    <a:pt x="215" y="61"/>
                  </a:cubicBezTo>
                  <a:cubicBezTo>
                    <a:pt x="215" y="61"/>
                    <a:pt x="215" y="61"/>
                    <a:pt x="215" y="61"/>
                  </a:cubicBezTo>
                  <a:cubicBezTo>
                    <a:pt x="214" y="62"/>
                    <a:pt x="214" y="62"/>
                    <a:pt x="214" y="62"/>
                  </a:cubicBezTo>
                  <a:cubicBezTo>
                    <a:pt x="214" y="62"/>
                    <a:pt x="204" y="67"/>
                    <a:pt x="193" y="76"/>
                  </a:cubicBezTo>
                  <a:cubicBezTo>
                    <a:pt x="188" y="81"/>
                    <a:pt x="183" y="87"/>
                    <a:pt x="178" y="94"/>
                  </a:cubicBezTo>
                  <a:cubicBezTo>
                    <a:pt x="173" y="101"/>
                    <a:pt x="169" y="109"/>
                    <a:pt x="168" y="119"/>
                  </a:cubicBezTo>
                  <a:cubicBezTo>
                    <a:pt x="175" y="120"/>
                    <a:pt x="175" y="120"/>
                    <a:pt x="175" y="120"/>
                  </a:cubicBezTo>
                  <a:cubicBezTo>
                    <a:pt x="178" y="114"/>
                    <a:pt x="178" y="114"/>
                    <a:pt x="178" y="114"/>
                  </a:cubicBezTo>
                  <a:cubicBezTo>
                    <a:pt x="177" y="114"/>
                    <a:pt x="161" y="105"/>
                    <a:pt x="134" y="105"/>
                  </a:cubicBezTo>
                  <a:cubicBezTo>
                    <a:pt x="115" y="105"/>
                    <a:pt x="92" y="109"/>
                    <a:pt x="64" y="122"/>
                  </a:cubicBezTo>
                  <a:cubicBezTo>
                    <a:pt x="63" y="123"/>
                    <a:pt x="63" y="123"/>
                    <a:pt x="63" y="123"/>
                  </a:cubicBezTo>
                  <a:cubicBezTo>
                    <a:pt x="62" y="125"/>
                    <a:pt x="62" y="125"/>
                    <a:pt x="62" y="125"/>
                  </a:cubicBezTo>
                  <a:cubicBezTo>
                    <a:pt x="62" y="125"/>
                    <a:pt x="47" y="146"/>
                    <a:pt x="31" y="181"/>
                  </a:cubicBezTo>
                  <a:cubicBezTo>
                    <a:pt x="16" y="216"/>
                    <a:pt x="1" y="266"/>
                    <a:pt x="0" y="324"/>
                  </a:cubicBezTo>
                  <a:cubicBezTo>
                    <a:pt x="0" y="325"/>
                    <a:pt x="0" y="325"/>
                    <a:pt x="0" y="325"/>
                  </a:cubicBezTo>
                  <a:cubicBezTo>
                    <a:pt x="0" y="325"/>
                    <a:pt x="0" y="325"/>
                    <a:pt x="0" y="325"/>
                  </a:cubicBezTo>
                  <a:lnTo>
                    <a:pt x="7" y="324"/>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6" name="Freeform 70"/>
            <p:cNvSpPr/>
            <p:nvPr/>
          </p:nvSpPr>
          <p:spPr bwMode="auto">
            <a:xfrm>
              <a:off x="6280151" y="4929188"/>
              <a:ext cx="177800" cy="28575"/>
            </a:xfrm>
            <a:custGeom>
              <a:avLst/>
              <a:gdLst>
                <a:gd name="T0" fmla="*/ 83 w 83"/>
                <a:gd name="T1" fmla="*/ 12 h 13"/>
                <a:gd name="T2" fmla="*/ 70 w 83"/>
                <a:gd name="T3" fmla="*/ 13 h 13"/>
                <a:gd name="T4" fmla="*/ 41 w 83"/>
                <a:gd name="T5" fmla="*/ 12 h 13"/>
                <a:gd name="T6" fmla="*/ 26 w 83"/>
                <a:gd name="T7" fmla="*/ 11 h 13"/>
                <a:gd name="T8" fmla="*/ 13 w 83"/>
                <a:gd name="T9" fmla="*/ 9 h 13"/>
                <a:gd name="T10" fmla="*/ 4 w 83"/>
                <a:gd name="T11" fmla="*/ 7 h 13"/>
                <a:gd name="T12" fmla="*/ 0 w 83"/>
                <a:gd name="T13" fmla="*/ 6 h 13"/>
                <a:gd name="T14" fmla="*/ 4 w 83"/>
                <a:gd name="T15" fmla="*/ 6 h 13"/>
                <a:gd name="T16" fmla="*/ 13 w 83"/>
                <a:gd name="T17" fmla="*/ 7 h 13"/>
                <a:gd name="T18" fmla="*/ 26 w 83"/>
                <a:gd name="T19" fmla="*/ 7 h 13"/>
                <a:gd name="T20" fmla="*/ 41 w 83"/>
                <a:gd name="T21" fmla="*/ 6 h 13"/>
                <a:gd name="T22" fmla="*/ 69 w 83"/>
                <a:gd name="T23" fmla="*/ 3 h 13"/>
                <a:gd name="T24" fmla="*/ 81 w 83"/>
                <a:gd name="T25" fmla="*/ 0 h 13"/>
                <a:gd name="T26" fmla="*/ 83 w 8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3">
                  <a:moveTo>
                    <a:pt x="83" y="12"/>
                  </a:moveTo>
                  <a:cubicBezTo>
                    <a:pt x="83" y="12"/>
                    <a:pt x="78" y="12"/>
                    <a:pt x="70" y="13"/>
                  </a:cubicBezTo>
                  <a:cubicBezTo>
                    <a:pt x="62" y="13"/>
                    <a:pt x="52" y="13"/>
                    <a:pt x="41" y="12"/>
                  </a:cubicBezTo>
                  <a:cubicBezTo>
                    <a:pt x="36" y="12"/>
                    <a:pt x="31" y="11"/>
                    <a:pt x="26" y="11"/>
                  </a:cubicBezTo>
                  <a:cubicBezTo>
                    <a:pt x="21" y="10"/>
                    <a:pt x="17" y="9"/>
                    <a:pt x="13" y="9"/>
                  </a:cubicBezTo>
                  <a:cubicBezTo>
                    <a:pt x="9" y="8"/>
                    <a:pt x="6" y="7"/>
                    <a:pt x="4" y="7"/>
                  </a:cubicBezTo>
                  <a:cubicBezTo>
                    <a:pt x="1" y="6"/>
                    <a:pt x="0" y="6"/>
                    <a:pt x="0" y="6"/>
                  </a:cubicBezTo>
                  <a:cubicBezTo>
                    <a:pt x="0" y="6"/>
                    <a:pt x="1" y="6"/>
                    <a:pt x="4" y="6"/>
                  </a:cubicBezTo>
                  <a:cubicBezTo>
                    <a:pt x="6" y="6"/>
                    <a:pt x="9" y="7"/>
                    <a:pt x="13" y="7"/>
                  </a:cubicBezTo>
                  <a:cubicBezTo>
                    <a:pt x="17" y="7"/>
                    <a:pt x="21" y="7"/>
                    <a:pt x="26" y="7"/>
                  </a:cubicBezTo>
                  <a:cubicBezTo>
                    <a:pt x="31" y="7"/>
                    <a:pt x="36" y="7"/>
                    <a:pt x="41" y="6"/>
                  </a:cubicBezTo>
                  <a:cubicBezTo>
                    <a:pt x="51" y="5"/>
                    <a:pt x="61" y="4"/>
                    <a:pt x="69" y="3"/>
                  </a:cubicBezTo>
                  <a:cubicBezTo>
                    <a:pt x="76" y="1"/>
                    <a:pt x="81" y="0"/>
                    <a:pt x="81" y="0"/>
                  </a:cubicBezTo>
                  <a:lnTo>
                    <a:pt x="83"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7" name="Freeform 71"/>
            <p:cNvSpPr/>
            <p:nvPr/>
          </p:nvSpPr>
          <p:spPr bwMode="auto">
            <a:xfrm>
              <a:off x="5632451" y="4903788"/>
              <a:ext cx="187325" cy="46038"/>
            </a:xfrm>
            <a:custGeom>
              <a:avLst/>
              <a:gdLst>
                <a:gd name="T0" fmla="*/ 4 w 88"/>
                <a:gd name="T1" fmla="*/ 0 h 21"/>
                <a:gd name="T2" fmla="*/ 7 w 88"/>
                <a:gd name="T3" fmla="*/ 2 h 21"/>
                <a:gd name="T4" fmla="*/ 11 w 88"/>
                <a:gd name="T5" fmla="*/ 4 h 21"/>
                <a:gd name="T6" fmla="*/ 16 w 88"/>
                <a:gd name="T7" fmla="*/ 5 h 21"/>
                <a:gd name="T8" fmla="*/ 29 w 88"/>
                <a:gd name="T9" fmla="*/ 10 h 21"/>
                <a:gd name="T10" fmla="*/ 45 w 88"/>
                <a:gd name="T11" fmla="*/ 14 h 21"/>
                <a:gd name="T12" fmla="*/ 74 w 88"/>
                <a:gd name="T13" fmla="*/ 19 h 21"/>
                <a:gd name="T14" fmla="*/ 88 w 88"/>
                <a:gd name="T15" fmla="*/ 20 h 21"/>
                <a:gd name="T16" fmla="*/ 74 w 88"/>
                <a:gd name="T17" fmla="*/ 20 h 21"/>
                <a:gd name="T18" fmla="*/ 44 w 88"/>
                <a:gd name="T19" fmla="*/ 20 h 21"/>
                <a:gd name="T20" fmla="*/ 27 w 88"/>
                <a:gd name="T21" fmla="*/ 18 h 21"/>
                <a:gd name="T22" fmla="*/ 13 w 88"/>
                <a:gd name="T23" fmla="*/ 15 h 21"/>
                <a:gd name="T24" fmla="*/ 8 w 88"/>
                <a:gd name="T25" fmla="*/ 14 h 21"/>
                <a:gd name="T26" fmla="*/ 3 w 88"/>
                <a:gd name="T27" fmla="*/ 13 h 21"/>
                <a:gd name="T28" fmla="*/ 0 w 88"/>
                <a:gd name="T29" fmla="*/ 12 h 21"/>
                <a:gd name="T30" fmla="*/ 4 w 88"/>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21">
                  <a:moveTo>
                    <a:pt x="4" y="0"/>
                  </a:moveTo>
                  <a:cubicBezTo>
                    <a:pt x="4" y="0"/>
                    <a:pt x="5" y="1"/>
                    <a:pt x="7" y="2"/>
                  </a:cubicBezTo>
                  <a:cubicBezTo>
                    <a:pt x="8" y="2"/>
                    <a:pt x="10" y="3"/>
                    <a:pt x="11" y="4"/>
                  </a:cubicBezTo>
                  <a:cubicBezTo>
                    <a:pt x="13" y="4"/>
                    <a:pt x="14" y="5"/>
                    <a:pt x="16" y="5"/>
                  </a:cubicBezTo>
                  <a:cubicBezTo>
                    <a:pt x="20" y="7"/>
                    <a:pt x="24" y="8"/>
                    <a:pt x="29" y="10"/>
                  </a:cubicBezTo>
                  <a:cubicBezTo>
                    <a:pt x="34" y="11"/>
                    <a:pt x="39" y="12"/>
                    <a:pt x="45" y="14"/>
                  </a:cubicBezTo>
                  <a:cubicBezTo>
                    <a:pt x="55" y="16"/>
                    <a:pt x="66" y="18"/>
                    <a:pt x="74" y="19"/>
                  </a:cubicBezTo>
                  <a:cubicBezTo>
                    <a:pt x="82" y="20"/>
                    <a:pt x="88" y="20"/>
                    <a:pt x="88" y="20"/>
                  </a:cubicBezTo>
                  <a:cubicBezTo>
                    <a:pt x="88" y="20"/>
                    <a:pt x="82" y="20"/>
                    <a:pt x="74" y="20"/>
                  </a:cubicBezTo>
                  <a:cubicBezTo>
                    <a:pt x="66" y="21"/>
                    <a:pt x="55" y="20"/>
                    <a:pt x="44" y="20"/>
                  </a:cubicBezTo>
                  <a:cubicBezTo>
                    <a:pt x="38" y="19"/>
                    <a:pt x="33" y="18"/>
                    <a:pt x="27" y="18"/>
                  </a:cubicBezTo>
                  <a:cubicBezTo>
                    <a:pt x="22" y="17"/>
                    <a:pt x="17" y="16"/>
                    <a:pt x="13" y="15"/>
                  </a:cubicBezTo>
                  <a:cubicBezTo>
                    <a:pt x="11" y="15"/>
                    <a:pt x="9" y="14"/>
                    <a:pt x="8" y="14"/>
                  </a:cubicBezTo>
                  <a:cubicBezTo>
                    <a:pt x="6" y="13"/>
                    <a:pt x="4" y="13"/>
                    <a:pt x="3" y="13"/>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8" name="Freeform 72"/>
            <p:cNvSpPr/>
            <p:nvPr/>
          </p:nvSpPr>
          <p:spPr bwMode="auto">
            <a:xfrm>
              <a:off x="5251451" y="3957638"/>
              <a:ext cx="793750" cy="180975"/>
            </a:xfrm>
            <a:custGeom>
              <a:avLst/>
              <a:gdLst>
                <a:gd name="T0" fmla="*/ 10 w 371"/>
                <a:gd name="T1" fmla="*/ 0 h 85"/>
                <a:gd name="T2" fmla="*/ 23 w 371"/>
                <a:gd name="T3" fmla="*/ 21 h 85"/>
                <a:gd name="T4" fmla="*/ 36 w 371"/>
                <a:gd name="T5" fmla="*/ 41 h 85"/>
                <a:gd name="T6" fmla="*/ 51 w 371"/>
                <a:gd name="T7" fmla="*/ 60 h 85"/>
                <a:gd name="T8" fmla="*/ 60 w 371"/>
                <a:gd name="T9" fmla="*/ 68 h 85"/>
                <a:gd name="T10" fmla="*/ 64 w 371"/>
                <a:gd name="T11" fmla="*/ 71 h 85"/>
                <a:gd name="T12" fmla="*/ 69 w 371"/>
                <a:gd name="T13" fmla="*/ 73 h 85"/>
                <a:gd name="T14" fmla="*/ 92 w 371"/>
                <a:gd name="T15" fmla="*/ 74 h 85"/>
                <a:gd name="T16" fmla="*/ 114 w 371"/>
                <a:gd name="T17" fmla="*/ 67 h 85"/>
                <a:gd name="T18" fmla="*/ 134 w 371"/>
                <a:gd name="T19" fmla="*/ 53 h 85"/>
                <a:gd name="T20" fmla="*/ 142 w 371"/>
                <a:gd name="T21" fmla="*/ 45 h 85"/>
                <a:gd name="T22" fmla="*/ 151 w 371"/>
                <a:gd name="T23" fmla="*/ 36 h 85"/>
                <a:gd name="T24" fmla="*/ 153 w 371"/>
                <a:gd name="T25" fmla="*/ 34 h 85"/>
                <a:gd name="T26" fmla="*/ 155 w 371"/>
                <a:gd name="T27" fmla="*/ 36 h 85"/>
                <a:gd name="T28" fmla="*/ 163 w 371"/>
                <a:gd name="T29" fmla="*/ 39 h 85"/>
                <a:gd name="T30" fmla="*/ 172 w 371"/>
                <a:gd name="T31" fmla="*/ 42 h 85"/>
                <a:gd name="T32" fmla="*/ 191 w 371"/>
                <a:gd name="T33" fmla="*/ 44 h 85"/>
                <a:gd name="T34" fmla="*/ 228 w 371"/>
                <a:gd name="T35" fmla="*/ 39 h 85"/>
                <a:gd name="T36" fmla="*/ 246 w 371"/>
                <a:gd name="T37" fmla="*/ 33 h 85"/>
                <a:gd name="T38" fmla="*/ 255 w 371"/>
                <a:gd name="T39" fmla="*/ 30 h 85"/>
                <a:gd name="T40" fmla="*/ 264 w 371"/>
                <a:gd name="T41" fmla="*/ 26 h 85"/>
                <a:gd name="T42" fmla="*/ 273 w 371"/>
                <a:gd name="T43" fmla="*/ 22 h 85"/>
                <a:gd name="T44" fmla="*/ 281 w 371"/>
                <a:gd name="T45" fmla="*/ 17 h 85"/>
                <a:gd name="T46" fmla="*/ 289 w 371"/>
                <a:gd name="T47" fmla="*/ 13 h 85"/>
                <a:gd name="T48" fmla="*/ 298 w 371"/>
                <a:gd name="T49" fmla="*/ 8 h 85"/>
                <a:gd name="T50" fmla="*/ 298 w 371"/>
                <a:gd name="T51" fmla="*/ 7 h 85"/>
                <a:gd name="T52" fmla="*/ 299 w 371"/>
                <a:gd name="T53" fmla="*/ 8 h 85"/>
                <a:gd name="T54" fmla="*/ 316 w 371"/>
                <a:gd name="T55" fmla="*/ 14 h 85"/>
                <a:gd name="T56" fmla="*/ 334 w 371"/>
                <a:gd name="T57" fmla="*/ 18 h 85"/>
                <a:gd name="T58" fmla="*/ 371 w 371"/>
                <a:gd name="T59" fmla="*/ 16 h 85"/>
                <a:gd name="T60" fmla="*/ 334 w 371"/>
                <a:gd name="T61" fmla="*/ 19 h 85"/>
                <a:gd name="T62" fmla="*/ 316 w 371"/>
                <a:gd name="T63" fmla="*/ 15 h 85"/>
                <a:gd name="T64" fmla="*/ 298 w 371"/>
                <a:gd name="T65" fmla="*/ 10 h 85"/>
                <a:gd name="T66" fmla="*/ 299 w 371"/>
                <a:gd name="T67" fmla="*/ 9 h 85"/>
                <a:gd name="T68" fmla="*/ 291 w 371"/>
                <a:gd name="T69" fmla="*/ 15 h 85"/>
                <a:gd name="T70" fmla="*/ 282 w 371"/>
                <a:gd name="T71" fmla="*/ 20 h 85"/>
                <a:gd name="T72" fmla="*/ 274 w 371"/>
                <a:gd name="T73" fmla="*/ 25 h 85"/>
                <a:gd name="T74" fmla="*/ 265 w 371"/>
                <a:gd name="T75" fmla="*/ 29 h 85"/>
                <a:gd name="T76" fmla="*/ 257 w 371"/>
                <a:gd name="T77" fmla="*/ 33 h 85"/>
                <a:gd name="T78" fmla="*/ 248 w 371"/>
                <a:gd name="T79" fmla="*/ 37 h 85"/>
                <a:gd name="T80" fmla="*/ 229 w 371"/>
                <a:gd name="T81" fmla="*/ 43 h 85"/>
                <a:gd name="T82" fmla="*/ 191 w 371"/>
                <a:gd name="T83" fmla="*/ 49 h 85"/>
                <a:gd name="T84" fmla="*/ 171 w 371"/>
                <a:gd name="T85" fmla="*/ 47 h 85"/>
                <a:gd name="T86" fmla="*/ 161 w 371"/>
                <a:gd name="T87" fmla="*/ 45 h 85"/>
                <a:gd name="T88" fmla="*/ 152 w 371"/>
                <a:gd name="T89" fmla="*/ 41 h 85"/>
                <a:gd name="T90" fmla="*/ 156 w 371"/>
                <a:gd name="T91" fmla="*/ 41 h 85"/>
                <a:gd name="T92" fmla="*/ 147 w 371"/>
                <a:gd name="T93" fmla="*/ 50 h 85"/>
                <a:gd name="T94" fmla="*/ 138 w 371"/>
                <a:gd name="T95" fmla="*/ 59 h 85"/>
                <a:gd name="T96" fmla="*/ 117 w 371"/>
                <a:gd name="T97" fmla="*/ 74 h 85"/>
                <a:gd name="T98" fmla="*/ 93 w 371"/>
                <a:gd name="T99" fmla="*/ 83 h 85"/>
                <a:gd name="T100" fmla="*/ 66 w 371"/>
                <a:gd name="T101" fmla="*/ 82 h 85"/>
                <a:gd name="T102" fmla="*/ 60 w 371"/>
                <a:gd name="T103" fmla="*/ 79 h 85"/>
                <a:gd name="T104" fmla="*/ 54 w 371"/>
                <a:gd name="T105" fmla="*/ 76 h 85"/>
                <a:gd name="T106" fmla="*/ 44 w 371"/>
                <a:gd name="T107" fmla="*/ 67 h 85"/>
                <a:gd name="T108" fmla="*/ 28 w 371"/>
                <a:gd name="T109" fmla="*/ 47 h 85"/>
                <a:gd name="T110" fmla="*/ 13 w 371"/>
                <a:gd name="T111" fmla="*/ 27 h 85"/>
                <a:gd name="T112" fmla="*/ 0 w 371"/>
                <a:gd name="T113" fmla="*/ 6 h 85"/>
                <a:gd name="T114" fmla="*/ 10 w 371"/>
                <a:gd name="T11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1" h="85">
                  <a:moveTo>
                    <a:pt x="10" y="0"/>
                  </a:moveTo>
                  <a:cubicBezTo>
                    <a:pt x="14" y="7"/>
                    <a:pt x="18" y="14"/>
                    <a:pt x="23" y="21"/>
                  </a:cubicBezTo>
                  <a:cubicBezTo>
                    <a:pt x="27" y="28"/>
                    <a:pt x="32" y="34"/>
                    <a:pt x="36" y="41"/>
                  </a:cubicBezTo>
                  <a:cubicBezTo>
                    <a:pt x="41" y="48"/>
                    <a:pt x="46" y="54"/>
                    <a:pt x="51" y="60"/>
                  </a:cubicBezTo>
                  <a:cubicBezTo>
                    <a:pt x="54" y="63"/>
                    <a:pt x="57" y="66"/>
                    <a:pt x="60" y="68"/>
                  </a:cubicBezTo>
                  <a:cubicBezTo>
                    <a:pt x="61" y="69"/>
                    <a:pt x="63" y="70"/>
                    <a:pt x="64" y="71"/>
                  </a:cubicBezTo>
                  <a:cubicBezTo>
                    <a:pt x="65" y="72"/>
                    <a:pt x="67" y="73"/>
                    <a:pt x="69" y="73"/>
                  </a:cubicBezTo>
                  <a:cubicBezTo>
                    <a:pt x="76" y="75"/>
                    <a:pt x="84" y="76"/>
                    <a:pt x="92" y="74"/>
                  </a:cubicBezTo>
                  <a:cubicBezTo>
                    <a:pt x="99" y="73"/>
                    <a:pt x="107" y="71"/>
                    <a:pt x="114" y="67"/>
                  </a:cubicBezTo>
                  <a:cubicBezTo>
                    <a:pt x="121" y="63"/>
                    <a:pt x="127" y="59"/>
                    <a:pt x="134" y="53"/>
                  </a:cubicBezTo>
                  <a:cubicBezTo>
                    <a:pt x="137" y="51"/>
                    <a:pt x="140" y="48"/>
                    <a:pt x="142" y="45"/>
                  </a:cubicBezTo>
                  <a:cubicBezTo>
                    <a:pt x="145" y="42"/>
                    <a:pt x="148" y="39"/>
                    <a:pt x="151" y="36"/>
                  </a:cubicBezTo>
                  <a:cubicBezTo>
                    <a:pt x="153" y="34"/>
                    <a:pt x="153" y="34"/>
                    <a:pt x="153" y="34"/>
                  </a:cubicBezTo>
                  <a:cubicBezTo>
                    <a:pt x="155" y="36"/>
                    <a:pt x="155" y="36"/>
                    <a:pt x="155" y="36"/>
                  </a:cubicBezTo>
                  <a:cubicBezTo>
                    <a:pt x="157" y="37"/>
                    <a:pt x="160" y="38"/>
                    <a:pt x="163" y="39"/>
                  </a:cubicBezTo>
                  <a:cubicBezTo>
                    <a:pt x="166" y="40"/>
                    <a:pt x="169" y="41"/>
                    <a:pt x="172" y="42"/>
                  </a:cubicBezTo>
                  <a:cubicBezTo>
                    <a:pt x="178" y="43"/>
                    <a:pt x="184" y="43"/>
                    <a:pt x="191" y="44"/>
                  </a:cubicBezTo>
                  <a:cubicBezTo>
                    <a:pt x="203" y="44"/>
                    <a:pt x="216" y="42"/>
                    <a:pt x="228" y="39"/>
                  </a:cubicBezTo>
                  <a:cubicBezTo>
                    <a:pt x="234" y="37"/>
                    <a:pt x="240" y="36"/>
                    <a:pt x="246" y="33"/>
                  </a:cubicBezTo>
                  <a:cubicBezTo>
                    <a:pt x="249" y="32"/>
                    <a:pt x="252" y="31"/>
                    <a:pt x="255" y="30"/>
                  </a:cubicBezTo>
                  <a:cubicBezTo>
                    <a:pt x="258" y="29"/>
                    <a:pt x="261" y="27"/>
                    <a:pt x="264" y="26"/>
                  </a:cubicBezTo>
                  <a:cubicBezTo>
                    <a:pt x="273" y="22"/>
                    <a:pt x="273" y="22"/>
                    <a:pt x="273" y="22"/>
                  </a:cubicBezTo>
                  <a:cubicBezTo>
                    <a:pt x="281" y="17"/>
                    <a:pt x="281" y="17"/>
                    <a:pt x="281" y="17"/>
                  </a:cubicBezTo>
                  <a:cubicBezTo>
                    <a:pt x="289" y="13"/>
                    <a:pt x="289" y="13"/>
                    <a:pt x="289" y="13"/>
                  </a:cubicBezTo>
                  <a:cubicBezTo>
                    <a:pt x="298" y="8"/>
                    <a:pt x="298" y="8"/>
                    <a:pt x="298" y="8"/>
                  </a:cubicBezTo>
                  <a:cubicBezTo>
                    <a:pt x="298" y="7"/>
                    <a:pt x="298" y="7"/>
                    <a:pt x="298" y="7"/>
                  </a:cubicBezTo>
                  <a:cubicBezTo>
                    <a:pt x="299" y="8"/>
                    <a:pt x="299" y="8"/>
                    <a:pt x="299" y="8"/>
                  </a:cubicBezTo>
                  <a:cubicBezTo>
                    <a:pt x="304" y="10"/>
                    <a:pt x="310" y="12"/>
                    <a:pt x="316" y="14"/>
                  </a:cubicBezTo>
                  <a:cubicBezTo>
                    <a:pt x="322" y="15"/>
                    <a:pt x="328" y="17"/>
                    <a:pt x="334" y="18"/>
                  </a:cubicBezTo>
                  <a:cubicBezTo>
                    <a:pt x="346" y="19"/>
                    <a:pt x="359" y="20"/>
                    <a:pt x="371" y="16"/>
                  </a:cubicBezTo>
                  <a:cubicBezTo>
                    <a:pt x="359" y="20"/>
                    <a:pt x="346" y="20"/>
                    <a:pt x="334" y="19"/>
                  </a:cubicBezTo>
                  <a:cubicBezTo>
                    <a:pt x="328" y="18"/>
                    <a:pt x="322" y="17"/>
                    <a:pt x="316" y="15"/>
                  </a:cubicBezTo>
                  <a:cubicBezTo>
                    <a:pt x="310" y="14"/>
                    <a:pt x="304" y="12"/>
                    <a:pt x="298" y="10"/>
                  </a:cubicBezTo>
                  <a:cubicBezTo>
                    <a:pt x="299" y="9"/>
                    <a:pt x="299" y="9"/>
                    <a:pt x="299" y="9"/>
                  </a:cubicBezTo>
                  <a:cubicBezTo>
                    <a:pt x="291" y="15"/>
                    <a:pt x="291" y="15"/>
                    <a:pt x="291" y="15"/>
                  </a:cubicBezTo>
                  <a:cubicBezTo>
                    <a:pt x="282" y="20"/>
                    <a:pt x="282" y="20"/>
                    <a:pt x="282" y="20"/>
                  </a:cubicBezTo>
                  <a:cubicBezTo>
                    <a:pt x="274" y="25"/>
                    <a:pt x="274" y="25"/>
                    <a:pt x="274" y="25"/>
                  </a:cubicBezTo>
                  <a:cubicBezTo>
                    <a:pt x="265" y="29"/>
                    <a:pt x="265" y="29"/>
                    <a:pt x="265" y="29"/>
                  </a:cubicBezTo>
                  <a:cubicBezTo>
                    <a:pt x="262" y="30"/>
                    <a:pt x="260" y="32"/>
                    <a:pt x="257" y="33"/>
                  </a:cubicBezTo>
                  <a:cubicBezTo>
                    <a:pt x="254" y="34"/>
                    <a:pt x="251" y="36"/>
                    <a:pt x="248" y="37"/>
                  </a:cubicBezTo>
                  <a:cubicBezTo>
                    <a:pt x="242" y="39"/>
                    <a:pt x="235" y="41"/>
                    <a:pt x="229" y="43"/>
                  </a:cubicBezTo>
                  <a:cubicBezTo>
                    <a:pt x="217" y="47"/>
                    <a:pt x="204" y="49"/>
                    <a:pt x="191" y="49"/>
                  </a:cubicBezTo>
                  <a:cubicBezTo>
                    <a:pt x="184" y="49"/>
                    <a:pt x="177" y="48"/>
                    <a:pt x="171" y="47"/>
                  </a:cubicBezTo>
                  <a:cubicBezTo>
                    <a:pt x="168" y="47"/>
                    <a:pt x="164" y="46"/>
                    <a:pt x="161" y="45"/>
                  </a:cubicBezTo>
                  <a:cubicBezTo>
                    <a:pt x="158" y="44"/>
                    <a:pt x="155" y="43"/>
                    <a:pt x="152" y="41"/>
                  </a:cubicBezTo>
                  <a:cubicBezTo>
                    <a:pt x="156" y="41"/>
                    <a:pt x="156" y="41"/>
                    <a:pt x="156" y="41"/>
                  </a:cubicBezTo>
                  <a:cubicBezTo>
                    <a:pt x="153" y="44"/>
                    <a:pt x="150" y="47"/>
                    <a:pt x="147" y="50"/>
                  </a:cubicBezTo>
                  <a:cubicBezTo>
                    <a:pt x="144" y="53"/>
                    <a:pt x="141" y="56"/>
                    <a:pt x="138" y="59"/>
                  </a:cubicBezTo>
                  <a:cubicBezTo>
                    <a:pt x="132" y="64"/>
                    <a:pt x="125" y="70"/>
                    <a:pt x="117" y="74"/>
                  </a:cubicBezTo>
                  <a:cubicBezTo>
                    <a:pt x="110" y="78"/>
                    <a:pt x="102" y="81"/>
                    <a:pt x="93" y="83"/>
                  </a:cubicBezTo>
                  <a:cubicBezTo>
                    <a:pt x="84" y="84"/>
                    <a:pt x="75" y="85"/>
                    <a:pt x="66" y="82"/>
                  </a:cubicBezTo>
                  <a:cubicBezTo>
                    <a:pt x="64" y="81"/>
                    <a:pt x="62" y="81"/>
                    <a:pt x="60" y="79"/>
                  </a:cubicBezTo>
                  <a:cubicBezTo>
                    <a:pt x="57" y="78"/>
                    <a:pt x="56" y="77"/>
                    <a:pt x="54" y="76"/>
                  </a:cubicBezTo>
                  <a:cubicBezTo>
                    <a:pt x="50" y="73"/>
                    <a:pt x="47" y="70"/>
                    <a:pt x="44" y="67"/>
                  </a:cubicBezTo>
                  <a:cubicBezTo>
                    <a:pt x="38" y="61"/>
                    <a:pt x="33" y="54"/>
                    <a:pt x="28" y="47"/>
                  </a:cubicBezTo>
                  <a:cubicBezTo>
                    <a:pt x="23" y="41"/>
                    <a:pt x="18" y="34"/>
                    <a:pt x="13" y="27"/>
                  </a:cubicBezTo>
                  <a:cubicBezTo>
                    <a:pt x="8" y="20"/>
                    <a:pt x="4" y="13"/>
                    <a:pt x="0" y="6"/>
                  </a:cubicBezTo>
                  <a:lnTo>
                    <a:pt x="10"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9" name="Freeform 73"/>
            <p:cNvSpPr/>
            <p:nvPr/>
          </p:nvSpPr>
          <p:spPr bwMode="auto">
            <a:xfrm>
              <a:off x="6291263" y="3211513"/>
              <a:ext cx="28575" cy="519113"/>
            </a:xfrm>
            <a:custGeom>
              <a:avLst/>
              <a:gdLst>
                <a:gd name="T0" fmla="*/ 13 w 14"/>
                <a:gd name="T1" fmla="*/ 0 h 242"/>
                <a:gd name="T2" fmla="*/ 14 w 14"/>
                <a:gd name="T3" fmla="*/ 38 h 242"/>
                <a:gd name="T4" fmla="*/ 14 w 14"/>
                <a:gd name="T5" fmla="*/ 77 h 242"/>
                <a:gd name="T6" fmla="*/ 13 w 14"/>
                <a:gd name="T7" fmla="*/ 99 h 242"/>
                <a:gd name="T8" fmla="*/ 12 w 14"/>
                <a:gd name="T9" fmla="*/ 121 h 242"/>
                <a:gd name="T10" fmla="*/ 11 w 14"/>
                <a:gd name="T11" fmla="*/ 144 h 242"/>
                <a:gd name="T12" fmla="*/ 11 w 14"/>
                <a:gd name="T13" fmla="*/ 166 h 242"/>
                <a:gd name="T14" fmla="*/ 12 w 14"/>
                <a:gd name="T15" fmla="*/ 186 h 242"/>
                <a:gd name="T16" fmla="*/ 12 w 14"/>
                <a:gd name="T17" fmla="*/ 204 h 242"/>
                <a:gd name="T18" fmla="*/ 13 w 14"/>
                <a:gd name="T19" fmla="*/ 242 h 242"/>
                <a:gd name="T20" fmla="*/ 11 w 14"/>
                <a:gd name="T21" fmla="*/ 232 h 242"/>
                <a:gd name="T22" fmla="*/ 6 w 14"/>
                <a:gd name="T23" fmla="*/ 205 h 242"/>
                <a:gd name="T24" fmla="*/ 3 w 14"/>
                <a:gd name="T25" fmla="*/ 187 h 242"/>
                <a:gd name="T26" fmla="*/ 1 w 14"/>
                <a:gd name="T27" fmla="*/ 166 h 242"/>
                <a:gd name="T28" fmla="*/ 0 w 14"/>
                <a:gd name="T29" fmla="*/ 144 h 242"/>
                <a:gd name="T30" fmla="*/ 0 w 14"/>
                <a:gd name="T31" fmla="*/ 121 h 242"/>
                <a:gd name="T32" fmla="*/ 1 w 14"/>
                <a:gd name="T33" fmla="*/ 98 h 242"/>
                <a:gd name="T34" fmla="*/ 3 w 14"/>
                <a:gd name="T35" fmla="*/ 76 h 242"/>
                <a:gd name="T36" fmla="*/ 5 w 14"/>
                <a:gd name="T37" fmla="*/ 56 h 242"/>
                <a:gd name="T38" fmla="*/ 7 w 14"/>
                <a:gd name="T39" fmla="*/ 38 h 242"/>
                <a:gd name="T40" fmla="*/ 13 w 14"/>
                <a:gd name="T4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42">
                  <a:moveTo>
                    <a:pt x="13" y="0"/>
                  </a:moveTo>
                  <a:cubicBezTo>
                    <a:pt x="13" y="0"/>
                    <a:pt x="14" y="15"/>
                    <a:pt x="14" y="38"/>
                  </a:cubicBezTo>
                  <a:cubicBezTo>
                    <a:pt x="14" y="49"/>
                    <a:pt x="14" y="63"/>
                    <a:pt x="14" y="77"/>
                  </a:cubicBezTo>
                  <a:cubicBezTo>
                    <a:pt x="13" y="84"/>
                    <a:pt x="13" y="91"/>
                    <a:pt x="13" y="99"/>
                  </a:cubicBezTo>
                  <a:cubicBezTo>
                    <a:pt x="13" y="106"/>
                    <a:pt x="12" y="114"/>
                    <a:pt x="12" y="121"/>
                  </a:cubicBezTo>
                  <a:cubicBezTo>
                    <a:pt x="12" y="129"/>
                    <a:pt x="12" y="136"/>
                    <a:pt x="11" y="144"/>
                  </a:cubicBezTo>
                  <a:cubicBezTo>
                    <a:pt x="11" y="151"/>
                    <a:pt x="11" y="159"/>
                    <a:pt x="11" y="166"/>
                  </a:cubicBezTo>
                  <a:cubicBezTo>
                    <a:pt x="11" y="172"/>
                    <a:pt x="12" y="179"/>
                    <a:pt x="12" y="186"/>
                  </a:cubicBezTo>
                  <a:cubicBezTo>
                    <a:pt x="12" y="192"/>
                    <a:pt x="12" y="198"/>
                    <a:pt x="12" y="204"/>
                  </a:cubicBezTo>
                  <a:cubicBezTo>
                    <a:pt x="13" y="227"/>
                    <a:pt x="13" y="242"/>
                    <a:pt x="13" y="242"/>
                  </a:cubicBezTo>
                  <a:cubicBezTo>
                    <a:pt x="13" y="242"/>
                    <a:pt x="12" y="239"/>
                    <a:pt x="11" y="232"/>
                  </a:cubicBezTo>
                  <a:cubicBezTo>
                    <a:pt x="9" y="225"/>
                    <a:pt x="7" y="216"/>
                    <a:pt x="6" y="205"/>
                  </a:cubicBezTo>
                  <a:cubicBezTo>
                    <a:pt x="5" y="199"/>
                    <a:pt x="4" y="193"/>
                    <a:pt x="3" y="187"/>
                  </a:cubicBezTo>
                  <a:cubicBezTo>
                    <a:pt x="2" y="180"/>
                    <a:pt x="1" y="173"/>
                    <a:pt x="1" y="166"/>
                  </a:cubicBezTo>
                  <a:cubicBezTo>
                    <a:pt x="0" y="159"/>
                    <a:pt x="0" y="151"/>
                    <a:pt x="0" y="144"/>
                  </a:cubicBezTo>
                  <a:cubicBezTo>
                    <a:pt x="0" y="136"/>
                    <a:pt x="0" y="129"/>
                    <a:pt x="0" y="121"/>
                  </a:cubicBezTo>
                  <a:cubicBezTo>
                    <a:pt x="1" y="113"/>
                    <a:pt x="1" y="106"/>
                    <a:pt x="1" y="98"/>
                  </a:cubicBezTo>
                  <a:cubicBezTo>
                    <a:pt x="2" y="91"/>
                    <a:pt x="2" y="83"/>
                    <a:pt x="3" y="76"/>
                  </a:cubicBezTo>
                  <a:cubicBezTo>
                    <a:pt x="4" y="69"/>
                    <a:pt x="4" y="62"/>
                    <a:pt x="5" y="56"/>
                  </a:cubicBezTo>
                  <a:cubicBezTo>
                    <a:pt x="6" y="49"/>
                    <a:pt x="7" y="43"/>
                    <a:pt x="7" y="38"/>
                  </a:cubicBezTo>
                  <a:cubicBezTo>
                    <a:pt x="10" y="15"/>
                    <a:pt x="13" y="0"/>
                    <a:pt x="13"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0" name="Freeform 74"/>
            <p:cNvSpPr/>
            <p:nvPr/>
          </p:nvSpPr>
          <p:spPr bwMode="auto">
            <a:xfrm>
              <a:off x="5770563" y="3200400"/>
              <a:ext cx="117475" cy="776288"/>
            </a:xfrm>
            <a:custGeom>
              <a:avLst/>
              <a:gdLst>
                <a:gd name="T0" fmla="*/ 53 w 55"/>
                <a:gd name="T1" fmla="*/ 0 h 362"/>
                <a:gd name="T2" fmla="*/ 47 w 55"/>
                <a:gd name="T3" fmla="*/ 26 h 362"/>
                <a:gd name="T4" fmla="*/ 41 w 55"/>
                <a:gd name="T5" fmla="*/ 52 h 362"/>
                <a:gd name="T6" fmla="*/ 35 w 55"/>
                <a:gd name="T7" fmla="*/ 78 h 362"/>
                <a:gd name="T8" fmla="*/ 29 w 55"/>
                <a:gd name="T9" fmla="*/ 104 h 362"/>
                <a:gd name="T10" fmla="*/ 24 w 55"/>
                <a:gd name="T11" fmla="*/ 130 h 362"/>
                <a:gd name="T12" fmla="*/ 18 w 55"/>
                <a:gd name="T13" fmla="*/ 156 h 362"/>
                <a:gd name="T14" fmla="*/ 14 w 55"/>
                <a:gd name="T15" fmla="*/ 182 h 362"/>
                <a:gd name="T16" fmla="*/ 13 w 55"/>
                <a:gd name="T17" fmla="*/ 195 h 362"/>
                <a:gd name="T18" fmla="*/ 12 w 55"/>
                <a:gd name="T19" fmla="*/ 207 h 362"/>
                <a:gd name="T20" fmla="*/ 12 w 55"/>
                <a:gd name="T21" fmla="*/ 206 h 362"/>
                <a:gd name="T22" fmla="*/ 32 w 55"/>
                <a:gd name="T23" fmla="*/ 284 h 362"/>
                <a:gd name="T24" fmla="*/ 37 w 55"/>
                <a:gd name="T25" fmla="*/ 304 h 362"/>
                <a:gd name="T26" fmla="*/ 43 w 55"/>
                <a:gd name="T27" fmla="*/ 323 h 362"/>
                <a:gd name="T28" fmla="*/ 48 w 55"/>
                <a:gd name="T29" fmla="*/ 343 h 362"/>
                <a:gd name="T30" fmla="*/ 51 w 55"/>
                <a:gd name="T31" fmla="*/ 352 h 362"/>
                <a:gd name="T32" fmla="*/ 55 w 55"/>
                <a:gd name="T33" fmla="*/ 362 h 362"/>
                <a:gd name="T34" fmla="*/ 50 w 55"/>
                <a:gd name="T35" fmla="*/ 353 h 362"/>
                <a:gd name="T36" fmla="*/ 45 w 55"/>
                <a:gd name="T37" fmla="*/ 344 h 362"/>
                <a:gd name="T38" fmla="*/ 38 w 55"/>
                <a:gd name="T39" fmla="*/ 325 h 362"/>
                <a:gd name="T40" fmla="*/ 30 w 55"/>
                <a:gd name="T41" fmla="*/ 306 h 362"/>
                <a:gd name="T42" fmla="*/ 24 w 55"/>
                <a:gd name="T43" fmla="*/ 287 h 362"/>
                <a:gd name="T44" fmla="*/ 18 w 55"/>
                <a:gd name="T45" fmla="*/ 268 h 362"/>
                <a:gd name="T46" fmla="*/ 12 w 55"/>
                <a:gd name="T47" fmla="*/ 248 h 362"/>
                <a:gd name="T48" fmla="*/ 1 w 55"/>
                <a:gd name="T49" fmla="*/ 209 h 362"/>
                <a:gd name="T50" fmla="*/ 1 w 55"/>
                <a:gd name="T51" fmla="*/ 209 h 362"/>
                <a:gd name="T52" fmla="*/ 1 w 55"/>
                <a:gd name="T53" fmla="*/ 208 h 362"/>
                <a:gd name="T54" fmla="*/ 1 w 55"/>
                <a:gd name="T55" fmla="*/ 194 h 362"/>
                <a:gd name="T56" fmla="*/ 2 w 55"/>
                <a:gd name="T57" fmla="*/ 180 h 362"/>
                <a:gd name="T58" fmla="*/ 7 w 55"/>
                <a:gd name="T59" fmla="*/ 154 h 362"/>
                <a:gd name="T60" fmla="*/ 13 w 55"/>
                <a:gd name="T61" fmla="*/ 128 h 362"/>
                <a:gd name="T62" fmla="*/ 20 w 55"/>
                <a:gd name="T63" fmla="*/ 102 h 362"/>
                <a:gd name="T64" fmla="*/ 27 w 55"/>
                <a:gd name="T65" fmla="*/ 76 h 362"/>
                <a:gd name="T66" fmla="*/ 35 w 55"/>
                <a:gd name="T67" fmla="*/ 51 h 362"/>
                <a:gd name="T68" fmla="*/ 44 w 55"/>
                <a:gd name="T69" fmla="*/ 25 h 362"/>
                <a:gd name="T70" fmla="*/ 53 w 55"/>
                <a:gd name="T7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362">
                  <a:moveTo>
                    <a:pt x="53" y="0"/>
                  </a:moveTo>
                  <a:cubicBezTo>
                    <a:pt x="47" y="26"/>
                    <a:pt x="47" y="26"/>
                    <a:pt x="47" y="26"/>
                  </a:cubicBezTo>
                  <a:cubicBezTo>
                    <a:pt x="41" y="52"/>
                    <a:pt x="41" y="52"/>
                    <a:pt x="41" y="52"/>
                  </a:cubicBezTo>
                  <a:cubicBezTo>
                    <a:pt x="35" y="78"/>
                    <a:pt x="35" y="78"/>
                    <a:pt x="35" y="78"/>
                  </a:cubicBezTo>
                  <a:cubicBezTo>
                    <a:pt x="29" y="104"/>
                    <a:pt x="29" y="104"/>
                    <a:pt x="29" y="104"/>
                  </a:cubicBezTo>
                  <a:cubicBezTo>
                    <a:pt x="27" y="113"/>
                    <a:pt x="25" y="121"/>
                    <a:pt x="24" y="130"/>
                  </a:cubicBezTo>
                  <a:cubicBezTo>
                    <a:pt x="22" y="139"/>
                    <a:pt x="20" y="147"/>
                    <a:pt x="18" y="156"/>
                  </a:cubicBezTo>
                  <a:cubicBezTo>
                    <a:pt x="17" y="165"/>
                    <a:pt x="15" y="173"/>
                    <a:pt x="14" y="182"/>
                  </a:cubicBezTo>
                  <a:cubicBezTo>
                    <a:pt x="13" y="186"/>
                    <a:pt x="13" y="191"/>
                    <a:pt x="13" y="195"/>
                  </a:cubicBezTo>
                  <a:cubicBezTo>
                    <a:pt x="12" y="199"/>
                    <a:pt x="12" y="203"/>
                    <a:pt x="12" y="207"/>
                  </a:cubicBezTo>
                  <a:cubicBezTo>
                    <a:pt x="12" y="206"/>
                    <a:pt x="12" y="206"/>
                    <a:pt x="12" y="206"/>
                  </a:cubicBezTo>
                  <a:cubicBezTo>
                    <a:pt x="32" y="284"/>
                    <a:pt x="32" y="284"/>
                    <a:pt x="32" y="284"/>
                  </a:cubicBezTo>
                  <a:cubicBezTo>
                    <a:pt x="37" y="304"/>
                    <a:pt x="37" y="304"/>
                    <a:pt x="37" y="304"/>
                  </a:cubicBezTo>
                  <a:cubicBezTo>
                    <a:pt x="43" y="323"/>
                    <a:pt x="43" y="323"/>
                    <a:pt x="43" y="323"/>
                  </a:cubicBezTo>
                  <a:cubicBezTo>
                    <a:pt x="44" y="330"/>
                    <a:pt x="46" y="336"/>
                    <a:pt x="48" y="343"/>
                  </a:cubicBezTo>
                  <a:cubicBezTo>
                    <a:pt x="49" y="346"/>
                    <a:pt x="50" y="349"/>
                    <a:pt x="51" y="352"/>
                  </a:cubicBezTo>
                  <a:cubicBezTo>
                    <a:pt x="53" y="355"/>
                    <a:pt x="54" y="359"/>
                    <a:pt x="55" y="362"/>
                  </a:cubicBezTo>
                  <a:cubicBezTo>
                    <a:pt x="53" y="359"/>
                    <a:pt x="52" y="356"/>
                    <a:pt x="50" y="353"/>
                  </a:cubicBezTo>
                  <a:cubicBezTo>
                    <a:pt x="48" y="350"/>
                    <a:pt x="47" y="347"/>
                    <a:pt x="45" y="344"/>
                  </a:cubicBezTo>
                  <a:cubicBezTo>
                    <a:pt x="43" y="338"/>
                    <a:pt x="40" y="331"/>
                    <a:pt x="38" y="325"/>
                  </a:cubicBezTo>
                  <a:cubicBezTo>
                    <a:pt x="35" y="319"/>
                    <a:pt x="33" y="312"/>
                    <a:pt x="30" y="306"/>
                  </a:cubicBezTo>
                  <a:cubicBezTo>
                    <a:pt x="28" y="300"/>
                    <a:pt x="26" y="293"/>
                    <a:pt x="24" y="287"/>
                  </a:cubicBezTo>
                  <a:cubicBezTo>
                    <a:pt x="18" y="268"/>
                    <a:pt x="18" y="268"/>
                    <a:pt x="18" y="268"/>
                  </a:cubicBezTo>
                  <a:cubicBezTo>
                    <a:pt x="16" y="261"/>
                    <a:pt x="14" y="255"/>
                    <a:pt x="12" y="248"/>
                  </a:cubicBezTo>
                  <a:cubicBezTo>
                    <a:pt x="8" y="235"/>
                    <a:pt x="4" y="222"/>
                    <a:pt x="1" y="209"/>
                  </a:cubicBezTo>
                  <a:cubicBezTo>
                    <a:pt x="1" y="209"/>
                    <a:pt x="1" y="209"/>
                    <a:pt x="1" y="209"/>
                  </a:cubicBezTo>
                  <a:cubicBezTo>
                    <a:pt x="1" y="208"/>
                    <a:pt x="1" y="208"/>
                    <a:pt x="1" y="208"/>
                  </a:cubicBezTo>
                  <a:cubicBezTo>
                    <a:pt x="0" y="203"/>
                    <a:pt x="0" y="199"/>
                    <a:pt x="1" y="194"/>
                  </a:cubicBezTo>
                  <a:cubicBezTo>
                    <a:pt x="1" y="189"/>
                    <a:pt x="1" y="185"/>
                    <a:pt x="2" y="180"/>
                  </a:cubicBezTo>
                  <a:cubicBezTo>
                    <a:pt x="3" y="171"/>
                    <a:pt x="5" y="163"/>
                    <a:pt x="7" y="154"/>
                  </a:cubicBezTo>
                  <a:cubicBezTo>
                    <a:pt x="9" y="145"/>
                    <a:pt x="11" y="136"/>
                    <a:pt x="13" y="128"/>
                  </a:cubicBezTo>
                  <a:cubicBezTo>
                    <a:pt x="15" y="119"/>
                    <a:pt x="17" y="110"/>
                    <a:pt x="20" y="102"/>
                  </a:cubicBezTo>
                  <a:cubicBezTo>
                    <a:pt x="27" y="76"/>
                    <a:pt x="27" y="76"/>
                    <a:pt x="27" y="76"/>
                  </a:cubicBezTo>
                  <a:cubicBezTo>
                    <a:pt x="30" y="68"/>
                    <a:pt x="33" y="59"/>
                    <a:pt x="35" y="51"/>
                  </a:cubicBezTo>
                  <a:cubicBezTo>
                    <a:pt x="38" y="42"/>
                    <a:pt x="41" y="34"/>
                    <a:pt x="44" y="25"/>
                  </a:cubicBezTo>
                  <a:cubicBezTo>
                    <a:pt x="47" y="17"/>
                    <a:pt x="50" y="9"/>
                    <a:pt x="53"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1" name="Freeform 75"/>
            <p:cNvSpPr/>
            <p:nvPr/>
          </p:nvSpPr>
          <p:spPr bwMode="auto">
            <a:xfrm>
              <a:off x="5432426" y="3292475"/>
              <a:ext cx="146050" cy="746125"/>
            </a:xfrm>
            <a:custGeom>
              <a:avLst/>
              <a:gdLst>
                <a:gd name="T0" fmla="*/ 52 w 68"/>
                <a:gd name="T1" fmla="*/ 0 h 348"/>
                <a:gd name="T2" fmla="*/ 38 w 68"/>
                <a:gd name="T3" fmla="*/ 56 h 348"/>
                <a:gd name="T4" fmla="*/ 31 w 68"/>
                <a:gd name="T5" fmla="*/ 83 h 348"/>
                <a:gd name="T6" fmla="*/ 24 w 68"/>
                <a:gd name="T7" fmla="*/ 113 h 348"/>
                <a:gd name="T8" fmla="*/ 18 w 68"/>
                <a:gd name="T9" fmla="*/ 146 h 348"/>
                <a:gd name="T10" fmla="*/ 13 w 68"/>
                <a:gd name="T11" fmla="*/ 179 h 348"/>
                <a:gd name="T12" fmla="*/ 12 w 68"/>
                <a:gd name="T13" fmla="*/ 196 h 348"/>
                <a:gd name="T14" fmla="*/ 12 w 68"/>
                <a:gd name="T15" fmla="*/ 204 h 348"/>
                <a:gd name="T16" fmla="*/ 13 w 68"/>
                <a:gd name="T17" fmla="*/ 212 h 348"/>
                <a:gd name="T18" fmla="*/ 22 w 68"/>
                <a:gd name="T19" fmla="*/ 243 h 348"/>
                <a:gd name="T20" fmla="*/ 32 w 68"/>
                <a:gd name="T21" fmla="*/ 272 h 348"/>
                <a:gd name="T22" fmla="*/ 42 w 68"/>
                <a:gd name="T23" fmla="*/ 297 h 348"/>
                <a:gd name="T24" fmla="*/ 52 w 68"/>
                <a:gd name="T25" fmla="*/ 319 h 348"/>
                <a:gd name="T26" fmla="*/ 56 w 68"/>
                <a:gd name="T27" fmla="*/ 328 h 348"/>
                <a:gd name="T28" fmla="*/ 60 w 68"/>
                <a:gd name="T29" fmla="*/ 335 h 348"/>
                <a:gd name="T30" fmla="*/ 66 w 68"/>
                <a:gd name="T31" fmla="*/ 345 h 348"/>
                <a:gd name="T32" fmla="*/ 68 w 68"/>
                <a:gd name="T33" fmla="*/ 348 h 348"/>
                <a:gd name="T34" fmla="*/ 65 w 68"/>
                <a:gd name="T35" fmla="*/ 345 h 348"/>
                <a:gd name="T36" fmla="*/ 58 w 68"/>
                <a:gd name="T37" fmla="*/ 336 h 348"/>
                <a:gd name="T38" fmla="*/ 53 w 68"/>
                <a:gd name="T39" fmla="*/ 329 h 348"/>
                <a:gd name="T40" fmla="*/ 48 w 68"/>
                <a:gd name="T41" fmla="*/ 321 h 348"/>
                <a:gd name="T42" fmla="*/ 42 w 68"/>
                <a:gd name="T43" fmla="*/ 311 h 348"/>
                <a:gd name="T44" fmla="*/ 36 w 68"/>
                <a:gd name="T45" fmla="*/ 300 h 348"/>
                <a:gd name="T46" fmla="*/ 24 w 68"/>
                <a:gd name="T47" fmla="*/ 275 h 348"/>
                <a:gd name="T48" fmla="*/ 11 w 68"/>
                <a:gd name="T49" fmla="*/ 246 h 348"/>
                <a:gd name="T50" fmla="*/ 2 w 68"/>
                <a:gd name="T51" fmla="*/ 214 h 348"/>
                <a:gd name="T52" fmla="*/ 0 w 68"/>
                <a:gd name="T53" fmla="*/ 205 h 348"/>
                <a:gd name="T54" fmla="*/ 0 w 68"/>
                <a:gd name="T55" fmla="*/ 196 h 348"/>
                <a:gd name="T56" fmla="*/ 1 w 68"/>
                <a:gd name="T57" fmla="*/ 178 h 348"/>
                <a:gd name="T58" fmla="*/ 14 w 68"/>
                <a:gd name="T59" fmla="*/ 111 h 348"/>
                <a:gd name="T60" fmla="*/ 23 w 68"/>
                <a:gd name="T61" fmla="*/ 81 h 348"/>
                <a:gd name="T62" fmla="*/ 31 w 68"/>
                <a:gd name="T63" fmla="*/ 54 h 348"/>
                <a:gd name="T64" fmla="*/ 46 w 68"/>
                <a:gd name="T65" fmla="*/ 15 h 348"/>
                <a:gd name="T66" fmla="*/ 52 w 68"/>
                <a:gd name="T6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348">
                  <a:moveTo>
                    <a:pt x="52" y="0"/>
                  </a:moveTo>
                  <a:cubicBezTo>
                    <a:pt x="52" y="0"/>
                    <a:pt x="46" y="23"/>
                    <a:pt x="38" y="56"/>
                  </a:cubicBezTo>
                  <a:cubicBezTo>
                    <a:pt x="36" y="64"/>
                    <a:pt x="33" y="73"/>
                    <a:pt x="31" y="83"/>
                  </a:cubicBezTo>
                  <a:cubicBezTo>
                    <a:pt x="29" y="93"/>
                    <a:pt x="27" y="103"/>
                    <a:pt x="24" y="113"/>
                  </a:cubicBezTo>
                  <a:cubicBezTo>
                    <a:pt x="22" y="124"/>
                    <a:pt x="20" y="135"/>
                    <a:pt x="18" y="146"/>
                  </a:cubicBezTo>
                  <a:cubicBezTo>
                    <a:pt x="15" y="157"/>
                    <a:pt x="14" y="168"/>
                    <a:pt x="13" y="179"/>
                  </a:cubicBezTo>
                  <a:cubicBezTo>
                    <a:pt x="12" y="185"/>
                    <a:pt x="12" y="190"/>
                    <a:pt x="12" y="196"/>
                  </a:cubicBezTo>
                  <a:cubicBezTo>
                    <a:pt x="12" y="198"/>
                    <a:pt x="12" y="201"/>
                    <a:pt x="12" y="204"/>
                  </a:cubicBezTo>
                  <a:cubicBezTo>
                    <a:pt x="12" y="206"/>
                    <a:pt x="13" y="209"/>
                    <a:pt x="13" y="212"/>
                  </a:cubicBezTo>
                  <a:cubicBezTo>
                    <a:pt x="15" y="222"/>
                    <a:pt x="18" y="233"/>
                    <a:pt x="22" y="243"/>
                  </a:cubicBezTo>
                  <a:cubicBezTo>
                    <a:pt x="25" y="253"/>
                    <a:pt x="28" y="263"/>
                    <a:pt x="32" y="272"/>
                  </a:cubicBezTo>
                  <a:cubicBezTo>
                    <a:pt x="35" y="281"/>
                    <a:pt x="39" y="290"/>
                    <a:pt x="42" y="297"/>
                  </a:cubicBezTo>
                  <a:cubicBezTo>
                    <a:pt x="46" y="305"/>
                    <a:pt x="49" y="312"/>
                    <a:pt x="52" y="319"/>
                  </a:cubicBezTo>
                  <a:cubicBezTo>
                    <a:pt x="53" y="322"/>
                    <a:pt x="55" y="325"/>
                    <a:pt x="56" y="328"/>
                  </a:cubicBezTo>
                  <a:cubicBezTo>
                    <a:pt x="58" y="330"/>
                    <a:pt x="59" y="333"/>
                    <a:pt x="60" y="335"/>
                  </a:cubicBezTo>
                  <a:cubicBezTo>
                    <a:pt x="63" y="339"/>
                    <a:pt x="64" y="343"/>
                    <a:pt x="66" y="345"/>
                  </a:cubicBezTo>
                  <a:cubicBezTo>
                    <a:pt x="67" y="347"/>
                    <a:pt x="68" y="348"/>
                    <a:pt x="68" y="348"/>
                  </a:cubicBezTo>
                  <a:cubicBezTo>
                    <a:pt x="68" y="348"/>
                    <a:pt x="67" y="347"/>
                    <a:pt x="65" y="345"/>
                  </a:cubicBezTo>
                  <a:cubicBezTo>
                    <a:pt x="64" y="343"/>
                    <a:pt x="61" y="340"/>
                    <a:pt x="58" y="336"/>
                  </a:cubicBezTo>
                  <a:cubicBezTo>
                    <a:pt x="57" y="334"/>
                    <a:pt x="55" y="332"/>
                    <a:pt x="53" y="329"/>
                  </a:cubicBezTo>
                  <a:cubicBezTo>
                    <a:pt x="51" y="327"/>
                    <a:pt x="50" y="324"/>
                    <a:pt x="48" y="321"/>
                  </a:cubicBezTo>
                  <a:cubicBezTo>
                    <a:pt x="46" y="318"/>
                    <a:pt x="44" y="315"/>
                    <a:pt x="42" y="311"/>
                  </a:cubicBezTo>
                  <a:cubicBezTo>
                    <a:pt x="40" y="308"/>
                    <a:pt x="38" y="304"/>
                    <a:pt x="36" y="300"/>
                  </a:cubicBezTo>
                  <a:cubicBezTo>
                    <a:pt x="32" y="293"/>
                    <a:pt x="28" y="284"/>
                    <a:pt x="24" y="275"/>
                  </a:cubicBezTo>
                  <a:cubicBezTo>
                    <a:pt x="19" y="266"/>
                    <a:pt x="15" y="257"/>
                    <a:pt x="11" y="246"/>
                  </a:cubicBezTo>
                  <a:cubicBezTo>
                    <a:pt x="8" y="236"/>
                    <a:pt x="4" y="225"/>
                    <a:pt x="2" y="214"/>
                  </a:cubicBezTo>
                  <a:cubicBezTo>
                    <a:pt x="1" y="210"/>
                    <a:pt x="1" y="208"/>
                    <a:pt x="0" y="205"/>
                  </a:cubicBezTo>
                  <a:cubicBezTo>
                    <a:pt x="0" y="202"/>
                    <a:pt x="0" y="199"/>
                    <a:pt x="0" y="196"/>
                  </a:cubicBezTo>
                  <a:cubicBezTo>
                    <a:pt x="0" y="190"/>
                    <a:pt x="0" y="184"/>
                    <a:pt x="1" y="178"/>
                  </a:cubicBezTo>
                  <a:cubicBezTo>
                    <a:pt x="3" y="154"/>
                    <a:pt x="8" y="132"/>
                    <a:pt x="14" y="111"/>
                  </a:cubicBezTo>
                  <a:cubicBezTo>
                    <a:pt x="17" y="100"/>
                    <a:pt x="20" y="90"/>
                    <a:pt x="23" y="81"/>
                  </a:cubicBezTo>
                  <a:cubicBezTo>
                    <a:pt x="26" y="71"/>
                    <a:pt x="29" y="62"/>
                    <a:pt x="31" y="54"/>
                  </a:cubicBezTo>
                  <a:cubicBezTo>
                    <a:pt x="37" y="38"/>
                    <a:pt x="42" y="24"/>
                    <a:pt x="46" y="15"/>
                  </a:cubicBezTo>
                  <a:cubicBezTo>
                    <a:pt x="50" y="6"/>
                    <a:pt x="52" y="0"/>
                    <a:pt x="52"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2" name="Freeform 76"/>
            <p:cNvSpPr/>
            <p:nvPr/>
          </p:nvSpPr>
          <p:spPr bwMode="auto">
            <a:xfrm>
              <a:off x="5167313" y="3721100"/>
              <a:ext cx="196850" cy="46038"/>
            </a:xfrm>
            <a:custGeom>
              <a:avLst/>
              <a:gdLst>
                <a:gd name="T0" fmla="*/ 0 w 92"/>
                <a:gd name="T1" fmla="*/ 21 h 21"/>
                <a:gd name="T2" fmla="*/ 3 w 92"/>
                <a:gd name="T3" fmla="*/ 18 h 21"/>
                <a:gd name="T4" fmla="*/ 12 w 92"/>
                <a:gd name="T5" fmla="*/ 12 h 21"/>
                <a:gd name="T6" fmla="*/ 27 w 92"/>
                <a:gd name="T7" fmla="*/ 6 h 21"/>
                <a:gd name="T8" fmla="*/ 44 w 92"/>
                <a:gd name="T9" fmla="*/ 2 h 21"/>
                <a:gd name="T10" fmla="*/ 53 w 92"/>
                <a:gd name="T11" fmla="*/ 1 h 21"/>
                <a:gd name="T12" fmla="*/ 61 w 92"/>
                <a:gd name="T13" fmla="*/ 0 h 21"/>
                <a:gd name="T14" fmla="*/ 70 w 92"/>
                <a:gd name="T15" fmla="*/ 0 h 21"/>
                <a:gd name="T16" fmla="*/ 77 w 92"/>
                <a:gd name="T17" fmla="*/ 1 h 21"/>
                <a:gd name="T18" fmla="*/ 88 w 92"/>
                <a:gd name="T19" fmla="*/ 3 h 21"/>
                <a:gd name="T20" fmla="*/ 92 w 92"/>
                <a:gd name="T21" fmla="*/ 4 h 21"/>
                <a:gd name="T22" fmla="*/ 88 w 92"/>
                <a:gd name="T23" fmla="*/ 5 h 21"/>
                <a:gd name="T24" fmla="*/ 77 w 92"/>
                <a:gd name="T25" fmla="*/ 8 h 21"/>
                <a:gd name="T26" fmla="*/ 62 w 92"/>
                <a:gd name="T27" fmla="*/ 11 h 21"/>
                <a:gd name="T28" fmla="*/ 54 w 92"/>
                <a:gd name="T29" fmla="*/ 12 h 21"/>
                <a:gd name="T30" fmla="*/ 46 w 92"/>
                <a:gd name="T31" fmla="*/ 14 h 21"/>
                <a:gd name="T32" fmla="*/ 0 w 92"/>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21">
                  <a:moveTo>
                    <a:pt x="0" y="21"/>
                  </a:moveTo>
                  <a:cubicBezTo>
                    <a:pt x="0" y="21"/>
                    <a:pt x="1" y="20"/>
                    <a:pt x="3" y="18"/>
                  </a:cubicBezTo>
                  <a:cubicBezTo>
                    <a:pt x="5" y="16"/>
                    <a:pt x="8" y="14"/>
                    <a:pt x="12" y="12"/>
                  </a:cubicBezTo>
                  <a:cubicBezTo>
                    <a:pt x="16" y="10"/>
                    <a:pt x="21" y="8"/>
                    <a:pt x="27" y="6"/>
                  </a:cubicBezTo>
                  <a:cubicBezTo>
                    <a:pt x="32" y="4"/>
                    <a:pt x="38" y="3"/>
                    <a:pt x="44" y="2"/>
                  </a:cubicBezTo>
                  <a:cubicBezTo>
                    <a:pt x="47" y="1"/>
                    <a:pt x="50" y="1"/>
                    <a:pt x="53" y="1"/>
                  </a:cubicBezTo>
                  <a:cubicBezTo>
                    <a:pt x="56" y="0"/>
                    <a:pt x="59" y="0"/>
                    <a:pt x="61" y="0"/>
                  </a:cubicBezTo>
                  <a:cubicBezTo>
                    <a:pt x="64" y="0"/>
                    <a:pt x="67" y="0"/>
                    <a:pt x="70" y="0"/>
                  </a:cubicBezTo>
                  <a:cubicBezTo>
                    <a:pt x="72" y="0"/>
                    <a:pt x="75" y="1"/>
                    <a:pt x="77" y="1"/>
                  </a:cubicBezTo>
                  <a:cubicBezTo>
                    <a:pt x="81" y="1"/>
                    <a:pt x="85" y="2"/>
                    <a:pt x="88" y="3"/>
                  </a:cubicBezTo>
                  <a:cubicBezTo>
                    <a:pt x="90" y="4"/>
                    <a:pt x="92" y="4"/>
                    <a:pt x="92" y="4"/>
                  </a:cubicBezTo>
                  <a:cubicBezTo>
                    <a:pt x="92" y="4"/>
                    <a:pt x="90" y="5"/>
                    <a:pt x="88" y="5"/>
                  </a:cubicBezTo>
                  <a:cubicBezTo>
                    <a:pt x="85" y="6"/>
                    <a:pt x="81" y="7"/>
                    <a:pt x="77" y="8"/>
                  </a:cubicBezTo>
                  <a:cubicBezTo>
                    <a:pt x="73" y="9"/>
                    <a:pt x="68" y="10"/>
                    <a:pt x="62" y="11"/>
                  </a:cubicBezTo>
                  <a:cubicBezTo>
                    <a:pt x="60" y="11"/>
                    <a:pt x="57" y="12"/>
                    <a:pt x="54" y="12"/>
                  </a:cubicBezTo>
                  <a:cubicBezTo>
                    <a:pt x="51" y="13"/>
                    <a:pt x="49" y="13"/>
                    <a:pt x="46" y="14"/>
                  </a:cubicBezTo>
                  <a:cubicBezTo>
                    <a:pt x="23" y="17"/>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3" name="Freeform 77"/>
            <p:cNvSpPr/>
            <p:nvPr/>
          </p:nvSpPr>
          <p:spPr bwMode="auto">
            <a:xfrm>
              <a:off x="5445126" y="3640138"/>
              <a:ext cx="266700" cy="68263"/>
            </a:xfrm>
            <a:custGeom>
              <a:avLst/>
              <a:gdLst>
                <a:gd name="T0" fmla="*/ 0 w 124"/>
                <a:gd name="T1" fmla="*/ 32 h 32"/>
                <a:gd name="T2" fmla="*/ 5 w 124"/>
                <a:gd name="T3" fmla="*/ 29 h 32"/>
                <a:gd name="T4" fmla="*/ 18 w 124"/>
                <a:gd name="T5" fmla="*/ 21 h 32"/>
                <a:gd name="T6" fmla="*/ 37 w 124"/>
                <a:gd name="T7" fmla="*/ 13 h 32"/>
                <a:gd name="T8" fmla="*/ 48 w 124"/>
                <a:gd name="T9" fmla="*/ 9 h 32"/>
                <a:gd name="T10" fmla="*/ 60 w 124"/>
                <a:gd name="T11" fmla="*/ 6 h 32"/>
                <a:gd name="T12" fmla="*/ 71 w 124"/>
                <a:gd name="T13" fmla="*/ 3 h 32"/>
                <a:gd name="T14" fmla="*/ 83 w 124"/>
                <a:gd name="T15" fmla="*/ 1 h 32"/>
                <a:gd name="T16" fmla="*/ 94 w 124"/>
                <a:gd name="T17" fmla="*/ 1 h 32"/>
                <a:gd name="T18" fmla="*/ 99 w 124"/>
                <a:gd name="T19" fmla="*/ 0 h 32"/>
                <a:gd name="T20" fmla="*/ 104 w 124"/>
                <a:gd name="T21" fmla="*/ 1 h 32"/>
                <a:gd name="T22" fmla="*/ 119 w 124"/>
                <a:gd name="T23" fmla="*/ 2 h 32"/>
                <a:gd name="T24" fmla="*/ 124 w 124"/>
                <a:gd name="T25" fmla="*/ 3 h 32"/>
                <a:gd name="T26" fmla="*/ 119 w 124"/>
                <a:gd name="T27" fmla="*/ 4 h 32"/>
                <a:gd name="T28" fmla="*/ 105 w 124"/>
                <a:gd name="T29" fmla="*/ 7 h 32"/>
                <a:gd name="T30" fmla="*/ 95 w 124"/>
                <a:gd name="T31" fmla="*/ 10 h 32"/>
                <a:gd name="T32" fmla="*/ 85 w 124"/>
                <a:gd name="T33" fmla="*/ 12 h 32"/>
                <a:gd name="T34" fmla="*/ 74 w 124"/>
                <a:gd name="T35" fmla="*/ 15 h 32"/>
                <a:gd name="T36" fmla="*/ 62 w 124"/>
                <a:gd name="T37" fmla="*/ 17 h 32"/>
                <a:gd name="T38" fmla="*/ 40 w 124"/>
                <a:gd name="T39" fmla="*/ 23 h 32"/>
                <a:gd name="T40" fmla="*/ 20 w 124"/>
                <a:gd name="T41" fmla="*/ 28 h 32"/>
                <a:gd name="T42" fmla="*/ 6 w 124"/>
                <a:gd name="T43" fmla="*/ 31 h 32"/>
                <a:gd name="T44" fmla="*/ 0 w 124"/>
                <a:gd name="T4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32">
                  <a:moveTo>
                    <a:pt x="0" y="32"/>
                  </a:moveTo>
                  <a:cubicBezTo>
                    <a:pt x="0" y="32"/>
                    <a:pt x="2" y="31"/>
                    <a:pt x="5" y="29"/>
                  </a:cubicBezTo>
                  <a:cubicBezTo>
                    <a:pt x="8" y="27"/>
                    <a:pt x="12" y="24"/>
                    <a:pt x="18" y="21"/>
                  </a:cubicBezTo>
                  <a:cubicBezTo>
                    <a:pt x="23" y="18"/>
                    <a:pt x="30" y="15"/>
                    <a:pt x="37" y="13"/>
                  </a:cubicBezTo>
                  <a:cubicBezTo>
                    <a:pt x="40" y="11"/>
                    <a:pt x="44" y="10"/>
                    <a:pt x="48" y="9"/>
                  </a:cubicBezTo>
                  <a:cubicBezTo>
                    <a:pt x="52" y="8"/>
                    <a:pt x="56" y="7"/>
                    <a:pt x="60" y="6"/>
                  </a:cubicBezTo>
                  <a:cubicBezTo>
                    <a:pt x="64" y="5"/>
                    <a:pt x="68" y="4"/>
                    <a:pt x="71" y="3"/>
                  </a:cubicBezTo>
                  <a:cubicBezTo>
                    <a:pt x="75" y="2"/>
                    <a:pt x="79" y="2"/>
                    <a:pt x="83" y="1"/>
                  </a:cubicBezTo>
                  <a:cubicBezTo>
                    <a:pt x="87" y="1"/>
                    <a:pt x="91" y="1"/>
                    <a:pt x="94" y="1"/>
                  </a:cubicBezTo>
                  <a:cubicBezTo>
                    <a:pt x="96" y="1"/>
                    <a:pt x="98" y="1"/>
                    <a:pt x="99" y="0"/>
                  </a:cubicBezTo>
                  <a:cubicBezTo>
                    <a:pt x="101" y="0"/>
                    <a:pt x="103" y="1"/>
                    <a:pt x="104" y="1"/>
                  </a:cubicBezTo>
                  <a:cubicBezTo>
                    <a:pt x="110" y="1"/>
                    <a:pt x="115" y="1"/>
                    <a:pt x="119" y="2"/>
                  </a:cubicBezTo>
                  <a:cubicBezTo>
                    <a:pt x="122" y="2"/>
                    <a:pt x="124" y="3"/>
                    <a:pt x="124" y="3"/>
                  </a:cubicBezTo>
                  <a:cubicBezTo>
                    <a:pt x="124" y="3"/>
                    <a:pt x="122" y="3"/>
                    <a:pt x="119" y="4"/>
                  </a:cubicBezTo>
                  <a:cubicBezTo>
                    <a:pt x="116" y="5"/>
                    <a:pt x="111" y="6"/>
                    <a:pt x="105" y="7"/>
                  </a:cubicBezTo>
                  <a:cubicBezTo>
                    <a:pt x="102" y="8"/>
                    <a:pt x="99" y="9"/>
                    <a:pt x="95" y="10"/>
                  </a:cubicBezTo>
                  <a:cubicBezTo>
                    <a:pt x="92" y="10"/>
                    <a:pt x="89" y="11"/>
                    <a:pt x="85" y="12"/>
                  </a:cubicBezTo>
                  <a:cubicBezTo>
                    <a:pt x="81" y="13"/>
                    <a:pt x="78" y="14"/>
                    <a:pt x="74" y="15"/>
                  </a:cubicBezTo>
                  <a:cubicBezTo>
                    <a:pt x="70" y="15"/>
                    <a:pt x="66" y="16"/>
                    <a:pt x="62" y="17"/>
                  </a:cubicBezTo>
                  <a:cubicBezTo>
                    <a:pt x="55" y="19"/>
                    <a:pt x="47" y="21"/>
                    <a:pt x="40" y="23"/>
                  </a:cubicBezTo>
                  <a:cubicBezTo>
                    <a:pt x="33" y="25"/>
                    <a:pt x="26" y="26"/>
                    <a:pt x="20" y="28"/>
                  </a:cubicBezTo>
                  <a:cubicBezTo>
                    <a:pt x="14" y="29"/>
                    <a:pt x="9" y="30"/>
                    <a:pt x="6" y="31"/>
                  </a:cubicBezTo>
                  <a:cubicBezTo>
                    <a:pt x="3" y="32"/>
                    <a:pt x="0" y="32"/>
                    <a:pt x="0" y="32"/>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4" name="Freeform 78"/>
            <p:cNvSpPr/>
            <p:nvPr/>
          </p:nvSpPr>
          <p:spPr bwMode="auto">
            <a:xfrm>
              <a:off x="5783263" y="3549650"/>
              <a:ext cx="428625" cy="96838"/>
            </a:xfrm>
            <a:custGeom>
              <a:avLst/>
              <a:gdLst>
                <a:gd name="T0" fmla="*/ 0 w 200"/>
                <a:gd name="T1" fmla="*/ 45 h 45"/>
                <a:gd name="T2" fmla="*/ 2 w 200"/>
                <a:gd name="T3" fmla="*/ 43 h 45"/>
                <a:gd name="T4" fmla="*/ 7 w 200"/>
                <a:gd name="T5" fmla="*/ 39 h 45"/>
                <a:gd name="T6" fmla="*/ 16 w 200"/>
                <a:gd name="T7" fmla="*/ 33 h 45"/>
                <a:gd name="T8" fmla="*/ 28 w 200"/>
                <a:gd name="T9" fmla="*/ 26 h 45"/>
                <a:gd name="T10" fmla="*/ 42 w 200"/>
                <a:gd name="T11" fmla="*/ 20 h 45"/>
                <a:gd name="T12" fmla="*/ 59 w 200"/>
                <a:gd name="T13" fmla="*/ 14 h 45"/>
                <a:gd name="T14" fmla="*/ 77 w 200"/>
                <a:gd name="T15" fmla="*/ 9 h 45"/>
                <a:gd name="T16" fmla="*/ 87 w 200"/>
                <a:gd name="T17" fmla="*/ 7 h 45"/>
                <a:gd name="T18" fmla="*/ 96 w 200"/>
                <a:gd name="T19" fmla="*/ 5 h 45"/>
                <a:gd name="T20" fmla="*/ 116 w 200"/>
                <a:gd name="T21" fmla="*/ 3 h 45"/>
                <a:gd name="T22" fmla="*/ 125 w 200"/>
                <a:gd name="T23" fmla="*/ 2 h 45"/>
                <a:gd name="T24" fmla="*/ 134 w 200"/>
                <a:gd name="T25" fmla="*/ 1 h 45"/>
                <a:gd name="T26" fmla="*/ 152 w 200"/>
                <a:gd name="T27" fmla="*/ 0 h 45"/>
                <a:gd name="T28" fmla="*/ 168 w 200"/>
                <a:gd name="T29" fmla="*/ 1 h 45"/>
                <a:gd name="T30" fmla="*/ 181 w 200"/>
                <a:gd name="T31" fmla="*/ 1 h 45"/>
                <a:gd name="T32" fmla="*/ 191 w 200"/>
                <a:gd name="T33" fmla="*/ 2 h 45"/>
                <a:gd name="T34" fmla="*/ 200 w 200"/>
                <a:gd name="T35" fmla="*/ 3 h 45"/>
                <a:gd name="T36" fmla="*/ 191 w 200"/>
                <a:gd name="T37" fmla="*/ 5 h 45"/>
                <a:gd name="T38" fmla="*/ 168 w 200"/>
                <a:gd name="T39" fmla="*/ 7 h 45"/>
                <a:gd name="T40" fmla="*/ 153 w 200"/>
                <a:gd name="T41" fmla="*/ 9 h 45"/>
                <a:gd name="T42" fmla="*/ 135 w 200"/>
                <a:gd name="T43" fmla="*/ 12 h 45"/>
                <a:gd name="T44" fmla="*/ 126 w 200"/>
                <a:gd name="T45" fmla="*/ 13 h 45"/>
                <a:gd name="T46" fmla="*/ 117 w 200"/>
                <a:gd name="T47" fmla="*/ 14 h 45"/>
                <a:gd name="T48" fmla="*/ 98 w 200"/>
                <a:gd name="T49" fmla="*/ 17 h 45"/>
                <a:gd name="T50" fmla="*/ 89 w 200"/>
                <a:gd name="T51" fmla="*/ 19 h 45"/>
                <a:gd name="T52" fmla="*/ 80 w 200"/>
                <a:gd name="T53" fmla="*/ 20 h 45"/>
                <a:gd name="T54" fmla="*/ 70 w 200"/>
                <a:gd name="T55" fmla="*/ 22 h 45"/>
                <a:gd name="T56" fmla="*/ 62 w 200"/>
                <a:gd name="T57" fmla="*/ 24 h 45"/>
                <a:gd name="T58" fmla="*/ 45 w 200"/>
                <a:gd name="T59" fmla="*/ 28 h 45"/>
                <a:gd name="T60" fmla="*/ 30 w 200"/>
                <a:gd name="T61" fmla="*/ 33 h 45"/>
                <a:gd name="T62" fmla="*/ 18 w 200"/>
                <a:gd name="T63" fmla="*/ 37 h 45"/>
                <a:gd name="T64" fmla="*/ 8 w 200"/>
                <a:gd name="T65" fmla="*/ 41 h 45"/>
                <a:gd name="T66" fmla="*/ 0 w 200"/>
                <a:gd name="T6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45">
                  <a:moveTo>
                    <a:pt x="0" y="45"/>
                  </a:moveTo>
                  <a:cubicBezTo>
                    <a:pt x="0" y="45"/>
                    <a:pt x="1" y="44"/>
                    <a:pt x="2" y="43"/>
                  </a:cubicBezTo>
                  <a:cubicBezTo>
                    <a:pt x="3" y="42"/>
                    <a:pt x="5" y="40"/>
                    <a:pt x="7" y="39"/>
                  </a:cubicBezTo>
                  <a:cubicBezTo>
                    <a:pt x="9" y="37"/>
                    <a:pt x="12" y="35"/>
                    <a:pt x="16" y="33"/>
                  </a:cubicBezTo>
                  <a:cubicBezTo>
                    <a:pt x="19" y="31"/>
                    <a:pt x="23" y="28"/>
                    <a:pt x="28" y="26"/>
                  </a:cubicBezTo>
                  <a:cubicBezTo>
                    <a:pt x="32" y="24"/>
                    <a:pt x="37" y="22"/>
                    <a:pt x="42" y="20"/>
                  </a:cubicBezTo>
                  <a:cubicBezTo>
                    <a:pt x="47" y="18"/>
                    <a:pt x="53" y="16"/>
                    <a:pt x="59" y="14"/>
                  </a:cubicBezTo>
                  <a:cubicBezTo>
                    <a:pt x="65" y="12"/>
                    <a:pt x="71" y="10"/>
                    <a:pt x="77" y="9"/>
                  </a:cubicBezTo>
                  <a:cubicBezTo>
                    <a:pt x="80" y="8"/>
                    <a:pt x="83" y="8"/>
                    <a:pt x="87" y="7"/>
                  </a:cubicBezTo>
                  <a:cubicBezTo>
                    <a:pt x="90" y="6"/>
                    <a:pt x="93" y="6"/>
                    <a:pt x="96" y="5"/>
                  </a:cubicBezTo>
                  <a:cubicBezTo>
                    <a:pt x="103" y="4"/>
                    <a:pt x="109" y="3"/>
                    <a:pt x="116" y="3"/>
                  </a:cubicBezTo>
                  <a:cubicBezTo>
                    <a:pt x="119" y="2"/>
                    <a:pt x="122" y="2"/>
                    <a:pt x="125" y="2"/>
                  </a:cubicBezTo>
                  <a:cubicBezTo>
                    <a:pt x="128" y="1"/>
                    <a:pt x="131" y="1"/>
                    <a:pt x="134" y="1"/>
                  </a:cubicBezTo>
                  <a:cubicBezTo>
                    <a:pt x="141" y="1"/>
                    <a:pt x="146" y="0"/>
                    <a:pt x="152" y="0"/>
                  </a:cubicBezTo>
                  <a:cubicBezTo>
                    <a:pt x="158" y="0"/>
                    <a:pt x="163" y="0"/>
                    <a:pt x="168" y="1"/>
                  </a:cubicBezTo>
                  <a:cubicBezTo>
                    <a:pt x="173" y="1"/>
                    <a:pt x="177" y="1"/>
                    <a:pt x="181" y="1"/>
                  </a:cubicBezTo>
                  <a:cubicBezTo>
                    <a:pt x="185" y="2"/>
                    <a:pt x="188" y="2"/>
                    <a:pt x="191" y="2"/>
                  </a:cubicBezTo>
                  <a:cubicBezTo>
                    <a:pt x="197" y="3"/>
                    <a:pt x="200" y="3"/>
                    <a:pt x="200" y="3"/>
                  </a:cubicBezTo>
                  <a:cubicBezTo>
                    <a:pt x="200" y="3"/>
                    <a:pt x="197" y="4"/>
                    <a:pt x="191" y="5"/>
                  </a:cubicBezTo>
                  <a:cubicBezTo>
                    <a:pt x="186" y="5"/>
                    <a:pt x="178" y="6"/>
                    <a:pt x="168" y="7"/>
                  </a:cubicBezTo>
                  <a:cubicBezTo>
                    <a:pt x="163" y="8"/>
                    <a:pt x="158" y="9"/>
                    <a:pt x="153" y="9"/>
                  </a:cubicBezTo>
                  <a:cubicBezTo>
                    <a:pt x="147" y="10"/>
                    <a:pt x="141" y="11"/>
                    <a:pt x="135" y="12"/>
                  </a:cubicBezTo>
                  <a:cubicBezTo>
                    <a:pt x="132" y="12"/>
                    <a:pt x="129" y="12"/>
                    <a:pt x="126" y="13"/>
                  </a:cubicBezTo>
                  <a:cubicBezTo>
                    <a:pt x="123" y="13"/>
                    <a:pt x="120" y="14"/>
                    <a:pt x="117" y="14"/>
                  </a:cubicBezTo>
                  <a:cubicBezTo>
                    <a:pt x="111" y="15"/>
                    <a:pt x="105" y="16"/>
                    <a:pt x="98" y="17"/>
                  </a:cubicBezTo>
                  <a:cubicBezTo>
                    <a:pt x="95" y="18"/>
                    <a:pt x="92" y="18"/>
                    <a:pt x="89" y="19"/>
                  </a:cubicBezTo>
                  <a:cubicBezTo>
                    <a:pt x="86" y="19"/>
                    <a:pt x="83" y="20"/>
                    <a:pt x="80" y="20"/>
                  </a:cubicBezTo>
                  <a:cubicBezTo>
                    <a:pt x="77" y="21"/>
                    <a:pt x="73" y="22"/>
                    <a:pt x="70" y="22"/>
                  </a:cubicBezTo>
                  <a:cubicBezTo>
                    <a:pt x="67" y="23"/>
                    <a:pt x="64" y="24"/>
                    <a:pt x="62" y="24"/>
                  </a:cubicBezTo>
                  <a:cubicBezTo>
                    <a:pt x="56" y="25"/>
                    <a:pt x="50" y="27"/>
                    <a:pt x="45" y="28"/>
                  </a:cubicBezTo>
                  <a:cubicBezTo>
                    <a:pt x="40" y="30"/>
                    <a:pt x="35" y="31"/>
                    <a:pt x="30" y="33"/>
                  </a:cubicBezTo>
                  <a:cubicBezTo>
                    <a:pt x="26" y="34"/>
                    <a:pt x="21" y="36"/>
                    <a:pt x="18" y="37"/>
                  </a:cubicBezTo>
                  <a:cubicBezTo>
                    <a:pt x="14" y="38"/>
                    <a:pt x="11" y="40"/>
                    <a:pt x="8" y="41"/>
                  </a:cubicBezTo>
                  <a:cubicBezTo>
                    <a:pt x="3" y="43"/>
                    <a:pt x="0" y="45"/>
                    <a:pt x="0" y="45"/>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5" name="Freeform 79"/>
            <p:cNvSpPr/>
            <p:nvPr/>
          </p:nvSpPr>
          <p:spPr bwMode="auto">
            <a:xfrm>
              <a:off x="6389688" y="3487738"/>
              <a:ext cx="336550" cy="31750"/>
            </a:xfrm>
            <a:custGeom>
              <a:avLst/>
              <a:gdLst>
                <a:gd name="T0" fmla="*/ 0 w 158"/>
                <a:gd name="T1" fmla="*/ 15 h 15"/>
                <a:gd name="T2" fmla="*/ 7 w 158"/>
                <a:gd name="T3" fmla="*/ 12 h 15"/>
                <a:gd name="T4" fmla="*/ 24 w 158"/>
                <a:gd name="T5" fmla="*/ 7 h 15"/>
                <a:gd name="T6" fmla="*/ 36 w 158"/>
                <a:gd name="T7" fmla="*/ 5 h 15"/>
                <a:gd name="T8" fmla="*/ 50 w 158"/>
                <a:gd name="T9" fmla="*/ 3 h 15"/>
                <a:gd name="T10" fmla="*/ 64 w 158"/>
                <a:gd name="T11" fmla="*/ 1 h 15"/>
                <a:gd name="T12" fmla="*/ 79 w 158"/>
                <a:gd name="T13" fmla="*/ 0 h 15"/>
                <a:gd name="T14" fmla="*/ 94 w 158"/>
                <a:gd name="T15" fmla="*/ 0 h 15"/>
                <a:gd name="T16" fmla="*/ 109 w 158"/>
                <a:gd name="T17" fmla="*/ 1 h 15"/>
                <a:gd name="T18" fmla="*/ 123 w 158"/>
                <a:gd name="T19" fmla="*/ 3 h 15"/>
                <a:gd name="T20" fmla="*/ 135 w 158"/>
                <a:gd name="T21" fmla="*/ 6 h 15"/>
                <a:gd name="T22" fmla="*/ 145 w 158"/>
                <a:gd name="T23" fmla="*/ 9 h 15"/>
                <a:gd name="T24" fmla="*/ 152 w 158"/>
                <a:gd name="T25" fmla="*/ 12 h 15"/>
                <a:gd name="T26" fmla="*/ 158 w 158"/>
                <a:gd name="T27" fmla="*/ 15 h 15"/>
                <a:gd name="T28" fmla="*/ 151 w 158"/>
                <a:gd name="T29" fmla="*/ 14 h 15"/>
                <a:gd name="T30" fmla="*/ 144 w 158"/>
                <a:gd name="T31" fmla="*/ 13 h 15"/>
                <a:gd name="T32" fmla="*/ 134 w 158"/>
                <a:gd name="T33" fmla="*/ 12 h 15"/>
                <a:gd name="T34" fmla="*/ 122 w 158"/>
                <a:gd name="T35" fmla="*/ 12 h 15"/>
                <a:gd name="T36" fmla="*/ 108 w 158"/>
                <a:gd name="T37" fmla="*/ 12 h 15"/>
                <a:gd name="T38" fmla="*/ 94 w 158"/>
                <a:gd name="T39" fmla="*/ 12 h 15"/>
                <a:gd name="T40" fmla="*/ 80 w 158"/>
                <a:gd name="T41" fmla="*/ 12 h 15"/>
                <a:gd name="T42" fmla="*/ 25 w 158"/>
                <a:gd name="T43" fmla="*/ 14 h 15"/>
                <a:gd name="T44" fmla="*/ 7 w 158"/>
                <a:gd name="T45" fmla="*/ 14 h 15"/>
                <a:gd name="T46" fmla="*/ 0 w 158"/>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15">
                  <a:moveTo>
                    <a:pt x="0" y="15"/>
                  </a:moveTo>
                  <a:cubicBezTo>
                    <a:pt x="0" y="15"/>
                    <a:pt x="3" y="14"/>
                    <a:pt x="7" y="12"/>
                  </a:cubicBezTo>
                  <a:cubicBezTo>
                    <a:pt x="11" y="11"/>
                    <a:pt x="17" y="9"/>
                    <a:pt x="24" y="7"/>
                  </a:cubicBezTo>
                  <a:cubicBezTo>
                    <a:pt x="28" y="6"/>
                    <a:pt x="32" y="5"/>
                    <a:pt x="36" y="5"/>
                  </a:cubicBezTo>
                  <a:cubicBezTo>
                    <a:pt x="41" y="4"/>
                    <a:pt x="45" y="3"/>
                    <a:pt x="50" y="3"/>
                  </a:cubicBezTo>
                  <a:cubicBezTo>
                    <a:pt x="54" y="2"/>
                    <a:pt x="59" y="1"/>
                    <a:pt x="64" y="1"/>
                  </a:cubicBezTo>
                  <a:cubicBezTo>
                    <a:pt x="69" y="0"/>
                    <a:pt x="74" y="0"/>
                    <a:pt x="79" y="0"/>
                  </a:cubicBezTo>
                  <a:cubicBezTo>
                    <a:pt x="84" y="0"/>
                    <a:pt x="89" y="0"/>
                    <a:pt x="94" y="0"/>
                  </a:cubicBezTo>
                  <a:cubicBezTo>
                    <a:pt x="99" y="0"/>
                    <a:pt x="104" y="1"/>
                    <a:pt x="109" y="1"/>
                  </a:cubicBezTo>
                  <a:cubicBezTo>
                    <a:pt x="114" y="2"/>
                    <a:pt x="118" y="2"/>
                    <a:pt x="123" y="3"/>
                  </a:cubicBezTo>
                  <a:cubicBezTo>
                    <a:pt x="127" y="4"/>
                    <a:pt x="131" y="5"/>
                    <a:pt x="135" y="6"/>
                  </a:cubicBezTo>
                  <a:cubicBezTo>
                    <a:pt x="138" y="7"/>
                    <a:pt x="142" y="8"/>
                    <a:pt x="145" y="9"/>
                  </a:cubicBezTo>
                  <a:cubicBezTo>
                    <a:pt x="148" y="9"/>
                    <a:pt x="150" y="11"/>
                    <a:pt x="152" y="12"/>
                  </a:cubicBezTo>
                  <a:cubicBezTo>
                    <a:pt x="156" y="13"/>
                    <a:pt x="158" y="15"/>
                    <a:pt x="158" y="15"/>
                  </a:cubicBezTo>
                  <a:cubicBezTo>
                    <a:pt x="158" y="15"/>
                    <a:pt x="156" y="14"/>
                    <a:pt x="151" y="14"/>
                  </a:cubicBezTo>
                  <a:cubicBezTo>
                    <a:pt x="149" y="14"/>
                    <a:pt x="147" y="13"/>
                    <a:pt x="144" y="13"/>
                  </a:cubicBezTo>
                  <a:cubicBezTo>
                    <a:pt x="141" y="13"/>
                    <a:pt x="137" y="13"/>
                    <a:pt x="134" y="12"/>
                  </a:cubicBezTo>
                  <a:cubicBezTo>
                    <a:pt x="130" y="12"/>
                    <a:pt x="126" y="12"/>
                    <a:pt x="122" y="12"/>
                  </a:cubicBezTo>
                  <a:cubicBezTo>
                    <a:pt x="117" y="12"/>
                    <a:pt x="113" y="12"/>
                    <a:pt x="108" y="12"/>
                  </a:cubicBezTo>
                  <a:cubicBezTo>
                    <a:pt x="104" y="12"/>
                    <a:pt x="99" y="12"/>
                    <a:pt x="94" y="12"/>
                  </a:cubicBezTo>
                  <a:cubicBezTo>
                    <a:pt x="89" y="12"/>
                    <a:pt x="85" y="12"/>
                    <a:pt x="80" y="12"/>
                  </a:cubicBezTo>
                  <a:cubicBezTo>
                    <a:pt x="60" y="13"/>
                    <a:pt x="40" y="14"/>
                    <a:pt x="25" y="14"/>
                  </a:cubicBezTo>
                  <a:cubicBezTo>
                    <a:pt x="18" y="14"/>
                    <a:pt x="12" y="14"/>
                    <a:pt x="7" y="14"/>
                  </a:cubicBezTo>
                  <a:cubicBezTo>
                    <a:pt x="3" y="15"/>
                    <a:pt x="0" y="15"/>
                    <a:pt x="0" y="15"/>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6" name="Freeform 80"/>
            <p:cNvSpPr/>
            <p:nvPr/>
          </p:nvSpPr>
          <p:spPr bwMode="auto">
            <a:xfrm>
              <a:off x="5584826" y="4081463"/>
              <a:ext cx="695325" cy="142875"/>
            </a:xfrm>
            <a:custGeom>
              <a:avLst/>
              <a:gdLst>
                <a:gd name="T0" fmla="*/ 325 w 325"/>
                <a:gd name="T1" fmla="*/ 12 h 67"/>
                <a:gd name="T2" fmla="*/ 274 w 325"/>
                <a:gd name="T3" fmla="*/ 15 h 67"/>
                <a:gd name="T4" fmla="*/ 249 w 325"/>
                <a:gd name="T5" fmla="*/ 16 h 67"/>
                <a:gd name="T6" fmla="*/ 221 w 325"/>
                <a:gd name="T7" fmla="*/ 19 h 67"/>
                <a:gd name="T8" fmla="*/ 191 w 325"/>
                <a:gd name="T9" fmla="*/ 22 h 67"/>
                <a:gd name="T10" fmla="*/ 161 w 325"/>
                <a:gd name="T11" fmla="*/ 26 h 67"/>
                <a:gd name="T12" fmla="*/ 130 w 325"/>
                <a:gd name="T13" fmla="*/ 31 h 67"/>
                <a:gd name="T14" fmla="*/ 101 w 325"/>
                <a:gd name="T15" fmla="*/ 36 h 67"/>
                <a:gd name="T16" fmla="*/ 73 w 325"/>
                <a:gd name="T17" fmla="*/ 43 h 67"/>
                <a:gd name="T18" fmla="*/ 49 w 325"/>
                <a:gd name="T19" fmla="*/ 49 h 67"/>
                <a:gd name="T20" fmla="*/ 29 w 325"/>
                <a:gd name="T21" fmla="*/ 56 h 67"/>
                <a:gd name="T22" fmla="*/ 14 w 325"/>
                <a:gd name="T23" fmla="*/ 61 h 67"/>
                <a:gd name="T24" fmla="*/ 0 w 325"/>
                <a:gd name="T25" fmla="*/ 67 h 67"/>
                <a:gd name="T26" fmla="*/ 0 w 325"/>
                <a:gd name="T27" fmla="*/ 65 h 67"/>
                <a:gd name="T28" fmla="*/ 13 w 325"/>
                <a:gd name="T29" fmla="*/ 60 h 67"/>
                <a:gd name="T30" fmla="*/ 28 w 325"/>
                <a:gd name="T31" fmla="*/ 54 h 67"/>
                <a:gd name="T32" fmla="*/ 48 w 325"/>
                <a:gd name="T33" fmla="*/ 46 h 67"/>
                <a:gd name="T34" fmla="*/ 72 w 325"/>
                <a:gd name="T35" fmla="*/ 39 h 67"/>
                <a:gd name="T36" fmla="*/ 100 w 325"/>
                <a:gd name="T37" fmla="*/ 32 h 67"/>
                <a:gd name="T38" fmla="*/ 129 w 325"/>
                <a:gd name="T39" fmla="*/ 25 h 67"/>
                <a:gd name="T40" fmla="*/ 160 w 325"/>
                <a:gd name="T41" fmla="*/ 20 h 67"/>
                <a:gd name="T42" fmla="*/ 190 w 325"/>
                <a:gd name="T43" fmla="*/ 15 h 67"/>
                <a:gd name="T44" fmla="*/ 220 w 325"/>
                <a:gd name="T45" fmla="*/ 10 h 67"/>
                <a:gd name="T46" fmla="*/ 248 w 325"/>
                <a:gd name="T47" fmla="*/ 7 h 67"/>
                <a:gd name="T48" fmla="*/ 273 w 325"/>
                <a:gd name="T49" fmla="*/ 4 h 67"/>
                <a:gd name="T50" fmla="*/ 325 w 325"/>
                <a:gd name="T51" fmla="*/ 0 h 67"/>
                <a:gd name="T52" fmla="*/ 325 w 325"/>
                <a:gd name="T5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67">
                  <a:moveTo>
                    <a:pt x="325" y="12"/>
                  </a:moveTo>
                  <a:cubicBezTo>
                    <a:pt x="325" y="12"/>
                    <a:pt x="305" y="13"/>
                    <a:pt x="274" y="15"/>
                  </a:cubicBezTo>
                  <a:cubicBezTo>
                    <a:pt x="266" y="15"/>
                    <a:pt x="258" y="16"/>
                    <a:pt x="249" y="16"/>
                  </a:cubicBezTo>
                  <a:cubicBezTo>
                    <a:pt x="240" y="17"/>
                    <a:pt x="231" y="18"/>
                    <a:pt x="221" y="19"/>
                  </a:cubicBezTo>
                  <a:cubicBezTo>
                    <a:pt x="211" y="20"/>
                    <a:pt x="201" y="21"/>
                    <a:pt x="191" y="22"/>
                  </a:cubicBezTo>
                  <a:cubicBezTo>
                    <a:pt x="181" y="23"/>
                    <a:pt x="171" y="25"/>
                    <a:pt x="161" y="26"/>
                  </a:cubicBezTo>
                  <a:cubicBezTo>
                    <a:pt x="150" y="27"/>
                    <a:pt x="140" y="29"/>
                    <a:pt x="130" y="31"/>
                  </a:cubicBezTo>
                  <a:cubicBezTo>
                    <a:pt x="120" y="33"/>
                    <a:pt x="110" y="35"/>
                    <a:pt x="101" y="36"/>
                  </a:cubicBezTo>
                  <a:cubicBezTo>
                    <a:pt x="91" y="39"/>
                    <a:pt x="82" y="41"/>
                    <a:pt x="73" y="43"/>
                  </a:cubicBezTo>
                  <a:cubicBezTo>
                    <a:pt x="65" y="45"/>
                    <a:pt x="57" y="47"/>
                    <a:pt x="49" y="49"/>
                  </a:cubicBezTo>
                  <a:cubicBezTo>
                    <a:pt x="42" y="52"/>
                    <a:pt x="35" y="54"/>
                    <a:pt x="29" y="56"/>
                  </a:cubicBezTo>
                  <a:cubicBezTo>
                    <a:pt x="23" y="57"/>
                    <a:pt x="18" y="60"/>
                    <a:pt x="14" y="61"/>
                  </a:cubicBezTo>
                  <a:cubicBezTo>
                    <a:pt x="5" y="65"/>
                    <a:pt x="0" y="67"/>
                    <a:pt x="0" y="67"/>
                  </a:cubicBezTo>
                  <a:cubicBezTo>
                    <a:pt x="0" y="65"/>
                    <a:pt x="0" y="65"/>
                    <a:pt x="0" y="65"/>
                  </a:cubicBezTo>
                  <a:cubicBezTo>
                    <a:pt x="0" y="65"/>
                    <a:pt x="5" y="63"/>
                    <a:pt x="13" y="60"/>
                  </a:cubicBezTo>
                  <a:cubicBezTo>
                    <a:pt x="17" y="58"/>
                    <a:pt x="22" y="56"/>
                    <a:pt x="28" y="54"/>
                  </a:cubicBezTo>
                  <a:cubicBezTo>
                    <a:pt x="34" y="51"/>
                    <a:pt x="41" y="49"/>
                    <a:pt x="48" y="46"/>
                  </a:cubicBezTo>
                  <a:cubicBezTo>
                    <a:pt x="56" y="44"/>
                    <a:pt x="64" y="42"/>
                    <a:pt x="72" y="39"/>
                  </a:cubicBezTo>
                  <a:cubicBezTo>
                    <a:pt x="81" y="37"/>
                    <a:pt x="90" y="34"/>
                    <a:pt x="100" y="32"/>
                  </a:cubicBezTo>
                  <a:cubicBezTo>
                    <a:pt x="109" y="30"/>
                    <a:pt x="119" y="28"/>
                    <a:pt x="129" y="25"/>
                  </a:cubicBezTo>
                  <a:cubicBezTo>
                    <a:pt x="139" y="23"/>
                    <a:pt x="149" y="21"/>
                    <a:pt x="160" y="20"/>
                  </a:cubicBezTo>
                  <a:cubicBezTo>
                    <a:pt x="170" y="18"/>
                    <a:pt x="180" y="16"/>
                    <a:pt x="190" y="15"/>
                  </a:cubicBezTo>
                  <a:cubicBezTo>
                    <a:pt x="200" y="13"/>
                    <a:pt x="210" y="12"/>
                    <a:pt x="220" y="10"/>
                  </a:cubicBezTo>
                  <a:cubicBezTo>
                    <a:pt x="230" y="9"/>
                    <a:pt x="239" y="8"/>
                    <a:pt x="248" y="7"/>
                  </a:cubicBezTo>
                  <a:cubicBezTo>
                    <a:pt x="257" y="6"/>
                    <a:pt x="265" y="5"/>
                    <a:pt x="273" y="4"/>
                  </a:cubicBezTo>
                  <a:cubicBezTo>
                    <a:pt x="304" y="1"/>
                    <a:pt x="325" y="0"/>
                    <a:pt x="325" y="0"/>
                  </a:cubicBezTo>
                  <a:lnTo>
                    <a:pt x="32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7" name="Freeform 81"/>
            <p:cNvSpPr/>
            <p:nvPr/>
          </p:nvSpPr>
          <p:spPr bwMode="auto">
            <a:xfrm>
              <a:off x="5992813" y="3690938"/>
              <a:ext cx="800100" cy="1008063"/>
            </a:xfrm>
            <a:custGeom>
              <a:avLst/>
              <a:gdLst>
                <a:gd name="T0" fmla="*/ 203 w 374"/>
                <a:gd name="T1" fmla="*/ 24 h 470"/>
                <a:gd name="T2" fmla="*/ 121 w 374"/>
                <a:gd name="T3" fmla="*/ 24 h 470"/>
                <a:gd name="T4" fmla="*/ 59 w 374"/>
                <a:gd name="T5" fmla="*/ 22 h 470"/>
                <a:gd name="T6" fmla="*/ 37 w 374"/>
                <a:gd name="T7" fmla="*/ 22 h 470"/>
                <a:gd name="T8" fmla="*/ 28 w 374"/>
                <a:gd name="T9" fmla="*/ 26 h 470"/>
                <a:gd name="T10" fmla="*/ 20 w 374"/>
                <a:gd name="T11" fmla="*/ 36 h 470"/>
                <a:gd name="T12" fmla="*/ 13 w 374"/>
                <a:gd name="T13" fmla="*/ 53 h 470"/>
                <a:gd name="T14" fmla="*/ 10 w 374"/>
                <a:gd name="T15" fmla="*/ 72 h 470"/>
                <a:gd name="T16" fmla="*/ 10 w 374"/>
                <a:gd name="T17" fmla="*/ 87 h 470"/>
                <a:gd name="T18" fmla="*/ 11 w 374"/>
                <a:gd name="T19" fmla="*/ 110 h 470"/>
                <a:gd name="T20" fmla="*/ 12 w 374"/>
                <a:gd name="T21" fmla="*/ 123 h 470"/>
                <a:gd name="T22" fmla="*/ 42 w 374"/>
                <a:gd name="T23" fmla="*/ 145 h 470"/>
                <a:gd name="T24" fmla="*/ 75 w 374"/>
                <a:gd name="T25" fmla="*/ 162 h 470"/>
                <a:gd name="T26" fmla="*/ 111 w 374"/>
                <a:gd name="T27" fmla="*/ 175 h 470"/>
                <a:gd name="T28" fmla="*/ 147 w 374"/>
                <a:gd name="T29" fmla="*/ 184 h 470"/>
                <a:gd name="T30" fmla="*/ 185 w 374"/>
                <a:gd name="T31" fmla="*/ 190 h 470"/>
                <a:gd name="T32" fmla="*/ 204 w 374"/>
                <a:gd name="T33" fmla="*/ 199 h 470"/>
                <a:gd name="T34" fmla="*/ 157 w 374"/>
                <a:gd name="T35" fmla="*/ 217 h 470"/>
                <a:gd name="T36" fmla="*/ 119 w 374"/>
                <a:gd name="T37" fmla="*/ 239 h 470"/>
                <a:gd name="T38" fmla="*/ 93 w 374"/>
                <a:gd name="T39" fmla="*/ 259 h 470"/>
                <a:gd name="T40" fmla="*/ 64 w 374"/>
                <a:gd name="T41" fmla="*/ 292 h 470"/>
                <a:gd name="T42" fmla="*/ 48 w 374"/>
                <a:gd name="T43" fmla="*/ 315 h 470"/>
                <a:gd name="T44" fmla="*/ 35 w 374"/>
                <a:gd name="T45" fmla="*/ 339 h 470"/>
                <a:gd name="T46" fmla="*/ 20 w 374"/>
                <a:gd name="T47" fmla="*/ 381 h 470"/>
                <a:gd name="T48" fmla="*/ 13 w 374"/>
                <a:gd name="T49" fmla="*/ 408 h 470"/>
                <a:gd name="T50" fmla="*/ 8 w 374"/>
                <a:gd name="T51" fmla="*/ 446 h 470"/>
                <a:gd name="T52" fmla="*/ 5 w 374"/>
                <a:gd name="T53" fmla="*/ 470 h 470"/>
                <a:gd name="T54" fmla="*/ 7 w 374"/>
                <a:gd name="T55" fmla="*/ 424 h 470"/>
                <a:gd name="T56" fmla="*/ 11 w 374"/>
                <a:gd name="T57" fmla="*/ 402 h 470"/>
                <a:gd name="T58" fmla="*/ 22 w 374"/>
                <a:gd name="T59" fmla="*/ 358 h 470"/>
                <a:gd name="T60" fmla="*/ 35 w 374"/>
                <a:gd name="T61" fmla="*/ 327 h 470"/>
                <a:gd name="T62" fmla="*/ 46 w 374"/>
                <a:gd name="T63" fmla="*/ 307 h 470"/>
                <a:gd name="T64" fmla="*/ 65 w 374"/>
                <a:gd name="T65" fmla="*/ 279 h 470"/>
                <a:gd name="T66" fmla="*/ 96 w 374"/>
                <a:gd name="T67" fmla="*/ 246 h 470"/>
                <a:gd name="T68" fmla="*/ 123 w 374"/>
                <a:gd name="T69" fmla="*/ 225 h 470"/>
                <a:gd name="T70" fmla="*/ 174 w 374"/>
                <a:gd name="T71" fmla="*/ 199 h 470"/>
                <a:gd name="T72" fmla="*/ 171 w 374"/>
                <a:gd name="T73" fmla="*/ 201 h 470"/>
                <a:gd name="T74" fmla="*/ 132 w 374"/>
                <a:gd name="T75" fmla="*/ 195 h 470"/>
                <a:gd name="T76" fmla="*/ 94 w 374"/>
                <a:gd name="T77" fmla="*/ 184 h 470"/>
                <a:gd name="T78" fmla="*/ 70 w 374"/>
                <a:gd name="T79" fmla="*/ 174 h 470"/>
                <a:gd name="T80" fmla="*/ 36 w 374"/>
                <a:gd name="T81" fmla="*/ 154 h 470"/>
                <a:gd name="T82" fmla="*/ 6 w 374"/>
                <a:gd name="T83" fmla="*/ 129 h 470"/>
                <a:gd name="T84" fmla="*/ 5 w 374"/>
                <a:gd name="T85" fmla="*/ 126 h 470"/>
                <a:gd name="T86" fmla="*/ 1 w 374"/>
                <a:gd name="T87" fmla="*/ 95 h 470"/>
                <a:gd name="T88" fmla="*/ 0 w 374"/>
                <a:gd name="T89" fmla="*/ 75 h 470"/>
                <a:gd name="T90" fmla="*/ 3 w 374"/>
                <a:gd name="T91" fmla="*/ 55 h 470"/>
                <a:gd name="T92" fmla="*/ 7 w 374"/>
                <a:gd name="T93" fmla="*/ 39 h 470"/>
                <a:gd name="T94" fmla="*/ 16 w 374"/>
                <a:gd name="T95" fmla="*/ 24 h 470"/>
                <a:gd name="T96" fmla="*/ 30 w 374"/>
                <a:gd name="T97" fmla="*/ 13 h 470"/>
                <a:gd name="T98" fmla="*/ 39 w 374"/>
                <a:gd name="T99" fmla="*/ 10 h 470"/>
                <a:gd name="T100" fmla="*/ 80 w 374"/>
                <a:gd name="T101" fmla="*/ 12 h 470"/>
                <a:gd name="T102" fmla="*/ 162 w 374"/>
                <a:gd name="T103" fmla="*/ 12 h 470"/>
                <a:gd name="T104" fmla="*/ 284 w 374"/>
                <a:gd name="T105" fmla="*/ 6 h 470"/>
                <a:gd name="T106" fmla="*/ 374 w 374"/>
                <a:gd name="T107" fmla="*/ 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4" h="470">
                  <a:moveTo>
                    <a:pt x="366" y="16"/>
                  </a:moveTo>
                  <a:cubicBezTo>
                    <a:pt x="339" y="18"/>
                    <a:pt x="312" y="20"/>
                    <a:pt x="284" y="21"/>
                  </a:cubicBezTo>
                  <a:cubicBezTo>
                    <a:pt x="257" y="22"/>
                    <a:pt x="230" y="23"/>
                    <a:pt x="203" y="24"/>
                  </a:cubicBezTo>
                  <a:cubicBezTo>
                    <a:pt x="182" y="24"/>
                    <a:pt x="182" y="24"/>
                    <a:pt x="182" y="24"/>
                  </a:cubicBezTo>
                  <a:cubicBezTo>
                    <a:pt x="162" y="24"/>
                    <a:pt x="162" y="24"/>
                    <a:pt x="162" y="24"/>
                  </a:cubicBezTo>
                  <a:cubicBezTo>
                    <a:pt x="148" y="25"/>
                    <a:pt x="135" y="25"/>
                    <a:pt x="121" y="24"/>
                  </a:cubicBezTo>
                  <a:cubicBezTo>
                    <a:pt x="114" y="24"/>
                    <a:pt x="107" y="24"/>
                    <a:pt x="100" y="24"/>
                  </a:cubicBezTo>
                  <a:cubicBezTo>
                    <a:pt x="94" y="24"/>
                    <a:pt x="87" y="24"/>
                    <a:pt x="80" y="23"/>
                  </a:cubicBezTo>
                  <a:cubicBezTo>
                    <a:pt x="73" y="23"/>
                    <a:pt x="66" y="23"/>
                    <a:pt x="59" y="22"/>
                  </a:cubicBezTo>
                  <a:cubicBezTo>
                    <a:pt x="39" y="21"/>
                    <a:pt x="39" y="21"/>
                    <a:pt x="39" y="21"/>
                  </a:cubicBezTo>
                  <a:cubicBezTo>
                    <a:pt x="39" y="21"/>
                    <a:pt x="39" y="21"/>
                    <a:pt x="39" y="21"/>
                  </a:cubicBezTo>
                  <a:cubicBezTo>
                    <a:pt x="39" y="21"/>
                    <a:pt x="38" y="21"/>
                    <a:pt x="37" y="22"/>
                  </a:cubicBezTo>
                  <a:cubicBezTo>
                    <a:pt x="36" y="22"/>
                    <a:pt x="35" y="22"/>
                    <a:pt x="34" y="23"/>
                  </a:cubicBezTo>
                  <a:cubicBezTo>
                    <a:pt x="33" y="23"/>
                    <a:pt x="32" y="24"/>
                    <a:pt x="31" y="24"/>
                  </a:cubicBezTo>
                  <a:cubicBezTo>
                    <a:pt x="28" y="26"/>
                    <a:pt x="28" y="26"/>
                    <a:pt x="28" y="26"/>
                  </a:cubicBezTo>
                  <a:cubicBezTo>
                    <a:pt x="27" y="27"/>
                    <a:pt x="25" y="29"/>
                    <a:pt x="24" y="31"/>
                  </a:cubicBezTo>
                  <a:cubicBezTo>
                    <a:pt x="23" y="32"/>
                    <a:pt x="22" y="32"/>
                    <a:pt x="21" y="33"/>
                  </a:cubicBezTo>
                  <a:cubicBezTo>
                    <a:pt x="20" y="36"/>
                    <a:pt x="20" y="36"/>
                    <a:pt x="20" y="36"/>
                  </a:cubicBezTo>
                  <a:cubicBezTo>
                    <a:pt x="18" y="38"/>
                    <a:pt x="18" y="41"/>
                    <a:pt x="17" y="43"/>
                  </a:cubicBezTo>
                  <a:cubicBezTo>
                    <a:pt x="15" y="45"/>
                    <a:pt x="15" y="47"/>
                    <a:pt x="14" y="50"/>
                  </a:cubicBezTo>
                  <a:cubicBezTo>
                    <a:pt x="13" y="53"/>
                    <a:pt x="13" y="53"/>
                    <a:pt x="13" y="53"/>
                  </a:cubicBezTo>
                  <a:cubicBezTo>
                    <a:pt x="12" y="57"/>
                    <a:pt x="12" y="57"/>
                    <a:pt x="12" y="57"/>
                  </a:cubicBezTo>
                  <a:cubicBezTo>
                    <a:pt x="12" y="59"/>
                    <a:pt x="11" y="62"/>
                    <a:pt x="11" y="64"/>
                  </a:cubicBezTo>
                  <a:cubicBezTo>
                    <a:pt x="10" y="72"/>
                    <a:pt x="10" y="72"/>
                    <a:pt x="10" y="72"/>
                  </a:cubicBezTo>
                  <a:cubicBezTo>
                    <a:pt x="10" y="75"/>
                    <a:pt x="10" y="75"/>
                    <a:pt x="10" y="75"/>
                  </a:cubicBezTo>
                  <a:cubicBezTo>
                    <a:pt x="10" y="79"/>
                    <a:pt x="10" y="79"/>
                    <a:pt x="10" y="79"/>
                  </a:cubicBezTo>
                  <a:cubicBezTo>
                    <a:pt x="10" y="87"/>
                    <a:pt x="10" y="87"/>
                    <a:pt x="10" y="87"/>
                  </a:cubicBezTo>
                  <a:cubicBezTo>
                    <a:pt x="10" y="89"/>
                    <a:pt x="10" y="92"/>
                    <a:pt x="10" y="94"/>
                  </a:cubicBezTo>
                  <a:cubicBezTo>
                    <a:pt x="11" y="102"/>
                    <a:pt x="11" y="102"/>
                    <a:pt x="11" y="102"/>
                  </a:cubicBezTo>
                  <a:cubicBezTo>
                    <a:pt x="11" y="105"/>
                    <a:pt x="11" y="107"/>
                    <a:pt x="11" y="110"/>
                  </a:cubicBezTo>
                  <a:cubicBezTo>
                    <a:pt x="13" y="125"/>
                    <a:pt x="13" y="125"/>
                    <a:pt x="13" y="125"/>
                  </a:cubicBezTo>
                  <a:cubicBezTo>
                    <a:pt x="12" y="123"/>
                    <a:pt x="12" y="123"/>
                    <a:pt x="12" y="123"/>
                  </a:cubicBezTo>
                  <a:cubicBezTo>
                    <a:pt x="12" y="123"/>
                    <a:pt x="12" y="123"/>
                    <a:pt x="12" y="123"/>
                  </a:cubicBezTo>
                  <a:cubicBezTo>
                    <a:pt x="15" y="125"/>
                    <a:pt x="18" y="128"/>
                    <a:pt x="21" y="131"/>
                  </a:cubicBezTo>
                  <a:cubicBezTo>
                    <a:pt x="25" y="133"/>
                    <a:pt x="28" y="136"/>
                    <a:pt x="31" y="138"/>
                  </a:cubicBezTo>
                  <a:cubicBezTo>
                    <a:pt x="35" y="141"/>
                    <a:pt x="38" y="143"/>
                    <a:pt x="42" y="145"/>
                  </a:cubicBezTo>
                  <a:cubicBezTo>
                    <a:pt x="45" y="147"/>
                    <a:pt x="49" y="149"/>
                    <a:pt x="53" y="151"/>
                  </a:cubicBezTo>
                  <a:cubicBezTo>
                    <a:pt x="56" y="153"/>
                    <a:pt x="60" y="155"/>
                    <a:pt x="64" y="157"/>
                  </a:cubicBezTo>
                  <a:cubicBezTo>
                    <a:pt x="68" y="159"/>
                    <a:pt x="72" y="160"/>
                    <a:pt x="75" y="162"/>
                  </a:cubicBezTo>
                  <a:cubicBezTo>
                    <a:pt x="79" y="164"/>
                    <a:pt x="83" y="165"/>
                    <a:pt x="87" y="167"/>
                  </a:cubicBezTo>
                  <a:cubicBezTo>
                    <a:pt x="91" y="168"/>
                    <a:pt x="95" y="170"/>
                    <a:pt x="99" y="171"/>
                  </a:cubicBezTo>
                  <a:cubicBezTo>
                    <a:pt x="111" y="175"/>
                    <a:pt x="111" y="175"/>
                    <a:pt x="111" y="175"/>
                  </a:cubicBezTo>
                  <a:cubicBezTo>
                    <a:pt x="115" y="176"/>
                    <a:pt x="119" y="177"/>
                    <a:pt x="123" y="178"/>
                  </a:cubicBezTo>
                  <a:cubicBezTo>
                    <a:pt x="127" y="179"/>
                    <a:pt x="131" y="181"/>
                    <a:pt x="135" y="181"/>
                  </a:cubicBezTo>
                  <a:cubicBezTo>
                    <a:pt x="147" y="184"/>
                    <a:pt x="147" y="184"/>
                    <a:pt x="147" y="184"/>
                  </a:cubicBezTo>
                  <a:cubicBezTo>
                    <a:pt x="152" y="185"/>
                    <a:pt x="156" y="186"/>
                    <a:pt x="160" y="186"/>
                  </a:cubicBezTo>
                  <a:cubicBezTo>
                    <a:pt x="164" y="187"/>
                    <a:pt x="168" y="188"/>
                    <a:pt x="172" y="189"/>
                  </a:cubicBezTo>
                  <a:cubicBezTo>
                    <a:pt x="176" y="189"/>
                    <a:pt x="181" y="190"/>
                    <a:pt x="185" y="190"/>
                  </a:cubicBezTo>
                  <a:cubicBezTo>
                    <a:pt x="189" y="191"/>
                    <a:pt x="193" y="192"/>
                    <a:pt x="197" y="192"/>
                  </a:cubicBezTo>
                  <a:cubicBezTo>
                    <a:pt x="200" y="193"/>
                    <a:pt x="200" y="193"/>
                    <a:pt x="200" y="193"/>
                  </a:cubicBezTo>
                  <a:cubicBezTo>
                    <a:pt x="202" y="193"/>
                    <a:pt x="204" y="196"/>
                    <a:pt x="204" y="199"/>
                  </a:cubicBezTo>
                  <a:cubicBezTo>
                    <a:pt x="203" y="202"/>
                    <a:pt x="201" y="203"/>
                    <a:pt x="198" y="203"/>
                  </a:cubicBezTo>
                  <a:cubicBezTo>
                    <a:pt x="191" y="204"/>
                    <a:pt x="184" y="206"/>
                    <a:pt x="177" y="209"/>
                  </a:cubicBezTo>
                  <a:cubicBezTo>
                    <a:pt x="170" y="211"/>
                    <a:pt x="164" y="214"/>
                    <a:pt x="157" y="217"/>
                  </a:cubicBezTo>
                  <a:cubicBezTo>
                    <a:pt x="150" y="220"/>
                    <a:pt x="144" y="223"/>
                    <a:pt x="137" y="227"/>
                  </a:cubicBezTo>
                  <a:cubicBezTo>
                    <a:pt x="134" y="229"/>
                    <a:pt x="131" y="231"/>
                    <a:pt x="128" y="233"/>
                  </a:cubicBezTo>
                  <a:cubicBezTo>
                    <a:pt x="125" y="235"/>
                    <a:pt x="122" y="237"/>
                    <a:pt x="119" y="239"/>
                  </a:cubicBezTo>
                  <a:cubicBezTo>
                    <a:pt x="116" y="241"/>
                    <a:pt x="113" y="243"/>
                    <a:pt x="110" y="245"/>
                  </a:cubicBezTo>
                  <a:cubicBezTo>
                    <a:pt x="107" y="247"/>
                    <a:pt x="104" y="250"/>
                    <a:pt x="101" y="252"/>
                  </a:cubicBezTo>
                  <a:cubicBezTo>
                    <a:pt x="99" y="254"/>
                    <a:pt x="96" y="257"/>
                    <a:pt x="93" y="259"/>
                  </a:cubicBezTo>
                  <a:cubicBezTo>
                    <a:pt x="90" y="262"/>
                    <a:pt x="88" y="264"/>
                    <a:pt x="85" y="267"/>
                  </a:cubicBezTo>
                  <a:cubicBezTo>
                    <a:pt x="80" y="272"/>
                    <a:pt x="75" y="278"/>
                    <a:pt x="70" y="283"/>
                  </a:cubicBezTo>
                  <a:cubicBezTo>
                    <a:pt x="64" y="292"/>
                    <a:pt x="64" y="292"/>
                    <a:pt x="64" y="292"/>
                  </a:cubicBezTo>
                  <a:cubicBezTo>
                    <a:pt x="57" y="301"/>
                    <a:pt x="57" y="301"/>
                    <a:pt x="57" y="301"/>
                  </a:cubicBezTo>
                  <a:cubicBezTo>
                    <a:pt x="55" y="304"/>
                    <a:pt x="53" y="307"/>
                    <a:pt x="51" y="310"/>
                  </a:cubicBezTo>
                  <a:cubicBezTo>
                    <a:pt x="48" y="315"/>
                    <a:pt x="48" y="315"/>
                    <a:pt x="48" y="315"/>
                  </a:cubicBezTo>
                  <a:cubicBezTo>
                    <a:pt x="46" y="320"/>
                    <a:pt x="46" y="320"/>
                    <a:pt x="46" y="320"/>
                  </a:cubicBezTo>
                  <a:cubicBezTo>
                    <a:pt x="44" y="323"/>
                    <a:pt x="42" y="326"/>
                    <a:pt x="40" y="329"/>
                  </a:cubicBezTo>
                  <a:cubicBezTo>
                    <a:pt x="35" y="339"/>
                    <a:pt x="35" y="339"/>
                    <a:pt x="35" y="339"/>
                  </a:cubicBezTo>
                  <a:cubicBezTo>
                    <a:pt x="34" y="343"/>
                    <a:pt x="33" y="346"/>
                    <a:pt x="31" y="349"/>
                  </a:cubicBezTo>
                  <a:cubicBezTo>
                    <a:pt x="30" y="353"/>
                    <a:pt x="28" y="356"/>
                    <a:pt x="27" y="360"/>
                  </a:cubicBezTo>
                  <a:cubicBezTo>
                    <a:pt x="25" y="367"/>
                    <a:pt x="22" y="374"/>
                    <a:pt x="20" y="381"/>
                  </a:cubicBezTo>
                  <a:cubicBezTo>
                    <a:pt x="19" y="384"/>
                    <a:pt x="18" y="388"/>
                    <a:pt x="17" y="392"/>
                  </a:cubicBezTo>
                  <a:cubicBezTo>
                    <a:pt x="15" y="402"/>
                    <a:pt x="15" y="402"/>
                    <a:pt x="15" y="402"/>
                  </a:cubicBezTo>
                  <a:cubicBezTo>
                    <a:pt x="13" y="408"/>
                    <a:pt x="13" y="408"/>
                    <a:pt x="13" y="408"/>
                  </a:cubicBezTo>
                  <a:cubicBezTo>
                    <a:pt x="12" y="413"/>
                    <a:pt x="12" y="413"/>
                    <a:pt x="12" y="413"/>
                  </a:cubicBezTo>
                  <a:cubicBezTo>
                    <a:pt x="11" y="424"/>
                    <a:pt x="11" y="424"/>
                    <a:pt x="11" y="424"/>
                  </a:cubicBezTo>
                  <a:cubicBezTo>
                    <a:pt x="9" y="432"/>
                    <a:pt x="9" y="439"/>
                    <a:pt x="8" y="446"/>
                  </a:cubicBezTo>
                  <a:cubicBezTo>
                    <a:pt x="6" y="469"/>
                    <a:pt x="6" y="469"/>
                    <a:pt x="6" y="469"/>
                  </a:cubicBezTo>
                  <a:cubicBezTo>
                    <a:pt x="6" y="469"/>
                    <a:pt x="6" y="469"/>
                    <a:pt x="6" y="469"/>
                  </a:cubicBezTo>
                  <a:cubicBezTo>
                    <a:pt x="6" y="469"/>
                    <a:pt x="6" y="470"/>
                    <a:pt x="5" y="470"/>
                  </a:cubicBezTo>
                  <a:cubicBezTo>
                    <a:pt x="4" y="470"/>
                    <a:pt x="4" y="469"/>
                    <a:pt x="4" y="468"/>
                  </a:cubicBezTo>
                  <a:cubicBezTo>
                    <a:pt x="5" y="446"/>
                    <a:pt x="5" y="446"/>
                    <a:pt x="5" y="446"/>
                  </a:cubicBezTo>
                  <a:cubicBezTo>
                    <a:pt x="6" y="439"/>
                    <a:pt x="6" y="431"/>
                    <a:pt x="7" y="424"/>
                  </a:cubicBezTo>
                  <a:cubicBezTo>
                    <a:pt x="9" y="413"/>
                    <a:pt x="9" y="413"/>
                    <a:pt x="9" y="413"/>
                  </a:cubicBezTo>
                  <a:cubicBezTo>
                    <a:pt x="10" y="407"/>
                    <a:pt x="10" y="407"/>
                    <a:pt x="10" y="407"/>
                  </a:cubicBezTo>
                  <a:cubicBezTo>
                    <a:pt x="11" y="402"/>
                    <a:pt x="11" y="402"/>
                    <a:pt x="11" y="402"/>
                  </a:cubicBezTo>
                  <a:cubicBezTo>
                    <a:pt x="13" y="391"/>
                    <a:pt x="13" y="391"/>
                    <a:pt x="13" y="391"/>
                  </a:cubicBezTo>
                  <a:cubicBezTo>
                    <a:pt x="14" y="387"/>
                    <a:pt x="15" y="383"/>
                    <a:pt x="16" y="380"/>
                  </a:cubicBezTo>
                  <a:cubicBezTo>
                    <a:pt x="18" y="372"/>
                    <a:pt x="20" y="365"/>
                    <a:pt x="22" y="358"/>
                  </a:cubicBezTo>
                  <a:cubicBezTo>
                    <a:pt x="24" y="355"/>
                    <a:pt x="25" y="351"/>
                    <a:pt x="26" y="348"/>
                  </a:cubicBezTo>
                  <a:cubicBezTo>
                    <a:pt x="28" y="344"/>
                    <a:pt x="29" y="341"/>
                    <a:pt x="31" y="337"/>
                  </a:cubicBezTo>
                  <a:cubicBezTo>
                    <a:pt x="35" y="327"/>
                    <a:pt x="35" y="327"/>
                    <a:pt x="35" y="327"/>
                  </a:cubicBezTo>
                  <a:cubicBezTo>
                    <a:pt x="37" y="323"/>
                    <a:pt x="39" y="320"/>
                    <a:pt x="40" y="317"/>
                  </a:cubicBezTo>
                  <a:cubicBezTo>
                    <a:pt x="43" y="312"/>
                    <a:pt x="43" y="312"/>
                    <a:pt x="43" y="312"/>
                  </a:cubicBezTo>
                  <a:cubicBezTo>
                    <a:pt x="46" y="307"/>
                    <a:pt x="46" y="307"/>
                    <a:pt x="46" y="307"/>
                  </a:cubicBezTo>
                  <a:cubicBezTo>
                    <a:pt x="48" y="304"/>
                    <a:pt x="50" y="300"/>
                    <a:pt x="52" y="297"/>
                  </a:cubicBezTo>
                  <a:cubicBezTo>
                    <a:pt x="58" y="288"/>
                    <a:pt x="58" y="288"/>
                    <a:pt x="58" y="288"/>
                  </a:cubicBezTo>
                  <a:cubicBezTo>
                    <a:pt x="65" y="279"/>
                    <a:pt x="65" y="279"/>
                    <a:pt x="65" y="279"/>
                  </a:cubicBezTo>
                  <a:cubicBezTo>
                    <a:pt x="70" y="273"/>
                    <a:pt x="75" y="267"/>
                    <a:pt x="80" y="262"/>
                  </a:cubicBezTo>
                  <a:cubicBezTo>
                    <a:pt x="83" y="259"/>
                    <a:pt x="85" y="256"/>
                    <a:pt x="88" y="254"/>
                  </a:cubicBezTo>
                  <a:cubicBezTo>
                    <a:pt x="91" y="251"/>
                    <a:pt x="93" y="249"/>
                    <a:pt x="96" y="246"/>
                  </a:cubicBezTo>
                  <a:cubicBezTo>
                    <a:pt x="99" y="244"/>
                    <a:pt x="102" y="241"/>
                    <a:pt x="105" y="239"/>
                  </a:cubicBezTo>
                  <a:cubicBezTo>
                    <a:pt x="108" y="236"/>
                    <a:pt x="111" y="234"/>
                    <a:pt x="114" y="232"/>
                  </a:cubicBezTo>
                  <a:cubicBezTo>
                    <a:pt x="117" y="230"/>
                    <a:pt x="120" y="227"/>
                    <a:pt x="123" y="225"/>
                  </a:cubicBezTo>
                  <a:cubicBezTo>
                    <a:pt x="126" y="223"/>
                    <a:pt x="130" y="221"/>
                    <a:pt x="133" y="219"/>
                  </a:cubicBezTo>
                  <a:cubicBezTo>
                    <a:pt x="139" y="215"/>
                    <a:pt x="146" y="212"/>
                    <a:pt x="153" y="208"/>
                  </a:cubicBezTo>
                  <a:cubicBezTo>
                    <a:pt x="160" y="205"/>
                    <a:pt x="167" y="202"/>
                    <a:pt x="174" y="199"/>
                  </a:cubicBezTo>
                  <a:cubicBezTo>
                    <a:pt x="181" y="197"/>
                    <a:pt x="188" y="194"/>
                    <a:pt x="196" y="193"/>
                  </a:cubicBezTo>
                  <a:cubicBezTo>
                    <a:pt x="196" y="203"/>
                    <a:pt x="196" y="203"/>
                    <a:pt x="196" y="203"/>
                  </a:cubicBezTo>
                  <a:cubicBezTo>
                    <a:pt x="188" y="203"/>
                    <a:pt x="179" y="202"/>
                    <a:pt x="171" y="201"/>
                  </a:cubicBezTo>
                  <a:cubicBezTo>
                    <a:pt x="166" y="201"/>
                    <a:pt x="162" y="200"/>
                    <a:pt x="158" y="200"/>
                  </a:cubicBezTo>
                  <a:cubicBezTo>
                    <a:pt x="153" y="199"/>
                    <a:pt x="149" y="199"/>
                    <a:pt x="145" y="198"/>
                  </a:cubicBezTo>
                  <a:cubicBezTo>
                    <a:pt x="132" y="195"/>
                    <a:pt x="132" y="195"/>
                    <a:pt x="132" y="195"/>
                  </a:cubicBezTo>
                  <a:cubicBezTo>
                    <a:pt x="128" y="194"/>
                    <a:pt x="124" y="193"/>
                    <a:pt x="119" y="191"/>
                  </a:cubicBezTo>
                  <a:cubicBezTo>
                    <a:pt x="115" y="190"/>
                    <a:pt x="111" y="189"/>
                    <a:pt x="107" y="188"/>
                  </a:cubicBezTo>
                  <a:cubicBezTo>
                    <a:pt x="94" y="184"/>
                    <a:pt x="94" y="184"/>
                    <a:pt x="94" y="184"/>
                  </a:cubicBezTo>
                  <a:cubicBezTo>
                    <a:pt x="90" y="182"/>
                    <a:pt x="86" y="180"/>
                    <a:pt x="82" y="179"/>
                  </a:cubicBezTo>
                  <a:cubicBezTo>
                    <a:pt x="76" y="176"/>
                    <a:pt x="76" y="176"/>
                    <a:pt x="76" y="176"/>
                  </a:cubicBezTo>
                  <a:cubicBezTo>
                    <a:pt x="70" y="174"/>
                    <a:pt x="70" y="174"/>
                    <a:pt x="70" y="174"/>
                  </a:cubicBezTo>
                  <a:cubicBezTo>
                    <a:pt x="66" y="172"/>
                    <a:pt x="62" y="170"/>
                    <a:pt x="58" y="168"/>
                  </a:cubicBezTo>
                  <a:cubicBezTo>
                    <a:pt x="55" y="166"/>
                    <a:pt x="51" y="164"/>
                    <a:pt x="47" y="161"/>
                  </a:cubicBezTo>
                  <a:cubicBezTo>
                    <a:pt x="43" y="159"/>
                    <a:pt x="40" y="157"/>
                    <a:pt x="36" y="154"/>
                  </a:cubicBezTo>
                  <a:cubicBezTo>
                    <a:pt x="32" y="152"/>
                    <a:pt x="29" y="149"/>
                    <a:pt x="25" y="147"/>
                  </a:cubicBezTo>
                  <a:cubicBezTo>
                    <a:pt x="22" y="144"/>
                    <a:pt x="18" y="141"/>
                    <a:pt x="15" y="138"/>
                  </a:cubicBezTo>
                  <a:cubicBezTo>
                    <a:pt x="12" y="135"/>
                    <a:pt x="9" y="132"/>
                    <a:pt x="6" y="129"/>
                  </a:cubicBezTo>
                  <a:cubicBezTo>
                    <a:pt x="6" y="129"/>
                    <a:pt x="6" y="129"/>
                    <a:pt x="6" y="129"/>
                  </a:cubicBezTo>
                  <a:cubicBezTo>
                    <a:pt x="5" y="128"/>
                    <a:pt x="5" y="127"/>
                    <a:pt x="5" y="126"/>
                  </a:cubicBezTo>
                  <a:cubicBezTo>
                    <a:pt x="5" y="126"/>
                    <a:pt x="5" y="126"/>
                    <a:pt x="5" y="126"/>
                  </a:cubicBezTo>
                  <a:cubicBezTo>
                    <a:pt x="2" y="111"/>
                    <a:pt x="2" y="111"/>
                    <a:pt x="2" y="111"/>
                  </a:cubicBezTo>
                  <a:cubicBezTo>
                    <a:pt x="2" y="108"/>
                    <a:pt x="2" y="106"/>
                    <a:pt x="1" y="103"/>
                  </a:cubicBezTo>
                  <a:cubicBezTo>
                    <a:pt x="1" y="95"/>
                    <a:pt x="1" y="95"/>
                    <a:pt x="1" y="95"/>
                  </a:cubicBezTo>
                  <a:cubicBezTo>
                    <a:pt x="1" y="92"/>
                    <a:pt x="0" y="90"/>
                    <a:pt x="0" y="87"/>
                  </a:cubicBezTo>
                  <a:cubicBezTo>
                    <a:pt x="0" y="79"/>
                    <a:pt x="0" y="79"/>
                    <a:pt x="0" y="79"/>
                  </a:cubicBezTo>
                  <a:cubicBezTo>
                    <a:pt x="0" y="75"/>
                    <a:pt x="0" y="75"/>
                    <a:pt x="0" y="75"/>
                  </a:cubicBezTo>
                  <a:cubicBezTo>
                    <a:pt x="1" y="71"/>
                    <a:pt x="1" y="71"/>
                    <a:pt x="1" y="71"/>
                  </a:cubicBezTo>
                  <a:cubicBezTo>
                    <a:pt x="1" y="63"/>
                    <a:pt x="1" y="63"/>
                    <a:pt x="1" y="63"/>
                  </a:cubicBezTo>
                  <a:cubicBezTo>
                    <a:pt x="2" y="60"/>
                    <a:pt x="2" y="57"/>
                    <a:pt x="3" y="55"/>
                  </a:cubicBezTo>
                  <a:cubicBezTo>
                    <a:pt x="3" y="51"/>
                    <a:pt x="3" y="51"/>
                    <a:pt x="3" y="51"/>
                  </a:cubicBezTo>
                  <a:cubicBezTo>
                    <a:pt x="4" y="47"/>
                    <a:pt x="4" y="47"/>
                    <a:pt x="4" y="47"/>
                  </a:cubicBezTo>
                  <a:cubicBezTo>
                    <a:pt x="5" y="44"/>
                    <a:pt x="6" y="41"/>
                    <a:pt x="7" y="39"/>
                  </a:cubicBezTo>
                  <a:cubicBezTo>
                    <a:pt x="8" y="36"/>
                    <a:pt x="9" y="34"/>
                    <a:pt x="11" y="31"/>
                  </a:cubicBezTo>
                  <a:cubicBezTo>
                    <a:pt x="13" y="27"/>
                    <a:pt x="13" y="27"/>
                    <a:pt x="13" y="27"/>
                  </a:cubicBezTo>
                  <a:cubicBezTo>
                    <a:pt x="14" y="26"/>
                    <a:pt x="15" y="25"/>
                    <a:pt x="16" y="24"/>
                  </a:cubicBezTo>
                  <a:cubicBezTo>
                    <a:pt x="17" y="22"/>
                    <a:pt x="20" y="20"/>
                    <a:pt x="22" y="18"/>
                  </a:cubicBezTo>
                  <a:cubicBezTo>
                    <a:pt x="26" y="15"/>
                    <a:pt x="26" y="15"/>
                    <a:pt x="26" y="15"/>
                  </a:cubicBezTo>
                  <a:cubicBezTo>
                    <a:pt x="27" y="14"/>
                    <a:pt x="28" y="14"/>
                    <a:pt x="30" y="13"/>
                  </a:cubicBezTo>
                  <a:cubicBezTo>
                    <a:pt x="31" y="12"/>
                    <a:pt x="33" y="12"/>
                    <a:pt x="34" y="11"/>
                  </a:cubicBezTo>
                  <a:cubicBezTo>
                    <a:pt x="36" y="11"/>
                    <a:pt x="37" y="10"/>
                    <a:pt x="39" y="10"/>
                  </a:cubicBezTo>
                  <a:cubicBezTo>
                    <a:pt x="39" y="10"/>
                    <a:pt x="39" y="10"/>
                    <a:pt x="39" y="10"/>
                  </a:cubicBezTo>
                  <a:cubicBezTo>
                    <a:pt x="40" y="10"/>
                    <a:pt x="40" y="10"/>
                    <a:pt x="40" y="10"/>
                  </a:cubicBezTo>
                  <a:cubicBezTo>
                    <a:pt x="60" y="11"/>
                    <a:pt x="60" y="11"/>
                    <a:pt x="60" y="11"/>
                  </a:cubicBezTo>
                  <a:cubicBezTo>
                    <a:pt x="67" y="12"/>
                    <a:pt x="73" y="12"/>
                    <a:pt x="80" y="12"/>
                  </a:cubicBezTo>
                  <a:cubicBezTo>
                    <a:pt x="87" y="12"/>
                    <a:pt x="94" y="12"/>
                    <a:pt x="101" y="12"/>
                  </a:cubicBezTo>
                  <a:cubicBezTo>
                    <a:pt x="107" y="12"/>
                    <a:pt x="114" y="12"/>
                    <a:pt x="121" y="12"/>
                  </a:cubicBezTo>
                  <a:cubicBezTo>
                    <a:pt x="134" y="12"/>
                    <a:pt x="148" y="12"/>
                    <a:pt x="162" y="12"/>
                  </a:cubicBezTo>
                  <a:cubicBezTo>
                    <a:pt x="182" y="11"/>
                    <a:pt x="182" y="11"/>
                    <a:pt x="182" y="11"/>
                  </a:cubicBezTo>
                  <a:cubicBezTo>
                    <a:pt x="202" y="10"/>
                    <a:pt x="202" y="10"/>
                    <a:pt x="202" y="10"/>
                  </a:cubicBezTo>
                  <a:cubicBezTo>
                    <a:pt x="229" y="9"/>
                    <a:pt x="257" y="8"/>
                    <a:pt x="284" y="6"/>
                  </a:cubicBezTo>
                  <a:cubicBezTo>
                    <a:pt x="311" y="5"/>
                    <a:pt x="338" y="3"/>
                    <a:pt x="365" y="0"/>
                  </a:cubicBezTo>
                  <a:cubicBezTo>
                    <a:pt x="365" y="0"/>
                    <a:pt x="365" y="0"/>
                    <a:pt x="365" y="0"/>
                  </a:cubicBezTo>
                  <a:cubicBezTo>
                    <a:pt x="369" y="0"/>
                    <a:pt x="373" y="3"/>
                    <a:pt x="374" y="8"/>
                  </a:cubicBezTo>
                  <a:cubicBezTo>
                    <a:pt x="374" y="12"/>
                    <a:pt x="371" y="16"/>
                    <a:pt x="366" y="16"/>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8" name="Freeform 82"/>
            <p:cNvSpPr/>
            <p:nvPr/>
          </p:nvSpPr>
          <p:spPr bwMode="auto">
            <a:xfrm>
              <a:off x="6084888" y="3730625"/>
              <a:ext cx="207963" cy="190500"/>
            </a:xfrm>
            <a:custGeom>
              <a:avLst/>
              <a:gdLst>
                <a:gd name="T0" fmla="*/ 9 w 97"/>
                <a:gd name="T1" fmla="*/ 0 h 89"/>
                <a:gd name="T2" fmla="*/ 6 w 97"/>
                <a:gd name="T3" fmla="*/ 10 h 89"/>
                <a:gd name="T4" fmla="*/ 5 w 97"/>
                <a:gd name="T5" fmla="*/ 19 h 89"/>
                <a:gd name="T6" fmla="*/ 4 w 97"/>
                <a:gd name="T7" fmla="*/ 29 h 89"/>
                <a:gd name="T8" fmla="*/ 5 w 97"/>
                <a:gd name="T9" fmla="*/ 38 h 89"/>
                <a:gd name="T10" fmla="*/ 5 w 97"/>
                <a:gd name="T11" fmla="*/ 43 h 89"/>
                <a:gd name="T12" fmla="*/ 6 w 97"/>
                <a:gd name="T13" fmla="*/ 48 h 89"/>
                <a:gd name="T14" fmla="*/ 7 w 97"/>
                <a:gd name="T15" fmla="*/ 58 h 89"/>
                <a:gd name="T16" fmla="*/ 9 w 97"/>
                <a:gd name="T17" fmla="*/ 62 h 89"/>
                <a:gd name="T18" fmla="*/ 10 w 97"/>
                <a:gd name="T19" fmla="*/ 67 h 89"/>
                <a:gd name="T20" fmla="*/ 13 w 97"/>
                <a:gd name="T21" fmla="*/ 76 h 89"/>
                <a:gd name="T22" fmla="*/ 10 w 97"/>
                <a:gd name="T23" fmla="*/ 74 h 89"/>
                <a:gd name="T24" fmla="*/ 27 w 97"/>
                <a:gd name="T25" fmla="*/ 77 h 89"/>
                <a:gd name="T26" fmla="*/ 44 w 97"/>
                <a:gd name="T27" fmla="*/ 80 h 89"/>
                <a:gd name="T28" fmla="*/ 62 w 97"/>
                <a:gd name="T29" fmla="*/ 81 h 89"/>
                <a:gd name="T30" fmla="*/ 66 w 97"/>
                <a:gd name="T31" fmla="*/ 81 h 89"/>
                <a:gd name="T32" fmla="*/ 70 w 97"/>
                <a:gd name="T33" fmla="*/ 81 h 89"/>
                <a:gd name="T34" fmla="*/ 74 w 97"/>
                <a:gd name="T35" fmla="*/ 80 h 89"/>
                <a:gd name="T36" fmla="*/ 77 w 97"/>
                <a:gd name="T37" fmla="*/ 79 h 89"/>
                <a:gd name="T38" fmla="*/ 76 w 97"/>
                <a:gd name="T39" fmla="*/ 81 h 89"/>
                <a:gd name="T40" fmla="*/ 80 w 97"/>
                <a:gd name="T41" fmla="*/ 72 h 89"/>
                <a:gd name="T42" fmla="*/ 84 w 97"/>
                <a:gd name="T43" fmla="*/ 62 h 89"/>
                <a:gd name="T44" fmla="*/ 90 w 97"/>
                <a:gd name="T45" fmla="*/ 42 h 89"/>
                <a:gd name="T46" fmla="*/ 92 w 97"/>
                <a:gd name="T47" fmla="*/ 32 h 89"/>
                <a:gd name="T48" fmla="*/ 93 w 97"/>
                <a:gd name="T49" fmla="*/ 27 h 89"/>
                <a:gd name="T50" fmla="*/ 94 w 97"/>
                <a:gd name="T51" fmla="*/ 21 h 89"/>
                <a:gd name="T52" fmla="*/ 95 w 97"/>
                <a:gd name="T53" fmla="*/ 16 h 89"/>
                <a:gd name="T54" fmla="*/ 95 w 97"/>
                <a:gd name="T55" fmla="*/ 11 h 89"/>
                <a:gd name="T56" fmla="*/ 96 w 97"/>
                <a:gd name="T57" fmla="*/ 0 h 89"/>
                <a:gd name="T58" fmla="*/ 96 w 97"/>
                <a:gd name="T59" fmla="*/ 5 h 89"/>
                <a:gd name="T60" fmla="*/ 97 w 97"/>
                <a:gd name="T61" fmla="*/ 11 h 89"/>
                <a:gd name="T62" fmla="*/ 97 w 97"/>
                <a:gd name="T63" fmla="*/ 16 h 89"/>
                <a:gd name="T64" fmla="*/ 97 w 97"/>
                <a:gd name="T65" fmla="*/ 22 h 89"/>
                <a:gd name="T66" fmla="*/ 97 w 97"/>
                <a:gd name="T67" fmla="*/ 27 h 89"/>
                <a:gd name="T68" fmla="*/ 97 w 97"/>
                <a:gd name="T69" fmla="*/ 32 h 89"/>
                <a:gd name="T70" fmla="*/ 95 w 97"/>
                <a:gd name="T71" fmla="*/ 43 h 89"/>
                <a:gd name="T72" fmla="*/ 90 w 97"/>
                <a:gd name="T73" fmla="*/ 64 h 89"/>
                <a:gd name="T74" fmla="*/ 86 w 97"/>
                <a:gd name="T75" fmla="*/ 74 h 89"/>
                <a:gd name="T76" fmla="*/ 82 w 97"/>
                <a:gd name="T77" fmla="*/ 84 h 89"/>
                <a:gd name="T78" fmla="*/ 82 w 97"/>
                <a:gd name="T79" fmla="*/ 86 h 89"/>
                <a:gd name="T80" fmla="*/ 80 w 97"/>
                <a:gd name="T81" fmla="*/ 86 h 89"/>
                <a:gd name="T82" fmla="*/ 76 w 97"/>
                <a:gd name="T83" fmla="*/ 88 h 89"/>
                <a:gd name="T84" fmla="*/ 71 w 97"/>
                <a:gd name="T85" fmla="*/ 89 h 89"/>
                <a:gd name="T86" fmla="*/ 66 w 97"/>
                <a:gd name="T87" fmla="*/ 89 h 89"/>
                <a:gd name="T88" fmla="*/ 62 w 97"/>
                <a:gd name="T89" fmla="*/ 89 h 89"/>
                <a:gd name="T90" fmla="*/ 57 w 97"/>
                <a:gd name="T91" fmla="*/ 89 h 89"/>
                <a:gd name="T92" fmla="*/ 52 w 97"/>
                <a:gd name="T93" fmla="*/ 89 h 89"/>
                <a:gd name="T94" fmla="*/ 43 w 97"/>
                <a:gd name="T95" fmla="*/ 88 h 89"/>
                <a:gd name="T96" fmla="*/ 8 w 97"/>
                <a:gd name="T97" fmla="*/ 81 h 89"/>
                <a:gd name="T98" fmla="*/ 6 w 97"/>
                <a:gd name="T99" fmla="*/ 80 h 89"/>
                <a:gd name="T100" fmla="*/ 6 w 97"/>
                <a:gd name="T101" fmla="*/ 78 h 89"/>
                <a:gd name="T102" fmla="*/ 3 w 97"/>
                <a:gd name="T103" fmla="*/ 69 h 89"/>
                <a:gd name="T104" fmla="*/ 2 w 97"/>
                <a:gd name="T105" fmla="*/ 64 h 89"/>
                <a:gd name="T106" fmla="*/ 1 w 97"/>
                <a:gd name="T107" fmla="*/ 59 h 89"/>
                <a:gd name="T108" fmla="*/ 0 w 97"/>
                <a:gd name="T109" fmla="*/ 49 h 89"/>
                <a:gd name="T110" fmla="*/ 0 w 97"/>
                <a:gd name="T111" fmla="*/ 39 h 89"/>
                <a:gd name="T112" fmla="*/ 0 w 97"/>
                <a:gd name="T113" fmla="*/ 34 h 89"/>
                <a:gd name="T114" fmla="*/ 0 w 97"/>
                <a:gd name="T115" fmla="*/ 29 h 89"/>
                <a:gd name="T116" fmla="*/ 2 w 97"/>
                <a:gd name="T117" fmla="*/ 19 h 89"/>
                <a:gd name="T118" fmla="*/ 9 w 97"/>
                <a:gd name="T1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89">
                  <a:moveTo>
                    <a:pt x="9" y="0"/>
                  </a:moveTo>
                  <a:cubicBezTo>
                    <a:pt x="8" y="3"/>
                    <a:pt x="7" y="6"/>
                    <a:pt x="6" y="10"/>
                  </a:cubicBezTo>
                  <a:cubicBezTo>
                    <a:pt x="6" y="13"/>
                    <a:pt x="5" y="16"/>
                    <a:pt x="5" y="19"/>
                  </a:cubicBezTo>
                  <a:cubicBezTo>
                    <a:pt x="4" y="22"/>
                    <a:pt x="4" y="26"/>
                    <a:pt x="4" y="29"/>
                  </a:cubicBezTo>
                  <a:cubicBezTo>
                    <a:pt x="4" y="32"/>
                    <a:pt x="4" y="35"/>
                    <a:pt x="5" y="38"/>
                  </a:cubicBezTo>
                  <a:cubicBezTo>
                    <a:pt x="5" y="43"/>
                    <a:pt x="5" y="43"/>
                    <a:pt x="5" y="43"/>
                  </a:cubicBezTo>
                  <a:cubicBezTo>
                    <a:pt x="6" y="48"/>
                    <a:pt x="6" y="48"/>
                    <a:pt x="6" y="48"/>
                  </a:cubicBezTo>
                  <a:cubicBezTo>
                    <a:pt x="6" y="51"/>
                    <a:pt x="7" y="54"/>
                    <a:pt x="7" y="58"/>
                  </a:cubicBezTo>
                  <a:cubicBezTo>
                    <a:pt x="8" y="59"/>
                    <a:pt x="8" y="61"/>
                    <a:pt x="9" y="62"/>
                  </a:cubicBezTo>
                  <a:cubicBezTo>
                    <a:pt x="10" y="67"/>
                    <a:pt x="10" y="67"/>
                    <a:pt x="10" y="67"/>
                  </a:cubicBezTo>
                  <a:cubicBezTo>
                    <a:pt x="13" y="76"/>
                    <a:pt x="13" y="76"/>
                    <a:pt x="13" y="76"/>
                  </a:cubicBezTo>
                  <a:cubicBezTo>
                    <a:pt x="10" y="74"/>
                    <a:pt x="10" y="74"/>
                    <a:pt x="10" y="74"/>
                  </a:cubicBezTo>
                  <a:cubicBezTo>
                    <a:pt x="16" y="75"/>
                    <a:pt x="21" y="76"/>
                    <a:pt x="27" y="77"/>
                  </a:cubicBezTo>
                  <a:cubicBezTo>
                    <a:pt x="33" y="78"/>
                    <a:pt x="39" y="79"/>
                    <a:pt x="44" y="80"/>
                  </a:cubicBezTo>
                  <a:cubicBezTo>
                    <a:pt x="50" y="81"/>
                    <a:pt x="56" y="81"/>
                    <a:pt x="62" y="81"/>
                  </a:cubicBezTo>
                  <a:cubicBezTo>
                    <a:pt x="66" y="81"/>
                    <a:pt x="66" y="81"/>
                    <a:pt x="66" y="81"/>
                  </a:cubicBezTo>
                  <a:cubicBezTo>
                    <a:pt x="70" y="81"/>
                    <a:pt x="70" y="81"/>
                    <a:pt x="70" y="81"/>
                  </a:cubicBezTo>
                  <a:cubicBezTo>
                    <a:pt x="71" y="81"/>
                    <a:pt x="73" y="81"/>
                    <a:pt x="74" y="80"/>
                  </a:cubicBezTo>
                  <a:cubicBezTo>
                    <a:pt x="75" y="80"/>
                    <a:pt x="76" y="80"/>
                    <a:pt x="77" y="79"/>
                  </a:cubicBezTo>
                  <a:cubicBezTo>
                    <a:pt x="76" y="81"/>
                    <a:pt x="76" y="81"/>
                    <a:pt x="76" y="81"/>
                  </a:cubicBezTo>
                  <a:cubicBezTo>
                    <a:pt x="77" y="78"/>
                    <a:pt x="79" y="75"/>
                    <a:pt x="80" y="72"/>
                  </a:cubicBezTo>
                  <a:cubicBezTo>
                    <a:pt x="81" y="68"/>
                    <a:pt x="82" y="65"/>
                    <a:pt x="84" y="62"/>
                  </a:cubicBezTo>
                  <a:cubicBezTo>
                    <a:pt x="86" y="55"/>
                    <a:pt x="88" y="49"/>
                    <a:pt x="90" y="42"/>
                  </a:cubicBezTo>
                  <a:cubicBezTo>
                    <a:pt x="91" y="39"/>
                    <a:pt x="92" y="35"/>
                    <a:pt x="92" y="32"/>
                  </a:cubicBezTo>
                  <a:cubicBezTo>
                    <a:pt x="93" y="30"/>
                    <a:pt x="93" y="28"/>
                    <a:pt x="93" y="27"/>
                  </a:cubicBezTo>
                  <a:cubicBezTo>
                    <a:pt x="94" y="25"/>
                    <a:pt x="94" y="23"/>
                    <a:pt x="94" y="21"/>
                  </a:cubicBezTo>
                  <a:cubicBezTo>
                    <a:pt x="95" y="16"/>
                    <a:pt x="95" y="16"/>
                    <a:pt x="95" y="16"/>
                  </a:cubicBezTo>
                  <a:cubicBezTo>
                    <a:pt x="95" y="14"/>
                    <a:pt x="95" y="13"/>
                    <a:pt x="95" y="11"/>
                  </a:cubicBezTo>
                  <a:cubicBezTo>
                    <a:pt x="96" y="7"/>
                    <a:pt x="96" y="4"/>
                    <a:pt x="96" y="0"/>
                  </a:cubicBezTo>
                  <a:cubicBezTo>
                    <a:pt x="96" y="5"/>
                    <a:pt x="96" y="5"/>
                    <a:pt x="96" y="5"/>
                  </a:cubicBezTo>
                  <a:cubicBezTo>
                    <a:pt x="97" y="7"/>
                    <a:pt x="97" y="9"/>
                    <a:pt x="97" y="11"/>
                  </a:cubicBezTo>
                  <a:cubicBezTo>
                    <a:pt x="97" y="13"/>
                    <a:pt x="97" y="14"/>
                    <a:pt x="97" y="16"/>
                  </a:cubicBezTo>
                  <a:cubicBezTo>
                    <a:pt x="97" y="22"/>
                    <a:pt x="97" y="22"/>
                    <a:pt x="97" y="22"/>
                  </a:cubicBezTo>
                  <a:cubicBezTo>
                    <a:pt x="97" y="23"/>
                    <a:pt x="97" y="25"/>
                    <a:pt x="97" y="27"/>
                  </a:cubicBezTo>
                  <a:cubicBezTo>
                    <a:pt x="97" y="29"/>
                    <a:pt x="97" y="31"/>
                    <a:pt x="97" y="32"/>
                  </a:cubicBezTo>
                  <a:cubicBezTo>
                    <a:pt x="96" y="36"/>
                    <a:pt x="96" y="39"/>
                    <a:pt x="95" y="43"/>
                  </a:cubicBezTo>
                  <a:cubicBezTo>
                    <a:pt x="94" y="50"/>
                    <a:pt x="92" y="57"/>
                    <a:pt x="90" y="64"/>
                  </a:cubicBezTo>
                  <a:cubicBezTo>
                    <a:pt x="89" y="67"/>
                    <a:pt x="88" y="71"/>
                    <a:pt x="86" y="74"/>
                  </a:cubicBezTo>
                  <a:cubicBezTo>
                    <a:pt x="85" y="78"/>
                    <a:pt x="84" y="81"/>
                    <a:pt x="82" y="84"/>
                  </a:cubicBezTo>
                  <a:cubicBezTo>
                    <a:pt x="82" y="86"/>
                    <a:pt x="82" y="86"/>
                    <a:pt x="82" y="86"/>
                  </a:cubicBezTo>
                  <a:cubicBezTo>
                    <a:pt x="80" y="86"/>
                    <a:pt x="80" y="86"/>
                    <a:pt x="80" y="86"/>
                  </a:cubicBezTo>
                  <a:cubicBezTo>
                    <a:pt x="79" y="87"/>
                    <a:pt x="77" y="87"/>
                    <a:pt x="76" y="88"/>
                  </a:cubicBezTo>
                  <a:cubicBezTo>
                    <a:pt x="74" y="88"/>
                    <a:pt x="72" y="88"/>
                    <a:pt x="71" y="89"/>
                  </a:cubicBezTo>
                  <a:cubicBezTo>
                    <a:pt x="66" y="89"/>
                    <a:pt x="66" y="89"/>
                    <a:pt x="66" y="89"/>
                  </a:cubicBezTo>
                  <a:cubicBezTo>
                    <a:pt x="62" y="89"/>
                    <a:pt x="62" y="89"/>
                    <a:pt x="62" y="89"/>
                  </a:cubicBezTo>
                  <a:cubicBezTo>
                    <a:pt x="60" y="89"/>
                    <a:pt x="58" y="89"/>
                    <a:pt x="57" y="89"/>
                  </a:cubicBezTo>
                  <a:cubicBezTo>
                    <a:pt x="55" y="89"/>
                    <a:pt x="54" y="89"/>
                    <a:pt x="52" y="89"/>
                  </a:cubicBezTo>
                  <a:cubicBezTo>
                    <a:pt x="49" y="89"/>
                    <a:pt x="46" y="88"/>
                    <a:pt x="43" y="88"/>
                  </a:cubicBezTo>
                  <a:cubicBezTo>
                    <a:pt x="31" y="86"/>
                    <a:pt x="20" y="84"/>
                    <a:pt x="8" y="81"/>
                  </a:cubicBezTo>
                  <a:cubicBezTo>
                    <a:pt x="6" y="80"/>
                    <a:pt x="6" y="80"/>
                    <a:pt x="6" y="80"/>
                  </a:cubicBezTo>
                  <a:cubicBezTo>
                    <a:pt x="6" y="78"/>
                    <a:pt x="6" y="78"/>
                    <a:pt x="6" y="78"/>
                  </a:cubicBezTo>
                  <a:cubicBezTo>
                    <a:pt x="3" y="69"/>
                    <a:pt x="3" y="69"/>
                    <a:pt x="3" y="69"/>
                  </a:cubicBezTo>
                  <a:cubicBezTo>
                    <a:pt x="2" y="64"/>
                    <a:pt x="2" y="64"/>
                    <a:pt x="2" y="64"/>
                  </a:cubicBezTo>
                  <a:cubicBezTo>
                    <a:pt x="2" y="62"/>
                    <a:pt x="2" y="60"/>
                    <a:pt x="1" y="59"/>
                  </a:cubicBezTo>
                  <a:cubicBezTo>
                    <a:pt x="1" y="55"/>
                    <a:pt x="0" y="52"/>
                    <a:pt x="0" y="49"/>
                  </a:cubicBezTo>
                  <a:cubicBezTo>
                    <a:pt x="0" y="45"/>
                    <a:pt x="0" y="42"/>
                    <a:pt x="0" y="39"/>
                  </a:cubicBezTo>
                  <a:cubicBezTo>
                    <a:pt x="0" y="37"/>
                    <a:pt x="0" y="35"/>
                    <a:pt x="0" y="34"/>
                  </a:cubicBezTo>
                  <a:cubicBezTo>
                    <a:pt x="0" y="32"/>
                    <a:pt x="0" y="30"/>
                    <a:pt x="0" y="29"/>
                  </a:cubicBezTo>
                  <a:cubicBezTo>
                    <a:pt x="1" y="25"/>
                    <a:pt x="1" y="22"/>
                    <a:pt x="2" y="19"/>
                  </a:cubicBezTo>
                  <a:cubicBezTo>
                    <a:pt x="3" y="12"/>
                    <a:pt x="6" y="6"/>
                    <a:pt x="9"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9" name="Freeform 83"/>
            <p:cNvSpPr/>
            <p:nvPr/>
          </p:nvSpPr>
          <p:spPr bwMode="auto">
            <a:xfrm>
              <a:off x="4751388" y="3700463"/>
              <a:ext cx="549275" cy="415925"/>
            </a:xfrm>
            <a:custGeom>
              <a:avLst/>
              <a:gdLst>
                <a:gd name="T0" fmla="*/ 257 w 257"/>
                <a:gd name="T1" fmla="*/ 154 h 194"/>
                <a:gd name="T2" fmla="*/ 106 w 257"/>
                <a:gd name="T3" fmla="*/ 185 h 194"/>
                <a:gd name="T4" fmla="*/ 9 w 257"/>
                <a:gd name="T5" fmla="*/ 121 h 194"/>
                <a:gd name="T6" fmla="*/ 73 w 257"/>
                <a:gd name="T7" fmla="*/ 24 h 194"/>
                <a:gd name="T8" fmla="*/ 195 w 257"/>
                <a:gd name="T9" fmla="*/ 0 h 194"/>
                <a:gd name="T10" fmla="*/ 230 w 257"/>
                <a:gd name="T11" fmla="*/ 113 h 194"/>
                <a:gd name="T12" fmla="*/ 257 w 257"/>
                <a:gd name="T13" fmla="*/ 154 h 194"/>
              </a:gdLst>
              <a:ahLst/>
              <a:cxnLst>
                <a:cxn ang="0">
                  <a:pos x="T0" y="T1"/>
                </a:cxn>
                <a:cxn ang="0">
                  <a:pos x="T2" y="T3"/>
                </a:cxn>
                <a:cxn ang="0">
                  <a:pos x="T4" y="T5"/>
                </a:cxn>
                <a:cxn ang="0">
                  <a:pos x="T6" y="T7"/>
                </a:cxn>
                <a:cxn ang="0">
                  <a:pos x="T8" y="T9"/>
                </a:cxn>
                <a:cxn ang="0">
                  <a:pos x="T10" y="T11"/>
                </a:cxn>
                <a:cxn ang="0">
                  <a:pos x="T12" y="T13"/>
                </a:cxn>
              </a:cxnLst>
              <a:rect l="0" t="0" r="r" b="b"/>
              <a:pathLst>
                <a:path w="257" h="194">
                  <a:moveTo>
                    <a:pt x="257" y="154"/>
                  </a:moveTo>
                  <a:cubicBezTo>
                    <a:pt x="106" y="185"/>
                    <a:pt x="106" y="185"/>
                    <a:pt x="106" y="185"/>
                  </a:cubicBezTo>
                  <a:cubicBezTo>
                    <a:pt x="62" y="194"/>
                    <a:pt x="18" y="165"/>
                    <a:pt x="9" y="121"/>
                  </a:cubicBezTo>
                  <a:cubicBezTo>
                    <a:pt x="0" y="77"/>
                    <a:pt x="29" y="33"/>
                    <a:pt x="73" y="24"/>
                  </a:cubicBezTo>
                  <a:cubicBezTo>
                    <a:pt x="195" y="0"/>
                    <a:pt x="195" y="0"/>
                    <a:pt x="195" y="0"/>
                  </a:cubicBezTo>
                  <a:cubicBezTo>
                    <a:pt x="195" y="0"/>
                    <a:pt x="185" y="33"/>
                    <a:pt x="230" y="113"/>
                  </a:cubicBezTo>
                  <a:lnTo>
                    <a:pt x="257" y="154"/>
                  </a:lnTo>
                  <a:close/>
                </a:path>
              </a:pathLst>
            </a:custGeom>
            <a:solidFill>
              <a:srgbClr val="64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0" name="Freeform 84"/>
            <p:cNvSpPr/>
            <p:nvPr/>
          </p:nvSpPr>
          <p:spPr bwMode="auto">
            <a:xfrm>
              <a:off x="4752976" y="3683000"/>
              <a:ext cx="561975" cy="430213"/>
            </a:xfrm>
            <a:custGeom>
              <a:avLst/>
              <a:gdLst>
                <a:gd name="T0" fmla="*/ 256 w 263"/>
                <a:gd name="T1" fmla="*/ 162 h 201"/>
                <a:gd name="T2" fmla="*/ 254 w 263"/>
                <a:gd name="T3" fmla="*/ 155 h 201"/>
                <a:gd name="T4" fmla="*/ 103 w 263"/>
                <a:gd name="T5" fmla="*/ 186 h 201"/>
                <a:gd name="T6" fmla="*/ 103 w 263"/>
                <a:gd name="T7" fmla="*/ 186 h 201"/>
                <a:gd name="T8" fmla="*/ 88 w 263"/>
                <a:gd name="T9" fmla="*/ 187 h 201"/>
                <a:gd name="T10" fmla="*/ 41 w 263"/>
                <a:gd name="T11" fmla="*/ 171 h 201"/>
                <a:gd name="T12" fmla="*/ 15 w 263"/>
                <a:gd name="T13" fmla="*/ 127 h 201"/>
                <a:gd name="T14" fmla="*/ 14 w 263"/>
                <a:gd name="T15" fmla="*/ 113 h 201"/>
                <a:gd name="T16" fmla="*/ 30 w 263"/>
                <a:gd name="T17" fmla="*/ 66 h 201"/>
                <a:gd name="T18" fmla="*/ 73 w 263"/>
                <a:gd name="T19" fmla="*/ 39 h 201"/>
                <a:gd name="T20" fmla="*/ 195 w 263"/>
                <a:gd name="T21" fmla="*/ 14 h 201"/>
                <a:gd name="T22" fmla="*/ 194 w 263"/>
                <a:gd name="T23" fmla="*/ 8 h 201"/>
                <a:gd name="T24" fmla="*/ 187 w 263"/>
                <a:gd name="T25" fmla="*/ 6 h 201"/>
                <a:gd name="T26" fmla="*/ 186 w 263"/>
                <a:gd name="T27" fmla="*/ 17 h 201"/>
                <a:gd name="T28" fmla="*/ 223 w 263"/>
                <a:gd name="T29" fmla="*/ 125 h 201"/>
                <a:gd name="T30" fmla="*/ 223 w 263"/>
                <a:gd name="T31" fmla="*/ 125 h 201"/>
                <a:gd name="T32" fmla="*/ 250 w 263"/>
                <a:gd name="T33" fmla="*/ 165 h 201"/>
                <a:gd name="T34" fmla="*/ 256 w 263"/>
                <a:gd name="T35" fmla="*/ 162 h 201"/>
                <a:gd name="T36" fmla="*/ 254 w 263"/>
                <a:gd name="T37" fmla="*/ 155 h 201"/>
                <a:gd name="T38" fmla="*/ 256 w 263"/>
                <a:gd name="T39" fmla="*/ 162 h 201"/>
                <a:gd name="T40" fmla="*/ 261 w 263"/>
                <a:gd name="T41" fmla="*/ 158 h 201"/>
                <a:gd name="T42" fmla="*/ 235 w 263"/>
                <a:gd name="T43" fmla="*/ 117 h 201"/>
                <a:gd name="T44" fmla="*/ 229 w 263"/>
                <a:gd name="T45" fmla="*/ 121 h 201"/>
                <a:gd name="T46" fmla="*/ 235 w 263"/>
                <a:gd name="T47" fmla="*/ 118 h 201"/>
                <a:gd name="T48" fmla="*/ 200 w 263"/>
                <a:gd name="T49" fmla="*/ 17 h 201"/>
                <a:gd name="T50" fmla="*/ 200 w 263"/>
                <a:gd name="T51" fmla="*/ 11 h 201"/>
                <a:gd name="T52" fmla="*/ 201 w 263"/>
                <a:gd name="T53" fmla="*/ 10 h 201"/>
                <a:gd name="T54" fmla="*/ 201 w 263"/>
                <a:gd name="T55" fmla="*/ 9 h 201"/>
                <a:gd name="T56" fmla="*/ 198 w 263"/>
                <a:gd name="T57" fmla="*/ 9 h 201"/>
                <a:gd name="T58" fmla="*/ 201 w 263"/>
                <a:gd name="T59" fmla="*/ 10 h 201"/>
                <a:gd name="T60" fmla="*/ 201 w 263"/>
                <a:gd name="T61" fmla="*/ 9 h 201"/>
                <a:gd name="T62" fmla="*/ 198 w 263"/>
                <a:gd name="T63" fmla="*/ 9 h 201"/>
                <a:gd name="T64" fmla="*/ 201 w 263"/>
                <a:gd name="T65" fmla="*/ 10 h 201"/>
                <a:gd name="T66" fmla="*/ 199 w 263"/>
                <a:gd name="T67" fmla="*/ 3 h 201"/>
                <a:gd name="T68" fmla="*/ 192 w 263"/>
                <a:gd name="T69" fmla="*/ 1 h 201"/>
                <a:gd name="T70" fmla="*/ 71 w 263"/>
                <a:gd name="T71" fmla="*/ 26 h 201"/>
                <a:gd name="T72" fmla="*/ 19 w 263"/>
                <a:gd name="T73" fmla="*/ 57 h 201"/>
                <a:gd name="T74" fmla="*/ 0 w 263"/>
                <a:gd name="T75" fmla="*/ 113 h 201"/>
                <a:gd name="T76" fmla="*/ 1 w 263"/>
                <a:gd name="T77" fmla="*/ 130 h 201"/>
                <a:gd name="T78" fmla="*/ 33 w 263"/>
                <a:gd name="T79" fmla="*/ 181 h 201"/>
                <a:gd name="T80" fmla="*/ 88 w 263"/>
                <a:gd name="T81" fmla="*/ 201 h 201"/>
                <a:gd name="T82" fmla="*/ 106 w 263"/>
                <a:gd name="T83" fmla="*/ 199 h 201"/>
                <a:gd name="T84" fmla="*/ 106 w 263"/>
                <a:gd name="T85" fmla="*/ 199 h 201"/>
                <a:gd name="T86" fmla="*/ 257 w 263"/>
                <a:gd name="T87" fmla="*/ 168 h 201"/>
                <a:gd name="T88" fmla="*/ 262 w 263"/>
                <a:gd name="T89" fmla="*/ 164 h 201"/>
                <a:gd name="T90" fmla="*/ 261 w 263"/>
                <a:gd name="T91" fmla="*/ 158 h 201"/>
                <a:gd name="T92" fmla="*/ 256 w 263"/>
                <a:gd name="T93" fmla="*/ 16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3" h="201">
                  <a:moveTo>
                    <a:pt x="256" y="162"/>
                  </a:moveTo>
                  <a:cubicBezTo>
                    <a:pt x="254" y="155"/>
                    <a:pt x="254" y="155"/>
                    <a:pt x="254" y="155"/>
                  </a:cubicBezTo>
                  <a:cubicBezTo>
                    <a:pt x="103" y="186"/>
                    <a:pt x="103" y="186"/>
                    <a:pt x="103" y="186"/>
                  </a:cubicBezTo>
                  <a:cubicBezTo>
                    <a:pt x="103" y="186"/>
                    <a:pt x="103" y="186"/>
                    <a:pt x="103" y="186"/>
                  </a:cubicBezTo>
                  <a:cubicBezTo>
                    <a:pt x="98" y="187"/>
                    <a:pt x="93" y="187"/>
                    <a:pt x="88" y="187"/>
                  </a:cubicBezTo>
                  <a:cubicBezTo>
                    <a:pt x="71" y="187"/>
                    <a:pt x="54" y="181"/>
                    <a:pt x="41" y="171"/>
                  </a:cubicBezTo>
                  <a:cubicBezTo>
                    <a:pt x="28" y="160"/>
                    <a:pt x="19" y="145"/>
                    <a:pt x="15" y="127"/>
                  </a:cubicBezTo>
                  <a:cubicBezTo>
                    <a:pt x="14" y="122"/>
                    <a:pt x="14" y="117"/>
                    <a:pt x="14" y="113"/>
                  </a:cubicBezTo>
                  <a:cubicBezTo>
                    <a:pt x="14" y="95"/>
                    <a:pt x="20" y="79"/>
                    <a:pt x="30" y="66"/>
                  </a:cubicBezTo>
                  <a:cubicBezTo>
                    <a:pt x="41" y="53"/>
                    <a:pt x="56" y="43"/>
                    <a:pt x="73" y="39"/>
                  </a:cubicBezTo>
                  <a:cubicBezTo>
                    <a:pt x="195" y="14"/>
                    <a:pt x="195" y="14"/>
                    <a:pt x="195" y="14"/>
                  </a:cubicBezTo>
                  <a:cubicBezTo>
                    <a:pt x="194" y="8"/>
                    <a:pt x="194" y="8"/>
                    <a:pt x="194" y="8"/>
                  </a:cubicBezTo>
                  <a:cubicBezTo>
                    <a:pt x="187" y="6"/>
                    <a:pt x="187" y="6"/>
                    <a:pt x="187" y="6"/>
                  </a:cubicBezTo>
                  <a:cubicBezTo>
                    <a:pt x="187" y="6"/>
                    <a:pt x="186" y="10"/>
                    <a:pt x="186" y="17"/>
                  </a:cubicBezTo>
                  <a:cubicBezTo>
                    <a:pt x="186" y="34"/>
                    <a:pt x="191" y="68"/>
                    <a:pt x="223" y="125"/>
                  </a:cubicBezTo>
                  <a:cubicBezTo>
                    <a:pt x="223" y="125"/>
                    <a:pt x="223" y="125"/>
                    <a:pt x="223" y="125"/>
                  </a:cubicBezTo>
                  <a:cubicBezTo>
                    <a:pt x="250" y="165"/>
                    <a:pt x="250" y="165"/>
                    <a:pt x="250" y="165"/>
                  </a:cubicBezTo>
                  <a:cubicBezTo>
                    <a:pt x="256" y="162"/>
                    <a:pt x="256" y="162"/>
                    <a:pt x="256" y="162"/>
                  </a:cubicBezTo>
                  <a:cubicBezTo>
                    <a:pt x="254" y="155"/>
                    <a:pt x="254" y="155"/>
                    <a:pt x="254" y="155"/>
                  </a:cubicBezTo>
                  <a:cubicBezTo>
                    <a:pt x="256" y="162"/>
                    <a:pt x="256" y="162"/>
                    <a:pt x="256" y="162"/>
                  </a:cubicBezTo>
                  <a:cubicBezTo>
                    <a:pt x="261" y="158"/>
                    <a:pt x="261" y="158"/>
                    <a:pt x="261" y="158"/>
                  </a:cubicBezTo>
                  <a:cubicBezTo>
                    <a:pt x="235" y="117"/>
                    <a:pt x="235" y="117"/>
                    <a:pt x="235" y="117"/>
                  </a:cubicBezTo>
                  <a:cubicBezTo>
                    <a:pt x="229" y="121"/>
                    <a:pt x="229" y="121"/>
                    <a:pt x="229" y="121"/>
                  </a:cubicBezTo>
                  <a:cubicBezTo>
                    <a:pt x="235" y="118"/>
                    <a:pt x="235" y="118"/>
                    <a:pt x="235" y="118"/>
                  </a:cubicBezTo>
                  <a:cubicBezTo>
                    <a:pt x="204" y="63"/>
                    <a:pt x="200" y="31"/>
                    <a:pt x="200" y="17"/>
                  </a:cubicBezTo>
                  <a:cubicBezTo>
                    <a:pt x="200" y="14"/>
                    <a:pt x="200" y="12"/>
                    <a:pt x="200" y="11"/>
                  </a:cubicBezTo>
                  <a:cubicBezTo>
                    <a:pt x="200" y="10"/>
                    <a:pt x="201" y="10"/>
                    <a:pt x="201" y="10"/>
                  </a:cubicBezTo>
                  <a:cubicBezTo>
                    <a:pt x="201" y="9"/>
                    <a:pt x="201" y="9"/>
                    <a:pt x="201" y="9"/>
                  </a:cubicBezTo>
                  <a:cubicBezTo>
                    <a:pt x="198" y="9"/>
                    <a:pt x="198" y="9"/>
                    <a:pt x="198" y="9"/>
                  </a:cubicBezTo>
                  <a:cubicBezTo>
                    <a:pt x="201" y="10"/>
                    <a:pt x="201" y="10"/>
                    <a:pt x="201" y="10"/>
                  </a:cubicBezTo>
                  <a:cubicBezTo>
                    <a:pt x="201" y="9"/>
                    <a:pt x="201" y="9"/>
                    <a:pt x="201" y="9"/>
                  </a:cubicBezTo>
                  <a:cubicBezTo>
                    <a:pt x="198" y="9"/>
                    <a:pt x="198" y="9"/>
                    <a:pt x="198" y="9"/>
                  </a:cubicBezTo>
                  <a:cubicBezTo>
                    <a:pt x="201" y="10"/>
                    <a:pt x="201" y="10"/>
                    <a:pt x="201" y="10"/>
                  </a:cubicBezTo>
                  <a:cubicBezTo>
                    <a:pt x="201" y="7"/>
                    <a:pt x="201" y="5"/>
                    <a:pt x="199" y="3"/>
                  </a:cubicBezTo>
                  <a:cubicBezTo>
                    <a:pt x="197" y="1"/>
                    <a:pt x="195" y="0"/>
                    <a:pt x="192" y="1"/>
                  </a:cubicBezTo>
                  <a:cubicBezTo>
                    <a:pt x="71" y="26"/>
                    <a:pt x="71" y="26"/>
                    <a:pt x="71" y="26"/>
                  </a:cubicBezTo>
                  <a:cubicBezTo>
                    <a:pt x="50" y="30"/>
                    <a:pt x="32" y="41"/>
                    <a:pt x="19" y="57"/>
                  </a:cubicBezTo>
                  <a:cubicBezTo>
                    <a:pt x="7" y="72"/>
                    <a:pt x="0" y="92"/>
                    <a:pt x="0" y="113"/>
                  </a:cubicBezTo>
                  <a:cubicBezTo>
                    <a:pt x="0" y="118"/>
                    <a:pt x="0" y="124"/>
                    <a:pt x="1" y="130"/>
                  </a:cubicBezTo>
                  <a:cubicBezTo>
                    <a:pt x="6" y="151"/>
                    <a:pt x="17" y="169"/>
                    <a:pt x="33" y="181"/>
                  </a:cubicBezTo>
                  <a:cubicBezTo>
                    <a:pt x="48" y="194"/>
                    <a:pt x="68" y="201"/>
                    <a:pt x="88" y="201"/>
                  </a:cubicBezTo>
                  <a:cubicBezTo>
                    <a:pt x="94" y="201"/>
                    <a:pt x="100" y="201"/>
                    <a:pt x="106" y="199"/>
                  </a:cubicBezTo>
                  <a:cubicBezTo>
                    <a:pt x="106" y="199"/>
                    <a:pt x="106" y="199"/>
                    <a:pt x="106" y="199"/>
                  </a:cubicBezTo>
                  <a:cubicBezTo>
                    <a:pt x="257" y="168"/>
                    <a:pt x="257" y="168"/>
                    <a:pt x="257" y="168"/>
                  </a:cubicBezTo>
                  <a:cubicBezTo>
                    <a:pt x="259" y="168"/>
                    <a:pt x="261" y="166"/>
                    <a:pt x="262" y="164"/>
                  </a:cubicBezTo>
                  <a:cubicBezTo>
                    <a:pt x="263" y="162"/>
                    <a:pt x="263" y="160"/>
                    <a:pt x="261" y="158"/>
                  </a:cubicBezTo>
                  <a:lnTo>
                    <a:pt x="256" y="16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39" name="矩形 238"/>
          <p:cNvSpPr/>
          <p:nvPr/>
        </p:nvSpPr>
        <p:spPr>
          <a:xfrm>
            <a:off x="790273" y="-457200"/>
            <a:ext cx="10611455" cy="728014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236" name="组合 235"/>
          <p:cNvGrpSpPr/>
          <p:nvPr/>
        </p:nvGrpSpPr>
        <p:grpSpPr>
          <a:xfrm>
            <a:off x="6641" y="1251492"/>
            <a:ext cx="4634229" cy="5699105"/>
            <a:chOff x="1644651" y="-2063750"/>
            <a:chExt cx="8932863" cy="10985501"/>
          </a:xfrm>
        </p:grpSpPr>
        <p:sp>
          <p:nvSpPr>
            <p:cNvPr id="5" name="Freeform 5"/>
            <p:cNvSpPr>
              <a:spLocks noEditPoints="1"/>
            </p:cNvSpPr>
            <p:nvPr/>
          </p:nvSpPr>
          <p:spPr bwMode="auto">
            <a:xfrm>
              <a:off x="3919538" y="8751888"/>
              <a:ext cx="3382963" cy="136525"/>
            </a:xfrm>
            <a:custGeom>
              <a:avLst/>
              <a:gdLst>
                <a:gd name="T0" fmla="*/ 9 w 798"/>
                <a:gd name="T1" fmla="*/ 1 h 32"/>
                <a:gd name="T2" fmla="*/ 0 w 798"/>
                <a:gd name="T3" fmla="*/ 1 h 32"/>
                <a:gd name="T4" fmla="*/ 9 w 798"/>
                <a:gd name="T5" fmla="*/ 1 h 32"/>
                <a:gd name="T6" fmla="*/ 9 w 798"/>
                <a:gd name="T7" fmla="*/ 1 h 32"/>
                <a:gd name="T8" fmla="*/ 789 w 798"/>
                <a:gd name="T9" fmla="*/ 0 h 32"/>
                <a:gd name="T10" fmla="*/ 93 w 798"/>
                <a:gd name="T11" fmla="*/ 0 h 32"/>
                <a:gd name="T12" fmla="*/ 93 w 798"/>
                <a:gd name="T13" fmla="*/ 6 h 32"/>
                <a:gd name="T14" fmla="*/ 132 w 798"/>
                <a:gd name="T15" fmla="*/ 8 h 32"/>
                <a:gd name="T16" fmla="*/ 346 w 798"/>
                <a:gd name="T17" fmla="*/ 16 h 32"/>
                <a:gd name="T18" fmla="*/ 774 w 798"/>
                <a:gd name="T19" fmla="*/ 32 h 32"/>
                <a:gd name="T20" fmla="*/ 775 w 798"/>
                <a:gd name="T21" fmla="*/ 32 h 32"/>
                <a:gd name="T22" fmla="*/ 789 w 798"/>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8" h="32">
                  <a:moveTo>
                    <a:pt x="9" y="1"/>
                  </a:moveTo>
                  <a:cubicBezTo>
                    <a:pt x="0" y="1"/>
                    <a:pt x="0" y="1"/>
                    <a:pt x="0" y="1"/>
                  </a:cubicBezTo>
                  <a:cubicBezTo>
                    <a:pt x="3" y="1"/>
                    <a:pt x="6" y="1"/>
                    <a:pt x="9" y="1"/>
                  </a:cubicBezTo>
                  <a:cubicBezTo>
                    <a:pt x="9" y="1"/>
                    <a:pt x="9" y="1"/>
                    <a:pt x="9" y="1"/>
                  </a:cubicBezTo>
                  <a:moveTo>
                    <a:pt x="789" y="0"/>
                  </a:moveTo>
                  <a:cubicBezTo>
                    <a:pt x="93" y="0"/>
                    <a:pt x="93" y="0"/>
                    <a:pt x="93" y="0"/>
                  </a:cubicBezTo>
                  <a:cubicBezTo>
                    <a:pt x="93" y="2"/>
                    <a:pt x="93" y="4"/>
                    <a:pt x="93" y="6"/>
                  </a:cubicBezTo>
                  <a:cubicBezTo>
                    <a:pt x="106" y="7"/>
                    <a:pt x="119" y="7"/>
                    <a:pt x="132" y="8"/>
                  </a:cubicBezTo>
                  <a:cubicBezTo>
                    <a:pt x="204" y="11"/>
                    <a:pt x="275" y="13"/>
                    <a:pt x="346" y="16"/>
                  </a:cubicBezTo>
                  <a:cubicBezTo>
                    <a:pt x="489" y="21"/>
                    <a:pt x="632" y="27"/>
                    <a:pt x="774" y="32"/>
                  </a:cubicBezTo>
                  <a:cubicBezTo>
                    <a:pt x="775" y="32"/>
                    <a:pt x="775" y="32"/>
                    <a:pt x="775" y="32"/>
                  </a:cubicBezTo>
                  <a:cubicBezTo>
                    <a:pt x="793" y="32"/>
                    <a:pt x="798" y="11"/>
                    <a:pt x="78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 name="Freeform 6"/>
            <p:cNvSpPr/>
            <p:nvPr/>
          </p:nvSpPr>
          <p:spPr bwMode="auto">
            <a:xfrm>
              <a:off x="4148138" y="8786813"/>
              <a:ext cx="149225" cy="88900"/>
            </a:xfrm>
            <a:custGeom>
              <a:avLst/>
              <a:gdLst>
                <a:gd name="T0" fmla="*/ 1 w 35"/>
                <a:gd name="T1" fmla="*/ 0 h 21"/>
                <a:gd name="T2" fmla="*/ 0 w 35"/>
                <a:gd name="T3" fmla="*/ 4 h 21"/>
                <a:gd name="T4" fmla="*/ 0 w 35"/>
                <a:gd name="T5" fmla="*/ 4 h 21"/>
                <a:gd name="T6" fmla="*/ 18 w 35"/>
                <a:gd name="T7" fmla="*/ 21 h 21"/>
                <a:gd name="T8" fmla="*/ 34 w 35"/>
                <a:gd name="T9" fmla="*/ 9 h 21"/>
                <a:gd name="T10" fmla="*/ 35 w 35"/>
                <a:gd name="T11" fmla="*/ 6 h 21"/>
                <a:gd name="T12" fmla="*/ 17 w 35"/>
                <a:gd name="T13" fmla="*/ 15 h 21"/>
                <a:gd name="T14" fmla="*/ 1 w 35"/>
                <a:gd name="T15" fmla="*/ 0 h 21"/>
                <a:gd name="T16" fmla="*/ 1 w 35"/>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1">
                  <a:moveTo>
                    <a:pt x="1" y="0"/>
                  </a:moveTo>
                  <a:cubicBezTo>
                    <a:pt x="0" y="1"/>
                    <a:pt x="0" y="2"/>
                    <a:pt x="0" y="4"/>
                  </a:cubicBezTo>
                  <a:cubicBezTo>
                    <a:pt x="0" y="4"/>
                    <a:pt x="0" y="4"/>
                    <a:pt x="0" y="4"/>
                  </a:cubicBezTo>
                  <a:cubicBezTo>
                    <a:pt x="0" y="15"/>
                    <a:pt x="9" y="21"/>
                    <a:pt x="18" y="21"/>
                  </a:cubicBezTo>
                  <a:cubicBezTo>
                    <a:pt x="25" y="21"/>
                    <a:pt x="32" y="17"/>
                    <a:pt x="34" y="9"/>
                  </a:cubicBezTo>
                  <a:cubicBezTo>
                    <a:pt x="34" y="8"/>
                    <a:pt x="34" y="7"/>
                    <a:pt x="35" y="6"/>
                  </a:cubicBezTo>
                  <a:cubicBezTo>
                    <a:pt x="30" y="12"/>
                    <a:pt x="23" y="15"/>
                    <a:pt x="17" y="15"/>
                  </a:cubicBezTo>
                  <a:cubicBezTo>
                    <a:pt x="9" y="15"/>
                    <a:pt x="2" y="1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 name="Freeform 7"/>
            <p:cNvSpPr/>
            <p:nvPr/>
          </p:nvSpPr>
          <p:spPr bwMode="auto">
            <a:xfrm>
              <a:off x="3957638" y="8751888"/>
              <a:ext cx="357188" cy="169863"/>
            </a:xfrm>
            <a:custGeom>
              <a:avLst/>
              <a:gdLst>
                <a:gd name="T0" fmla="*/ 84 w 84"/>
                <a:gd name="T1" fmla="*/ 0 h 40"/>
                <a:gd name="T2" fmla="*/ 0 w 84"/>
                <a:gd name="T3" fmla="*/ 1 h 40"/>
                <a:gd name="T4" fmla="*/ 0 w 84"/>
                <a:gd name="T5" fmla="*/ 1 h 40"/>
                <a:gd name="T6" fmla="*/ 2 w 84"/>
                <a:gd name="T7" fmla="*/ 20 h 40"/>
                <a:gd name="T8" fmla="*/ 24 w 84"/>
                <a:gd name="T9" fmla="*/ 40 h 40"/>
                <a:gd name="T10" fmla="*/ 41 w 84"/>
                <a:gd name="T11" fmla="*/ 25 h 40"/>
                <a:gd name="T12" fmla="*/ 45 w 84"/>
                <a:gd name="T13" fmla="*/ 12 h 40"/>
                <a:gd name="T14" fmla="*/ 46 w 84"/>
                <a:gd name="T15" fmla="*/ 8 h 40"/>
                <a:gd name="T16" fmla="*/ 46 w 84"/>
                <a:gd name="T17" fmla="*/ 8 h 40"/>
                <a:gd name="T18" fmla="*/ 62 w 84"/>
                <a:gd name="T19" fmla="*/ 23 h 40"/>
                <a:gd name="T20" fmla="*/ 80 w 84"/>
                <a:gd name="T21" fmla="*/ 14 h 40"/>
                <a:gd name="T22" fmla="*/ 84 w 84"/>
                <a:gd name="T23" fmla="*/ 6 h 40"/>
                <a:gd name="T24" fmla="*/ 84 w 84"/>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0">
                  <a:moveTo>
                    <a:pt x="84" y="0"/>
                  </a:moveTo>
                  <a:cubicBezTo>
                    <a:pt x="0" y="1"/>
                    <a:pt x="0" y="1"/>
                    <a:pt x="0" y="1"/>
                  </a:cubicBezTo>
                  <a:cubicBezTo>
                    <a:pt x="0" y="1"/>
                    <a:pt x="0" y="1"/>
                    <a:pt x="0" y="1"/>
                  </a:cubicBezTo>
                  <a:cubicBezTo>
                    <a:pt x="1" y="8"/>
                    <a:pt x="1" y="14"/>
                    <a:pt x="2" y="20"/>
                  </a:cubicBezTo>
                  <a:cubicBezTo>
                    <a:pt x="4" y="32"/>
                    <a:pt x="14" y="40"/>
                    <a:pt x="24" y="40"/>
                  </a:cubicBezTo>
                  <a:cubicBezTo>
                    <a:pt x="31" y="40"/>
                    <a:pt x="39" y="36"/>
                    <a:pt x="41" y="25"/>
                  </a:cubicBezTo>
                  <a:cubicBezTo>
                    <a:pt x="42" y="21"/>
                    <a:pt x="44" y="16"/>
                    <a:pt x="45" y="12"/>
                  </a:cubicBezTo>
                  <a:cubicBezTo>
                    <a:pt x="45" y="10"/>
                    <a:pt x="45" y="9"/>
                    <a:pt x="46" y="8"/>
                  </a:cubicBezTo>
                  <a:cubicBezTo>
                    <a:pt x="46" y="8"/>
                    <a:pt x="46" y="8"/>
                    <a:pt x="46" y="8"/>
                  </a:cubicBezTo>
                  <a:cubicBezTo>
                    <a:pt x="47" y="18"/>
                    <a:pt x="54" y="23"/>
                    <a:pt x="62" y="23"/>
                  </a:cubicBezTo>
                  <a:cubicBezTo>
                    <a:pt x="68" y="23"/>
                    <a:pt x="75" y="20"/>
                    <a:pt x="80" y="14"/>
                  </a:cubicBezTo>
                  <a:cubicBezTo>
                    <a:pt x="81" y="12"/>
                    <a:pt x="83" y="9"/>
                    <a:pt x="84" y="6"/>
                  </a:cubicBezTo>
                  <a:cubicBezTo>
                    <a:pt x="84" y="4"/>
                    <a:pt x="84" y="2"/>
                    <a:pt x="8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8"/>
            <p:cNvSpPr/>
            <p:nvPr/>
          </p:nvSpPr>
          <p:spPr bwMode="auto">
            <a:xfrm>
              <a:off x="7343776" y="8675688"/>
              <a:ext cx="9525" cy="25400"/>
            </a:xfrm>
            <a:custGeom>
              <a:avLst/>
              <a:gdLst>
                <a:gd name="T0" fmla="*/ 0 w 2"/>
                <a:gd name="T1" fmla="*/ 0 h 6"/>
                <a:gd name="T2" fmla="*/ 0 w 2"/>
                <a:gd name="T3" fmla="*/ 0 h 6"/>
                <a:gd name="T4" fmla="*/ 0 w 2"/>
                <a:gd name="T5" fmla="*/ 4 h 6"/>
                <a:gd name="T6" fmla="*/ 0 w 2"/>
                <a:gd name="T7" fmla="*/ 6 h 6"/>
                <a:gd name="T8" fmla="*/ 2 w 2"/>
                <a:gd name="T9" fmla="*/ 3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cubicBezTo>
                    <a:pt x="0" y="0"/>
                    <a:pt x="0" y="0"/>
                    <a:pt x="0" y="0"/>
                  </a:cubicBezTo>
                  <a:cubicBezTo>
                    <a:pt x="0" y="1"/>
                    <a:pt x="0" y="3"/>
                    <a:pt x="0" y="4"/>
                  </a:cubicBezTo>
                  <a:cubicBezTo>
                    <a:pt x="0" y="5"/>
                    <a:pt x="0" y="6"/>
                    <a:pt x="0" y="6"/>
                  </a:cubicBezTo>
                  <a:cubicBezTo>
                    <a:pt x="1" y="6"/>
                    <a:pt x="1" y="4"/>
                    <a:pt x="2" y="3"/>
                  </a:cubicBezTo>
                  <a:cubicBezTo>
                    <a:pt x="2"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 name="Freeform 9"/>
            <p:cNvSpPr>
              <a:spLocks noEditPoints="1"/>
            </p:cNvSpPr>
            <p:nvPr/>
          </p:nvSpPr>
          <p:spPr bwMode="auto">
            <a:xfrm>
              <a:off x="1644651" y="-2063750"/>
              <a:ext cx="8932863" cy="10820400"/>
            </a:xfrm>
            <a:custGeom>
              <a:avLst/>
              <a:gdLst>
                <a:gd name="T0" fmla="*/ 528 w 2108"/>
                <a:gd name="T1" fmla="*/ 1110 h 2553"/>
                <a:gd name="T2" fmla="*/ 188 w 2108"/>
                <a:gd name="T3" fmla="*/ 730 h 2553"/>
                <a:gd name="T4" fmla="*/ 236 w 2108"/>
                <a:gd name="T5" fmla="*/ 719 h 2553"/>
                <a:gd name="T6" fmla="*/ 117 w 2108"/>
                <a:gd name="T7" fmla="*/ 696 h 2553"/>
                <a:gd name="T8" fmla="*/ 95 w 2108"/>
                <a:gd name="T9" fmla="*/ 683 h 2553"/>
                <a:gd name="T10" fmla="*/ 636 w 2108"/>
                <a:gd name="T11" fmla="*/ 597 h 2553"/>
                <a:gd name="T12" fmla="*/ 311 w 2108"/>
                <a:gd name="T13" fmla="*/ 547 h 2553"/>
                <a:gd name="T14" fmla="*/ 545 w 2108"/>
                <a:gd name="T15" fmla="*/ 437 h 2553"/>
                <a:gd name="T16" fmla="*/ 1122 w 2108"/>
                <a:gd name="T17" fmla="*/ 258 h 2553"/>
                <a:gd name="T18" fmla="*/ 1130 w 2108"/>
                <a:gd name="T19" fmla="*/ 319 h 2553"/>
                <a:gd name="T20" fmla="*/ 1137 w 2108"/>
                <a:gd name="T21" fmla="*/ 250 h 2553"/>
                <a:gd name="T22" fmla="*/ 873 w 2108"/>
                <a:gd name="T23" fmla="*/ 227 h 2553"/>
                <a:gd name="T24" fmla="*/ 921 w 2108"/>
                <a:gd name="T25" fmla="*/ 570 h 2553"/>
                <a:gd name="T26" fmla="*/ 1238 w 2108"/>
                <a:gd name="T27" fmla="*/ 185 h 2553"/>
                <a:gd name="T28" fmla="*/ 1452 w 2108"/>
                <a:gd name="T29" fmla="*/ 270 h 2553"/>
                <a:gd name="T30" fmla="*/ 970 w 2108"/>
                <a:gd name="T31" fmla="*/ 207 h 2553"/>
                <a:gd name="T32" fmla="*/ 1096 w 2108"/>
                <a:gd name="T33" fmla="*/ 511 h 2553"/>
                <a:gd name="T34" fmla="*/ 1568 w 2108"/>
                <a:gd name="T35" fmla="*/ 284 h 2553"/>
                <a:gd name="T36" fmla="*/ 1594 w 2108"/>
                <a:gd name="T37" fmla="*/ 295 h 2553"/>
                <a:gd name="T38" fmla="*/ 2069 w 2108"/>
                <a:gd name="T39" fmla="*/ 284 h 2553"/>
                <a:gd name="T40" fmla="*/ 1969 w 2108"/>
                <a:gd name="T41" fmla="*/ 111 h 2553"/>
                <a:gd name="T42" fmla="*/ 967 w 2108"/>
                <a:gd name="T43" fmla="*/ 1595 h 2553"/>
                <a:gd name="T44" fmla="*/ 209 w 2108"/>
                <a:gd name="T45" fmla="*/ 636 h 2553"/>
                <a:gd name="T46" fmla="*/ 1618 w 2108"/>
                <a:gd name="T47" fmla="*/ 408 h 2553"/>
                <a:gd name="T48" fmla="*/ 1246 w 2108"/>
                <a:gd name="T49" fmla="*/ 1084 h 2553"/>
                <a:gd name="T50" fmla="*/ 1254 w 2108"/>
                <a:gd name="T51" fmla="*/ 2239 h 2553"/>
                <a:gd name="T52" fmla="*/ 853 w 2108"/>
                <a:gd name="T53" fmla="*/ 1252 h 2553"/>
                <a:gd name="T54" fmla="*/ 1167 w 2108"/>
                <a:gd name="T55" fmla="*/ 1253 h 2553"/>
                <a:gd name="T56" fmla="*/ 869 w 2108"/>
                <a:gd name="T57" fmla="*/ 857 h 2553"/>
                <a:gd name="T58" fmla="*/ 1550 w 2108"/>
                <a:gd name="T59" fmla="*/ 570 h 2553"/>
                <a:gd name="T60" fmla="*/ 1791 w 2108"/>
                <a:gd name="T61" fmla="*/ 2 h 2553"/>
                <a:gd name="T62" fmla="*/ 570 w 2108"/>
                <a:gd name="T63" fmla="*/ 221 h 2553"/>
                <a:gd name="T64" fmla="*/ 171 w 2108"/>
                <a:gd name="T65" fmla="*/ 791 h 2553"/>
                <a:gd name="T66" fmla="*/ 506 w 2108"/>
                <a:gd name="T67" fmla="*/ 1964 h 2553"/>
                <a:gd name="T68" fmla="*/ 564 w 2108"/>
                <a:gd name="T69" fmla="*/ 1175 h 2553"/>
                <a:gd name="T70" fmla="*/ 407 w 2108"/>
                <a:gd name="T71" fmla="*/ 625 h 2553"/>
                <a:gd name="T72" fmla="*/ 89 w 2108"/>
                <a:gd name="T73" fmla="*/ 697 h 2553"/>
                <a:gd name="T74" fmla="*/ 103 w 2108"/>
                <a:gd name="T75" fmla="*/ 507 h 2553"/>
                <a:gd name="T76" fmla="*/ 302 w 2108"/>
                <a:gd name="T77" fmla="*/ 615 h 2553"/>
                <a:gd name="T78" fmla="*/ 372 w 2108"/>
                <a:gd name="T79" fmla="*/ 561 h 2553"/>
                <a:gd name="T80" fmla="*/ 461 w 2108"/>
                <a:gd name="T81" fmla="*/ 471 h 2553"/>
                <a:gd name="T82" fmla="*/ 476 w 2108"/>
                <a:gd name="T83" fmla="*/ 382 h 2553"/>
                <a:gd name="T84" fmla="*/ 485 w 2108"/>
                <a:gd name="T85" fmla="*/ 385 h 2553"/>
                <a:gd name="T86" fmla="*/ 805 w 2108"/>
                <a:gd name="T87" fmla="*/ 535 h 2553"/>
                <a:gd name="T88" fmla="*/ 908 w 2108"/>
                <a:gd name="T89" fmla="*/ 167 h 2553"/>
                <a:gd name="T90" fmla="*/ 1435 w 2108"/>
                <a:gd name="T91" fmla="*/ 198 h 2553"/>
                <a:gd name="T92" fmla="*/ 1977 w 2108"/>
                <a:gd name="T93" fmla="*/ 109 h 2553"/>
                <a:gd name="T94" fmla="*/ 2073 w 2108"/>
                <a:gd name="T95" fmla="*/ 275 h 2553"/>
                <a:gd name="T96" fmla="*/ 1704 w 2108"/>
                <a:gd name="T97" fmla="*/ 336 h 2553"/>
                <a:gd name="T98" fmla="*/ 1429 w 2108"/>
                <a:gd name="T99" fmla="*/ 309 h 2553"/>
                <a:gd name="T100" fmla="*/ 1192 w 2108"/>
                <a:gd name="T101" fmla="*/ 406 h 2553"/>
                <a:gd name="T102" fmla="*/ 1366 w 2108"/>
                <a:gd name="T103" fmla="*/ 552 h 2553"/>
                <a:gd name="T104" fmla="*/ 1412 w 2108"/>
                <a:gd name="T105" fmla="*/ 621 h 2553"/>
                <a:gd name="T106" fmla="*/ 1338 w 2108"/>
                <a:gd name="T107" fmla="*/ 738 h 2553"/>
                <a:gd name="T108" fmla="*/ 1112 w 2108"/>
                <a:gd name="T109" fmla="*/ 602 h 2553"/>
                <a:gd name="T110" fmla="*/ 681 w 2108"/>
                <a:gd name="T111" fmla="*/ 651 h 2553"/>
                <a:gd name="T112" fmla="*/ 628 w 2108"/>
                <a:gd name="T113" fmla="*/ 1126 h 2553"/>
                <a:gd name="T114" fmla="*/ 995 w 2108"/>
                <a:gd name="T115" fmla="*/ 1216 h 2553"/>
                <a:gd name="T116" fmla="*/ 644 w 2108"/>
                <a:gd name="T117" fmla="*/ 2423 h 2553"/>
                <a:gd name="T118" fmla="*/ 1342 w 2108"/>
                <a:gd name="T119" fmla="*/ 2534 h 2553"/>
                <a:gd name="T120" fmla="*/ 1604 w 2108"/>
                <a:gd name="T121" fmla="*/ 803 h 2553"/>
                <a:gd name="T122" fmla="*/ 1938 w 2108"/>
                <a:gd name="T123" fmla="*/ 252 h 2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2553">
                  <a:moveTo>
                    <a:pt x="649" y="1333"/>
                  </a:moveTo>
                  <a:cubicBezTo>
                    <a:pt x="649" y="1334"/>
                    <a:pt x="649" y="1335"/>
                    <a:pt x="649" y="1336"/>
                  </a:cubicBezTo>
                  <a:cubicBezTo>
                    <a:pt x="649" y="1341"/>
                    <a:pt x="650" y="1347"/>
                    <a:pt x="650" y="1352"/>
                  </a:cubicBezTo>
                  <a:cubicBezTo>
                    <a:pt x="650" y="1346"/>
                    <a:pt x="649" y="1339"/>
                    <a:pt x="649" y="1333"/>
                  </a:cubicBezTo>
                  <a:moveTo>
                    <a:pt x="642" y="1172"/>
                  </a:moveTo>
                  <a:cubicBezTo>
                    <a:pt x="642" y="1173"/>
                    <a:pt x="642" y="1173"/>
                    <a:pt x="643" y="1173"/>
                  </a:cubicBezTo>
                  <a:cubicBezTo>
                    <a:pt x="643" y="1174"/>
                    <a:pt x="644" y="1174"/>
                    <a:pt x="645" y="1175"/>
                  </a:cubicBezTo>
                  <a:cubicBezTo>
                    <a:pt x="644" y="1174"/>
                    <a:pt x="643" y="1173"/>
                    <a:pt x="642" y="1172"/>
                  </a:cubicBezTo>
                  <a:moveTo>
                    <a:pt x="1202" y="1151"/>
                  </a:moveTo>
                  <a:cubicBezTo>
                    <a:pt x="1201" y="1153"/>
                    <a:pt x="1199" y="1154"/>
                    <a:pt x="1197" y="1155"/>
                  </a:cubicBezTo>
                  <a:cubicBezTo>
                    <a:pt x="1196" y="1157"/>
                    <a:pt x="1194" y="1160"/>
                    <a:pt x="1193" y="1162"/>
                  </a:cubicBezTo>
                  <a:cubicBezTo>
                    <a:pt x="1194" y="1162"/>
                    <a:pt x="1195" y="1162"/>
                    <a:pt x="1196" y="1162"/>
                  </a:cubicBezTo>
                  <a:cubicBezTo>
                    <a:pt x="1198" y="1162"/>
                    <a:pt x="1201" y="1162"/>
                    <a:pt x="1203" y="1163"/>
                  </a:cubicBezTo>
                  <a:cubicBezTo>
                    <a:pt x="1203" y="1159"/>
                    <a:pt x="1204" y="1156"/>
                    <a:pt x="1204" y="1152"/>
                  </a:cubicBezTo>
                  <a:cubicBezTo>
                    <a:pt x="1204" y="1152"/>
                    <a:pt x="1203" y="1151"/>
                    <a:pt x="1202" y="1151"/>
                  </a:cubicBezTo>
                  <a:moveTo>
                    <a:pt x="531" y="1109"/>
                  </a:moveTo>
                  <a:cubicBezTo>
                    <a:pt x="530" y="1110"/>
                    <a:pt x="529" y="1110"/>
                    <a:pt x="528" y="1110"/>
                  </a:cubicBezTo>
                  <a:cubicBezTo>
                    <a:pt x="529" y="1112"/>
                    <a:pt x="530" y="1114"/>
                    <a:pt x="531" y="1115"/>
                  </a:cubicBezTo>
                  <a:cubicBezTo>
                    <a:pt x="532" y="1115"/>
                    <a:pt x="532" y="1114"/>
                    <a:pt x="533" y="1114"/>
                  </a:cubicBezTo>
                  <a:cubicBezTo>
                    <a:pt x="532" y="1113"/>
                    <a:pt x="532" y="1111"/>
                    <a:pt x="531" y="1109"/>
                  </a:cubicBezTo>
                  <a:moveTo>
                    <a:pt x="508" y="1003"/>
                  </a:moveTo>
                  <a:cubicBezTo>
                    <a:pt x="512" y="1013"/>
                    <a:pt x="517" y="1023"/>
                    <a:pt x="523" y="1033"/>
                  </a:cubicBezTo>
                  <a:cubicBezTo>
                    <a:pt x="530" y="1046"/>
                    <a:pt x="539" y="1058"/>
                    <a:pt x="548" y="1070"/>
                  </a:cubicBezTo>
                  <a:cubicBezTo>
                    <a:pt x="534" y="1048"/>
                    <a:pt x="520" y="1026"/>
                    <a:pt x="508" y="1003"/>
                  </a:cubicBezTo>
                  <a:moveTo>
                    <a:pt x="1540" y="811"/>
                  </a:moveTo>
                  <a:cubicBezTo>
                    <a:pt x="1536" y="819"/>
                    <a:pt x="1531" y="827"/>
                    <a:pt x="1526" y="835"/>
                  </a:cubicBezTo>
                  <a:cubicBezTo>
                    <a:pt x="1514" y="853"/>
                    <a:pt x="1500" y="869"/>
                    <a:pt x="1484" y="884"/>
                  </a:cubicBezTo>
                  <a:cubicBezTo>
                    <a:pt x="1487" y="882"/>
                    <a:pt x="1490" y="880"/>
                    <a:pt x="1494" y="879"/>
                  </a:cubicBezTo>
                  <a:cubicBezTo>
                    <a:pt x="1498" y="876"/>
                    <a:pt x="1502" y="872"/>
                    <a:pt x="1504" y="867"/>
                  </a:cubicBezTo>
                  <a:cubicBezTo>
                    <a:pt x="1508" y="862"/>
                    <a:pt x="1513" y="856"/>
                    <a:pt x="1519" y="852"/>
                  </a:cubicBezTo>
                  <a:cubicBezTo>
                    <a:pt x="1532" y="841"/>
                    <a:pt x="1537" y="827"/>
                    <a:pt x="1540" y="811"/>
                  </a:cubicBezTo>
                  <a:moveTo>
                    <a:pt x="191" y="723"/>
                  </a:moveTo>
                  <a:cubicBezTo>
                    <a:pt x="187" y="723"/>
                    <a:pt x="182" y="724"/>
                    <a:pt x="178" y="728"/>
                  </a:cubicBezTo>
                  <a:cubicBezTo>
                    <a:pt x="182" y="730"/>
                    <a:pt x="185" y="730"/>
                    <a:pt x="188" y="730"/>
                  </a:cubicBezTo>
                  <a:cubicBezTo>
                    <a:pt x="195" y="730"/>
                    <a:pt x="201" y="728"/>
                    <a:pt x="206" y="726"/>
                  </a:cubicBezTo>
                  <a:cubicBezTo>
                    <a:pt x="201" y="725"/>
                    <a:pt x="196" y="723"/>
                    <a:pt x="191" y="723"/>
                  </a:cubicBezTo>
                  <a:moveTo>
                    <a:pt x="137" y="723"/>
                  </a:moveTo>
                  <a:cubicBezTo>
                    <a:pt x="137" y="724"/>
                    <a:pt x="137" y="725"/>
                    <a:pt x="136" y="726"/>
                  </a:cubicBezTo>
                  <a:cubicBezTo>
                    <a:pt x="139" y="726"/>
                    <a:pt x="142" y="727"/>
                    <a:pt x="144" y="727"/>
                  </a:cubicBezTo>
                  <a:cubicBezTo>
                    <a:pt x="145" y="726"/>
                    <a:pt x="145" y="725"/>
                    <a:pt x="145" y="724"/>
                  </a:cubicBezTo>
                  <a:cubicBezTo>
                    <a:pt x="142" y="724"/>
                    <a:pt x="139" y="724"/>
                    <a:pt x="137" y="723"/>
                  </a:cubicBezTo>
                  <a:moveTo>
                    <a:pt x="116" y="716"/>
                  </a:moveTo>
                  <a:cubicBezTo>
                    <a:pt x="116" y="716"/>
                    <a:pt x="115" y="718"/>
                    <a:pt x="116" y="718"/>
                  </a:cubicBezTo>
                  <a:cubicBezTo>
                    <a:pt x="117" y="718"/>
                    <a:pt x="119" y="719"/>
                    <a:pt x="120" y="720"/>
                  </a:cubicBezTo>
                  <a:cubicBezTo>
                    <a:pt x="120" y="719"/>
                    <a:pt x="121" y="718"/>
                    <a:pt x="121" y="717"/>
                  </a:cubicBezTo>
                  <a:cubicBezTo>
                    <a:pt x="119" y="717"/>
                    <a:pt x="118" y="716"/>
                    <a:pt x="116" y="716"/>
                  </a:cubicBezTo>
                  <a:moveTo>
                    <a:pt x="235" y="716"/>
                  </a:moveTo>
                  <a:cubicBezTo>
                    <a:pt x="228" y="717"/>
                    <a:pt x="222" y="717"/>
                    <a:pt x="215" y="719"/>
                  </a:cubicBezTo>
                  <a:cubicBezTo>
                    <a:pt x="216" y="722"/>
                    <a:pt x="216" y="725"/>
                    <a:pt x="219" y="725"/>
                  </a:cubicBezTo>
                  <a:cubicBezTo>
                    <a:pt x="219" y="725"/>
                    <a:pt x="220" y="725"/>
                    <a:pt x="220" y="725"/>
                  </a:cubicBezTo>
                  <a:cubicBezTo>
                    <a:pt x="226" y="723"/>
                    <a:pt x="231" y="721"/>
                    <a:pt x="236" y="719"/>
                  </a:cubicBezTo>
                  <a:cubicBezTo>
                    <a:pt x="235" y="718"/>
                    <a:pt x="235" y="717"/>
                    <a:pt x="235" y="716"/>
                  </a:cubicBezTo>
                  <a:moveTo>
                    <a:pt x="251" y="707"/>
                  </a:moveTo>
                  <a:cubicBezTo>
                    <a:pt x="249" y="708"/>
                    <a:pt x="247" y="710"/>
                    <a:pt x="244" y="711"/>
                  </a:cubicBezTo>
                  <a:cubicBezTo>
                    <a:pt x="245" y="712"/>
                    <a:pt x="246" y="713"/>
                    <a:pt x="247" y="714"/>
                  </a:cubicBezTo>
                  <a:cubicBezTo>
                    <a:pt x="249" y="713"/>
                    <a:pt x="251" y="711"/>
                    <a:pt x="252" y="709"/>
                  </a:cubicBezTo>
                  <a:cubicBezTo>
                    <a:pt x="252" y="708"/>
                    <a:pt x="251" y="708"/>
                    <a:pt x="251" y="707"/>
                  </a:cubicBezTo>
                  <a:moveTo>
                    <a:pt x="142" y="705"/>
                  </a:moveTo>
                  <a:cubicBezTo>
                    <a:pt x="145" y="708"/>
                    <a:pt x="148" y="712"/>
                    <a:pt x="153" y="712"/>
                  </a:cubicBezTo>
                  <a:cubicBezTo>
                    <a:pt x="153" y="712"/>
                    <a:pt x="153" y="712"/>
                    <a:pt x="153" y="712"/>
                  </a:cubicBezTo>
                  <a:cubicBezTo>
                    <a:pt x="153" y="711"/>
                    <a:pt x="154" y="710"/>
                    <a:pt x="154" y="709"/>
                  </a:cubicBezTo>
                  <a:cubicBezTo>
                    <a:pt x="150" y="708"/>
                    <a:pt x="146" y="706"/>
                    <a:pt x="142" y="705"/>
                  </a:cubicBezTo>
                  <a:moveTo>
                    <a:pt x="89" y="697"/>
                  </a:moveTo>
                  <a:cubicBezTo>
                    <a:pt x="89" y="699"/>
                    <a:pt x="88" y="701"/>
                    <a:pt x="89" y="702"/>
                  </a:cubicBezTo>
                  <a:cubicBezTo>
                    <a:pt x="95" y="708"/>
                    <a:pt x="102" y="713"/>
                    <a:pt x="112" y="715"/>
                  </a:cubicBezTo>
                  <a:cubicBezTo>
                    <a:pt x="104" y="709"/>
                    <a:pt x="96" y="703"/>
                    <a:pt x="89" y="697"/>
                  </a:cubicBezTo>
                  <a:moveTo>
                    <a:pt x="118" y="694"/>
                  </a:moveTo>
                  <a:cubicBezTo>
                    <a:pt x="118" y="694"/>
                    <a:pt x="118" y="695"/>
                    <a:pt x="117" y="696"/>
                  </a:cubicBezTo>
                  <a:cubicBezTo>
                    <a:pt x="121" y="698"/>
                    <a:pt x="126" y="700"/>
                    <a:pt x="130" y="702"/>
                  </a:cubicBezTo>
                  <a:cubicBezTo>
                    <a:pt x="130" y="701"/>
                    <a:pt x="130" y="701"/>
                    <a:pt x="131" y="700"/>
                  </a:cubicBezTo>
                  <a:cubicBezTo>
                    <a:pt x="127" y="698"/>
                    <a:pt x="122" y="696"/>
                    <a:pt x="118" y="694"/>
                  </a:cubicBezTo>
                  <a:moveTo>
                    <a:pt x="272" y="689"/>
                  </a:moveTo>
                  <a:cubicBezTo>
                    <a:pt x="263" y="690"/>
                    <a:pt x="263" y="690"/>
                    <a:pt x="262" y="698"/>
                  </a:cubicBezTo>
                  <a:cubicBezTo>
                    <a:pt x="265" y="695"/>
                    <a:pt x="268" y="692"/>
                    <a:pt x="272" y="689"/>
                  </a:cubicBezTo>
                  <a:moveTo>
                    <a:pt x="1289" y="688"/>
                  </a:moveTo>
                  <a:cubicBezTo>
                    <a:pt x="1291" y="692"/>
                    <a:pt x="1293" y="696"/>
                    <a:pt x="1295" y="699"/>
                  </a:cubicBezTo>
                  <a:cubicBezTo>
                    <a:pt x="1297" y="702"/>
                    <a:pt x="1299" y="705"/>
                    <a:pt x="1301" y="707"/>
                  </a:cubicBezTo>
                  <a:cubicBezTo>
                    <a:pt x="1297" y="701"/>
                    <a:pt x="1293" y="695"/>
                    <a:pt x="1289" y="688"/>
                  </a:cubicBezTo>
                  <a:moveTo>
                    <a:pt x="107" y="686"/>
                  </a:moveTo>
                  <a:cubicBezTo>
                    <a:pt x="106" y="686"/>
                    <a:pt x="106" y="687"/>
                    <a:pt x="106" y="688"/>
                  </a:cubicBezTo>
                  <a:cubicBezTo>
                    <a:pt x="107" y="689"/>
                    <a:pt x="109" y="689"/>
                    <a:pt x="110" y="690"/>
                  </a:cubicBezTo>
                  <a:cubicBezTo>
                    <a:pt x="111" y="688"/>
                    <a:pt x="111" y="688"/>
                    <a:pt x="111" y="688"/>
                  </a:cubicBezTo>
                  <a:cubicBezTo>
                    <a:pt x="110" y="687"/>
                    <a:pt x="108" y="687"/>
                    <a:pt x="107" y="686"/>
                  </a:cubicBezTo>
                  <a:moveTo>
                    <a:pt x="99" y="682"/>
                  </a:moveTo>
                  <a:cubicBezTo>
                    <a:pt x="97" y="682"/>
                    <a:pt x="96" y="683"/>
                    <a:pt x="95" y="683"/>
                  </a:cubicBezTo>
                  <a:cubicBezTo>
                    <a:pt x="95" y="683"/>
                    <a:pt x="95" y="684"/>
                    <a:pt x="95" y="684"/>
                  </a:cubicBezTo>
                  <a:cubicBezTo>
                    <a:pt x="96" y="684"/>
                    <a:pt x="98" y="684"/>
                    <a:pt x="99" y="684"/>
                  </a:cubicBezTo>
                  <a:cubicBezTo>
                    <a:pt x="99" y="683"/>
                    <a:pt x="99" y="683"/>
                    <a:pt x="99" y="682"/>
                  </a:cubicBezTo>
                  <a:moveTo>
                    <a:pt x="276" y="676"/>
                  </a:moveTo>
                  <a:cubicBezTo>
                    <a:pt x="274" y="677"/>
                    <a:pt x="274" y="677"/>
                    <a:pt x="274" y="677"/>
                  </a:cubicBezTo>
                  <a:cubicBezTo>
                    <a:pt x="274" y="679"/>
                    <a:pt x="275" y="680"/>
                    <a:pt x="276" y="682"/>
                  </a:cubicBezTo>
                  <a:cubicBezTo>
                    <a:pt x="277" y="681"/>
                    <a:pt x="278" y="680"/>
                    <a:pt x="280" y="679"/>
                  </a:cubicBezTo>
                  <a:cubicBezTo>
                    <a:pt x="278" y="678"/>
                    <a:pt x="277" y="677"/>
                    <a:pt x="276" y="676"/>
                  </a:cubicBezTo>
                  <a:moveTo>
                    <a:pt x="668" y="596"/>
                  </a:moveTo>
                  <a:cubicBezTo>
                    <a:pt x="667" y="597"/>
                    <a:pt x="665" y="599"/>
                    <a:pt x="666" y="599"/>
                  </a:cubicBezTo>
                  <a:cubicBezTo>
                    <a:pt x="666" y="600"/>
                    <a:pt x="668" y="601"/>
                    <a:pt x="669" y="601"/>
                  </a:cubicBezTo>
                  <a:cubicBezTo>
                    <a:pt x="669" y="601"/>
                    <a:pt x="669" y="601"/>
                    <a:pt x="669" y="601"/>
                  </a:cubicBezTo>
                  <a:cubicBezTo>
                    <a:pt x="670" y="601"/>
                    <a:pt x="670" y="600"/>
                    <a:pt x="671" y="599"/>
                  </a:cubicBezTo>
                  <a:cubicBezTo>
                    <a:pt x="670" y="598"/>
                    <a:pt x="669" y="597"/>
                    <a:pt x="668" y="596"/>
                  </a:cubicBezTo>
                  <a:moveTo>
                    <a:pt x="629" y="591"/>
                  </a:moveTo>
                  <a:cubicBezTo>
                    <a:pt x="627" y="592"/>
                    <a:pt x="625" y="594"/>
                    <a:pt x="622" y="595"/>
                  </a:cubicBezTo>
                  <a:cubicBezTo>
                    <a:pt x="627" y="596"/>
                    <a:pt x="632" y="596"/>
                    <a:pt x="636" y="597"/>
                  </a:cubicBezTo>
                  <a:cubicBezTo>
                    <a:pt x="634" y="595"/>
                    <a:pt x="631" y="593"/>
                    <a:pt x="629" y="591"/>
                  </a:cubicBezTo>
                  <a:moveTo>
                    <a:pt x="598" y="587"/>
                  </a:moveTo>
                  <a:cubicBezTo>
                    <a:pt x="595" y="589"/>
                    <a:pt x="593" y="591"/>
                    <a:pt x="591" y="592"/>
                  </a:cubicBezTo>
                  <a:cubicBezTo>
                    <a:pt x="596" y="592"/>
                    <a:pt x="601" y="593"/>
                    <a:pt x="606" y="593"/>
                  </a:cubicBezTo>
                  <a:cubicBezTo>
                    <a:pt x="603" y="591"/>
                    <a:pt x="600" y="589"/>
                    <a:pt x="598" y="587"/>
                  </a:cubicBezTo>
                  <a:moveTo>
                    <a:pt x="1030" y="542"/>
                  </a:moveTo>
                  <a:cubicBezTo>
                    <a:pt x="1029" y="543"/>
                    <a:pt x="1029" y="543"/>
                    <a:pt x="1028" y="544"/>
                  </a:cubicBezTo>
                  <a:cubicBezTo>
                    <a:pt x="1028" y="546"/>
                    <a:pt x="1028" y="548"/>
                    <a:pt x="1027" y="550"/>
                  </a:cubicBezTo>
                  <a:cubicBezTo>
                    <a:pt x="1024" y="554"/>
                    <a:pt x="1021" y="559"/>
                    <a:pt x="1018" y="563"/>
                  </a:cubicBezTo>
                  <a:cubicBezTo>
                    <a:pt x="1022" y="562"/>
                    <a:pt x="1026" y="562"/>
                    <a:pt x="1031" y="562"/>
                  </a:cubicBezTo>
                  <a:cubicBezTo>
                    <a:pt x="1038" y="562"/>
                    <a:pt x="1045" y="563"/>
                    <a:pt x="1053" y="564"/>
                  </a:cubicBezTo>
                  <a:cubicBezTo>
                    <a:pt x="1059" y="564"/>
                    <a:pt x="1067" y="565"/>
                    <a:pt x="1076" y="565"/>
                  </a:cubicBezTo>
                  <a:cubicBezTo>
                    <a:pt x="1066" y="563"/>
                    <a:pt x="1057" y="560"/>
                    <a:pt x="1048" y="556"/>
                  </a:cubicBezTo>
                  <a:cubicBezTo>
                    <a:pt x="1042" y="554"/>
                    <a:pt x="1037" y="548"/>
                    <a:pt x="1030" y="542"/>
                  </a:cubicBezTo>
                  <a:moveTo>
                    <a:pt x="339" y="536"/>
                  </a:moveTo>
                  <a:cubicBezTo>
                    <a:pt x="338" y="536"/>
                    <a:pt x="338" y="536"/>
                    <a:pt x="337" y="537"/>
                  </a:cubicBezTo>
                  <a:cubicBezTo>
                    <a:pt x="327" y="538"/>
                    <a:pt x="319" y="542"/>
                    <a:pt x="311" y="547"/>
                  </a:cubicBezTo>
                  <a:cubicBezTo>
                    <a:pt x="311" y="547"/>
                    <a:pt x="311" y="547"/>
                    <a:pt x="311" y="547"/>
                  </a:cubicBezTo>
                  <a:cubicBezTo>
                    <a:pt x="320" y="543"/>
                    <a:pt x="330" y="541"/>
                    <a:pt x="339" y="536"/>
                  </a:cubicBezTo>
                  <a:moveTo>
                    <a:pt x="1595" y="508"/>
                  </a:moveTo>
                  <a:cubicBezTo>
                    <a:pt x="1594" y="517"/>
                    <a:pt x="1593" y="526"/>
                    <a:pt x="1592" y="536"/>
                  </a:cubicBezTo>
                  <a:cubicBezTo>
                    <a:pt x="1592" y="532"/>
                    <a:pt x="1593" y="529"/>
                    <a:pt x="1593" y="526"/>
                  </a:cubicBezTo>
                  <a:cubicBezTo>
                    <a:pt x="1594" y="520"/>
                    <a:pt x="1595" y="514"/>
                    <a:pt x="1595" y="508"/>
                  </a:cubicBezTo>
                  <a:moveTo>
                    <a:pt x="572" y="485"/>
                  </a:moveTo>
                  <a:cubicBezTo>
                    <a:pt x="572" y="485"/>
                    <a:pt x="572" y="485"/>
                    <a:pt x="572" y="485"/>
                  </a:cubicBezTo>
                  <a:cubicBezTo>
                    <a:pt x="572" y="485"/>
                    <a:pt x="572" y="486"/>
                    <a:pt x="573" y="486"/>
                  </a:cubicBezTo>
                  <a:cubicBezTo>
                    <a:pt x="572" y="486"/>
                    <a:pt x="572" y="485"/>
                    <a:pt x="572" y="485"/>
                  </a:cubicBezTo>
                  <a:moveTo>
                    <a:pt x="550" y="446"/>
                  </a:moveTo>
                  <a:cubicBezTo>
                    <a:pt x="556" y="458"/>
                    <a:pt x="563" y="470"/>
                    <a:pt x="570" y="481"/>
                  </a:cubicBezTo>
                  <a:cubicBezTo>
                    <a:pt x="570" y="481"/>
                    <a:pt x="570" y="481"/>
                    <a:pt x="571" y="481"/>
                  </a:cubicBezTo>
                  <a:cubicBezTo>
                    <a:pt x="570" y="479"/>
                    <a:pt x="569" y="476"/>
                    <a:pt x="568" y="474"/>
                  </a:cubicBezTo>
                  <a:cubicBezTo>
                    <a:pt x="564" y="464"/>
                    <a:pt x="559" y="455"/>
                    <a:pt x="553" y="447"/>
                  </a:cubicBezTo>
                  <a:cubicBezTo>
                    <a:pt x="552" y="447"/>
                    <a:pt x="551" y="447"/>
                    <a:pt x="550" y="446"/>
                  </a:cubicBezTo>
                  <a:moveTo>
                    <a:pt x="545" y="437"/>
                  </a:moveTo>
                  <a:cubicBezTo>
                    <a:pt x="545" y="437"/>
                    <a:pt x="545" y="437"/>
                    <a:pt x="546" y="437"/>
                  </a:cubicBezTo>
                  <a:cubicBezTo>
                    <a:pt x="546" y="437"/>
                    <a:pt x="546" y="437"/>
                    <a:pt x="546" y="437"/>
                  </a:cubicBezTo>
                  <a:cubicBezTo>
                    <a:pt x="546" y="437"/>
                    <a:pt x="545" y="437"/>
                    <a:pt x="545" y="437"/>
                  </a:cubicBezTo>
                  <a:moveTo>
                    <a:pt x="522" y="402"/>
                  </a:moveTo>
                  <a:cubicBezTo>
                    <a:pt x="521" y="404"/>
                    <a:pt x="521" y="406"/>
                    <a:pt x="520" y="408"/>
                  </a:cubicBezTo>
                  <a:cubicBezTo>
                    <a:pt x="523" y="409"/>
                    <a:pt x="526" y="409"/>
                    <a:pt x="529" y="411"/>
                  </a:cubicBezTo>
                  <a:cubicBezTo>
                    <a:pt x="528" y="409"/>
                    <a:pt x="526" y="407"/>
                    <a:pt x="525" y="405"/>
                  </a:cubicBezTo>
                  <a:cubicBezTo>
                    <a:pt x="524" y="404"/>
                    <a:pt x="523" y="403"/>
                    <a:pt x="522" y="402"/>
                  </a:cubicBezTo>
                  <a:moveTo>
                    <a:pt x="1459" y="285"/>
                  </a:moveTo>
                  <a:cubicBezTo>
                    <a:pt x="1459" y="286"/>
                    <a:pt x="1459" y="287"/>
                    <a:pt x="1459" y="289"/>
                  </a:cubicBezTo>
                  <a:cubicBezTo>
                    <a:pt x="1459" y="295"/>
                    <a:pt x="1461" y="297"/>
                    <a:pt x="1466" y="297"/>
                  </a:cubicBezTo>
                  <a:cubicBezTo>
                    <a:pt x="1466" y="297"/>
                    <a:pt x="1466" y="297"/>
                    <a:pt x="1466" y="297"/>
                  </a:cubicBezTo>
                  <a:cubicBezTo>
                    <a:pt x="1464" y="293"/>
                    <a:pt x="1461" y="289"/>
                    <a:pt x="1459" y="285"/>
                  </a:cubicBezTo>
                  <a:moveTo>
                    <a:pt x="1128" y="252"/>
                  </a:moveTo>
                  <a:cubicBezTo>
                    <a:pt x="1123" y="254"/>
                    <a:pt x="1119" y="258"/>
                    <a:pt x="1116" y="262"/>
                  </a:cubicBezTo>
                  <a:cubicBezTo>
                    <a:pt x="1117" y="261"/>
                    <a:pt x="1119" y="260"/>
                    <a:pt x="1121" y="258"/>
                  </a:cubicBezTo>
                  <a:cubicBezTo>
                    <a:pt x="1121" y="258"/>
                    <a:pt x="1122" y="258"/>
                    <a:pt x="1122" y="258"/>
                  </a:cubicBezTo>
                  <a:cubicBezTo>
                    <a:pt x="1123" y="258"/>
                    <a:pt x="1124" y="260"/>
                    <a:pt x="1123" y="261"/>
                  </a:cubicBezTo>
                  <a:cubicBezTo>
                    <a:pt x="1104" y="280"/>
                    <a:pt x="1094" y="309"/>
                    <a:pt x="1088" y="335"/>
                  </a:cubicBezTo>
                  <a:cubicBezTo>
                    <a:pt x="1094" y="311"/>
                    <a:pt x="1108" y="287"/>
                    <a:pt x="1125" y="268"/>
                  </a:cubicBezTo>
                  <a:cubicBezTo>
                    <a:pt x="1126" y="263"/>
                    <a:pt x="1126" y="259"/>
                    <a:pt x="1127" y="254"/>
                  </a:cubicBezTo>
                  <a:cubicBezTo>
                    <a:pt x="1127" y="254"/>
                    <a:pt x="1127" y="253"/>
                    <a:pt x="1128" y="252"/>
                  </a:cubicBezTo>
                  <a:moveTo>
                    <a:pt x="1160" y="252"/>
                  </a:moveTo>
                  <a:cubicBezTo>
                    <a:pt x="1173" y="256"/>
                    <a:pt x="1186" y="261"/>
                    <a:pt x="1199" y="266"/>
                  </a:cubicBezTo>
                  <a:cubicBezTo>
                    <a:pt x="1205" y="268"/>
                    <a:pt x="1210" y="270"/>
                    <a:pt x="1215" y="272"/>
                  </a:cubicBezTo>
                  <a:cubicBezTo>
                    <a:pt x="1203" y="264"/>
                    <a:pt x="1190" y="256"/>
                    <a:pt x="1175" y="253"/>
                  </a:cubicBezTo>
                  <a:cubicBezTo>
                    <a:pt x="1170" y="252"/>
                    <a:pt x="1165" y="252"/>
                    <a:pt x="1160" y="252"/>
                  </a:cubicBezTo>
                  <a:moveTo>
                    <a:pt x="1137" y="250"/>
                  </a:moveTo>
                  <a:cubicBezTo>
                    <a:pt x="1136" y="250"/>
                    <a:pt x="1135" y="250"/>
                    <a:pt x="1134" y="251"/>
                  </a:cubicBezTo>
                  <a:cubicBezTo>
                    <a:pt x="1134" y="253"/>
                    <a:pt x="1134" y="256"/>
                    <a:pt x="1133" y="259"/>
                  </a:cubicBezTo>
                  <a:cubicBezTo>
                    <a:pt x="1133" y="261"/>
                    <a:pt x="1132" y="263"/>
                    <a:pt x="1132" y="265"/>
                  </a:cubicBezTo>
                  <a:cubicBezTo>
                    <a:pt x="1133" y="266"/>
                    <a:pt x="1133" y="268"/>
                    <a:pt x="1132" y="269"/>
                  </a:cubicBezTo>
                  <a:cubicBezTo>
                    <a:pt x="1132" y="270"/>
                    <a:pt x="1131" y="271"/>
                    <a:pt x="1131" y="272"/>
                  </a:cubicBezTo>
                  <a:cubicBezTo>
                    <a:pt x="1128" y="287"/>
                    <a:pt x="1126" y="303"/>
                    <a:pt x="1130" y="319"/>
                  </a:cubicBezTo>
                  <a:cubicBezTo>
                    <a:pt x="1135" y="339"/>
                    <a:pt x="1141" y="359"/>
                    <a:pt x="1155" y="375"/>
                  </a:cubicBezTo>
                  <a:cubicBezTo>
                    <a:pt x="1169" y="392"/>
                    <a:pt x="1187" y="401"/>
                    <a:pt x="1208" y="405"/>
                  </a:cubicBezTo>
                  <a:cubicBezTo>
                    <a:pt x="1219" y="406"/>
                    <a:pt x="1230" y="406"/>
                    <a:pt x="1241" y="407"/>
                  </a:cubicBezTo>
                  <a:cubicBezTo>
                    <a:pt x="1244" y="407"/>
                    <a:pt x="1248" y="407"/>
                    <a:pt x="1251" y="408"/>
                  </a:cubicBezTo>
                  <a:cubicBezTo>
                    <a:pt x="1253" y="409"/>
                    <a:pt x="1255" y="409"/>
                    <a:pt x="1257" y="409"/>
                  </a:cubicBezTo>
                  <a:cubicBezTo>
                    <a:pt x="1261" y="409"/>
                    <a:pt x="1263" y="407"/>
                    <a:pt x="1265" y="403"/>
                  </a:cubicBezTo>
                  <a:cubicBezTo>
                    <a:pt x="1270" y="394"/>
                    <a:pt x="1274" y="384"/>
                    <a:pt x="1277" y="374"/>
                  </a:cubicBezTo>
                  <a:cubicBezTo>
                    <a:pt x="1281" y="361"/>
                    <a:pt x="1283" y="347"/>
                    <a:pt x="1286" y="333"/>
                  </a:cubicBezTo>
                  <a:cubicBezTo>
                    <a:pt x="1286" y="329"/>
                    <a:pt x="1286" y="324"/>
                    <a:pt x="1286" y="320"/>
                  </a:cubicBezTo>
                  <a:cubicBezTo>
                    <a:pt x="1285" y="318"/>
                    <a:pt x="1284" y="316"/>
                    <a:pt x="1283" y="315"/>
                  </a:cubicBezTo>
                  <a:cubicBezTo>
                    <a:pt x="1268" y="305"/>
                    <a:pt x="1254" y="295"/>
                    <a:pt x="1237" y="289"/>
                  </a:cubicBezTo>
                  <a:cubicBezTo>
                    <a:pt x="1226" y="286"/>
                    <a:pt x="1215" y="280"/>
                    <a:pt x="1204" y="275"/>
                  </a:cubicBezTo>
                  <a:cubicBezTo>
                    <a:pt x="1195" y="272"/>
                    <a:pt x="1187" y="268"/>
                    <a:pt x="1179" y="264"/>
                  </a:cubicBezTo>
                  <a:cubicBezTo>
                    <a:pt x="1171" y="260"/>
                    <a:pt x="1163" y="256"/>
                    <a:pt x="1155" y="252"/>
                  </a:cubicBezTo>
                  <a:cubicBezTo>
                    <a:pt x="1155" y="252"/>
                    <a:pt x="1156" y="252"/>
                    <a:pt x="1156" y="252"/>
                  </a:cubicBezTo>
                  <a:cubicBezTo>
                    <a:pt x="1151" y="251"/>
                    <a:pt x="1146" y="251"/>
                    <a:pt x="1141" y="251"/>
                  </a:cubicBezTo>
                  <a:cubicBezTo>
                    <a:pt x="1140" y="250"/>
                    <a:pt x="1138" y="250"/>
                    <a:pt x="1137" y="250"/>
                  </a:cubicBezTo>
                  <a:moveTo>
                    <a:pt x="1818" y="198"/>
                  </a:moveTo>
                  <a:cubicBezTo>
                    <a:pt x="1814" y="204"/>
                    <a:pt x="1810" y="211"/>
                    <a:pt x="1808" y="219"/>
                  </a:cubicBezTo>
                  <a:cubicBezTo>
                    <a:pt x="1811" y="212"/>
                    <a:pt x="1814" y="205"/>
                    <a:pt x="1818" y="198"/>
                  </a:cubicBezTo>
                  <a:moveTo>
                    <a:pt x="796" y="272"/>
                  </a:moveTo>
                  <a:cubicBezTo>
                    <a:pt x="819" y="257"/>
                    <a:pt x="843" y="251"/>
                    <a:pt x="870" y="251"/>
                  </a:cubicBezTo>
                  <a:cubicBezTo>
                    <a:pt x="875" y="251"/>
                    <a:pt x="881" y="251"/>
                    <a:pt x="886" y="252"/>
                  </a:cubicBezTo>
                  <a:cubicBezTo>
                    <a:pt x="882" y="252"/>
                    <a:pt x="878" y="254"/>
                    <a:pt x="874" y="254"/>
                  </a:cubicBezTo>
                  <a:cubicBezTo>
                    <a:pt x="873" y="254"/>
                    <a:pt x="873" y="254"/>
                    <a:pt x="873" y="254"/>
                  </a:cubicBezTo>
                  <a:cubicBezTo>
                    <a:pt x="872" y="254"/>
                    <a:pt x="871" y="254"/>
                    <a:pt x="870" y="254"/>
                  </a:cubicBezTo>
                  <a:cubicBezTo>
                    <a:pt x="852" y="254"/>
                    <a:pt x="834" y="258"/>
                    <a:pt x="816" y="264"/>
                  </a:cubicBezTo>
                  <a:cubicBezTo>
                    <a:pt x="809" y="266"/>
                    <a:pt x="803" y="269"/>
                    <a:pt x="796" y="272"/>
                  </a:cubicBezTo>
                  <a:moveTo>
                    <a:pt x="828" y="234"/>
                  </a:moveTo>
                  <a:cubicBezTo>
                    <a:pt x="843" y="226"/>
                    <a:pt x="859" y="224"/>
                    <a:pt x="874" y="224"/>
                  </a:cubicBezTo>
                  <a:cubicBezTo>
                    <a:pt x="889" y="224"/>
                    <a:pt x="904" y="226"/>
                    <a:pt x="919" y="230"/>
                  </a:cubicBezTo>
                  <a:cubicBezTo>
                    <a:pt x="919" y="231"/>
                    <a:pt x="919" y="232"/>
                    <a:pt x="919" y="233"/>
                  </a:cubicBezTo>
                  <a:cubicBezTo>
                    <a:pt x="904" y="231"/>
                    <a:pt x="889" y="227"/>
                    <a:pt x="874" y="227"/>
                  </a:cubicBezTo>
                  <a:cubicBezTo>
                    <a:pt x="874" y="227"/>
                    <a:pt x="873" y="227"/>
                    <a:pt x="873" y="227"/>
                  </a:cubicBezTo>
                  <a:cubicBezTo>
                    <a:pt x="858" y="227"/>
                    <a:pt x="843" y="231"/>
                    <a:pt x="828" y="234"/>
                  </a:cubicBezTo>
                  <a:moveTo>
                    <a:pt x="885" y="173"/>
                  </a:moveTo>
                  <a:cubicBezTo>
                    <a:pt x="876" y="173"/>
                    <a:pt x="866" y="175"/>
                    <a:pt x="857" y="178"/>
                  </a:cubicBezTo>
                  <a:cubicBezTo>
                    <a:pt x="815" y="191"/>
                    <a:pt x="780" y="216"/>
                    <a:pt x="753" y="251"/>
                  </a:cubicBezTo>
                  <a:cubicBezTo>
                    <a:pt x="750" y="254"/>
                    <a:pt x="748" y="257"/>
                    <a:pt x="747" y="261"/>
                  </a:cubicBezTo>
                  <a:cubicBezTo>
                    <a:pt x="750" y="267"/>
                    <a:pt x="754" y="274"/>
                    <a:pt x="758" y="280"/>
                  </a:cubicBezTo>
                  <a:cubicBezTo>
                    <a:pt x="757" y="273"/>
                    <a:pt x="755" y="267"/>
                    <a:pt x="753" y="260"/>
                  </a:cubicBezTo>
                  <a:cubicBezTo>
                    <a:pt x="753" y="259"/>
                    <a:pt x="754" y="259"/>
                    <a:pt x="755" y="259"/>
                  </a:cubicBezTo>
                  <a:cubicBezTo>
                    <a:pt x="755" y="259"/>
                    <a:pt x="756" y="259"/>
                    <a:pt x="756" y="260"/>
                  </a:cubicBezTo>
                  <a:cubicBezTo>
                    <a:pt x="761" y="272"/>
                    <a:pt x="765" y="285"/>
                    <a:pt x="770" y="298"/>
                  </a:cubicBezTo>
                  <a:cubicBezTo>
                    <a:pt x="770" y="298"/>
                    <a:pt x="770" y="298"/>
                    <a:pt x="770" y="298"/>
                  </a:cubicBezTo>
                  <a:cubicBezTo>
                    <a:pt x="776" y="307"/>
                    <a:pt x="780" y="317"/>
                    <a:pt x="783" y="327"/>
                  </a:cubicBezTo>
                  <a:cubicBezTo>
                    <a:pt x="784" y="328"/>
                    <a:pt x="785" y="330"/>
                    <a:pt x="786" y="331"/>
                  </a:cubicBezTo>
                  <a:cubicBezTo>
                    <a:pt x="796" y="348"/>
                    <a:pt x="806" y="365"/>
                    <a:pt x="813" y="383"/>
                  </a:cubicBezTo>
                  <a:cubicBezTo>
                    <a:pt x="829" y="422"/>
                    <a:pt x="839" y="462"/>
                    <a:pt x="853" y="501"/>
                  </a:cubicBezTo>
                  <a:cubicBezTo>
                    <a:pt x="864" y="529"/>
                    <a:pt x="883" y="570"/>
                    <a:pt x="919" y="570"/>
                  </a:cubicBezTo>
                  <a:cubicBezTo>
                    <a:pt x="920" y="570"/>
                    <a:pt x="920" y="570"/>
                    <a:pt x="921" y="570"/>
                  </a:cubicBezTo>
                  <a:cubicBezTo>
                    <a:pt x="958" y="569"/>
                    <a:pt x="976" y="536"/>
                    <a:pt x="1008" y="525"/>
                  </a:cubicBezTo>
                  <a:cubicBezTo>
                    <a:pt x="1009" y="524"/>
                    <a:pt x="1011" y="524"/>
                    <a:pt x="1012" y="524"/>
                  </a:cubicBezTo>
                  <a:cubicBezTo>
                    <a:pt x="997" y="507"/>
                    <a:pt x="989" y="485"/>
                    <a:pt x="987" y="459"/>
                  </a:cubicBezTo>
                  <a:cubicBezTo>
                    <a:pt x="985" y="433"/>
                    <a:pt x="985" y="408"/>
                    <a:pt x="980" y="382"/>
                  </a:cubicBezTo>
                  <a:cubicBezTo>
                    <a:pt x="975" y="357"/>
                    <a:pt x="968" y="333"/>
                    <a:pt x="964" y="308"/>
                  </a:cubicBezTo>
                  <a:cubicBezTo>
                    <a:pt x="960" y="286"/>
                    <a:pt x="955" y="259"/>
                    <a:pt x="963" y="238"/>
                  </a:cubicBezTo>
                  <a:cubicBezTo>
                    <a:pt x="963" y="235"/>
                    <a:pt x="963" y="232"/>
                    <a:pt x="963" y="229"/>
                  </a:cubicBezTo>
                  <a:cubicBezTo>
                    <a:pt x="964" y="213"/>
                    <a:pt x="956" y="202"/>
                    <a:pt x="944" y="194"/>
                  </a:cubicBezTo>
                  <a:cubicBezTo>
                    <a:pt x="936" y="189"/>
                    <a:pt x="927" y="185"/>
                    <a:pt x="919" y="181"/>
                  </a:cubicBezTo>
                  <a:cubicBezTo>
                    <a:pt x="908" y="176"/>
                    <a:pt x="896" y="173"/>
                    <a:pt x="885" y="173"/>
                  </a:cubicBezTo>
                  <a:moveTo>
                    <a:pt x="1414" y="228"/>
                  </a:moveTo>
                  <a:cubicBezTo>
                    <a:pt x="1390" y="223"/>
                    <a:pt x="1367" y="218"/>
                    <a:pt x="1345" y="213"/>
                  </a:cubicBezTo>
                  <a:cubicBezTo>
                    <a:pt x="1346" y="212"/>
                    <a:pt x="1349" y="212"/>
                    <a:pt x="1353" y="212"/>
                  </a:cubicBezTo>
                  <a:cubicBezTo>
                    <a:pt x="1369" y="212"/>
                    <a:pt x="1400" y="219"/>
                    <a:pt x="1414" y="228"/>
                  </a:cubicBezTo>
                  <a:moveTo>
                    <a:pt x="1320" y="158"/>
                  </a:moveTo>
                  <a:cubicBezTo>
                    <a:pt x="1313" y="158"/>
                    <a:pt x="1306" y="159"/>
                    <a:pt x="1298" y="160"/>
                  </a:cubicBezTo>
                  <a:cubicBezTo>
                    <a:pt x="1276" y="163"/>
                    <a:pt x="1257" y="173"/>
                    <a:pt x="1238" y="185"/>
                  </a:cubicBezTo>
                  <a:cubicBezTo>
                    <a:pt x="1235" y="187"/>
                    <a:pt x="1232" y="189"/>
                    <a:pt x="1229" y="192"/>
                  </a:cubicBezTo>
                  <a:cubicBezTo>
                    <a:pt x="1226" y="195"/>
                    <a:pt x="1223" y="199"/>
                    <a:pt x="1219" y="203"/>
                  </a:cubicBezTo>
                  <a:cubicBezTo>
                    <a:pt x="1221" y="204"/>
                    <a:pt x="1223" y="204"/>
                    <a:pt x="1225" y="204"/>
                  </a:cubicBezTo>
                  <a:cubicBezTo>
                    <a:pt x="1230" y="204"/>
                    <a:pt x="1233" y="201"/>
                    <a:pt x="1237" y="199"/>
                  </a:cubicBezTo>
                  <a:cubicBezTo>
                    <a:pt x="1243" y="197"/>
                    <a:pt x="1248" y="195"/>
                    <a:pt x="1254" y="195"/>
                  </a:cubicBezTo>
                  <a:cubicBezTo>
                    <a:pt x="1254" y="195"/>
                    <a:pt x="1254" y="195"/>
                    <a:pt x="1254" y="195"/>
                  </a:cubicBezTo>
                  <a:cubicBezTo>
                    <a:pt x="1254" y="195"/>
                    <a:pt x="1254" y="195"/>
                    <a:pt x="1254" y="195"/>
                  </a:cubicBezTo>
                  <a:cubicBezTo>
                    <a:pt x="1252" y="196"/>
                    <a:pt x="1250" y="197"/>
                    <a:pt x="1248" y="198"/>
                  </a:cubicBezTo>
                  <a:cubicBezTo>
                    <a:pt x="1241" y="202"/>
                    <a:pt x="1233" y="205"/>
                    <a:pt x="1226" y="208"/>
                  </a:cubicBezTo>
                  <a:cubicBezTo>
                    <a:pt x="1217" y="212"/>
                    <a:pt x="1212" y="218"/>
                    <a:pt x="1212" y="227"/>
                  </a:cubicBezTo>
                  <a:cubicBezTo>
                    <a:pt x="1223" y="232"/>
                    <a:pt x="1234" y="240"/>
                    <a:pt x="1245" y="247"/>
                  </a:cubicBezTo>
                  <a:cubicBezTo>
                    <a:pt x="1279" y="267"/>
                    <a:pt x="1318" y="266"/>
                    <a:pt x="1355" y="271"/>
                  </a:cubicBezTo>
                  <a:cubicBezTo>
                    <a:pt x="1377" y="274"/>
                    <a:pt x="1404" y="278"/>
                    <a:pt x="1424" y="290"/>
                  </a:cubicBezTo>
                  <a:cubicBezTo>
                    <a:pt x="1429" y="290"/>
                    <a:pt x="1434" y="291"/>
                    <a:pt x="1439" y="291"/>
                  </a:cubicBezTo>
                  <a:cubicBezTo>
                    <a:pt x="1444" y="291"/>
                    <a:pt x="1445" y="297"/>
                    <a:pt x="1442" y="299"/>
                  </a:cubicBezTo>
                  <a:cubicBezTo>
                    <a:pt x="1447" y="299"/>
                    <a:pt x="1452" y="298"/>
                    <a:pt x="1456" y="297"/>
                  </a:cubicBezTo>
                  <a:cubicBezTo>
                    <a:pt x="1455" y="288"/>
                    <a:pt x="1454" y="279"/>
                    <a:pt x="1452" y="270"/>
                  </a:cubicBezTo>
                  <a:cubicBezTo>
                    <a:pt x="1451" y="264"/>
                    <a:pt x="1450" y="258"/>
                    <a:pt x="1450" y="253"/>
                  </a:cubicBezTo>
                  <a:cubicBezTo>
                    <a:pt x="1450" y="253"/>
                    <a:pt x="1450" y="253"/>
                    <a:pt x="1450" y="253"/>
                  </a:cubicBezTo>
                  <a:cubicBezTo>
                    <a:pt x="1449" y="243"/>
                    <a:pt x="1447" y="234"/>
                    <a:pt x="1443" y="225"/>
                  </a:cubicBezTo>
                  <a:cubicBezTo>
                    <a:pt x="1436" y="209"/>
                    <a:pt x="1423" y="198"/>
                    <a:pt x="1410" y="188"/>
                  </a:cubicBezTo>
                  <a:cubicBezTo>
                    <a:pt x="1382" y="169"/>
                    <a:pt x="1352" y="158"/>
                    <a:pt x="1320" y="158"/>
                  </a:cubicBezTo>
                  <a:moveTo>
                    <a:pt x="1040" y="189"/>
                  </a:moveTo>
                  <a:cubicBezTo>
                    <a:pt x="1052" y="180"/>
                    <a:pt x="1081" y="176"/>
                    <a:pt x="1109" y="176"/>
                  </a:cubicBezTo>
                  <a:cubicBezTo>
                    <a:pt x="1130" y="176"/>
                    <a:pt x="1150" y="178"/>
                    <a:pt x="1163" y="184"/>
                  </a:cubicBezTo>
                  <a:cubicBezTo>
                    <a:pt x="1159" y="183"/>
                    <a:pt x="1155" y="183"/>
                    <a:pt x="1150" y="181"/>
                  </a:cubicBezTo>
                  <a:cubicBezTo>
                    <a:pt x="1142" y="179"/>
                    <a:pt x="1133" y="178"/>
                    <a:pt x="1124" y="178"/>
                  </a:cubicBezTo>
                  <a:cubicBezTo>
                    <a:pt x="1116" y="178"/>
                    <a:pt x="1108" y="179"/>
                    <a:pt x="1100" y="180"/>
                  </a:cubicBezTo>
                  <a:cubicBezTo>
                    <a:pt x="1080" y="183"/>
                    <a:pt x="1060" y="186"/>
                    <a:pt x="1040" y="189"/>
                  </a:cubicBezTo>
                  <a:moveTo>
                    <a:pt x="1116" y="130"/>
                  </a:moveTo>
                  <a:cubicBezTo>
                    <a:pt x="1086" y="130"/>
                    <a:pt x="1057" y="138"/>
                    <a:pt x="1029" y="148"/>
                  </a:cubicBezTo>
                  <a:cubicBezTo>
                    <a:pt x="1027" y="149"/>
                    <a:pt x="1024" y="150"/>
                    <a:pt x="1022" y="151"/>
                  </a:cubicBezTo>
                  <a:cubicBezTo>
                    <a:pt x="995" y="159"/>
                    <a:pt x="982" y="181"/>
                    <a:pt x="971" y="205"/>
                  </a:cubicBezTo>
                  <a:cubicBezTo>
                    <a:pt x="970" y="206"/>
                    <a:pt x="970" y="207"/>
                    <a:pt x="970" y="207"/>
                  </a:cubicBezTo>
                  <a:cubicBezTo>
                    <a:pt x="970" y="211"/>
                    <a:pt x="970" y="215"/>
                    <a:pt x="970" y="219"/>
                  </a:cubicBezTo>
                  <a:cubicBezTo>
                    <a:pt x="975" y="206"/>
                    <a:pt x="980" y="193"/>
                    <a:pt x="986" y="181"/>
                  </a:cubicBezTo>
                  <a:cubicBezTo>
                    <a:pt x="987" y="180"/>
                    <a:pt x="988" y="180"/>
                    <a:pt x="988" y="180"/>
                  </a:cubicBezTo>
                  <a:cubicBezTo>
                    <a:pt x="990" y="180"/>
                    <a:pt x="991" y="181"/>
                    <a:pt x="991" y="183"/>
                  </a:cubicBezTo>
                  <a:cubicBezTo>
                    <a:pt x="988" y="195"/>
                    <a:pt x="981" y="213"/>
                    <a:pt x="986" y="226"/>
                  </a:cubicBezTo>
                  <a:cubicBezTo>
                    <a:pt x="989" y="234"/>
                    <a:pt x="991" y="242"/>
                    <a:pt x="993" y="251"/>
                  </a:cubicBezTo>
                  <a:cubicBezTo>
                    <a:pt x="995" y="261"/>
                    <a:pt x="997" y="272"/>
                    <a:pt x="999" y="282"/>
                  </a:cubicBezTo>
                  <a:cubicBezTo>
                    <a:pt x="1000" y="282"/>
                    <a:pt x="1001" y="282"/>
                    <a:pt x="1002" y="282"/>
                  </a:cubicBezTo>
                  <a:cubicBezTo>
                    <a:pt x="1003" y="282"/>
                    <a:pt x="1003" y="282"/>
                    <a:pt x="1004" y="282"/>
                  </a:cubicBezTo>
                  <a:cubicBezTo>
                    <a:pt x="1004" y="282"/>
                    <a:pt x="1004" y="282"/>
                    <a:pt x="1004" y="282"/>
                  </a:cubicBezTo>
                  <a:cubicBezTo>
                    <a:pt x="1004" y="282"/>
                    <a:pt x="1004" y="282"/>
                    <a:pt x="1004" y="282"/>
                  </a:cubicBezTo>
                  <a:cubicBezTo>
                    <a:pt x="1002" y="283"/>
                    <a:pt x="1000" y="284"/>
                    <a:pt x="999" y="285"/>
                  </a:cubicBezTo>
                  <a:cubicBezTo>
                    <a:pt x="1000" y="292"/>
                    <a:pt x="1001" y="298"/>
                    <a:pt x="1003" y="305"/>
                  </a:cubicBezTo>
                  <a:cubicBezTo>
                    <a:pt x="1011" y="343"/>
                    <a:pt x="1023" y="382"/>
                    <a:pt x="1025" y="422"/>
                  </a:cubicBezTo>
                  <a:cubicBezTo>
                    <a:pt x="1027" y="453"/>
                    <a:pt x="1023" y="501"/>
                    <a:pt x="1062" y="511"/>
                  </a:cubicBezTo>
                  <a:cubicBezTo>
                    <a:pt x="1068" y="512"/>
                    <a:pt x="1074" y="513"/>
                    <a:pt x="1079" y="513"/>
                  </a:cubicBezTo>
                  <a:cubicBezTo>
                    <a:pt x="1085" y="513"/>
                    <a:pt x="1090" y="512"/>
                    <a:pt x="1096" y="511"/>
                  </a:cubicBezTo>
                  <a:cubicBezTo>
                    <a:pt x="1068" y="484"/>
                    <a:pt x="1050" y="449"/>
                    <a:pt x="1044" y="410"/>
                  </a:cubicBezTo>
                  <a:cubicBezTo>
                    <a:pt x="1040" y="381"/>
                    <a:pt x="1042" y="341"/>
                    <a:pt x="1060" y="316"/>
                  </a:cubicBezTo>
                  <a:cubicBezTo>
                    <a:pt x="1068" y="305"/>
                    <a:pt x="1076" y="292"/>
                    <a:pt x="1087" y="282"/>
                  </a:cubicBezTo>
                  <a:cubicBezTo>
                    <a:pt x="1091" y="279"/>
                    <a:pt x="1095" y="275"/>
                    <a:pt x="1100" y="272"/>
                  </a:cubicBezTo>
                  <a:cubicBezTo>
                    <a:pt x="1103" y="268"/>
                    <a:pt x="1106" y="265"/>
                    <a:pt x="1110" y="261"/>
                  </a:cubicBezTo>
                  <a:cubicBezTo>
                    <a:pt x="1114" y="255"/>
                    <a:pt x="1118" y="250"/>
                    <a:pt x="1123" y="244"/>
                  </a:cubicBezTo>
                  <a:cubicBezTo>
                    <a:pt x="1134" y="233"/>
                    <a:pt x="1137" y="219"/>
                    <a:pt x="1155" y="216"/>
                  </a:cubicBezTo>
                  <a:cubicBezTo>
                    <a:pt x="1160" y="215"/>
                    <a:pt x="1164" y="214"/>
                    <a:pt x="1169" y="214"/>
                  </a:cubicBezTo>
                  <a:cubicBezTo>
                    <a:pt x="1183" y="214"/>
                    <a:pt x="1196" y="219"/>
                    <a:pt x="1208" y="225"/>
                  </a:cubicBezTo>
                  <a:cubicBezTo>
                    <a:pt x="1208" y="220"/>
                    <a:pt x="1209" y="216"/>
                    <a:pt x="1211" y="212"/>
                  </a:cubicBezTo>
                  <a:cubicBezTo>
                    <a:pt x="1217" y="199"/>
                    <a:pt x="1214" y="186"/>
                    <a:pt x="1212" y="173"/>
                  </a:cubicBezTo>
                  <a:cubicBezTo>
                    <a:pt x="1212" y="166"/>
                    <a:pt x="1205" y="162"/>
                    <a:pt x="1200" y="158"/>
                  </a:cubicBezTo>
                  <a:cubicBezTo>
                    <a:pt x="1193" y="153"/>
                    <a:pt x="1185" y="148"/>
                    <a:pt x="1177" y="144"/>
                  </a:cubicBezTo>
                  <a:cubicBezTo>
                    <a:pt x="1162" y="135"/>
                    <a:pt x="1146" y="132"/>
                    <a:pt x="1129" y="131"/>
                  </a:cubicBezTo>
                  <a:cubicBezTo>
                    <a:pt x="1124" y="130"/>
                    <a:pt x="1120" y="130"/>
                    <a:pt x="1116" y="130"/>
                  </a:cubicBezTo>
                  <a:moveTo>
                    <a:pt x="1570" y="284"/>
                  </a:moveTo>
                  <a:cubicBezTo>
                    <a:pt x="1569" y="284"/>
                    <a:pt x="1569" y="284"/>
                    <a:pt x="1568" y="284"/>
                  </a:cubicBezTo>
                  <a:cubicBezTo>
                    <a:pt x="1602" y="272"/>
                    <a:pt x="1638" y="270"/>
                    <a:pt x="1673" y="263"/>
                  </a:cubicBezTo>
                  <a:cubicBezTo>
                    <a:pt x="1664" y="268"/>
                    <a:pt x="1587" y="284"/>
                    <a:pt x="1570" y="284"/>
                  </a:cubicBezTo>
                  <a:moveTo>
                    <a:pt x="1849" y="55"/>
                  </a:moveTo>
                  <a:cubicBezTo>
                    <a:pt x="1835" y="55"/>
                    <a:pt x="1822" y="57"/>
                    <a:pt x="1808" y="59"/>
                  </a:cubicBezTo>
                  <a:cubicBezTo>
                    <a:pt x="1788" y="63"/>
                    <a:pt x="1769" y="71"/>
                    <a:pt x="1751" y="81"/>
                  </a:cubicBezTo>
                  <a:cubicBezTo>
                    <a:pt x="1724" y="96"/>
                    <a:pt x="1707" y="118"/>
                    <a:pt x="1696" y="146"/>
                  </a:cubicBezTo>
                  <a:cubicBezTo>
                    <a:pt x="1689" y="163"/>
                    <a:pt x="1684" y="182"/>
                    <a:pt x="1678" y="201"/>
                  </a:cubicBezTo>
                  <a:cubicBezTo>
                    <a:pt x="1671" y="202"/>
                    <a:pt x="1663" y="203"/>
                    <a:pt x="1656" y="204"/>
                  </a:cubicBezTo>
                  <a:cubicBezTo>
                    <a:pt x="1619" y="211"/>
                    <a:pt x="1583" y="218"/>
                    <a:pt x="1546" y="226"/>
                  </a:cubicBezTo>
                  <a:cubicBezTo>
                    <a:pt x="1525" y="230"/>
                    <a:pt x="1504" y="234"/>
                    <a:pt x="1483" y="238"/>
                  </a:cubicBezTo>
                  <a:cubicBezTo>
                    <a:pt x="1480" y="239"/>
                    <a:pt x="1477" y="239"/>
                    <a:pt x="1474" y="239"/>
                  </a:cubicBezTo>
                  <a:cubicBezTo>
                    <a:pt x="1478" y="248"/>
                    <a:pt x="1481" y="258"/>
                    <a:pt x="1487" y="265"/>
                  </a:cubicBezTo>
                  <a:cubicBezTo>
                    <a:pt x="1491" y="268"/>
                    <a:pt x="1495" y="272"/>
                    <a:pt x="1498" y="274"/>
                  </a:cubicBezTo>
                  <a:cubicBezTo>
                    <a:pt x="1558" y="263"/>
                    <a:pt x="1618" y="248"/>
                    <a:pt x="1679" y="245"/>
                  </a:cubicBezTo>
                  <a:cubicBezTo>
                    <a:pt x="1620" y="255"/>
                    <a:pt x="1561" y="266"/>
                    <a:pt x="1501" y="277"/>
                  </a:cubicBezTo>
                  <a:cubicBezTo>
                    <a:pt x="1511" y="283"/>
                    <a:pt x="1521" y="287"/>
                    <a:pt x="1534" y="289"/>
                  </a:cubicBezTo>
                  <a:cubicBezTo>
                    <a:pt x="1554" y="292"/>
                    <a:pt x="1574" y="295"/>
                    <a:pt x="1594" y="295"/>
                  </a:cubicBezTo>
                  <a:cubicBezTo>
                    <a:pt x="1595" y="295"/>
                    <a:pt x="1596" y="295"/>
                    <a:pt x="1597" y="295"/>
                  </a:cubicBezTo>
                  <a:cubicBezTo>
                    <a:pt x="1620" y="295"/>
                    <a:pt x="1637" y="287"/>
                    <a:pt x="1659" y="282"/>
                  </a:cubicBezTo>
                  <a:cubicBezTo>
                    <a:pt x="1666" y="280"/>
                    <a:pt x="1674" y="279"/>
                    <a:pt x="1681" y="279"/>
                  </a:cubicBezTo>
                  <a:cubicBezTo>
                    <a:pt x="1710" y="279"/>
                    <a:pt x="1735" y="292"/>
                    <a:pt x="1758" y="311"/>
                  </a:cubicBezTo>
                  <a:cubicBezTo>
                    <a:pt x="1783" y="331"/>
                    <a:pt x="1813" y="367"/>
                    <a:pt x="1847" y="367"/>
                  </a:cubicBezTo>
                  <a:cubicBezTo>
                    <a:pt x="1852" y="367"/>
                    <a:pt x="1857" y="366"/>
                    <a:pt x="1862" y="364"/>
                  </a:cubicBezTo>
                  <a:cubicBezTo>
                    <a:pt x="1863" y="364"/>
                    <a:pt x="1864" y="364"/>
                    <a:pt x="1865" y="364"/>
                  </a:cubicBezTo>
                  <a:cubicBezTo>
                    <a:pt x="1876" y="364"/>
                    <a:pt x="1882" y="381"/>
                    <a:pt x="1871" y="386"/>
                  </a:cubicBezTo>
                  <a:cubicBezTo>
                    <a:pt x="1865" y="390"/>
                    <a:pt x="1858" y="392"/>
                    <a:pt x="1852" y="393"/>
                  </a:cubicBezTo>
                  <a:cubicBezTo>
                    <a:pt x="1855" y="394"/>
                    <a:pt x="1859" y="395"/>
                    <a:pt x="1862" y="395"/>
                  </a:cubicBezTo>
                  <a:cubicBezTo>
                    <a:pt x="1868" y="396"/>
                    <a:pt x="1873" y="397"/>
                    <a:pt x="1879" y="398"/>
                  </a:cubicBezTo>
                  <a:cubicBezTo>
                    <a:pt x="1883" y="399"/>
                    <a:pt x="1888" y="399"/>
                    <a:pt x="1892" y="399"/>
                  </a:cubicBezTo>
                  <a:cubicBezTo>
                    <a:pt x="1904" y="399"/>
                    <a:pt x="1915" y="397"/>
                    <a:pt x="1926" y="395"/>
                  </a:cubicBezTo>
                  <a:cubicBezTo>
                    <a:pt x="1944" y="390"/>
                    <a:pt x="1962" y="385"/>
                    <a:pt x="1980" y="379"/>
                  </a:cubicBezTo>
                  <a:cubicBezTo>
                    <a:pt x="2003" y="370"/>
                    <a:pt x="2020" y="354"/>
                    <a:pt x="2033" y="334"/>
                  </a:cubicBezTo>
                  <a:cubicBezTo>
                    <a:pt x="2041" y="322"/>
                    <a:pt x="2050" y="312"/>
                    <a:pt x="2058" y="301"/>
                  </a:cubicBezTo>
                  <a:cubicBezTo>
                    <a:pt x="2062" y="295"/>
                    <a:pt x="2065" y="290"/>
                    <a:pt x="2069" y="284"/>
                  </a:cubicBezTo>
                  <a:cubicBezTo>
                    <a:pt x="2068" y="283"/>
                    <a:pt x="2068" y="282"/>
                    <a:pt x="2067" y="282"/>
                  </a:cubicBezTo>
                  <a:cubicBezTo>
                    <a:pt x="2062" y="282"/>
                    <a:pt x="2057" y="282"/>
                    <a:pt x="2051" y="283"/>
                  </a:cubicBezTo>
                  <a:cubicBezTo>
                    <a:pt x="2039" y="285"/>
                    <a:pt x="2026" y="287"/>
                    <a:pt x="2013" y="289"/>
                  </a:cubicBezTo>
                  <a:cubicBezTo>
                    <a:pt x="2000" y="291"/>
                    <a:pt x="1986" y="293"/>
                    <a:pt x="1973" y="295"/>
                  </a:cubicBezTo>
                  <a:cubicBezTo>
                    <a:pt x="1949" y="298"/>
                    <a:pt x="1926" y="302"/>
                    <a:pt x="1902" y="304"/>
                  </a:cubicBezTo>
                  <a:cubicBezTo>
                    <a:pt x="1902" y="304"/>
                    <a:pt x="1900" y="304"/>
                    <a:pt x="1899" y="304"/>
                  </a:cubicBezTo>
                  <a:cubicBezTo>
                    <a:pt x="1896" y="304"/>
                    <a:pt x="1893" y="304"/>
                    <a:pt x="1890" y="302"/>
                  </a:cubicBezTo>
                  <a:cubicBezTo>
                    <a:pt x="1877" y="294"/>
                    <a:pt x="1863" y="284"/>
                    <a:pt x="1850" y="275"/>
                  </a:cubicBezTo>
                  <a:cubicBezTo>
                    <a:pt x="1835" y="266"/>
                    <a:pt x="1821" y="257"/>
                    <a:pt x="1806" y="249"/>
                  </a:cubicBezTo>
                  <a:cubicBezTo>
                    <a:pt x="1797" y="244"/>
                    <a:pt x="1796" y="244"/>
                    <a:pt x="1800" y="236"/>
                  </a:cubicBezTo>
                  <a:cubicBezTo>
                    <a:pt x="1799" y="236"/>
                    <a:pt x="1797" y="235"/>
                    <a:pt x="1797" y="233"/>
                  </a:cubicBezTo>
                  <a:cubicBezTo>
                    <a:pt x="1791" y="191"/>
                    <a:pt x="1799" y="152"/>
                    <a:pt x="1833" y="125"/>
                  </a:cubicBezTo>
                  <a:cubicBezTo>
                    <a:pt x="1855" y="108"/>
                    <a:pt x="1885" y="97"/>
                    <a:pt x="1914" y="97"/>
                  </a:cubicBezTo>
                  <a:cubicBezTo>
                    <a:pt x="1930" y="97"/>
                    <a:pt x="1946" y="100"/>
                    <a:pt x="1959" y="107"/>
                  </a:cubicBezTo>
                  <a:cubicBezTo>
                    <a:pt x="1963" y="109"/>
                    <a:pt x="1966" y="112"/>
                    <a:pt x="1968" y="115"/>
                  </a:cubicBezTo>
                  <a:cubicBezTo>
                    <a:pt x="1969" y="115"/>
                    <a:pt x="1970" y="115"/>
                    <a:pt x="1971" y="115"/>
                  </a:cubicBezTo>
                  <a:cubicBezTo>
                    <a:pt x="1970" y="113"/>
                    <a:pt x="1970" y="112"/>
                    <a:pt x="1969" y="111"/>
                  </a:cubicBezTo>
                  <a:cubicBezTo>
                    <a:pt x="1960" y="101"/>
                    <a:pt x="1951" y="90"/>
                    <a:pt x="1937" y="84"/>
                  </a:cubicBezTo>
                  <a:cubicBezTo>
                    <a:pt x="1933" y="82"/>
                    <a:pt x="1928" y="78"/>
                    <a:pt x="1923" y="76"/>
                  </a:cubicBezTo>
                  <a:cubicBezTo>
                    <a:pt x="1910" y="70"/>
                    <a:pt x="1897" y="63"/>
                    <a:pt x="1883" y="60"/>
                  </a:cubicBezTo>
                  <a:cubicBezTo>
                    <a:pt x="1872" y="57"/>
                    <a:pt x="1860" y="55"/>
                    <a:pt x="1849" y="55"/>
                  </a:cubicBezTo>
                  <a:moveTo>
                    <a:pt x="967" y="1595"/>
                  </a:moveTo>
                  <a:cubicBezTo>
                    <a:pt x="965" y="1586"/>
                    <a:pt x="962" y="1577"/>
                    <a:pt x="960" y="1567"/>
                  </a:cubicBezTo>
                  <a:cubicBezTo>
                    <a:pt x="953" y="1535"/>
                    <a:pt x="953" y="1502"/>
                    <a:pt x="953" y="1469"/>
                  </a:cubicBezTo>
                  <a:cubicBezTo>
                    <a:pt x="954" y="1455"/>
                    <a:pt x="955" y="1441"/>
                    <a:pt x="956" y="1427"/>
                  </a:cubicBezTo>
                  <a:cubicBezTo>
                    <a:pt x="957" y="1413"/>
                    <a:pt x="955" y="1399"/>
                    <a:pt x="955" y="1384"/>
                  </a:cubicBezTo>
                  <a:cubicBezTo>
                    <a:pt x="954" y="1373"/>
                    <a:pt x="955" y="1361"/>
                    <a:pt x="955" y="1350"/>
                  </a:cubicBezTo>
                  <a:cubicBezTo>
                    <a:pt x="956" y="1350"/>
                    <a:pt x="957" y="1350"/>
                    <a:pt x="957" y="1350"/>
                  </a:cubicBezTo>
                  <a:cubicBezTo>
                    <a:pt x="958" y="1355"/>
                    <a:pt x="958" y="1360"/>
                    <a:pt x="958" y="1365"/>
                  </a:cubicBezTo>
                  <a:cubicBezTo>
                    <a:pt x="957" y="1384"/>
                    <a:pt x="961" y="1403"/>
                    <a:pt x="963" y="1421"/>
                  </a:cubicBezTo>
                  <a:cubicBezTo>
                    <a:pt x="964" y="1430"/>
                    <a:pt x="963" y="1439"/>
                    <a:pt x="963" y="1448"/>
                  </a:cubicBezTo>
                  <a:cubicBezTo>
                    <a:pt x="962" y="1459"/>
                    <a:pt x="962" y="1471"/>
                    <a:pt x="962" y="1483"/>
                  </a:cubicBezTo>
                  <a:cubicBezTo>
                    <a:pt x="961" y="1514"/>
                    <a:pt x="963" y="1545"/>
                    <a:pt x="967" y="1576"/>
                  </a:cubicBezTo>
                  <a:cubicBezTo>
                    <a:pt x="968" y="1582"/>
                    <a:pt x="968" y="1588"/>
                    <a:pt x="967" y="1595"/>
                  </a:cubicBezTo>
                  <a:moveTo>
                    <a:pt x="780" y="1110"/>
                  </a:moveTo>
                  <a:cubicBezTo>
                    <a:pt x="779" y="1109"/>
                    <a:pt x="779" y="1109"/>
                    <a:pt x="779" y="1109"/>
                  </a:cubicBezTo>
                  <a:cubicBezTo>
                    <a:pt x="781" y="1107"/>
                    <a:pt x="783" y="1105"/>
                    <a:pt x="784" y="1103"/>
                  </a:cubicBezTo>
                  <a:cubicBezTo>
                    <a:pt x="785" y="1104"/>
                    <a:pt x="785" y="1104"/>
                    <a:pt x="786" y="1105"/>
                  </a:cubicBezTo>
                  <a:cubicBezTo>
                    <a:pt x="784" y="1107"/>
                    <a:pt x="782" y="1108"/>
                    <a:pt x="780" y="1110"/>
                  </a:cubicBezTo>
                  <a:moveTo>
                    <a:pt x="125" y="579"/>
                  </a:moveTo>
                  <a:cubicBezTo>
                    <a:pt x="118" y="540"/>
                    <a:pt x="151" y="504"/>
                    <a:pt x="192" y="504"/>
                  </a:cubicBezTo>
                  <a:cubicBezTo>
                    <a:pt x="193" y="504"/>
                    <a:pt x="194" y="504"/>
                    <a:pt x="194" y="504"/>
                  </a:cubicBezTo>
                  <a:cubicBezTo>
                    <a:pt x="245" y="506"/>
                    <a:pt x="273" y="564"/>
                    <a:pt x="254" y="607"/>
                  </a:cubicBezTo>
                  <a:cubicBezTo>
                    <a:pt x="251" y="613"/>
                    <a:pt x="246" y="616"/>
                    <a:pt x="242" y="616"/>
                  </a:cubicBezTo>
                  <a:cubicBezTo>
                    <a:pt x="237" y="616"/>
                    <a:pt x="233" y="614"/>
                    <a:pt x="229" y="610"/>
                  </a:cubicBezTo>
                  <a:cubicBezTo>
                    <a:pt x="228" y="613"/>
                    <a:pt x="227" y="615"/>
                    <a:pt x="226" y="617"/>
                  </a:cubicBezTo>
                  <a:cubicBezTo>
                    <a:pt x="227" y="616"/>
                    <a:pt x="229" y="615"/>
                    <a:pt x="230" y="614"/>
                  </a:cubicBezTo>
                  <a:cubicBezTo>
                    <a:pt x="230" y="614"/>
                    <a:pt x="230" y="614"/>
                    <a:pt x="230" y="614"/>
                  </a:cubicBezTo>
                  <a:cubicBezTo>
                    <a:pt x="230" y="614"/>
                    <a:pt x="230" y="614"/>
                    <a:pt x="230" y="614"/>
                  </a:cubicBezTo>
                  <a:cubicBezTo>
                    <a:pt x="228" y="621"/>
                    <a:pt x="223" y="626"/>
                    <a:pt x="217" y="631"/>
                  </a:cubicBezTo>
                  <a:cubicBezTo>
                    <a:pt x="215" y="633"/>
                    <a:pt x="212" y="634"/>
                    <a:pt x="209" y="636"/>
                  </a:cubicBezTo>
                  <a:cubicBezTo>
                    <a:pt x="202" y="641"/>
                    <a:pt x="193" y="644"/>
                    <a:pt x="183" y="644"/>
                  </a:cubicBezTo>
                  <a:cubicBezTo>
                    <a:pt x="179" y="644"/>
                    <a:pt x="175" y="643"/>
                    <a:pt x="170" y="642"/>
                  </a:cubicBezTo>
                  <a:cubicBezTo>
                    <a:pt x="167" y="641"/>
                    <a:pt x="165" y="640"/>
                    <a:pt x="162" y="639"/>
                  </a:cubicBezTo>
                  <a:cubicBezTo>
                    <a:pt x="155" y="637"/>
                    <a:pt x="148" y="633"/>
                    <a:pt x="142" y="629"/>
                  </a:cubicBezTo>
                  <a:cubicBezTo>
                    <a:pt x="140" y="628"/>
                    <a:pt x="138" y="626"/>
                    <a:pt x="137" y="624"/>
                  </a:cubicBezTo>
                  <a:cubicBezTo>
                    <a:pt x="133" y="617"/>
                    <a:pt x="129" y="610"/>
                    <a:pt x="126" y="603"/>
                  </a:cubicBezTo>
                  <a:cubicBezTo>
                    <a:pt x="123" y="595"/>
                    <a:pt x="123" y="587"/>
                    <a:pt x="125" y="579"/>
                  </a:cubicBezTo>
                  <a:moveTo>
                    <a:pt x="1589" y="437"/>
                  </a:moveTo>
                  <a:cubicBezTo>
                    <a:pt x="1589" y="436"/>
                    <a:pt x="1590" y="436"/>
                    <a:pt x="1591" y="435"/>
                  </a:cubicBezTo>
                  <a:cubicBezTo>
                    <a:pt x="1591" y="435"/>
                    <a:pt x="1591" y="435"/>
                    <a:pt x="1591" y="435"/>
                  </a:cubicBezTo>
                  <a:cubicBezTo>
                    <a:pt x="1590" y="436"/>
                    <a:pt x="1589" y="437"/>
                    <a:pt x="1589" y="437"/>
                  </a:cubicBezTo>
                  <a:cubicBezTo>
                    <a:pt x="1586" y="439"/>
                    <a:pt x="1584" y="442"/>
                    <a:pt x="1582" y="444"/>
                  </a:cubicBezTo>
                  <a:cubicBezTo>
                    <a:pt x="1582" y="443"/>
                    <a:pt x="1582" y="443"/>
                    <a:pt x="1582" y="443"/>
                  </a:cubicBezTo>
                  <a:cubicBezTo>
                    <a:pt x="1584" y="441"/>
                    <a:pt x="1586" y="439"/>
                    <a:pt x="1589" y="437"/>
                  </a:cubicBezTo>
                  <a:moveTo>
                    <a:pt x="1598" y="445"/>
                  </a:moveTo>
                  <a:cubicBezTo>
                    <a:pt x="1600" y="438"/>
                    <a:pt x="1604" y="432"/>
                    <a:pt x="1609" y="426"/>
                  </a:cubicBezTo>
                  <a:cubicBezTo>
                    <a:pt x="1613" y="421"/>
                    <a:pt x="1618" y="416"/>
                    <a:pt x="1618" y="408"/>
                  </a:cubicBezTo>
                  <a:cubicBezTo>
                    <a:pt x="1618" y="407"/>
                    <a:pt x="1620" y="406"/>
                    <a:pt x="1622" y="403"/>
                  </a:cubicBezTo>
                  <a:cubicBezTo>
                    <a:pt x="1622" y="407"/>
                    <a:pt x="1623" y="409"/>
                    <a:pt x="1622" y="412"/>
                  </a:cubicBezTo>
                  <a:cubicBezTo>
                    <a:pt x="1620" y="425"/>
                    <a:pt x="1616" y="439"/>
                    <a:pt x="1614" y="453"/>
                  </a:cubicBezTo>
                  <a:cubicBezTo>
                    <a:pt x="1612" y="468"/>
                    <a:pt x="1612" y="483"/>
                    <a:pt x="1611" y="499"/>
                  </a:cubicBezTo>
                  <a:cubicBezTo>
                    <a:pt x="1610" y="516"/>
                    <a:pt x="1610" y="533"/>
                    <a:pt x="1609" y="551"/>
                  </a:cubicBezTo>
                  <a:cubicBezTo>
                    <a:pt x="1608" y="559"/>
                    <a:pt x="1605" y="566"/>
                    <a:pt x="1604" y="574"/>
                  </a:cubicBezTo>
                  <a:cubicBezTo>
                    <a:pt x="1601" y="593"/>
                    <a:pt x="1599" y="612"/>
                    <a:pt x="1597" y="630"/>
                  </a:cubicBezTo>
                  <a:cubicBezTo>
                    <a:pt x="1593" y="653"/>
                    <a:pt x="1591" y="677"/>
                    <a:pt x="1586" y="700"/>
                  </a:cubicBezTo>
                  <a:cubicBezTo>
                    <a:pt x="1579" y="736"/>
                    <a:pt x="1571" y="772"/>
                    <a:pt x="1564" y="809"/>
                  </a:cubicBezTo>
                  <a:cubicBezTo>
                    <a:pt x="1561" y="826"/>
                    <a:pt x="1549" y="837"/>
                    <a:pt x="1538" y="849"/>
                  </a:cubicBezTo>
                  <a:cubicBezTo>
                    <a:pt x="1532" y="857"/>
                    <a:pt x="1524" y="863"/>
                    <a:pt x="1517" y="870"/>
                  </a:cubicBezTo>
                  <a:cubicBezTo>
                    <a:pt x="1505" y="882"/>
                    <a:pt x="1490" y="890"/>
                    <a:pt x="1476" y="898"/>
                  </a:cubicBezTo>
                  <a:cubicBezTo>
                    <a:pt x="1463" y="905"/>
                    <a:pt x="1451" y="912"/>
                    <a:pt x="1439" y="920"/>
                  </a:cubicBezTo>
                  <a:cubicBezTo>
                    <a:pt x="1419" y="933"/>
                    <a:pt x="1398" y="945"/>
                    <a:pt x="1377" y="956"/>
                  </a:cubicBezTo>
                  <a:cubicBezTo>
                    <a:pt x="1369" y="962"/>
                    <a:pt x="1361" y="967"/>
                    <a:pt x="1354" y="973"/>
                  </a:cubicBezTo>
                  <a:cubicBezTo>
                    <a:pt x="1328" y="991"/>
                    <a:pt x="1305" y="1013"/>
                    <a:pt x="1283" y="1037"/>
                  </a:cubicBezTo>
                  <a:cubicBezTo>
                    <a:pt x="1270" y="1052"/>
                    <a:pt x="1257" y="1068"/>
                    <a:pt x="1246" y="1084"/>
                  </a:cubicBezTo>
                  <a:cubicBezTo>
                    <a:pt x="1239" y="1095"/>
                    <a:pt x="1232" y="1105"/>
                    <a:pt x="1224" y="1114"/>
                  </a:cubicBezTo>
                  <a:cubicBezTo>
                    <a:pt x="1221" y="1117"/>
                    <a:pt x="1221" y="1120"/>
                    <a:pt x="1224" y="1124"/>
                  </a:cubicBezTo>
                  <a:cubicBezTo>
                    <a:pt x="1235" y="1137"/>
                    <a:pt x="1236" y="1153"/>
                    <a:pt x="1234" y="1169"/>
                  </a:cubicBezTo>
                  <a:cubicBezTo>
                    <a:pt x="1233" y="1176"/>
                    <a:pt x="1231" y="1183"/>
                    <a:pt x="1231" y="1189"/>
                  </a:cubicBezTo>
                  <a:cubicBezTo>
                    <a:pt x="1230" y="1194"/>
                    <a:pt x="1232" y="1199"/>
                    <a:pt x="1232" y="1204"/>
                  </a:cubicBezTo>
                  <a:cubicBezTo>
                    <a:pt x="1233" y="1208"/>
                    <a:pt x="1233" y="1212"/>
                    <a:pt x="1234" y="1216"/>
                  </a:cubicBezTo>
                  <a:cubicBezTo>
                    <a:pt x="1208" y="1312"/>
                    <a:pt x="1219" y="1415"/>
                    <a:pt x="1231" y="1515"/>
                  </a:cubicBezTo>
                  <a:cubicBezTo>
                    <a:pt x="1232" y="1523"/>
                    <a:pt x="1232" y="1530"/>
                    <a:pt x="1233" y="1537"/>
                  </a:cubicBezTo>
                  <a:cubicBezTo>
                    <a:pt x="1235" y="1571"/>
                    <a:pt x="1241" y="1604"/>
                    <a:pt x="1245" y="1637"/>
                  </a:cubicBezTo>
                  <a:cubicBezTo>
                    <a:pt x="1246" y="1650"/>
                    <a:pt x="1247" y="1663"/>
                    <a:pt x="1249" y="1675"/>
                  </a:cubicBezTo>
                  <a:cubicBezTo>
                    <a:pt x="1258" y="1808"/>
                    <a:pt x="1265" y="1941"/>
                    <a:pt x="1276" y="2074"/>
                  </a:cubicBezTo>
                  <a:cubicBezTo>
                    <a:pt x="1276" y="2077"/>
                    <a:pt x="1277" y="2079"/>
                    <a:pt x="1279" y="2081"/>
                  </a:cubicBezTo>
                  <a:cubicBezTo>
                    <a:pt x="1281" y="2134"/>
                    <a:pt x="1283" y="2186"/>
                    <a:pt x="1283" y="2239"/>
                  </a:cubicBezTo>
                  <a:cubicBezTo>
                    <a:pt x="1282" y="2335"/>
                    <a:pt x="1281" y="2438"/>
                    <a:pt x="1277" y="2534"/>
                  </a:cubicBezTo>
                  <a:cubicBezTo>
                    <a:pt x="1277" y="2537"/>
                    <a:pt x="1275" y="2538"/>
                    <a:pt x="1273" y="2538"/>
                  </a:cubicBezTo>
                  <a:cubicBezTo>
                    <a:pt x="1272" y="2538"/>
                    <a:pt x="1270" y="2537"/>
                    <a:pt x="1270" y="2534"/>
                  </a:cubicBezTo>
                  <a:cubicBezTo>
                    <a:pt x="1267" y="2438"/>
                    <a:pt x="1262" y="2335"/>
                    <a:pt x="1254" y="2239"/>
                  </a:cubicBezTo>
                  <a:cubicBezTo>
                    <a:pt x="1246" y="2143"/>
                    <a:pt x="1241" y="2047"/>
                    <a:pt x="1233" y="1951"/>
                  </a:cubicBezTo>
                  <a:cubicBezTo>
                    <a:pt x="1226" y="1855"/>
                    <a:pt x="1216" y="1759"/>
                    <a:pt x="1211" y="1663"/>
                  </a:cubicBezTo>
                  <a:cubicBezTo>
                    <a:pt x="1206" y="1570"/>
                    <a:pt x="1195" y="1477"/>
                    <a:pt x="1184" y="1384"/>
                  </a:cubicBezTo>
                  <a:cubicBezTo>
                    <a:pt x="1184" y="1384"/>
                    <a:pt x="1184" y="1383"/>
                    <a:pt x="1185" y="1383"/>
                  </a:cubicBezTo>
                  <a:cubicBezTo>
                    <a:pt x="1181" y="1351"/>
                    <a:pt x="1179" y="1326"/>
                    <a:pt x="1178" y="1313"/>
                  </a:cubicBezTo>
                  <a:cubicBezTo>
                    <a:pt x="1136" y="1321"/>
                    <a:pt x="1094" y="1327"/>
                    <a:pt x="1052" y="1335"/>
                  </a:cubicBezTo>
                  <a:cubicBezTo>
                    <a:pt x="1023" y="1339"/>
                    <a:pt x="994" y="1346"/>
                    <a:pt x="965" y="1346"/>
                  </a:cubicBezTo>
                  <a:cubicBezTo>
                    <a:pt x="957" y="1346"/>
                    <a:pt x="948" y="1345"/>
                    <a:pt x="940" y="1344"/>
                  </a:cubicBezTo>
                  <a:cubicBezTo>
                    <a:pt x="905" y="1338"/>
                    <a:pt x="876" y="1320"/>
                    <a:pt x="846" y="1301"/>
                  </a:cubicBezTo>
                  <a:cubicBezTo>
                    <a:pt x="821" y="1284"/>
                    <a:pt x="795" y="1262"/>
                    <a:pt x="764" y="1262"/>
                  </a:cubicBezTo>
                  <a:cubicBezTo>
                    <a:pt x="757" y="1262"/>
                    <a:pt x="749" y="1264"/>
                    <a:pt x="741" y="1267"/>
                  </a:cubicBezTo>
                  <a:cubicBezTo>
                    <a:pt x="741" y="1267"/>
                    <a:pt x="741" y="1267"/>
                    <a:pt x="741" y="1267"/>
                  </a:cubicBezTo>
                  <a:cubicBezTo>
                    <a:pt x="740" y="1267"/>
                    <a:pt x="740" y="1266"/>
                    <a:pt x="740" y="1266"/>
                  </a:cubicBezTo>
                  <a:cubicBezTo>
                    <a:pt x="757" y="1254"/>
                    <a:pt x="778" y="1249"/>
                    <a:pt x="799" y="1249"/>
                  </a:cubicBezTo>
                  <a:cubicBezTo>
                    <a:pt x="807" y="1249"/>
                    <a:pt x="815" y="1250"/>
                    <a:pt x="823" y="1251"/>
                  </a:cubicBezTo>
                  <a:cubicBezTo>
                    <a:pt x="827" y="1251"/>
                    <a:pt x="832" y="1250"/>
                    <a:pt x="836" y="1250"/>
                  </a:cubicBezTo>
                  <a:cubicBezTo>
                    <a:pt x="842" y="1250"/>
                    <a:pt x="847" y="1251"/>
                    <a:pt x="853" y="1252"/>
                  </a:cubicBezTo>
                  <a:cubicBezTo>
                    <a:pt x="856" y="1249"/>
                    <a:pt x="861" y="1247"/>
                    <a:pt x="866" y="1247"/>
                  </a:cubicBezTo>
                  <a:cubicBezTo>
                    <a:pt x="867" y="1247"/>
                    <a:pt x="869" y="1247"/>
                    <a:pt x="870" y="1247"/>
                  </a:cubicBezTo>
                  <a:cubicBezTo>
                    <a:pt x="882" y="1251"/>
                    <a:pt x="892" y="1256"/>
                    <a:pt x="902" y="1262"/>
                  </a:cubicBezTo>
                  <a:cubicBezTo>
                    <a:pt x="906" y="1262"/>
                    <a:pt x="909" y="1263"/>
                    <a:pt x="912" y="1263"/>
                  </a:cubicBezTo>
                  <a:cubicBezTo>
                    <a:pt x="938" y="1267"/>
                    <a:pt x="963" y="1272"/>
                    <a:pt x="987" y="1281"/>
                  </a:cubicBezTo>
                  <a:cubicBezTo>
                    <a:pt x="996" y="1284"/>
                    <a:pt x="1005" y="1285"/>
                    <a:pt x="1013" y="1285"/>
                  </a:cubicBezTo>
                  <a:cubicBezTo>
                    <a:pt x="1017" y="1285"/>
                    <a:pt x="1020" y="1285"/>
                    <a:pt x="1024" y="1284"/>
                  </a:cubicBezTo>
                  <a:cubicBezTo>
                    <a:pt x="1036" y="1283"/>
                    <a:pt x="1047" y="1282"/>
                    <a:pt x="1059" y="1281"/>
                  </a:cubicBezTo>
                  <a:cubicBezTo>
                    <a:pt x="1061" y="1281"/>
                    <a:pt x="1064" y="1281"/>
                    <a:pt x="1066" y="1280"/>
                  </a:cubicBezTo>
                  <a:cubicBezTo>
                    <a:pt x="1092" y="1273"/>
                    <a:pt x="1118" y="1262"/>
                    <a:pt x="1143" y="1262"/>
                  </a:cubicBezTo>
                  <a:cubicBezTo>
                    <a:pt x="1155" y="1262"/>
                    <a:pt x="1168" y="1265"/>
                    <a:pt x="1180" y="1271"/>
                  </a:cubicBezTo>
                  <a:cubicBezTo>
                    <a:pt x="1180" y="1269"/>
                    <a:pt x="1180" y="1268"/>
                    <a:pt x="1181" y="1266"/>
                  </a:cubicBezTo>
                  <a:cubicBezTo>
                    <a:pt x="1181" y="1262"/>
                    <a:pt x="1181" y="1257"/>
                    <a:pt x="1187" y="1255"/>
                  </a:cubicBezTo>
                  <a:cubicBezTo>
                    <a:pt x="1189" y="1254"/>
                    <a:pt x="1190" y="1249"/>
                    <a:pt x="1192" y="1246"/>
                  </a:cubicBezTo>
                  <a:cubicBezTo>
                    <a:pt x="1193" y="1242"/>
                    <a:pt x="1195" y="1237"/>
                    <a:pt x="1195" y="1232"/>
                  </a:cubicBezTo>
                  <a:cubicBezTo>
                    <a:pt x="1188" y="1237"/>
                    <a:pt x="1180" y="1241"/>
                    <a:pt x="1174" y="1247"/>
                  </a:cubicBezTo>
                  <a:cubicBezTo>
                    <a:pt x="1172" y="1250"/>
                    <a:pt x="1170" y="1253"/>
                    <a:pt x="1167" y="1253"/>
                  </a:cubicBezTo>
                  <a:cubicBezTo>
                    <a:pt x="1166" y="1253"/>
                    <a:pt x="1164" y="1252"/>
                    <a:pt x="1163" y="1252"/>
                  </a:cubicBezTo>
                  <a:cubicBezTo>
                    <a:pt x="1169" y="1237"/>
                    <a:pt x="1177" y="1225"/>
                    <a:pt x="1187" y="1213"/>
                  </a:cubicBezTo>
                  <a:cubicBezTo>
                    <a:pt x="1189" y="1211"/>
                    <a:pt x="1190" y="1209"/>
                    <a:pt x="1192" y="1206"/>
                  </a:cubicBezTo>
                  <a:cubicBezTo>
                    <a:pt x="1171" y="1218"/>
                    <a:pt x="1147" y="1222"/>
                    <a:pt x="1122" y="1222"/>
                  </a:cubicBezTo>
                  <a:cubicBezTo>
                    <a:pt x="1091" y="1222"/>
                    <a:pt x="1060" y="1215"/>
                    <a:pt x="1034" y="1206"/>
                  </a:cubicBezTo>
                  <a:cubicBezTo>
                    <a:pt x="1002" y="1194"/>
                    <a:pt x="971" y="1179"/>
                    <a:pt x="940" y="1164"/>
                  </a:cubicBezTo>
                  <a:cubicBezTo>
                    <a:pt x="915" y="1151"/>
                    <a:pt x="889" y="1137"/>
                    <a:pt x="867" y="1118"/>
                  </a:cubicBezTo>
                  <a:cubicBezTo>
                    <a:pt x="821" y="1078"/>
                    <a:pt x="799" y="1018"/>
                    <a:pt x="805" y="958"/>
                  </a:cubicBezTo>
                  <a:cubicBezTo>
                    <a:pt x="812" y="892"/>
                    <a:pt x="849" y="840"/>
                    <a:pt x="882" y="784"/>
                  </a:cubicBezTo>
                  <a:cubicBezTo>
                    <a:pt x="882" y="783"/>
                    <a:pt x="883" y="783"/>
                    <a:pt x="884" y="783"/>
                  </a:cubicBezTo>
                  <a:cubicBezTo>
                    <a:pt x="885" y="783"/>
                    <a:pt x="886" y="784"/>
                    <a:pt x="886" y="786"/>
                  </a:cubicBezTo>
                  <a:cubicBezTo>
                    <a:pt x="860" y="847"/>
                    <a:pt x="832" y="930"/>
                    <a:pt x="844" y="1001"/>
                  </a:cubicBezTo>
                  <a:cubicBezTo>
                    <a:pt x="844" y="966"/>
                    <a:pt x="847" y="931"/>
                    <a:pt x="854" y="897"/>
                  </a:cubicBezTo>
                  <a:cubicBezTo>
                    <a:pt x="860" y="874"/>
                    <a:pt x="865" y="851"/>
                    <a:pt x="870" y="829"/>
                  </a:cubicBezTo>
                  <a:cubicBezTo>
                    <a:pt x="871" y="826"/>
                    <a:pt x="872" y="824"/>
                    <a:pt x="873" y="822"/>
                  </a:cubicBezTo>
                  <a:cubicBezTo>
                    <a:pt x="874" y="822"/>
                    <a:pt x="875" y="822"/>
                    <a:pt x="875" y="822"/>
                  </a:cubicBezTo>
                  <a:cubicBezTo>
                    <a:pt x="873" y="834"/>
                    <a:pt x="871" y="845"/>
                    <a:pt x="869" y="857"/>
                  </a:cubicBezTo>
                  <a:cubicBezTo>
                    <a:pt x="862" y="895"/>
                    <a:pt x="853" y="933"/>
                    <a:pt x="854" y="973"/>
                  </a:cubicBezTo>
                  <a:cubicBezTo>
                    <a:pt x="855" y="991"/>
                    <a:pt x="855" y="1010"/>
                    <a:pt x="857" y="1029"/>
                  </a:cubicBezTo>
                  <a:cubicBezTo>
                    <a:pt x="858" y="1038"/>
                    <a:pt x="861" y="1047"/>
                    <a:pt x="865" y="1056"/>
                  </a:cubicBezTo>
                  <a:cubicBezTo>
                    <a:pt x="873" y="1068"/>
                    <a:pt x="883" y="1080"/>
                    <a:pt x="895" y="1090"/>
                  </a:cubicBezTo>
                  <a:cubicBezTo>
                    <a:pt x="917" y="1108"/>
                    <a:pt x="943" y="1123"/>
                    <a:pt x="970" y="1136"/>
                  </a:cubicBezTo>
                  <a:cubicBezTo>
                    <a:pt x="978" y="1138"/>
                    <a:pt x="986" y="1138"/>
                    <a:pt x="993" y="1138"/>
                  </a:cubicBezTo>
                  <a:cubicBezTo>
                    <a:pt x="994" y="1138"/>
                    <a:pt x="995" y="1138"/>
                    <a:pt x="995" y="1138"/>
                  </a:cubicBezTo>
                  <a:cubicBezTo>
                    <a:pt x="996" y="1138"/>
                    <a:pt x="997" y="1138"/>
                    <a:pt x="998" y="1138"/>
                  </a:cubicBezTo>
                  <a:cubicBezTo>
                    <a:pt x="1020" y="1138"/>
                    <a:pt x="1042" y="1141"/>
                    <a:pt x="1062" y="1147"/>
                  </a:cubicBezTo>
                  <a:cubicBezTo>
                    <a:pt x="1069" y="1144"/>
                    <a:pt x="1076" y="1141"/>
                    <a:pt x="1083" y="1136"/>
                  </a:cubicBezTo>
                  <a:cubicBezTo>
                    <a:pt x="1099" y="1126"/>
                    <a:pt x="1113" y="1113"/>
                    <a:pt x="1125" y="1098"/>
                  </a:cubicBezTo>
                  <a:cubicBezTo>
                    <a:pt x="1153" y="1065"/>
                    <a:pt x="1173" y="1028"/>
                    <a:pt x="1199" y="994"/>
                  </a:cubicBezTo>
                  <a:cubicBezTo>
                    <a:pt x="1223" y="962"/>
                    <a:pt x="1253" y="936"/>
                    <a:pt x="1288" y="916"/>
                  </a:cubicBezTo>
                  <a:cubicBezTo>
                    <a:pt x="1321" y="897"/>
                    <a:pt x="1356" y="882"/>
                    <a:pt x="1389" y="863"/>
                  </a:cubicBezTo>
                  <a:cubicBezTo>
                    <a:pt x="1454" y="824"/>
                    <a:pt x="1493" y="766"/>
                    <a:pt x="1523" y="698"/>
                  </a:cubicBezTo>
                  <a:cubicBezTo>
                    <a:pt x="1528" y="685"/>
                    <a:pt x="1534" y="672"/>
                    <a:pt x="1539" y="659"/>
                  </a:cubicBezTo>
                  <a:cubicBezTo>
                    <a:pt x="1543" y="629"/>
                    <a:pt x="1546" y="600"/>
                    <a:pt x="1550" y="570"/>
                  </a:cubicBezTo>
                  <a:cubicBezTo>
                    <a:pt x="1556" y="529"/>
                    <a:pt x="1575" y="486"/>
                    <a:pt x="1593" y="449"/>
                  </a:cubicBezTo>
                  <a:cubicBezTo>
                    <a:pt x="1594" y="447"/>
                    <a:pt x="1596" y="445"/>
                    <a:pt x="1598" y="445"/>
                  </a:cubicBezTo>
                  <a:moveTo>
                    <a:pt x="589" y="334"/>
                  </a:moveTo>
                  <a:cubicBezTo>
                    <a:pt x="611" y="320"/>
                    <a:pt x="646" y="307"/>
                    <a:pt x="677" y="307"/>
                  </a:cubicBezTo>
                  <a:cubicBezTo>
                    <a:pt x="681" y="307"/>
                    <a:pt x="685" y="307"/>
                    <a:pt x="689" y="307"/>
                  </a:cubicBezTo>
                  <a:cubicBezTo>
                    <a:pt x="685" y="311"/>
                    <a:pt x="685" y="310"/>
                    <a:pt x="671" y="311"/>
                  </a:cubicBezTo>
                  <a:cubicBezTo>
                    <a:pt x="664" y="311"/>
                    <a:pt x="657" y="312"/>
                    <a:pt x="651" y="314"/>
                  </a:cubicBezTo>
                  <a:cubicBezTo>
                    <a:pt x="644" y="315"/>
                    <a:pt x="637" y="318"/>
                    <a:pt x="631" y="320"/>
                  </a:cubicBezTo>
                  <a:cubicBezTo>
                    <a:pt x="624" y="322"/>
                    <a:pt x="618" y="324"/>
                    <a:pt x="611" y="326"/>
                  </a:cubicBezTo>
                  <a:cubicBezTo>
                    <a:pt x="605" y="328"/>
                    <a:pt x="598" y="331"/>
                    <a:pt x="589" y="334"/>
                  </a:cubicBezTo>
                  <a:moveTo>
                    <a:pt x="1223" y="173"/>
                  </a:moveTo>
                  <a:cubicBezTo>
                    <a:pt x="1222" y="169"/>
                    <a:pt x="1220" y="165"/>
                    <a:pt x="1218" y="161"/>
                  </a:cubicBezTo>
                  <a:cubicBezTo>
                    <a:pt x="1221" y="163"/>
                    <a:pt x="1225" y="166"/>
                    <a:pt x="1228" y="169"/>
                  </a:cubicBezTo>
                  <a:cubicBezTo>
                    <a:pt x="1229" y="169"/>
                    <a:pt x="1229" y="169"/>
                    <a:pt x="1229" y="169"/>
                  </a:cubicBezTo>
                  <a:cubicBezTo>
                    <a:pt x="1227" y="170"/>
                    <a:pt x="1225" y="172"/>
                    <a:pt x="1223" y="173"/>
                  </a:cubicBezTo>
                  <a:moveTo>
                    <a:pt x="1814" y="0"/>
                  </a:moveTo>
                  <a:cubicBezTo>
                    <a:pt x="1807" y="0"/>
                    <a:pt x="1799" y="1"/>
                    <a:pt x="1791" y="2"/>
                  </a:cubicBezTo>
                  <a:cubicBezTo>
                    <a:pt x="1704" y="13"/>
                    <a:pt x="1633" y="83"/>
                    <a:pt x="1614" y="166"/>
                  </a:cubicBezTo>
                  <a:cubicBezTo>
                    <a:pt x="1594" y="177"/>
                    <a:pt x="1572" y="185"/>
                    <a:pt x="1550" y="188"/>
                  </a:cubicBezTo>
                  <a:cubicBezTo>
                    <a:pt x="1542" y="190"/>
                    <a:pt x="1534" y="190"/>
                    <a:pt x="1527" y="190"/>
                  </a:cubicBezTo>
                  <a:cubicBezTo>
                    <a:pt x="1511" y="190"/>
                    <a:pt x="1495" y="188"/>
                    <a:pt x="1480" y="184"/>
                  </a:cubicBezTo>
                  <a:cubicBezTo>
                    <a:pt x="1458" y="143"/>
                    <a:pt x="1422" y="114"/>
                    <a:pt x="1376" y="102"/>
                  </a:cubicBezTo>
                  <a:cubicBezTo>
                    <a:pt x="1366" y="99"/>
                    <a:pt x="1355" y="98"/>
                    <a:pt x="1345" y="98"/>
                  </a:cubicBezTo>
                  <a:cubicBezTo>
                    <a:pt x="1322" y="98"/>
                    <a:pt x="1300" y="105"/>
                    <a:pt x="1280" y="116"/>
                  </a:cubicBezTo>
                  <a:cubicBezTo>
                    <a:pt x="1264" y="113"/>
                    <a:pt x="1248" y="111"/>
                    <a:pt x="1232" y="108"/>
                  </a:cubicBezTo>
                  <a:cubicBezTo>
                    <a:pt x="1193" y="102"/>
                    <a:pt x="1153" y="95"/>
                    <a:pt x="1113" y="94"/>
                  </a:cubicBezTo>
                  <a:cubicBezTo>
                    <a:pt x="1110" y="94"/>
                    <a:pt x="1107" y="94"/>
                    <a:pt x="1104" y="94"/>
                  </a:cubicBezTo>
                  <a:cubicBezTo>
                    <a:pt x="1050" y="94"/>
                    <a:pt x="994" y="108"/>
                    <a:pt x="953" y="142"/>
                  </a:cubicBezTo>
                  <a:cubicBezTo>
                    <a:pt x="926" y="123"/>
                    <a:pt x="895" y="114"/>
                    <a:pt x="863" y="114"/>
                  </a:cubicBezTo>
                  <a:cubicBezTo>
                    <a:pt x="850" y="114"/>
                    <a:pt x="837" y="116"/>
                    <a:pt x="823" y="119"/>
                  </a:cubicBezTo>
                  <a:cubicBezTo>
                    <a:pt x="785" y="128"/>
                    <a:pt x="747" y="157"/>
                    <a:pt x="730" y="194"/>
                  </a:cubicBezTo>
                  <a:cubicBezTo>
                    <a:pt x="707" y="182"/>
                    <a:pt x="681" y="174"/>
                    <a:pt x="656" y="174"/>
                  </a:cubicBezTo>
                  <a:cubicBezTo>
                    <a:pt x="642" y="174"/>
                    <a:pt x="628" y="177"/>
                    <a:pt x="614" y="183"/>
                  </a:cubicBezTo>
                  <a:cubicBezTo>
                    <a:pt x="595" y="191"/>
                    <a:pt x="581" y="204"/>
                    <a:pt x="570" y="221"/>
                  </a:cubicBezTo>
                  <a:cubicBezTo>
                    <a:pt x="565" y="229"/>
                    <a:pt x="561" y="237"/>
                    <a:pt x="556" y="245"/>
                  </a:cubicBezTo>
                  <a:cubicBezTo>
                    <a:pt x="548" y="255"/>
                    <a:pt x="536" y="259"/>
                    <a:pt x="524" y="262"/>
                  </a:cubicBezTo>
                  <a:cubicBezTo>
                    <a:pt x="483" y="274"/>
                    <a:pt x="460" y="302"/>
                    <a:pt x="445" y="341"/>
                  </a:cubicBezTo>
                  <a:cubicBezTo>
                    <a:pt x="438" y="360"/>
                    <a:pt x="434" y="381"/>
                    <a:pt x="429" y="401"/>
                  </a:cubicBezTo>
                  <a:cubicBezTo>
                    <a:pt x="426" y="415"/>
                    <a:pt x="423" y="433"/>
                    <a:pt x="417" y="448"/>
                  </a:cubicBezTo>
                  <a:cubicBezTo>
                    <a:pt x="414" y="448"/>
                    <a:pt x="411" y="448"/>
                    <a:pt x="408" y="448"/>
                  </a:cubicBezTo>
                  <a:cubicBezTo>
                    <a:pt x="396" y="449"/>
                    <a:pt x="384" y="455"/>
                    <a:pt x="373" y="459"/>
                  </a:cubicBezTo>
                  <a:cubicBezTo>
                    <a:pt x="351" y="466"/>
                    <a:pt x="329" y="471"/>
                    <a:pt x="307" y="471"/>
                  </a:cubicBezTo>
                  <a:cubicBezTo>
                    <a:pt x="303" y="471"/>
                    <a:pt x="299" y="471"/>
                    <a:pt x="296" y="471"/>
                  </a:cubicBezTo>
                  <a:cubicBezTo>
                    <a:pt x="269" y="469"/>
                    <a:pt x="243" y="457"/>
                    <a:pt x="218" y="450"/>
                  </a:cubicBezTo>
                  <a:cubicBezTo>
                    <a:pt x="204" y="446"/>
                    <a:pt x="190" y="444"/>
                    <a:pt x="176" y="444"/>
                  </a:cubicBezTo>
                  <a:cubicBezTo>
                    <a:pt x="167" y="444"/>
                    <a:pt x="158" y="445"/>
                    <a:pt x="150" y="446"/>
                  </a:cubicBezTo>
                  <a:cubicBezTo>
                    <a:pt x="67" y="460"/>
                    <a:pt x="0" y="531"/>
                    <a:pt x="0" y="616"/>
                  </a:cubicBezTo>
                  <a:cubicBezTo>
                    <a:pt x="0" y="617"/>
                    <a:pt x="0" y="617"/>
                    <a:pt x="0" y="617"/>
                  </a:cubicBezTo>
                  <a:cubicBezTo>
                    <a:pt x="0" y="618"/>
                    <a:pt x="0" y="618"/>
                    <a:pt x="0" y="619"/>
                  </a:cubicBezTo>
                  <a:cubicBezTo>
                    <a:pt x="1" y="707"/>
                    <a:pt x="72" y="781"/>
                    <a:pt x="157" y="791"/>
                  </a:cubicBezTo>
                  <a:cubicBezTo>
                    <a:pt x="162" y="791"/>
                    <a:pt x="166" y="791"/>
                    <a:pt x="171" y="791"/>
                  </a:cubicBezTo>
                  <a:cubicBezTo>
                    <a:pt x="216" y="791"/>
                    <a:pt x="254" y="766"/>
                    <a:pt x="282" y="731"/>
                  </a:cubicBezTo>
                  <a:cubicBezTo>
                    <a:pt x="291" y="720"/>
                    <a:pt x="302" y="704"/>
                    <a:pt x="314" y="689"/>
                  </a:cubicBezTo>
                  <a:cubicBezTo>
                    <a:pt x="336" y="687"/>
                    <a:pt x="358" y="686"/>
                    <a:pt x="379" y="684"/>
                  </a:cubicBezTo>
                  <a:cubicBezTo>
                    <a:pt x="380" y="685"/>
                    <a:pt x="381" y="686"/>
                    <a:pt x="382" y="688"/>
                  </a:cubicBezTo>
                  <a:cubicBezTo>
                    <a:pt x="382" y="688"/>
                    <a:pt x="382" y="688"/>
                    <a:pt x="382" y="688"/>
                  </a:cubicBezTo>
                  <a:cubicBezTo>
                    <a:pt x="381" y="691"/>
                    <a:pt x="380" y="694"/>
                    <a:pt x="379" y="698"/>
                  </a:cubicBezTo>
                  <a:cubicBezTo>
                    <a:pt x="374" y="720"/>
                    <a:pt x="374" y="742"/>
                    <a:pt x="377" y="764"/>
                  </a:cubicBezTo>
                  <a:cubicBezTo>
                    <a:pt x="379" y="781"/>
                    <a:pt x="385" y="798"/>
                    <a:pt x="395" y="813"/>
                  </a:cubicBezTo>
                  <a:cubicBezTo>
                    <a:pt x="395" y="819"/>
                    <a:pt x="396" y="826"/>
                    <a:pt x="397" y="832"/>
                  </a:cubicBezTo>
                  <a:cubicBezTo>
                    <a:pt x="384" y="858"/>
                    <a:pt x="382" y="892"/>
                    <a:pt x="381" y="918"/>
                  </a:cubicBezTo>
                  <a:cubicBezTo>
                    <a:pt x="381" y="963"/>
                    <a:pt x="397" y="1007"/>
                    <a:pt x="416" y="1047"/>
                  </a:cubicBezTo>
                  <a:cubicBezTo>
                    <a:pt x="436" y="1089"/>
                    <a:pt x="463" y="1128"/>
                    <a:pt x="488" y="1167"/>
                  </a:cubicBezTo>
                  <a:cubicBezTo>
                    <a:pt x="496" y="1180"/>
                    <a:pt x="504" y="1193"/>
                    <a:pt x="511" y="1206"/>
                  </a:cubicBezTo>
                  <a:cubicBezTo>
                    <a:pt x="515" y="1218"/>
                    <a:pt x="519" y="1229"/>
                    <a:pt x="522" y="1241"/>
                  </a:cubicBezTo>
                  <a:cubicBezTo>
                    <a:pt x="536" y="1294"/>
                    <a:pt x="535" y="1350"/>
                    <a:pt x="532" y="1404"/>
                  </a:cubicBezTo>
                  <a:cubicBezTo>
                    <a:pt x="529" y="1462"/>
                    <a:pt x="523" y="1520"/>
                    <a:pt x="518" y="1578"/>
                  </a:cubicBezTo>
                  <a:cubicBezTo>
                    <a:pt x="509" y="1676"/>
                    <a:pt x="494" y="1964"/>
                    <a:pt x="506" y="1964"/>
                  </a:cubicBezTo>
                  <a:cubicBezTo>
                    <a:pt x="506" y="1964"/>
                    <a:pt x="506" y="1964"/>
                    <a:pt x="506" y="1964"/>
                  </a:cubicBezTo>
                  <a:cubicBezTo>
                    <a:pt x="505" y="2005"/>
                    <a:pt x="504" y="2047"/>
                    <a:pt x="502" y="2088"/>
                  </a:cubicBezTo>
                  <a:cubicBezTo>
                    <a:pt x="501" y="2133"/>
                    <a:pt x="499" y="2177"/>
                    <a:pt x="498" y="2222"/>
                  </a:cubicBezTo>
                  <a:cubicBezTo>
                    <a:pt x="480" y="2365"/>
                    <a:pt x="476" y="2386"/>
                    <a:pt x="485" y="2524"/>
                  </a:cubicBezTo>
                  <a:cubicBezTo>
                    <a:pt x="479" y="2526"/>
                    <a:pt x="474" y="2528"/>
                    <a:pt x="470" y="2530"/>
                  </a:cubicBezTo>
                  <a:cubicBezTo>
                    <a:pt x="467" y="2531"/>
                    <a:pt x="468" y="2534"/>
                    <a:pt x="470" y="2535"/>
                  </a:cubicBezTo>
                  <a:cubicBezTo>
                    <a:pt x="477" y="2539"/>
                    <a:pt x="484" y="2542"/>
                    <a:pt x="492" y="2545"/>
                  </a:cubicBezTo>
                  <a:cubicBezTo>
                    <a:pt x="493" y="2545"/>
                    <a:pt x="494" y="2545"/>
                    <a:pt x="495" y="2546"/>
                  </a:cubicBezTo>
                  <a:cubicBezTo>
                    <a:pt x="509" y="2549"/>
                    <a:pt x="523" y="2551"/>
                    <a:pt x="537" y="2553"/>
                  </a:cubicBezTo>
                  <a:cubicBezTo>
                    <a:pt x="546" y="2553"/>
                    <a:pt x="546" y="2553"/>
                    <a:pt x="546" y="2553"/>
                  </a:cubicBezTo>
                  <a:cubicBezTo>
                    <a:pt x="534" y="2438"/>
                    <a:pt x="536" y="2322"/>
                    <a:pt x="559" y="2210"/>
                  </a:cubicBezTo>
                  <a:cubicBezTo>
                    <a:pt x="557" y="2181"/>
                    <a:pt x="555" y="2152"/>
                    <a:pt x="554" y="2123"/>
                  </a:cubicBezTo>
                  <a:cubicBezTo>
                    <a:pt x="560" y="1939"/>
                    <a:pt x="573" y="1755"/>
                    <a:pt x="580" y="1570"/>
                  </a:cubicBezTo>
                  <a:cubicBezTo>
                    <a:pt x="583" y="1504"/>
                    <a:pt x="592" y="1438"/>
                    <a:pt x="597" y="1372"/>
                  </a:cubicBezTo>
                  <a:cubicBezTo>
                    <a:pt x="600" y="1328"/>
                    <a:pt x="605" y="1269"/>
                    <a:pt x="584" y="1226"/>
                  </a:cubicBezTo>
                  <a:cubicBezTo>
                    <a:pt x="584" y="1215"/>
                    <a:pt x="581" y="1204"/>
                    <a:pt x="574" y="1195"/>
                  </a:cubicBezTo>
                  <a:cubicBezTo>
                    <a:pt x="570" y="1189"/>
                    <a:pt x="567" y="1181"/>
                    <a:pt x="564" y="1175"/>
                  </a:cubicBezTo>
                  <a:cubicBezTo>
                    <a:pt x="558" y="1161"/>
                    <a:pt x="549" y="1149"/>
                    <a:pt x="540" y="1137"/>
                  </a:cubicBezTo>
                  <a:cubicBezTo>
                    <a:pt x="524" y="1117"/>
                    <a:pt x="508" y="1098"/>
                    <a:pt x="495" y="1077"/>
                  </a:cubicBezTo>
                  <a:cubicBezTo>
                    <a:pt x="484" y="1059"/>
                    <a:pt x="472" y="1039"/>
                    <a:pt x="465" y="1018"/>
                  </a:cubicBezTo>
                  <a:cubicBezTo>
                    <a:pt x="464" y="1013"/>
                    <a:pt x="460" y="1008"/>
                    <a:pt x="458" y="1004"/>
                  </a:cubicBezTo>
                  <a:cubicBezTo>
                    <a:pt x="442" y="969"/>
                    <a:pt x="431" y="935"/>
                    <a:pt x="436" y="896"/>
                  </a:cubicBezTo>
                  <a:cubicBezTo>
                    <a:pt x="438" y="871"/>
                    <a:pt x="438" y="845"/>
                    <a:pt x="439" y="820"/>
                  </a:cubicBezTo>
                  <a:cubicBezTo>
                    <a:pt x="440" y="808"/>
                    <a:pt x="437" y="798"/>
                    <a:pt x="433" y="788"/>
                  </a:cubicBezTo>
                  <a:cubicBezTo>
                    <a:pt x="425" y="769"/>
                    <a:pt x="420" y="750"/>
                    <a:pt x="421" y="730"/>
                  </a:cubicBezTo>
                  <a:cubicBezTo>
                    <a:pt x="422" y="729"/>
                    <a:pt x="422" y="728"/>
                    <a:pt x="422" y="727"/>
                  </a:cubicBezTo>
                  <a:cubicBezTo>
                    <a:pt x="417" y="703"/>
                    <a:pt x="416" y="677"/>
                    <a:pt x="419" y="652"/>
                  </a:cubicBezTo>
                  <a:cubicBezTo>
                    <a:pt x="411" y="645"/>
                    <a:pt x="411" y="632"/>
                    <a:pt x="421" y="626"/>
                  </a:cubicBezTo>
                  <a:cubicBezTo>
                    <a:pt x="421" y="626"/>
                    <a:pt x="421" y="626"/>
                    <a:pt x="421" y="626"/>
                  </a:cubicBezTo>
                  <a:cubicBezTo>
                    <a:pt x="421" y="625"/>
                    <a:pt x="422" y="625"/>
                    <a:pt x="423" y="625"/>
                  </a:cubicBezTo>
                  <a:cubicBezTo>
                    <a:pt x="423" y="625"/>
                    <a:pt x="424" y="625"/>
                    <a:pt x="424" y="624"/>
                  </a:cubicBezTo>
                  <a:cubicBezTo>
                    <a:pt x="424" y="624"/>
                    <a:pt x="424" y="624"/>
                    <a:pt x="424" y="624"/>
                  </a:cubicBezTo>
                  <a:cubicBezTo>
                    <a:pt x="421" y="625"/>
                    <a:pt x="418" y="627"/>
                    <a:pt x="414" y="627"/>
                  </a:cubicBezTo>
                  <a:cubicBezTo>
                    <a:pt x="412" y="627"/>
                    <a:pt x="409" y="627"/>
                    <a:pt x="407" y="625"/>
                  </a:cubicBezTo>
                  <a:cubicBezTo>
                    <a:pt x="405" y="626"/>
                    <a:pt x="403" y="629"/>
                    <a:pt x="401" y="630"/>
                  </a:cubicBezTo>
                  <a:cubicBezTo>
                    <a:pt x="392" y="631"/>
                    <a:pt x="384" y="631"/>
                    <a:pt x="376" y="633"/>
                  </a:cubicBezTo>
                  <a:cubicBezTo>
                    <a:pt x="360" y="636"/>
                    <a:pt x="344" y="635"/>
                    <a:pt x="329" y="643"/>
                  </a:cubicBezTo>
                  <a:cubicBezTo>
                    <a:pt x="324" y="646"/>
                    <a:pt x="317" y="647"/>
                    <a:pt x="310" y="647"/>
                  </a:cubicBezTo>
                  <a:cubicBezTo>
                    <a:pt x="304" y="648"/>
                    <a:pt x="302" y="651"/>
                    <a:pt x="301" y="656"/>
                  </a:cubicBezTo>
                  <a:cubicBezTo>
                    <a:pt x="296" y="699"/>
                    <a:pt x="268" y="723"/>
                    <a:pt x="230" y="737"/>
                  </a:cubicBezTo>
                  <a:cubicBezTo>
                    <a:pt x="218" y="741"/>
                    <a:pt x="204" y="740"/>
                    <a:pt x="191" y="743"/>
                  </a:cubicBezTo>
                  <a:cubicBezTo>
                    <a:pt x="189" y="744"/>
                    <a:pt x="186" y="744"/>
                    <a:pt x="184" y="744"/>
                  </a:cubicBezTo>
                  <a:cubicBezTo>
                    <a:pt x="180" y="744"/>
                    <a:pt x="177" y="743"/>
                    <a:pt x="174" y="743"/>
                  </a:cubicBezTo>
                  <a:cubicBezTo>
                    <a:pt x="170" y="743"/>
                    <a:pt x="167" y="742"/>
                    <a:pt x="164" y="742"/>
                  </a:cubicBezTo>
                  <a:cubicBezTo>
                    <a:pt x="162" y="742"/>
                    <a:pt x="161" y="742"/>
                    <a:pt x="160" y="742"/>
                  </a:cubicBezTo>
                  <a:cubicBezTo>
                    <a:pt x="160" y="742"/>
                    <a:pt x="159" y="742"/>
                    <a:pt x="159" y="742"/>
                  </a:cubicBezTo>
                  <a:cubicBezTo>
                    <a:pt x="159" y="742"/>
                    <a:pt x="158" y="742"/>
                    <a:pt x="158" y="742"/>
                  </a:cubicBezTo>
                  <a:cubicBezTo>
                    <a:pt x="145" y="737"/>
                    <a:pt x="132" y="731"/>
                    <a:pt x="119" y="725"/>
                  </a:cubicBezTo>
                  <a:cubicBezTo>
                    <a:pt x="110" y="721"/>
                    <a:pt x="102" y="716"/>
                    <a:pt x="94" y="711"/>
                  </a:cubicBezTo>
                  <a:cubicBezTo>
                    <a:pt x="90" y="708"/>
                    <a:pt x="87" y="704"/>
                    <a:pt x="84" y="701"/>
                  </a:cubicBezTo>
                  <a:cubicBezTo>
                    <a:pt x="86" y="699"/>
                    <a:pt x="87" y="698"/>
                    <a:pt x="89" y="697"/>
                  </a:cubicBezTo>
                  <a:cubicBezTo>
                    <a:pt x="81" y="694"/>
                    <a:pt x="77" y="688"/>
                    <a:pt x="74" y="681"/>
                  </a:cubicBezTo>
                  <a:cubicBezTo>
                    <a:pt x="66" y="666"/>
                    <a:pt x="56" y="651"/>
                    <a:pt x="52" y="633"/>
                  </a:cubicBezTo>
                  <a:cubicBezTo>
                    <a:pt x="49" y="616"/>
                    <a:pt x="47" y="598"/>
                    <a:pt x="52" y="581"/>
                  </a:cubicBezTo>
                  <a:cubicBezTo>
                    <a:pt x="52" y="580"/>
                    <a:pt x="53" y="579"/>
                    <a:pt x="53" y="578"/>
                  </a:cubicBezTo>
                  <a:cubicBezTo>
                    <a:pt x="53" y="562"/>
                    <a:pt x="61" y="549"/>
                    <a:pt x="68" y="536"/>
                  </a:cubicBezTo>
                  <a:cubicBezTo>
                    <a:pt x="83" y="506"/>
                    <a:pt x="108" y="490"/>
                    <a:pt x="139" y="481"/>
                  </a:cubicBezTo>
                  <a:cubicBezTo>
                    <a:pt x="151" y="478"/>
                    <a:pt x="162" y="476"/>
                    <a:pt x="173" y="476"/>
                  </a:cubicBezTo>
                  <a:cubicBezTo>
                    <a:pt x="187" y="476"/>
                    <a:pt x="200" y="478"/>
                    <a:pt x="213" y="482"/>
                  </a:cubicBezTo>
                  <a:cubicBezTo>
                    <a:pt x="229" y="486"/>
                    <a:pt x="241" y="495"/>
                    <a:pt x="253" y="505"/>
                  </a:cubicBezTo>
                  <a:cubicBezTo>
                    <a:pt x="255" y="507"/>
                    <a:pt x="255" y="510"/>
                    <a:pt x="256" y="512"/>
                  </a:cubicBezTo>
                  <a:cubicBezTo>
                    <a:pt x="256" y="513"/>
                    <a:pt x="256" y="513"/>
                    <a:pt x="256" y="513"/>
                  </a:cubicBezTo>
                  <a:cubicBezTo>
                    <a:pt x="256" y="513"/>
                    <a:pt x="256" y="513"/>
                    <a:pt x="256" y="513"/>
                  </a:cubicBezTo>
                  <a:cubicBezTo>
                    <a:pt x="256" y="513"/>
                    <a:pt x="256" y="513"/>
                    <a:pt x="256" y="512"/>
                  </a:cubicBezTo>
                  <a:cubicBezTo>
                    <a:pt x="251" y="509"/>
                    <a:pt x="247" y="507"/>
                    <a:pt x="242" y="503"/>
                  </a:cubicBezTo>
                  <a:cubicBezTo>
                    <a:pt x="230" y="494"/>
                    <a:pt x="216" y="488"/>
                    <a:pt x="200" y="485"/>
                  </a:cubicBezTo>
                  <a:cubicBezTo>
                    <a:pt x="191" y="483"/>
                    <a:pt x="183" y="482"/>
                    <a:pt x="175" y="482"/>
                  </a:cubicBezTo>
                  <a:cubicBezTo>
                    <a:pt x="149" y="482"/>
                    <a:pt x="125" y="490"/>
                    <a:pt x="103" y="507"/>
                  </a:cubicBezTo>
                  <a:cubicBezTo>
                    <a:pt x="92" y="515"/>
                    <a:pt x="84" y="525"/>
                    <a:pt x="78" y="537"/>
                  </a:cubicBezTo>
                  <a:cubicBezTo>
                    <a:pt x="77" y="538"/>
                    <a:pt x="77" y="540"/>
                    <a:pt x="76" y="541"/>
                  </a:cubicBezTo>
                  <a:cubicBezTo>
                    <a:pt x="68" y="551"/>
                    <a:pt x="64" y="561"/>
                    <a:pt x="63" y="572"/>
                  </a:cubicBezTo>
                  <a:cubicBezTo>
                    <a:pt x="61" y="587"/>
                    <a:pt x="55" y="602"/>
                    <a:pt x="60" y="618"/>
                  </a:cubicBezTo>
                  <a:cubicBezTo>
                    <a:pt x="62" y="624"/>
                    <a:pt x="65" y="630"/>
                    <a:pt x="68" y="636"/>
                  </a:cubicBezTo>
                  <a:cubicBezTo>
                    <a:pt x="71" y="643"/>
                    <a:pt x="76" y="651"/>
                    <a:pt x="80" y="658"/>
                  </a:cubicBezTo>
                  <a:cubicBezTo>
                    <a:pt x="89" y="673"/>
                    <a:pt x="104" y="680"/>
                    <a:pt x="119" y="686"/>
                  </a:cubicBezTo>
                  <a:cubicBezTo>
                    <a:pt x="130" y="691"/>
                    <a:pt x="143" y="695"/>
                    <a:pt x="155" y="699"/>
                  </a:cubicBezTo>
                  <a:cubicBezTo>
                    <a:pt x="158" y="700"/>
                    <a:pt x="161" y="701"/>
                    <a:pt x="164" y="701"/>
                  </a:cubicBezTo>
                  <a:cubicBezTo>
                    <a:pt x="164" y="701"/>
                    <a:pt x="164" y="701"/>
                    <a:pt x="164" y="701"/>
                  </a:cubicBezTo>
                  <a:cubicBezTo>
                    <a:pt x="185" y="700"/>
                    <a:pt x="205" y="696"/>
                    <a:pt x="224" y="689"/>
                  </a:cubicBezTo>
                  <a:cubicBezTo>
                    <a:pt x="230" y="687"/>
                    <a:pt x="236" y="686"/>
                    <a:pt x="241" y="684"/>
                  </a:cubicBezTo>
                  <a:cubicBezTo>
                    <a:pt x="254" y="678"/>
                    <a:pt x="266" y="670"/>
                    <a:pt x="272" y="657"/>
                  </a:cubicBezTo>
                  <a:cubicBezTo>
                    <a:pt x="277" y="648"/>
                    <a:pt x="281" y="638"/>
                    <a:pt x="286" y="627"/>
                  </a:cubicBezTo>
                  <a:cubicBezTo>
                    <a:pt x="288" y="621"/>
                    <a:pt x="290" y="615"/>
                    <a:pt x="298" y="615"/>
                  </a:cubicBezTo>
                  <a:cubicBezTo>
                    <a:pt x="299" y="615"/>
                    <a:pt x="300" y="615"/>
                    <a:pt x="301" y="615"/>
                  </a:cubicBezTo>
                  <a:cubicBezTo>
                    <a:pt x="301" y="615"/>
                    <a:pt x="301" y="615"/>
                    <a:pt x="302" y="615"/>
                  </a:cubicBezTo>
                  <a:cubicBezTo>
                    <a:pt x="305" y="615"/>
                    <a:pt x="308" y="612"/>
                    <a:pt x="311" y="612"/>
                  </a:cubicBezTo>
                  <a:cubicBezTo>
                    <a:pt x="323" y="609"/>
                    <a:pt x="335" y="607"/>
                    <a:pt x="347" y="605"/>
                  </a:cubicBezTo>
                  <a:cubicBezTo>
                    <a:pt x="372" y="600"/>
                    <a:pt x="396" y="596"/>
                    <a:pt x="421" y="592"/>
                  </a:cubicBezTo>
                  <a:cubicBezTo>
                    <a:pt x="427" y="591"/>
                    <a:pt x="433" y="590"/>
                    <a:pt x="440" y="589"/>
                  </a:cubicBezTo>
                  <a:cubicBezTo>
                    <a:pt x="440" y="588"/>
                    <a:pt x="440" y="588"/>
                    <a:pt x="440" y="588"/>
                  </a:cubicBezTo>
                  <a:cubicBezTo>
                    <a:pt x="443" y="584"/>
                    <a:pt x="448" y="582"/>
                    <a:pt x="452" y="582"/>
                  </a:cubicBezTo>
                  <a:cubicBezTo>
                    <a:pt x="456" y="582"/>
                    <a:pt x="459" y="583"/>
                    <a:pt x="462" y="585"/>
                  </a:cubicBezTo>
                  <a:cubicBezTo>
                    <a:pt x="477" y="582"/>
                    <a:pt x="492" y="580"/>
                    <a:pt x="507" y="577"/>
                  </a:cubicBezTo>
                  <a:cubicBezTo>
                    <a:pt x="519" y="575"/>
                    <a:pt x="531" y="571"/>
                    <a:pt x="543" y="568"/>
                  </a:cubicBezTo>
                  <a:cubicBezTo>
                    <a:pt x="549" y="566"/>
                    <a:pt x="555" y="565"/>
                    <a:pt x="561" y="565"/>
                  </a:cubicBezTo>
                  <a:cubicBezTo>
                    <a:pt x="563" y="565"/>
                    <a:pt x="565" y="565"/>
                    <a:pt x="567" y="565"/>
                  </a:cubicBezTo>
                  <a:cubicBezTo>
                    <a:pt x="571" y="566"/>
                    <a:pt x="574" y="566"/>
                    <a:pt x="578" y="566"/>
                  </a:cubicBezTo>
                  <a:cubicBezTo>
                    <a:pt x="578" y="566"/>
                    <a:pt x="578" y="566"/>
                    <a:pt x="578" y="566"/>
                  </a:cubicBezTo>
                  <a:cubicBezTo>
                    <a:pt x="569" y="555"/>
                    <a:pt x="561" y="542"/>
                    <a:pt x="554" y="531"/>
                  </a:cubicBezTo>
                  <a:cubicBezTo>
                    <a:pt x="551" y="533"/>
                    <a:pt x="548" y="535"/>
                    <a:pt x="543" y="536"/>
                  </a:cubicBezTo>
                  <a:cubicBezTo>
                    <a:pt x="506" y="540"/>
                    <a:pt x="469" y="542"/>
                    <a:pt x="432" y="545"/>
                  </a:cubicBezTo>
                  <a:cubicBezTo>
                    <a:pt x="412" y="551"/>
                    <a:pt x="392" y="558"/>
                    <a:pt x="372" y="561"/>
                  </a:cubicBezTo>
                  <a:cubicBezTo>
                    <a:pt x="353" y="564"/>
                    <a:pt x="333" y="566"/>
                    <a:pt x="314" y="568"/>
                  </a:cubicBezTo>
                  <a:cubicBezTo>
                    <a:pt x="314" y="568"/>
                    <a:pt x="313" y="568"/>
                    <a:pt x="313" y="568"/>
                  </a:cubicBezTo>
                  <a:cubicBezTo>
                    <a:pt x="309" y="568"/>
                    <a:pt x="307" y="566"/>
                    <a:pt x="305" y="563"/>
                  </a:cubicBezTo>
                  <a:cubicBezTo>
                    <a:pt x="302" y="563"/>
                    <a:pt x="300" y="561"/>
                    <a:pt x="297" y="558"/>
                  </a:cubicBezTo>
                  <a:cubicBezTo>
                    <a:pt x="297" y="554"/>
                    <a:pt x="300" y="550"/>
                    <a:pt x="303" y="547"/>
                  </a:cubicBezTo>
                  <a:cubicBezTo>
                    <a:pt x="314" y="539"/>
                    <a:pt x="325" y="533"/>
                    <a:pt x="338" y="531"/>
                  </a:cubicBezTo>
                  <a:cubicBezTo>
                    <a:pt x="344" y="530"/>
                    <a:pt x="349" y="529"/>
                    <a:pt x="355" y="528"/>
                  </a:cubicBezTo>
                  <a:cubicBezTo>
                    <a:pt x="359" y="525"/>
                    <a:pt x="364" y="523"/>
                    <a:pt x="369" y="522"/>
                  </a:cubicBezTo>
                  <a:cubicBezTo>
                    <a:pt x="389" y="516"/>
                    <a:pt x="409" y="510"/>
                    <a:pt x="429" y="505"/>
                  </a:cubicBezTo>
                  <a:cubicBezTo>
                    <a:pt x="459" y="497"/>
                    <a:pt x="492" y="484"/>
                    <a:pt x="524" y="484"/>
                  </a:cubicBezTo>
                  <a:cubicBezTo>
                    <a:pt x="525" y="484"/>
                    <a:pt x="525" y="484"/>
                    <a:pt x="526" y="484"/>
                  </a:cubicBezTo>
                  <a:cubicBezTo>
                    <a:pt x="520" y="475"/>
                    <a:pt x="516" y="466"/>
                    <a:pt x="511" y="457"/>
                  </a:cubicBezTo>
                  <a:cubicBezTo>
                    <a:pt x="510" y="457"/>
                    <a:pt x="510" y="457"/>
                    <a:pt x="509" y="457"/>
                  </a:cubicBezTo>
                  <a:cubicBezTo>
                    <a:pt x="503" y="461"/>
                    <a:pt x="496" y="465"/>
                    <a:pt x="489" y="469"/>
                  </a:cubicBezTo>
                  <a:cubicBezTo>
                    <a:pt x="486" y="471"/>
                    <a:pt x="482" y="472"/>
                    <a:pt x="479" y="472"/>
                  </a:cubicBezTo>
                  <a:cubicBezTo>
                    <a:pt x="475" y="472"/>
                    <a:pt x="471" y="471"/>
                    <a:pt x="468" y="469"/>
                  </a:cubicBezTo>
                  <a:cubicBezTo>
                    <a:pt x="466" y="469"/>
                    <a:pt x="463" y="470"/>
                    <a:pt x="461" y="471"/>
                  </a:cubicBezTo>
                  <a:cubicBezTo>
                    <a:pt x="442" y="475"/>
                    <a:pt x="424" y="479"/>
                    <a:pt x="405" y="483"/>
                  </a:cubicBezTo>
                  <a:cubicBezTo>
                    <a:pt x="371" y="491"/>
                    <a:pt x="337" y="495"/>
                    <a:pt x="303" y="505"/>
                  </a:cubicBezTo>
                  <a:cubicBezTo>
                    <a:pt x="290" y="509"/>
                    <a:pt x="277" y="513"/>
                    <a:pt x="264" y="516"/>
                  </a:cubicBezTo>
                  <a:cubicBezTo>
                    <a:pt x="262" y="517"/>
                    <a:pt x="261" y="517"/>
                    <a:pt x="259" y="517"/>
                  </a:cubicBezTo>
                  <a:cubicBezTo>
                    <a:pt x="258" y="517"/>
                    <a:pt x="256" y="516"/>
                    <a:pt x="256" y="513"/>
                  </a:cubicBezTo>
                  <a:cubicBezTo>
                    <a:pt x="256" y="513"/>
                    <a:pt x="256" y="513"/>
                    <a:pt x="256" y="513"/>
                  </a:cubicBezTo>
                  <a:cubicBezTo>
                    <a:pt x="256" y="513"/>
                    <a:pt x="256" y="513"/>
                    <a:pt x="256" y="513"/>
                  </a:cubicBezTo>
                  <a:cubicBezTo>
                    <a:pt x="256" y="513"/>
                    <a:pt x="256" y="513"/>
                    <a:pt x="256" y="513"/>
                  </a:cubicBezTo>
                  <a:cubicBezTo>
                    <a:pt x="263" y="511"/>
                    <a:pt x="270" y="509"/>
                    <a:pt x="277" y="507"/>
                  </a:cubicBezTo>
                  <a:cubicBezTo>
                    <a:pt x="300" y="501"/>
                    <a:pt x="323" y="494"/>
                    <a:pt x="347" y="489"/>
                  </a:cubicBezTo>
                  <a:cubicBezTo>
                    <a:pt x="358" y="486"/>
                    <a:pt x="370" y="486"/>
                    <a:pt x="381" y="484"/>
                  </a:cubicBezTo>
                  <a:cubicBezTo>
                    <a:pt x="409" y="478"/>
                    <a:pt x="437" y="471"/>
                    <a:pt x="465" y="465"/>
                  </a:cubicBezTo>
                  <a:cubicBezTo>
                    <a:pt x="460" y="459"/>
                    <a:pt x="459" y="451"/>
                    <a:pt x="462" y="444"/>
                  </a:cubicBezTo>
                  <a:cubicBezTo>
                    <a:pt x="462" y="443"/>
                    <a:pt x="461" y="442"/>
                    <a:pt x="461" y="442"/>
                  </a:cubicBezTo>
                  <a:cubicBezTo>
                    <a:pt x="459" y="444"/>
                    <a:pt x="458" y="445"/>
                    <a:pt x="456" y="447"/>
                  </a:cubicBezTo>
                  <a:cubicBezTo>
                    <a:pt x="455" y="446"/>
                    <a:pt x="454" y="445"/>
                    <a:pt x="455" y="445"/>
                  </a:cubicBezTo>
                  <a:cubicBezTo>
                    <a:pt x="469" y="426"/>
                    <a:pt x="474" y="405"/>
                    <a:pt x="476" y="382"/>
                  </a:cubicBezTo>
                  <a:cubicBezTo>
                    <a:pt x="477" y="365"/>
                    <a:pt x="485" y="352"/>
                    <a:pt x="495" y="338"/>
                  </a:cubicBezTo>
                  <a:cubicBezTo>
                    <a:pt x="510" y="318"/>
                    <a:pt x="529" y="304"/>
                    <a:pt x="552" y="295"/>
                  </a:cubicBezTo>
                  <a:cubicBezTo>
                    <a:pt x="566" y="289"/>
                    <a:pt x="579" y="284"/>
                    <a:pt x="592" y="277"/>
                  </a:cubicBezTo>
                  <a:cubicBezTo>
                    <a:pt x="599" y="273"/>
                    <a:pt x="606" y="268"/>
                    <a:pt x="612" y="263"/>
                  </a:cubicBezTo>
                  <a:cubicBezTo>
                    <a:pt x="626" y="250"/>
                    <a:pt x="641" y="238"/>
                    <a:pt x="659" y="232"/>
                  </a:cubicBezTo>
                  <a:cubicBezTo>
                    <a:pt x="668" y="229"/>
                    <a:pt x="677" y="228"/>
                    <a:pt x="685" y="228"/>
                  </a:cubicBezTo>
                  <a:cubicBezTo>
                    <a:pt x="695" y="228"/>
                    <a:pt x="704" y="230"/>
                    <a:pt x="713" y="234"/>
                  </a:cubicBezTo>
                  <a:cubicBezTo>
                    <a:pt x="723" y="240"/>
                    <a:pt x="730" y="249"/>
                    <a:pt x="730" y="263"/>
                  </a:cubicBezTo>
                  <a:cubicBezTo>
                    <a:pt x="728" y="261"/>
                    <a:pt x="727" y="260"/>
                    <a:pt x="727" y="259"/>
                  </a:cubicBezTo>
                  <a:cubicBezTo>
                    <a:pt x="718" y="243"/>
                    <a:pt x="703" y="235"/>
                    <a:pt x="687" y="235"/>
                  </a:cubicBezTo>
                  <a:cubicBezTo>
                    <a:pt x="683" y="235"/>
                    <a:pt x="678" y="235"/>
                    <a:pt x="674" y="237"/>
                  </a:cubicBezTo>
                  <a:cubicBezTo>
                    <a:pt x="655" y="242"/>
                    <a:pt x="638" y="251"/>
                    <a:pt x="625" y="265"/>
                  </a:cubicBezTo>
                  <a:cubicBezTo>
                    <a:pt x="615" y="274"/>
                    <a:pt x="605" y="282"/>
                    <a:pt x="593" y="287"/>
                  </a:cubicBezTo>
                  <a:cubicBezTo>
                    <a:pt x="576" y="293"/>
                    <a:pt x="560" y="301"/>
                    <a:pt x="543" y="308"/>
                  </a:cubicBezTo>
                  <a:cubicBezTo>
                    <a:pt x="528" y="314"/>
                    <a:pt x="517" y="325"/>
                    <a:pt x="507" y="337"/>
                  </a:cubicBezTo>
                  <a:cubicBezTo>
                    <a:pt x="503" y="341"/>
                    <a:pt x="500" y="346"/>
                    <a:pt x="496" y="350"/>
                  </a:cubicBezTo>
                  <a:cubicBezTo>
                    <a:pt x="488" y="360"/>
                    <a:pt x="485" y="372"/>
                    <a:pt x="485" y="385"/>
                  </a:cubicBezTo>
                  <a:cubicBezTo>
                    <a:pt x="485" y="387"/>
                    <a:pt x="485" y="389"/>
                    <a:pt x="484" y="391"/>
                  </a:cubicBezTo>
                  <a:cubicBezTo>
                    <a:pt x="487" y="383"/>
                    <a:pt x="494" y="379"/>
                    <a:pt x="500" y="378"/>
                  </a:cubicBezTo>
                  <a:cubicBezTo>
                    <a:pt x="498" y="372"/>
                    <a:pt x="496" y="367"/>
                    <a:pt x="495" y="360"/>
                  </a:cubicBezTo>
                  <a:cubicBezTo>
                    <a:pt x="495" y="359"/>
                    <a:pt x="496" y="359"/>
                    <a:pt x="496" y="359"/>
                  </a:cubicBezTo>
                  <a:cubicBezTo>
                    <a:pt x="497" y="359"/>
                    <a:pt x="497" y="359"/>
                    <a:pt x="497" y="360"/>
                  </a:cubicBezTo>
                  <a:cubicBezTo>
                    <a:pt x="499" y="366"/>
                    <a:pt x="502" y="372"/>
                    <a:pt x="506" y="377"/>
                  </a:cubicBezTo>
                  <a:cubicBezTo>
                    <a:pt x="514" y="378"/>
                    <a:pt x="521" y="383"/>
                    <a:pt x="522" y="392"/>
                  </a:cubicBezTo>
                  <a:cubicBezTo>
                    <a:pt x="527" y="395"/>
                    <a:pt x="533" y="396"/>
                    <a:pt x="538" y="396"/>
                  </a:cubicBezTo>
                  <a:cubicBezTo>
                    <a:pt x="550" y="397"/>
                    <a:pt x="563" y="401"/>
                    <a:pt x="572" y="409"/>
                  </a:cubicBezTo>
                  <a:cubicBezTo>
                    <a:pt x="595" y="429"/>
                    <a:pt x="604" y="458"/>
                    <a:pt x="614" y="485"/>
                  </a:cubicBezTo>
                  <a:cubicBezTo>
                    <a:pt x="624" y="514"/>
                    <a:pt x="636" y="545"/>
                    <a:pt x="669" y="554"/>
                  </a:cubicBezTo>
                  <a:cubicBezTo>
                    <a:pt x="679" y="556"/>
                    <a:pt x="687" y="557"/>
                    <a:pt x="696" y="557"/>
                  </a:cubicBezTo>
                  <a:cubicBezTo>
                    <a:pt x="725" y="557"/>
                    <a:pt x="752" y="546"/>
                    <a:pt x="782" y="541"/>
                  </a:cubicBezTo>
                  <a:cubicBezTo>
                    <a:pt x="783" y="541"/>
                    <a:pt x="784" y="541"/>
                    <a:pt x="785" y="541"/>
                  </a:cubicBezTo>
                  <a:cubicBezTo>
                    <a:pt x="791" y="541"/>
                    <a:pt x="796" y="544"/>
                    <a:pt x="800" y="548"/>
                  </a:cubicBezTo>
                  <a:cubicBezTo>
                    <a:pt x="801" y="547"/>
                    <a:pt x="802" y="547"/>
                    <a:pt x="803" y="546"/>
                  </a:cubicBezTo>
                  <a:cubicBezTo>
                    <a:pt x="808" y="544"/>
                    <a:pt x="808" y="541"/>
                    <a:pt x="805" y="535"/>
                  </a:cubicBezTo>
                  <a:cubicBezTo>
                    <a:pt x="792" y="509"/>
                    <a:pt x="780" y="482"/>
                    <a:pt x="774" y="453"/>
                  </a:cubicBezTo>
                  <a:cubicBezTo>
                    <a:pt x="771" y="434"/>
                    <a:pt x="767" y="416"/>
                    <a:pt x="763" y="398"/>
                  </a:cubicBezTo>
                  <a:cubicBezTo>
                    <a:pt x="763" y="396"/>
                    <a:pt x="763" y="394"/>
                    <a:pt x="762" y="391"/>
                  </a:cubicBezTo>
                  <a:cubicBezTo>
                    <a:pt x="759" y="380"/>
                    <a:pt x="756" y="368"/>
                    <a:pt x="752" y="357"/>
                  </a:cubicBezTo>
                  <a:cubicBezTo>
                    <a:pt x="749" y="345"/>
                    <a:pt x="745" y="334"/>
                    <a:pt x="743" y="322"/>
                  </a:cubicBezTo>
                  <a:cubicBezTo>
                    <a:pt x="737" y="310"/>
                    <a:pt x="735" y="296"/>
                    <a:pt x="735" y="282"/>
                  </a:cubicBezTo>
                  <a:cubicBezTo>
                    <a:pt x="735" y="276"/>
                    <a:pt x="736" y="270"/>
                    <a:pt x="737" y="264"/>
                  </a:cubicBezTo>
                  <a:cubicBezTo>
                    <a:pt x="738" y="262"/>
                    <a:pt x="738" y="259"/>
                    <a:pt x="739" y="257"/>
                  </a:cubicBezTo>
                  <a:cubicBezTo>
                    <a:pt x="739" y="256"/>
                    <a:pt x="739" y="255"/>
                    <a:pt x="739" y="254"/>
                  </a:cubicBezTo>
                  <a:cubicBezTo>
                    <a:pt x="739" y="252"/>
                    <a:pt x="740" y="251"/>
                    <a:pt x="741" y="251"/>
                  </a:cubicBezTo>
                  <a:cubicBezTo>
                    <a:pt x="741" y="251"/>
                    <a:pt x="742" y="252"/>
                    <a:pt x="742" y="252"/>
                  </a:cubicBezTo>
                  <a:cubicBezTo>
                    <a:pt x="742" y="252"/>
                    <a:pt x="742" y="252"/>
                    <a:pt x="742" y="252"/>
                  </a:cubicBezTo>
                  <a:cubicBezTo>
                    <a:pt x="753" y="237"/>
                    <a:pt x="766" y="223"/>
                    <a:pt x="779" y="211"/>
                  </a:cubicBezTo>
                  <a:cubicBezTo>
                    <a:pt x="787" y="204"/>
                    <a:pt x="796" y="197"/>
                    <a:pt x="806" y="192"/>
                  </a:cubicBezTo>
                  <a:cubicBezTo>
                    <a:pt x="818" y="184"/>
                    <a:pt x="831" y="177"/>
                    <a:pt x="844" y="172"/>
                  </a:cubicBezTo>
                  <a:cubicBezTo>
                    <a:pt x="857" y="166"/>
                    <a:pt x="870" y="163"/>
                    <a:pt x="884" y="163"/>
                  </a:cubicBezTo>
                  <a:cubicBezTo>
                    <a:pt x="892" y="163"/>
                    <a:pt x="900" y="164"/>
                    <a:pt x="908" y="167"/>
                  </a:cubicBezTo>
                  <a:cubicBezTo>
                    <a:pt x="921" y="172"/>
                    <a:pt x="933" y="177"/>
                    <a:pt x="945" y="184"/>
                  </a:cubicBezTo>
                  <a:cubicBezTo>
                    <a:pt x="952" y="188"/>
                    <a:pt x="957" y="195"/>
                    <a:pt x="963" y="201"/>
                  </a:cubicBezTo>
                  <a:cubicBezTo>
                    <a:pt x="965" y="199"/>
                    <a:pt x="966" y="197"/>
                    <a:pt x="967" y="195"/>
                  </a:cubicBezTo>
                  <a:cubicBezTo>
                    <a:pt x="974" y="179"/>
                    <a:pt x="985" y="166"/>
                    <a:pt x="998" y="155"/>
                  </a:cubicBezTo>
                  <a:cubicBezTo>
                    <a:pt x="1003" y="151"/>
                    <a:pt x="1009" y="148"/>
                    <a:pt x="1016" y="146"/>
                  </a:cubicBezTo>
                  <a:cubicBezTo>
                    <a:pt x="1039" y="137"/>
                    <a:pt x="1062" y="129"/>
                    <a:pt x="1087" y="125"/>
                  </a:cubicBezTo>
                  <a:cubicBezTo>
                    <a:pt x="1098" y="124"/>
                    <a:pt x="1109" y="123"/>
                    <a:pt x="1120" y="123"/>
                  </a:cubicBezTo>
                  <a:cubicBezTo>
                    <a:pt x="1130" y="123"/>
                    <a:pt x="1139" y="124"/>
                    <a:pt x="1149" y="126"/>
                  </a:cubicBezTo>
                  <a:cubicBezTo>
                    <a:pt x="1158" y="127"/>
                    <a:pt x="1166" y="130"/>
                    <a:pt x="1173" y="134"/>
                  </a:cubicBezTo>
                  <a:cubicBezTo>
                    <a:pt x="1185" y="140"/>
                    <a:pt x="1196" y="147"/>
                    <a:pt x="1207" y="155"/>
                  </a:cubicBezTo>
                  <a:cubicBezTo>
                    <a:pt x="1215" y="160"/>
                    <a:pt x="1219" y="168"/>
                    <a:pt x="1217" y="179"/>
                  </a:cubicBezTo>
                  <a:cubicBezTo>
                    <a:pt x="1217" y="181"/>
                    <a:pt x="1218" y="184"/>
                    <a:pt x="1218" y="188"/>
                  </a:cubicBezTo>
                  <a:cubicBezTo>
                    <a:pt x="1221" y="186"/>
                    <a:pt x="1224" y="185"/>
                    <a:pt x="1226" y="183"/>
                  </a:cubicBezTo>
                  <a:cubicBezTo>
                    <a:pt x="1238" y="170"/>
                    <a:pt x="1254" y="164"/>
                    <a:pt x="1270" y="159"/>
                  </a:cubicBezTo>
                  <a:cubicBezTo>
                    <a:pt x="1286" y="153"/>
                    <a:pt x="1302" y="150"/>
                    <a:pt x="1318" y="150"/>
                  </a:cubicBezTo>
                  <a:cubicBezTo>
                    <a:pt x="1349" y="150"/>
                    <a:pt x="1379" y="161"/>
                    <a:pt x="1408" y="178"/>
                  </a:cubicBezTo>
                  <a:cubicBezTo>
                    <a:pt x="1418" y="184"/>
                    <a:pt x="1426" y="191"/>
                    <a:pt x="1435" y="198"/>
                  </a:cubicBezTo>
                  <a:cubicBezTo>
                    <a:pt x="1441" y="203"/>
                    <a:pt x="1446" y="209"/>
                    <a:pt x="1449" y="217"/>
                  </a:cubicBezTo>
                  <a:cubicBezTo>
                    <a:pt x="1452" y="225"/>
                    <a:pt x="1455" y="228"/>
                    <a:pt x="1461" y="228"/>
                  </a:cubicBezTo>
                  <a:cubicBezTo>
                    <a:pt x="1463" y="228"/>
                    <a:pt x="1466" y="228"/>
                    <a:pt x="1468" y="227"/>
                  </a:cubicBezTo>
                  <a:cubicBezTo>
                    <a:pt x="1472" y="227"/>
                    <a:pt x="1476" y="225"/>
                    <a:pt x="1480" y="225"/>
                  </a:cubicBezTo>
                  <a:cubicBezTo>
                    <a:pt x="1483" y="225"/>
                    <a:pt x="1486" y="226"/>
                    <a:pt x="1489" y="229"/>
                  </a:cubicBezTo>
                  <a:cubicBezTo>
                    <a:pt x="1490" y="229"/>
                    <a:pt x="1490" y="230"/>
                    <a:pt x="1491" y="230"/>
                  </a:cubicBezTo>
                  <a:cubicBezTo>
                    <a:pt x="1493" y="230"/>
                    <a:pt x="1495" y="229"/>
                    <a:pt x="1497" y="228"/>
                  </a:cubicBezTo>
                  <a:cubicBezTo>
                    <a:pt x="1526" y="222"/>
                    <a:pt x="1555" y="215"/>
                    <a:pt x="1585" y="209"/>
                  </a:cubicBezTo>
                  <a:cubicBezTo>
                    <a:pt x="1614" y="203"/>
                    <a:pt x="1643" y="199"/>
                    <a:pt x="1672" y="194"/>
                  </a:cubicBezTo>
                  <a:cubicBezTo>
                    <a:pt x="1673" y="194"/>
                    <a:pt x="1673" y="193"/>
                    <a:pt x="1675" y="192"/>
                  </a:cubicBezTo>
                  <a:cubicBezTo>
                    <a:pt x="1676" y="189"/>
                    <a:pt x="1676" y="185"/>
                    <a:pt x="1676" y="181"/>
                  </a:cubicBezTo>
                  <a:cubicBezTo>
                    <a:pt x="1682" y="140"/>
                    <a:pt x="1698" y="104"/>
                    <a:pt x="1732" y="79"/>
                  </a:cubicBezTo>
                  <a:cubicBezTo>
                    <a:pt x="1752" y="64"/>
                    <a:pt x="1775" y="55"/>
                    <a:pt x="1800" y="50"/>
                  </a:cubicBezTo>
                  <a:cubicBezTo>
                    <a:pt x="1813" y="47"/>
                    <a:pt x="1826" y="46"/>
                    <a:pt x="1840" y="46"/>
                  </a:cubicBezTo>
                  <a:cubicBezTo>
                    <a:pt x="1850" y="46"/>
                    <a:pt x="1860" y="46"/>
                    <a:pt x="1870" y="47"/>
                  </a:cubicBezTo>
                  <a:cubicBezTo>
                    <a:pt x="1884" y="49"/>
                    <a:pt x="1898" y="55"/>
                    <a:pt x="1911" y="60"/>
                  </a:cubicBezTo>
                  <a:cubicBezTo>
                    <a:pt x="1937" y="72"/>
                    <a:pt x="1959" y="87"/>
                    <a:pt x="1977" y="109"/>
                  </a:cubicBezTo>
                  <a:cubicBezTo>
                    <a:pt x="1982" y="117"/>
                    <a:pt x="1984" y="131"/>
                    <a:pt x="1980" y="139"/>
                  </a:cubicBezTo>
                  <a:cubicBezTo>
                    <a:pt x="1978" y="141"/>
                    <a:pt x="1976" y="143"/>
                    <a:pt x="1973" y="144"/>
                  </a:cubicBezTo>
                  <a:cubicBezTo>
                    <a:pt x="1968" y="146"/>
                    <a:pt x="1963" y="147"/>
                    <a:pt x="1958" y="148"/>
                  </a:cubicBezTo>
                  <a:cubicBezTo>
                    <a:pt x="1941" y="151"/>
                    <a:pt x="1925" y="153"/>
                    <a:pt x="1909" y="155"/>
                  </a:cubicBezTo>
                  <a:cubicBezTo>
                    <a:pt x="1904" y="156"/>
                    <a:pt x="1899" y="155"/>
                    <a:pt x="1894" y="156"/>
                  </a:cubicBezTo>
                  <a:cubicBezTo>
                    <a:pt x="1881" y="157"/>
                    <a:pt x="1869" y="158"/>
                    <a:pt x="1856" y="159"/>
                  </a:cubicBezTo>
                  <a:cubicBezTo>
                    <a:pt x="1855" y="161"/>
                    <a:pt x="1854" y="164"/>
                    <a:pt x="1853" y="166"/>
                  </a:cubicBezTo>
                  <a:cubicBezTo>
                    <a:pt x="1850" y="172"/>
                    <a:pt x="1848" y="178"/>
                    <a:pt x="1844" y="183"/>
                  </a:cubicBezTo>
                  <a:cubicBezTo>
                    <a:pt x="1837" y="191"/>
                    <a:pt x="1831" y="200"/>
                    <a:pt x="1826" y="211"/>
                  </a:cubicBezTo>
                  <a:cubicBezTo>
                    <a:pt x="1821" y="222"/>
                    <a:pt x="1816" y="233"/>
                    <a:pt x="1807" y="241"/>
                  </a:cubicBezTo>
                  <a:cubicBezTo>
                    <a:pt x="1809" y="243"/>
                    <a:pt x="1811" y="245"/>
                    <a:pt x="1813" y="246"/>
                  </a:cubicBezTo>
                  <a:cubicBezTo>
                    <a:pt x="1836" y="260"/>
                    <a:pt x="1860" y="273"/>
                    <a:pt x="1883" y="288"/>
                  </a:cubicBezTo>
                  <a:cubicBezTo>
                    <a:pt x="1889" y="292"/>
                    <a:pt x="1896" y="294"/>
                    <a:pt x="1903" y="294"/>
                  </a:cubicBezTo>
                  <a:cubicBezTo>
                    <a:pt x="1905" y="294"/>
                    <a:pt x="1907" y="294"/>
                    <a:pt x="1909" y="294"/>
                  </a:cubicBezTo>
                  <a:cubicBezTo>
                    <a:pt x="1939" y="289"/>
                    <a:pt x="1969" y="285"/>
                    <a:pt x="1998" y="282"/>
                  </a:cubicBezTo>
                  <a:cubicBezTo>
                    <a:pt x="2022" y="279"/>
                    <a:pt x="2046" y="277"/>
                    <a:pt x="2070" y="275"/>
                  </a:cubicBezTo>
                  <a:cubicBezTo>
                    <a:pt x="2071" y="275"/>
                    <a:pt x="2072" y="275"/>
                    <a:pt x="2073" y="275"/>
                  </a:cubicBezTo>
                  <a:cubicBezTo>
                    <a:pt x="2075" y="275"/>
                    <a:pt x="2077" y="275"/>
                    <a:pt x="2079" y="275"/>
                  </a:cubicBezTo>
                  <a:cubicBezTo>
                    <a:pt x="2080" y="278"/>
                    <a:pt x="2080" y="281"/>
                    <a:pt x="2081" y="283"/>
                  </a:cubicBezTo>
                  <a:cubicBezTo>
                    <a:pt x="2082" y="294"/>
                    <a:pt x="2082" y="305"/>
                    <a:pt x="2084" y="315"/>
                  </a:cubicBezTo>
                  <a:cubicBezTo>
                    <a:pt x="2086" y="324"/>
                    <a:pt x="2083" y="330"/>
                    <a:pt x="2078" y="335"/>
                  </a:cubicBezTo>
                  <a:cubicBezTo>
                    <a:pt x="2076" y="337"/>
                    <a:pt x="2073" y="339"/>
                    <a:pt x="2072" y="341"/>
                  </a:cubicBezTo>
                  <a:cubicBezTo>
                    <a:pt x="2059" y="364"/>
                    <a:pt x="2040" y="381"/>
                    <a:pt x="2021" y="398"/>
                  </a:cubicBezTo>
                  <a:cubicBezTo>
                    <a:pt x="2008" y="410"/>
                    <a:pt x="1992" y="420"/>
                    <a:pt x="1974" y="425"/>
                  </a:cubicBezTo>
                  <a:cubicBezTo>
                    <a:pt x="1962" y="428"/>
                    <a:pt x="1950" y="434"/>
                    <a:pt x="1937" y="435"/>
                  </a:cubicBezTo>
                  <a:cubicBezTo>
                    <a:pt x="1930" y="437"/>
                    <a:pt x="1923" y="437"/>
                    <a:pt x="1916" y="437"/>
                  </a:cubicBezTo>
                  <a:cubicBezTo>
                    <a:pt x="1910" y="437"/>
                    <a:pt x="1904" y="437"/>
                    <a:pt x="1897" y="436"/>
                  </a:cubicBezTo>
                  <a:cubicBezTo>
                    <a:pt x="1884" y="435"/>
                    <a:pt x="1871" y="432"/>
                    <a:pt x="1858" y="430"/>
                  </a:cubicBezTo>
                  <a:cubicBezTo>
                    <a:pt x="1856" y="430"/>
                    <a:pt x="1853" y="430"/>
                    <a:pt x="1850" y="429"/>
                  </a:cubicBezTo>
                  <a:cubicBezTo>
                    <a:pt x="1825" y="418"/>
                    <a:pt x="1800" y="409"/>
                    <a:pt x="1777" y="395"/>
                  </a:cubicBezTo>
                  <a:cubicBezTo>
                    <a:pt x="1756" y="383"/>
                    <a:pt x="1738" y="369"/>
                    <a:pt x="1721" y="352"/>
                  </a:cubicBezTo>
                  <a:cubicBezTo>
                    <a:pt x="1718" y="349"/>
                    <a:pt x="1716" y="345"/>
                    <a:pt x="1714" y="341"/>
                  </a:cubicBezTo>
                  <a:cubicBezTo>
                    <a:pt x="1712" y="338"/>
                    <a:pt x="1710" y="336"/>
                    <a:pt x="1706" y="336"/>
                  </a:cubicBezTo>
                  <a:cubicBezTo>
                    <a:pt x="1705" y="336"/>
                    <a:pt x="1705" y="336"/>
                    <a:pt x="1704" y="336"/>
                  </a:cubicBezTo>
                  <a:cubicBezTo>
                    <a:pt x="1700" y="337"/>
                    <a:pt x="1695" y="338"/>
                    <a:pt x="1691" y="339"/>
                  </a:cubicBezTo>
                  <a:cubicBezTo>
                    <a:pt x="1683" y="340"/>
                    <a:pt x="1675" y="342"/>
                    <a:pt x="1666" y="344"/>
                  </a:cubicBezTo>
                  <a:cubicBezTo>
                    <a:pt x="1662" y="345"/>
                    <a:pt x="1657" y="346"/>
                    <a:pt x="1653" y="348"/>
                  </a:cubicBezTo>
                  <a:cubicBezTo>
                    <a:pt x="1647" y="350"/>
                    <a:pt x="1641" y="352"/>
                    <a:pt x="1635" y="353"/>
                  </a:cubicBezTo>
                  <a:cubicBezTo>
                    <a:pt x="1626" y="355"/>
                    <a:pt x="1620" y="360"/>
                    <a:pt x="1616" y="369"/>
                  </a:cubicBezTo>
                  <a:cubicBezTo>
                    <a:pt x="1615" y="372"/>
                    <a:pt x="1614" y="375"/>
                    <a:pt x="1611" y="377"/>
                  </a:cubicBezTo>
                  <a:cubicBezTo>
                    <a:pt x="1612" y="374"/>
                    <a:pt x="1612" y="371"/>
                    <a:pt x="1613" y="369"/>
                  </a:cubicBezTo>
                  <a:cubicBezTo>
                    <a:pt x="1616" y="360"/>
                    <a:pt x="1613" y="353"/>
                    <a:pt x="1607" y="346"/>
                  </a:cubicBezTo>
                  <a:cubicBezTo>
                    <a:pt x="1604" y="342"/>
                    <a:pt x="1600" y="338"/>
                    <a:pt x="1596" y="335"/>
                  </a:cubicBezTo>
                  <a:cubicBezTo>
                    <a:pt x="1578" y="335"/>
                    <a:pt x="1560" y="333"/>
                    <a:pt x="1542" y="330"/>
                  </a:cubicBezTo>
                  <a:cubicBezTo>
                    <a:pt x="1520" y="327"/>
                    <a:pt x="1499" y="323"/>
                    <a:pt x="1480" y="311"/>
                  </a:cubicBezTo>
                  <a:cubicBezTo>
                    <a:pt x="1479" y="310"/>
                    <a:pt x="1477" y="308"/>
                    <a:pt x="1475" y="307"/>
                  </a:cubicBezTo>
                  <a:cubicBezTo>
                    <a:pt x="1475" y="307"/>
                    <a:pt x="1475" y="307"/>
                    <a:pt x="1475" y="307"/>
                  </a:cubicBezTo>
                  <a:cubicBezTo>
                    <a:pt x="1464" y="308"/>
                    <a:pt x="1452" y="309"/>
                    <a:pt x="1441" y="309"/>
                  </a:cubicBezTo>
                  <a:cubicBezTo>
                    <a:pt x="1440" y="311"/>
                    <a:pt x="1438" y="313"/>
                    <a:pt x="1436" y="313"/>
                  </a:cubicBezTo>
                  <a:cubicBezTo>
                    <a:pt x="1435" y="313"/>
                    <a:pt x="1434" y="312"/>
                    <a:pt x="1433" y="312"/>
                  </a:cubicBezTo>
                  <a:cubicBezTo>
                    <a:pt x="1432" y="311"/>
                    <a:pt x="1430" y="310"/>
                    <a:pt x="1429" y="309"/>
                  </a:cubicBezTo>
                  <a:cubicBezTo>
                    <a:pt x="1428" y="309"/>
                    <a:pt x="1428" y="309"/>
                    <a:pt x="1427" y="309"/>
                  </a:cubicBezTo>
                  <a:cubicBezTo>
                    <a:pt x="1426" y="309"/>
                    <a:pt x="1425" y="309"/>
                    <a:pt x="1423" y="309"/>
                  </a:cubicBezTo>
                  <a:cubicBezTo>
                    <a:pt x="1391" y="309"/>
                    <a:pt x="1358" y="308"/>
                    <a:pt x="1326" y="307"/>
                  </a:cubicBezTo>
                  <a:cubicBezTo>
                    <a:pt x="1322" y="306"/>
                    <a:pt x="1318" y="305"/>
                    <a:pt x="1314" y="304"/>
                  </a:cubicBezTo>
                  <a:cubicBezTo>
                    <a:pt x="1333" y="303"/>
                    <a:pt x="1353" y="303"/>
                    <a:pt x="1372" y="302"/>
                  </a:cubicBezTo>
                  <a:cubicBezTo>
                    <a:pt x="1355" y="301"/>
                    <a:pt x="1339" y="300"/>
                    <a:pt x="1323" y="299"/>
                  </a:cubicBezTo>
                  <a:cubicBezTo>
                    <a:pt x="1313" y="300"/>
                    <a:pt x="1303" y="301"/>
                    <a:pt x="1292" y="301"/>
                  </a:cubicBezTo>
                  <a:cubicBezTo>
                    <a:pt x="1284" y="301"/>
                    <a:pt x="1276" y="301"/>
                    <a:pt x="1268" y="299"/>
                  </a:cubicBezTo>
                  <a:cubicBezTo>
                    <a:pt x="1271" y="301"/>
                    <a:pt x="1275" y="304"/>
                    <a:pt x="1278" y="306"/>
                  </a:cubicBezTo>
                  <a:cubicBezTo>
                    <a:pt x="1279" y="305"/>
                    <a:pt x="1279" y="303"/>
                    <a:pt x="1280" y="301"/>
                  </a:cubicBezTo>
                  <a:cubicBezTo>
                    <a:pt x="1287" y="304"/>
                    <a:pt x="1290" y="309"/>
                    <a:pt x="1292" y="316"/>
                  </a:cubicBezTo>
                  <a:cubicBezTo>
                    <a:pt x="1294" y="327"/>
                    <a:pt x="1292" y="338"/>
                    <a:pt x="1289" y="349"/>
                  </a:cubicBezTo>
                  <a:cubicBezTo>
                    <a:pt x="1287" y="359"/>
                    <a:pt x="1284" y="369"/>
                    <a:pt x="1281" y="378"/>
                  </a:cubicBezTo>
                  <a:cubicBezTo>
                    <a:pt x="1277" y="388"/>
                    <a:pt x="1272" y="397"/>
                    <a:pt x="1267" y="407"/>
                  </a:cubicBezTo>
                  <a:cubicBezTo>
                    <a:pt x="1266" y="409"/>
                    <a:pt x="1263" y="410"/>
                    <a:pt x="1261" y="410"/>
                  </a:cubicBezTo>
                  <a:cubicBezTo>
                    <a:pt x="1251" y="411"/>
                    <a:pt x="1241" y="411"/>
                    <a:pt x="1231" y="411"/>
                  </a:cubicBezTo>
                  <a:cubicBezTo>
                    <a:pt x="1218" y="411"/>
                    <a:pt x="1205" y="410"/>
                    <a:pt x="1192" y="406"/>
                  </a:cubicBezTo>
                  <a:cubicBezTo>
                    <a:pt x="1169" y="400"/>
                    <a:pt x="1151" y="387"/>
                    <a:pt x="1141" y="366"/>
                  </a:cubicBezTo>
                  <a:cubicBezTo>
                    <a:pt x="1134" y="352"/>
                    <a:pt x="1128" y="338"/>
                    <a:pt x="1123" y="323"/>
                  </a:cubicBezTo>
                  <a:cubicBezTo>
                    <a:pt x="1120" y="315"/>
                    <a:pt x="1119" y="308"/>
                    <a:pt x="1118" y="300"/>
                  </a:cubicBezTo>
                  <a:cubicBezTo>
                    <a:pt x="1104" y="356"/>
                    <a:pt x="1131" y="424"/>
                    <a:pt x="1174" y="460"/>
                  </a:cubicBezTo>
                  <a:cubicBezTo>
                    <a:pt x="1201" y="483"/>
                    <a:pt x="1234" y="498"/>
                    <a:pt x="1269" y="506"/>
                  </a:cubicBezTo>
                  <a:cubicBezTo>
                    <a:pt x="1288" y="509"/>
                    <a:pt x="1308" y="512"/>
                    <a:pt x="1328" y="512"/>
                  </a:cubicBezTo>
                  <a:cubicBezTo>
                    <a:pt x="1340" y="512"/>
                    <a:pt x="1350" y="515"/>
                    <a:pt x="1356" y="524"/>
                  </a:cubicBezTo>
                  <a:cubicBezTo>
                    <a:pt x="1360" y="526"/>
                    <a:pt x="1365" y="527"/>
                    <a:pt x="1369" y="527"/>
                  </a:cubicBezTo>
                  <a:cubicBezTo>
                    <a:pt x="1370" y="527"/>
                    <a:pt x="1371" y="527"/>
                    <a:pt x="1372" y="527"/>
                  </a:cubicBezTo>
                  <a:cubicBezTo>
                    <a:pt x="1375" y="527"/>
                    <a:pt x="1376" y="532"/>
                    <a:pt x="1373" y="533"/>
                  </a:cubicBezTo>
                  <a:cubicBezTo>
                    <a:pt x="1366" y="534"/>
                    <a:pt x="1360" y="533"/>
                    <a:pt x="1356" y="539"/>
                  </a:cubicBezTo>
                  <a:cubicBezTo>
                    <a:pt x="1354" y="543"/>
                    <a:pt x="1351" y="546"/>
                    <a:pt x="1347" y="548"/>
                  </a:cubicBezTo>
                  <a:cubicBezTo>
                    <a:pt x="1350" y="547"/>
                    <a:pt x="1354" y="546"/>
                    <a:pt x="1357" y="545"/>
                  </a:cubicBezTo>
                  <a:cubicBezTo>
                    <a:pt x="1372" y="540"/>
                    <a:pt x="1386" y="535"/>
                    <a:pt x="1401" y="529"/>
                  </a:cubicBezTo>
                  <a:cubicBezTo>
                    <a:pt x="1401" y="529"/>
                    <a:pt x="1402" y="529"/>
                    <a:pt x="1402" y="529"/>
                  </a:cubicBezTo>
                  <a:cubicBezTo>
                    <a:pt x="1403" y="529"/>
                    <a:pt x="1403" y="529"/>
                    <a:pt x="1404" y="530"/>
                  </a:cubicBezTo>
                  <a:cubicBezTo>
                    <a:pt x="1393" y="540"/>
                    <a:pt x="1381" y="548"/>
                    <a:pt x="1366" y="552"/>
                  </a:cubicBezTo>
                  <a:cubicBezTo>
                    <a:pt x="1354" y="555"/>
                    <a:pt x="1343" y="556"/>
                    <a:pt x="1330" y="556"/>
                  </a:cubicBezTo>
                  <a:cubicBezTo>
                    <a:pt x="1327" y="556"/>
                    <a:pt x="1324" y="556"/>
                    <a:pt x="1320" y="556"/>
                  </a:cubicBezTo>
                  <a:cubicBezTo>
                    <a:pt x="1323" y="559"/>
                    <a:pt x="1323" y="561"/>
                    <a:pt x="1325" y="562"/>
                  </a:cubicBezTo>
                  <a:cubicBezTo>
                    <a:pt x="1330" y="565"/>
                    <a:pt x="1336" y="568"/>
                    <a:pt x="1342" y="570"/>
                  </a:cubicBezTo>
                  <a:cubicBezTo>
                    <a:pt x="1360" y="575"/>
                    <a:pt x="1379" y="577"/>
                    <a:pt x="1398" y="577"/>
                  </a:cubicBezTo>
                  <a:cubicBezTo>
                    <a:pt x="1406" y="577"/>
                    <a:pt x="1415" y="577"/>
                    <a:pt x="1424" y="576"/>
                  </a:cubicBezTo>
                  <a:cubicBezTo>
                    <a:pt x="1425" y="576"/>
                    <a:pt x="1426" y="575"/>
                    <a:pt x="1427" y="575"/>
                  </a:cubicBezTo>
                  <a:cubicBezTo>
                    <a:pt x="1428" y="575"/>
                    <a:pt x="1429" y="576"/>
                    <a:pt x="1430" y="576"/>
                  </a:cubicBezTo>
                  <a:cubicBezTo>
                    <a:pt x="1417" y="579"/>
                    <a:pt x="1404" y="581"/>
                    <a:pt x="1391" y="581"/>
                  </a:cubicBezTo>
                  <a:cubicBezTo>
                    <a:pt x="1364" y="581"/>
                    <a:pt x="1337" y="574"/>
                    <a:pt x="1311" y="559"/>
                  </a:cubicBezTo>
                  <a:cubicBezTo>
                    <a:pt x="1310" y="560"/>
                    <a:pt x="1309" y="562"/>
                    <a:pt x="1308" y="564"/>
                  </a:cubicBezTo>
                  <a:cubicBezTo>
                    <a:pt x="1300" y="587"/>
                    <a:pt x="1308" y="615"/>
                    <a:pt x="1335" y="620"/>
                  </a:cubicBezTo>
                  <a:cubicBezTo>
                    <a:pt x="1338" y="620"/>
                    <a:pt x="1342" y="620"/>
                    <a:pt x="1345" y="620"/>
                  </a:cubicBezTo>
                  <a:cubicBezTo>
                    <a:pt x="1352" y="620"/>
                    <a:pt x="1359" y="619"/>
                    <a:pt x="1366" y="619"/>
                  </a:cubicBezTo>
                  <a:cubicBezTo>
                    <a:pt x="1380" y="619"/>
                    <a:pt x="1394" y="619"/>
                    <a:pt x="1408" y="618"/>
                  </a:cubicBezTo>
                  <a:cubicBezTo>
                    <a:pt x="1408" y="618"/>
                    <a:pt x="1408" y="618"/>
                    <a:pt x="1408" y="618"/>
                  </a:cubicBezTo>
                  <a:cubicBezTo>
                    <a:pt x="1409" y="618"/>
                    <a:pt x="1410" y="620"/>
                    <a:pt x="1412" y="621"/>
                  </a:cubicBezTo>
                  <a:cubicBezTo>
                    <a:pt x="1407" y="624"/>
                    <a:pt x="1402" y="625"/>
                    <a:pt x="1397" y="625"/>
                  </a:cubicBezTo>
                  <a:cubicBezTo>
                    <a:pt x="1395" y="625"/>
                    <a:pt x="1393" y="625"/>
                    <a:pt x="1391" y="625"/>
                  </a:cubicBezTo>
                  <a:cubicBezTo>
                    <a:pt x="1389" y="625"/>
                    <a:pt x="1387" y="624"/>
                    <a:pt x="1385" y="624"/>
                  </a:cubicBezTo>
                  <a:cubicBezTo>
                    <a:pt x="1383" y="624"/>
                    <a:pt x="1380" y="625"/>
                    <a:pt x="1377" y="625"/>
                  </a:cubicBezTo>
                  <a:cubicBezTo>
                    <a:pt x="1367" y="628"/>
                    <a:pt x="1355" y="629"/>
                    <a:pt x="1344" y="630"/>
                  </a:cubicBezTo>
                  <a:cubicBezTo>
                    <a:pt x="1344" y="631"/>
                    <a:pt x="1344" y="632"/>
                    <a:pt x="1344" y="633"/>
                  </a:cubicBezTo>
                  <a:cubicBezTo>
                    <a:pt x="1346" y="634"/>
                    <a:pt x="1348" y="636"/>
                    <a:pt x="1350" y="636"/>
                  </a:cubicBezTo>
                  <a:cubicBezTo>
                    <a:pt x="1357" y="638"/>
                    <a:pt x="1365" y="639"/>
                    <a:pt x="1372" y="641"/>
                  </a:cubicBezTo>
                  <a:cubicBezTo>
                    <a:pt x="1377" y="642"/>
                    <a:pt x="1381" y="644"/>
                    <a:pt x="1386" y="647"/>
                  </a:cubicBezTo>
                  <a:cubicBezTo>
                    <a:pt x="1384" y="648"/>
                    <a:pt x="1382" y="649"/>
                    <a:pt x="1380" y="649"/>
                  </a:cubicBezTo>
                  <a:cubicBezTo>
                    <a:pt x="1370" y="649"/>
                    <a:pt x="1359" y="649"/>
                    <a:pt x="1348" y="649"/>
                  </a:cubicBezTo>
                  <a:cubicBezTo>
                    <a:pt x="1341" y="649"/>
                    <a:pt x="1335" y="649"/>
                    <a:pt x="1328" y="649"/>
                  </a:cubicBezTo>
                  <a:cubicBezTo>
                    <a:pt x="1321" y="648"/>
                    <a:pt x="1314" y="644"/>
                    <a:pt x="1305" y="642"/>
                  </a:cubicBezTo>
                  <a:cubicBezTo>
                    <a:pt x="1295" y="646"/>
                    <a:pt x="1293" y="658"/>
                    <a:pt x="1296" y="669"/>
                  </a:cubicBezTo>
                  <a:cubicBezTo>
                    <a:pt x="1300" y="685"/>
                    <a:pt x="1306" y="700"/>
                    <a:pt x="1318" y="712"/>
                  </a:cubicBezTo>
                  <a:cubicBezTo>
                    <a:pt x="1319" y="713"/>
                    <a:pt x="1321" y="714"/>
                    <a:pt x="1321" y="716"/>
                  </a:cubicBezTo>
                  <a:cubicBezTo>
                    <a:pt x="1323" y="726"/>
                    <a:pt x="1331" y="732"/>
                    <a:pt x="1338" y="738"/>
                  </a:cubicBezTo>
                  <a:cubicBezTo>
                    <a:pt x="1349" y="749"/>
                    <a:pt x="1360" y="758"/>
                    <a:pt x="1372" y="767"/>
                  </a:cubicBezTo>
                  <a:cubicBezTo>
                    <a:pt x="1373" y="769"/>
                    <a:pt x="1374" y="770"/>
                    <a:pt x="1374" y="772"/>
                  </a:cubicBezTo>
                  <a:cubicBezTo>
                    <a:pt x="1365" y="769"/>
                    <a:pt x="1358" y="762"/>
                    <a:pt x="1349" y="757"/>
                  </a:cubicBezTo>
                  <a:cubicBezTo>
                    <a:pt x="1338" y="749"/>
                    <a:pt x="1328" y="740"/>
                    <a:pt x="1319" y="730"/>
                  </a:cubicBezTo>
                  <a:cubicBezTo>
                    <a:pt x="1320" y="733"/>
                    <a:pt x="1321" y="735"/>
                    <a:pt x="1323" y="737"/>
                  </a:cubicBezTo>
                  <a:cubicBezTo>
                    <a:pt x="1330" y="749"/>
                    <a:pt x="1344" y="758"/>
                    <a:pt x="1355" y="768"/>
                  </a:cubicBezTo>
                  <a:cubicBezTo>
                    <a:pt x="1356" y="769"/>
                    <a:pt x="1357" y="770"/>
                    <a:pt x="1357" y="771"/>
                  </a:cubicBezTo>
                  <a:cubicBezTo>
                    <a:pt x="1360" y="776"/>
                    <a:pt x="1357" y="782"/>
                    <a:pt x="1351" y="782"/>
                  </a:cubicBezTo>
                  <a:cubicBezTo>
                    <a:pt x="1350" y="782"/>
                    <a:pt x="1349" y="781"/>
                    <a:pt x="1348" y="781"/>
                  </a:cubicBezTo>
                  <a:cubicBezTo>
                    <a:pt x="1335" y="775"/>
                    <a:pt x="1321" y="767"/>
                    <a:pt x="1309" y="757"/>
                  </a:cubicBezTo>
                  <a:cubicBezTo>
                    <a:pt x="1307" y="756"/>
                    <a:pt x="1304" y="756"/>
                    <a:pt x="1302" y="755"/>
                  </a:cubicBezTo>
                  <a:cubicBezTo>
                    <a:pt x="1289" y="751"/>
                    <a:pt x="1280" y="744"/>
                    <a:pt x="1271" y="733"/>
                  </a:cubicBezTo>
                  <a:cubicBezTo>
                    <a:pt x="1253" y="710"/>
                    <a:pt x="1243" y="686"/>
                    <a:pt x="1241" y="656"/>
                  </a:cubicBezTo>
                  <a:cubicBezTo>
                    <a:pt x="1239" y="622"/>
                    <a:pt x="1238" y="593"/>
                    <a:pt x="1209" y="572"/>
                  </a:cubicBezTo>
                  <a:cubicBezTo>
                    <a:pt x="1203" y="567"/>
                    <a:pt x="1197" y="564"/>
                    <a:pt x="1190" y="560"/>
                  </a:cubicBezTo>
                  <a:cubicBezTo>
                    <a:pt x="1182" y="558"/>
                    <a:pt x="1173" y="556"/>
                    <a:pt x="1164" y="554"/>
                  </a:cubicBezTo>
                  <a:cubicBezTo>
                    <a:pt x="1158" y="578"/>
                    <a:pt x="1137" y="595"/>
                    <a:pt x="1112" y="602"/>
                  </a:cubicBezTo>
                  <a:cubicBezTo>
                    <a:pt x="1101" y="604"/>
                    <a:pt x="1091" y="605"/>
                    <a:pt x="1081" y="605"/>
                  </a:cubicBezTo>
                  <a:cubicBezTo>
                    <a:pt x="1074" y="605"/>
                    <a:pt x="1067" y="605"/>
                    <a:pt x="1060" y="604"/>
                  </a:cubicBezTo>
                  <a:cubicBezTo>
                    <a:pt x="1050" y="603"/>
                    <a:pt x="1037" y="601"/>
                    <a:pt x="1025" y="601"/>
                  </a:cubicBezTo>
                  <a:cubicBezTo>
                    <a:pt x="1020" y="601"/>
                    <a:pt x="1015" y="601"/>
                    <a:pt x="1010" y="602"/>
                  </a:cubicBezTo>
                  <a:cubicBezTo>
                    <a:pt x="997" y="633"/>
                    <a:pt x="982" y="663"/>
                    <a:pt x="970" y="694"/>
                  </a:cubicBezTo>
                  <a:cubicBezTo>
                    <a:pt x="957" y="727"/>
                    <a:pt x="946" y="762"/>
                    <a:pt x="938" y="796"/>
                  </a:cubicBezTo>
                  <a:cubicBezTo>
                    <a:pt x="936" y="804"/>
                    <a:pt x="930" y="807"/>
                    <a:pt x="923" y="807"/>
                  </a:cubicBezTo>
                  <a:cubicBezTo>
                    <a:pt x="915" y="807"/>
                    <a:pt x="906" y="802"/>
                    <a:pt x="907" y="792"/>
                  </a:cubicBezTo>
                  <a:cubicBezTo>
                    <a:pt x="912" y="737"/>
                    <a:pt x="930" y="677"/>
                    <a:pt x="966" y="633"/>
                  </a:cubicBezTo>
                  <a:cubicBezTo>
                    <a:pt x="954" y="643"/>
                    <a:pt x="942" y="654"/>
                    <a:pt x="926" y="659"/>
                  </a:cubicBezTo>
                  <a:cubicBezTo>
                    <a:pt x="920" y="661"/>
                    <a:pt x="913" y="662"/>
                    <a:pt x="907" y="662"/>
                  </a:cubicBezTo>
                  <a:cubicBezTo>
                    <a:pt x="885" y="662"/>
                    <a:pt x="867" y="650"/>
                    <a:pt x="851" y="634"/>
                  </a:cubicBezTo>
                  <a:cubicBezTo>
                    <a:pt x="843" y="625"/>
                    <a:pt x="833" y="611"/>
                    <a:pt x="820" y="609"/>
                  </a:cubicBezTo>
                  <a:cubicBezTo>
                    <a:pt x="819" y="608"/>
                    <a:pt x="818" y="608"/>
                    <a:pt x="817" y="608"/>
                  </a:cubicBezTo>
                  <a:cubicBezTo>
                    <a:pt x="804" y="608"/>
                    <a:pt x="792" y="625"/>
                    <a:pt x="782" y="633"/>
                  </a:cubicBezTo>
                  <a:cubicBezTo>
                    <a:pt x="762" y="649"/>
                    <a:pt x="741" y="656"/>
                    <a:pt x="718" y="656"/>
                  </a:cubicBezTo>
                  <a:cubicBezTo>
                    <a:pt x="706" y="656"/>
                    <a:pt x="693" y="654"/>
                    <a:pt x="681" y="651"/>
                  </a:cubicBezTo>
                  <a:cubicBezTo>
                    <a:pt x="640" y="640"/>
                    <a:pt x="602" y="630"/>
                    <a:pt x="560" y="626"/>
                  </a:cubicBezTo>
                  <a:cubicBezTo>
                    <a:pt x="555" y="625"/>
                    <a:pt x="549" y="625"/>
                    <a:pt x="543" y="625"/>
                  </a:cubicBezTo>
                  <a:cubicBezTo>
                    <a:pt x="537" y="625"/>
                    <a:pt x="531" y="625"/>
                    <a:pt x="524" y="626"/>
                  </a:cubicBezTo>
                  <a:cubicBezTo>
                    <a:pt x="503" y="634"/>
                    <a:pt x="482" y="641"/>
                    <a:pt x="461" y="648"/>
                  </a:cubicBezTo>
                  <a:cubicBezTo>
                    <a:pt x="465" y="675"/>
                    <a:pt x="465" y="703"/>
                    <a:pt x="466" y="730"/>
                  </a:cubicBezTo>
                  <a:cubicBezTo>
                    <a:pt x="468" y="740"/>
                    <a:pt x="470" y="750"/>
                    <a:pt x="472" y="761"/>
                  </a:cubicBezTo>
                  <a:cubicBezTo>
                    <a:pt x="472" y="760"/>
                    <a:pt x="473" y="760"/>
                    <a:pt x="474" y="760"/>
                  </a:cubicBezTo>
                  <a:cubicBezTo>
                    <a:pt x="479" y="758"/>
                    <a:pt x="485" y="756"/>
                    <a:pt x="490" y="754"/>
                  </a:cubicBezTo>
                  <a:cubicBezTo>
                    <a:pt x="491" y="755"/>
                    <a:pt x="491" y="755"/>
                    <a:pt x="491" y="756"/>
                  </a:cubicBezTo>
                  <a:cubicBezTo>
                    <a:pt x="485" y="759"/>
                    <a:pt x="479" y="762"/>
                    <a:pt x="472" y="764"/>
                  </a:cubicBezTo>
                  <a:cubicBezTo>
                    <a:pt x="474" y="773"/>
                    <a:pt x="476" y="781"/>
                    <a:pt x="477" y="790"/>
                  </a:cubicBezTo>
                  <a:cubicBezTo>
                    <a:pt x="478" y="792"/>
                    <a:pt x="478" y="794"/>
                    <a:pt x="479" y="797"/>
                  </a:cubicBezTo>
                  <a:cubicBezTo>
                    <a:pt x="479" y="797"/>
                    <a:pt x="480" y="797"/>
                    <a:pt x="481" y="798"/>
                  </a:cubicBezTo>
                  <a:cubicBezTo>
                    <a:pt x="481" y="798"/>
                    <a:pt x="480" y="799"/>
                    <a:pt x="479" y="799"/>
                  </a:cubicBezTo>
                  <a:cubicBezTo>
                    <a:pt x="487" y="841"/>
                    <a:pt x="499" y="882"/>
                    <a:pt x="514" y="922"/>
                  </a:cubicBezTo>
                  <a:cubicBezTo>
                    <a:pt x="536" y="976"/>
                    <a:pt x="565" y="1025"/>
                    <a:pt x="598" y="1074"/>
                  </a:cubicBezTo>
                  <a:cubicBezTo>
                    <a:pt x="609" y="1090"/>
                    <a:pt x="620" y="1107"/>
                    <a:pt x="628" y="1126"/>
                  </a:cubicBezTo>
                  <a:cubicBezTo>
                    <a:pt x="637" y="1130"/>
                    <a:pt x="645" y="1135"/>
                    <a:pt x="653" y="1140"/>
                  </a:cubicBezTo>
                  <a:cubicBezTo>
                    <a:pt x="666" y="1146"/>
                    <a:pt x="678" y="1153"/>
                    <a:pt x="691" y="1159"/>
                  </a:cubicBezTo>
                  <a:cubicBezTo>
                    <a:pt x="719" y="1170"/>
                    <a:pt x="748" y="1179"/>
                    <a:pt x="776" y="1188"/>
                  </a:cubicBezTo>
                  <a:cubicBezTo>
                    <a:pt x="784" y="1190"/>
                    <a:pt x="791" y="1192"/>
                    <a:pt x="798" y="1198"/>
                  </a:cubicBezTo>
                  <a:cubicBezTo>
                    <a:pt x="800" y="1200"/>
                    <a:pt x="803" y="1201"/>
                    <a:pt x="806" y="1203"/>
                  </a:cubicBezTo>
                  <a:cubicBezTo>
                    <a:pt x="809" y="1203"/>
                    <a:pt x="812" y="1203"/>
                    <a:pt x="815" y="1203"/>
                  </a:cubicBezTo>
                  <a:cubicBezTo>
                    <a:pt x="820" y="1203"/>
                    <a:pt x="825" y="1203"/>
                    <a:pt x="830" y="1202"/>
                  </a:cubicBezTo>
                  <a:cubicBezTo>
                    <a:pt x="832" y="1202"/>
                    <a:pt x="834" y="1202"/>
                    <a:pt x="836" y="1202"/>
                  </a:cubicBezTo>
                  <a:cubicBezTo>
                    <a:pt x="843" y="1202"/>
                    <a:pt x="849" y="1203"/>
                    <a:pt x="854" y="1205"/>
                  </a:cubicBezTo>
                  <a:cubicBezTo>
                    <a:pt x="865" y="1204"/>
                    <a:pt x="877" y="1204"/>
                    <a:pt x="888" y="1203"/>
                  </a:cubicBezTo>
                  <a:cubicBezTo>
                    <a:pt x="888" y="1203"/>
                    <a:pt x="889" y="1203"/>
                    <a:pt x="889" y="1203"/>
                  </a:cubicBezTo>
                  <a:cubicBezTo>
                    <a:pt x="898" y="1203"/>
                    <a:pt x="906" y="1206"/>
                    <a:pt x="915" y="1208"/>
                  </a:cubicBezTo>
                  <a:cubicBezTo>
                    <a:pt x="923" y="1210"/>
                    <a:pt x="931" y="1213"/>
                    <a:pt x="940" y="1213"/>
                  </a:cubicBezTo>
                  <a:cubicBezTo>
                    <a:pt x="941" y="1213"/>
                    <a:pt x="941" y="1213"/>
                    <a:pt x="941" y="1213"/>
                  </a:cubicBezTo>
                  <a:cubicBezTo>
                    <a:pt x="959" y="1212"/>
                    <a:pt x="977" y="1210"/>
                    <a:pt x="994" y="1209"/>
                  </a:cubicBezTo>
                  <a:cubicBezTo>
                    <a:pt x="995" y="1209"/>
                    <a:pt x="995" y="1209"/>
                    <a:pt x="995" y="1209"/>
                  </a:cubicBezTo>
                  <a:cubicBezTo>
                    <a:pt x="998" y="1209"/>
                    <a:pt x="999" y="1215"/>
                    <a:pt x="995" y="1216"/>
                  </a:cubicBezTo>
                  <a:cubicBezTo>
                    <a:pt x="973" y="1221"/>
                    <a:pt x="951" y="1224"/>
                    <a:pt x="928" y="1230"/>
                  </a:cubicBezTo>
                  <a:cubicBezTo>
                    <a:pt x="919" y="1233"/>
                    <a:pt x="910" y="1238"/>
                    <a:pt x="901" y="1242"/>
                  </a:cubicBezTo>
                  <a:cubicBezTo>
                    <a:pt x="897" y="1243"/>
                    <a:pt x="893" y="1243"/>
                    <a:pt x="888" y="1243"/>
                  </a:cubicBezTo>
                  <a:cubicBezTo>
                    <a:pt x="883" y="1243"/>
                    <a:pt x="877" y="1243"/>
                    <a:pt x="873" y="1242"/>
                  </a:cubicBezTo>
                  <a:cubicBezTo>
                    <a:pt x="853" y="1241"/>
                    <a:pt x="836" y="1233"/>
                    <a:pt x="817" y="1229"/>
                  </a:cubicBezTo>
                  <a:cubicBezTo>
                    <a:pt x="796" y="1226"/>
                    <a:pt x="779" y="1230"/>
                    <a:pt x="759" y="1224"/>
                  </a:cubicBezTo>
                  <a:cubicBezTo>
                    <a:pt x="733" y="1216"/>
                    <a:pt x="705" y="1208"/>
                    <a:pt x="680" y="1196"/>
                  </a:cubicBezTo>
                  <a:cubicBezTo>
                    <a:pt x="678" y="1196"/>
                    <a:pt x="677" y="1196"/>
                    <a:pt x="675" y="1196"/>
                  </a:cubicBezTo>
                  <a:cubicBezTo>
                    <a:pt x="665" y="1196"/>
                    <a:pt x="656" y="1192"/>
                    <a:pt x="647" y="1187"/>
                  </a:cubicBezTo>
                  <a:cubicBezTo>
                    <a:pt x="646" y="1186"/>
                    <a:pt x="645" y="1186"/>
                    <a:pt x="645" y="1186"/>
                  </a:cubicBezTo>
                  <a:cubicBezTo>
                    <a:pt x="645" y="1187"/>
                    <a:pt x="645" y="1189"/>
                    <a:pt x="645" y="1190"/>
                  </a:cubicBezTo>
                  <a:cubicBezTo>
                    <a:pt x="660" y="1220"/>
                    <a:pt x="671" y="1251"/>
                    <a:pt x="678" y="1284"/>
                  </a:cubicBezTo>
                  <a:cubicBezTo>
                    <a:pt x="688" y="1338"/>
                    <a:pt x="693" y="1393"/>
                    <a:pt x="694" y="1449"/>
                  </a:cubicBezTo>
                  <a:cubicBezTo>
                    <a:pt x="696" y="1570"/>
                    <a:pt x="690" y="1693"/>
                    <a:pt x="685" y="1814"/>
                  </a:cubicBezTo>
                  <a:cubicBezTo>
                    <a:pt x="679" y="1941"/>
                    <a:pt x="671" y="2067"/>
                    <a:pt x="662" y="2194"/>
                  </a:cubicBezTo>
                  <a:cubicBezTo>
                    <a:pt x="657" y="2251"/>
                    <a:pt x="653" y="2308"/>
                    <a:pt x="647" y="2366"/>
                  </a:cubicBezTo>
                  <a:cubicBezTo>
                    <a:pt x="647" y="2385"/>
                    <a:pt x="647" y="2404"/>
                    <a:pt x="644" y="2423"/>
                  </a:cubicBezTo>
                  <a:cubicBezTo>
                    <a:pt x="643" y="2425"/>
                    <a:pt x="643" y="2427"/>
                    <a:pt x="642" y="2428"/>
                  </a:cubicBezTo>
                  <a:cubicBezTo>
                    <a:pt x="640" y="2445"/>
                    <a:pt x="639" y="2461"/>
                    <a:pt x="637" y="2477"/>
                  </a:cubicBezTo>
                  <a:cubicBezTo>
                    <a:pt x="635" y="2500"/>
                    <a:pt x="633" y="2524"/>
                    <a:pt x="630" y="2546"/>
                  </a:cubicBezTo>
                  <a:cubicBezTo>
                    <a:pt x="630" y="2548"/>
                    <a:pt x="630" y="2549"/>
                    <a:pt x="630" y="2550"/>
                  </a:cubicBezTo>
                  <a:cubicBezTo>
                    <a:pt x="630" y="2551"/>
                    <a:pt x="630" y="2552"/>
                    <a:pt x="630" y="2552"/>
                  </a:cubicBezTo>
                  <a:cubicBezTo>
                    <a:pt x="1326" y="2552"/>
                    <a:pt x="1326" y="2552"/>
                    <a:pt x="1326" y="2552"/>
                  </a:cubicBezTo>
                  <a:cubicBezTo>
                    <a:pt x="1323" y="2547"/>
                    <a:pt x="1318" y="2545"/>
                    <a:pt x="1311" y="2544"/>
                  </a:cubicBezTo>
                  <a:cubicBezTo>
                    <a:pt x="1310" y="2544"/>
                    <a:pt x="1310" y="2544"/>
                    <a:pt x="1309" y="2544"/>
                  </a:cubicBezTo>
                  <a:cubicBezTo>
                    <a:pt x="1311" y="2542"/>
                    <a:pt x="1312" y="2538"/>
                    <a:pt x="1312" y="2534"/>
                  </a:cubicBezTo>
                  <a:cubicBezTo>
                    <a:pt x="1313" y="2534"/>
                    <a:pt x="1314" y="2534"/>
                    <a:pt x="1315" y="2534"/>
                  </a:cubicBezTo>
                  <a:cubicBezTo>
                    <a:pt x="1315" y="2534"/>
                    <a:pt x="1316" y="2534"/>
                    <a:pt x="1316" y="2534"/>
                  </a:cubicBezTo>
                  <a:cubicBezTo>
                    <a:pt x="1317" y="2535"/>
                    <a:pt x="1317" y="2535"/>
                    <a:pt x="1318" y="2535"/>
                  </a:cubicBezTo>
                  <a:cubicBezTo>
                    <a:pt x="1319" y="2535"/>
                    <a:pt x="1319" y="2535"/>
                    <a:pt x="1321" y="2534"/>
                  </a:cubicBezTo>
                  <a:cubicBezTo>
                    <a:pt x="1322" y="2534"/>
                    <a:pt x="1323" y="2534"/>
                    <a:pt x="1324" y="2534"/>
                  </a:cubicBezTo>
                  <a:cubicBezTo>
                    <a:pt x="1327" y="2534"/>
                    <a:pt x="1330" y="2535"/>
                    <a:pt x="1333" y="2536"/>
                  </a:cubicBezTo>
                  <a:cubicBezTo>
                    <a:pt x="1336" y="2537"/>
                    <a:pt x="1338" y="2538"/>
                    <a:pt x="1340" y="2538"/>
                  </a:cubicBezTo>
                  <a:cubicBezTo>
                    <a:pt x="1342" y="2538"/>
                    <a:pt x="1342" y="2537"/>
                    <a:pt x="1342" y="2534"/>
                  </a:cubicBezTo>
                  <a:cubicBezTo>
                    <a:pt x="1342" y="2534"/>
                    <a:pt x="1342" y="2534"/>
                    <a:pt x="1342" y="2534"/>
                  </a:cubicBezTo>
                  <a:cubicBezTo>
                    <a:pt x="1343" y="2534"/>
                    <a:pt x="1343" y="2534"/>
                    <a:pt x="1343" y="2534"/>
                  </a:cubicBezTo>
                  <a:cubicBezTo>
                    <a:pt x="1343" y="2534"/>
                    <a:pt x="1343" y="2534"/>
                    <a:pt x="1343" y="2534"/>
                  </a:cubicBezTo>
                  <a:cubicBezTo>
                    <a:pt x="1343" y="2534"/>
                    <a:pt x="1343" y="2534"/>
                    <a:pt x="1344" y="2534"/>
                  </a:cubicBezTo>
                  <a:cubicBezTo>
                    <a:pt x="1345" y="2534"/>
                    <a:pt x="1345" y="2534"/>
                    <a:pt x="1345" y="2534"/>
                  </a:cubicBezTo>
                  <a:cubicBezTo>
                    <a:pt x="1337" y="2430"/>
                    <a:pt x="1337" y="2414"/>
                    <a:pt x="1329" y="2307"/>
                  </a:cubicBezTo>
                  <a:cubicBezTo>
                    <a:pt x="1327" y="2266"/>
                    <a:pt x="1324" y="2224"/>
                    <a:pt x="1321" y="2183"/>
                  </a:cubicBezTo>
                  <a:cubicBezTo>
                    <a:pt x="1317" y="2128"/>
                    <a:pt x="1313" y="2073"/>
                    <a:pt x="1307" y="2018"/>
                  </a:cubicBezTo>
                  <a:cubicBezTo>
                    <a:pt x="1305" y="1994"/>
                    <a:pt x="1304" y="1969"/>
                    <a:pt x="1302" y="1945"/>
                  </a:cubicBezTo>
                  <a:cubicBezTo>
                    <a:pt x="1305" y="1943"/>
                    <a:pt x="1281" y="1502"/>
                    <a:pt x="1276" y="1430"/>
                  </a:cubicBezTo>
                  <a:cubicBezTo>
                    <a:pt x="1269" y="1350"/>
                    <a:pt x="1259" y="1270"/>
                    <a:pt x="1258" y="1190"/>
                  </a:cubicBezTo>
                  <a:cubicBezTo>
                    <a:pt x="1258" y="1181"/>
                    <a:pt x="1259" y="1172"/>
                    <a:pt x="1260" y="1163"/>
                  </a:cubicBezTo>
                  <a:cubicBezTo>
                    <a:pt x="1262" y="1158"/>
                    <a:pt x="1265" y="1153"/>
                    <a:pt x="1267" y="1148"/>
                  </a:cubicBezTo>
                  <a:cubicBezTo>
                    <a:pt x="1282" y="1117"/>
                    <a:pt x="1306" y="1093"/>
                    <a:pt x="1332" y="1071"/>
                  </a:cubicBezTo>
                  <a:cubicBezTo>
                    <a:pt x="1384" y="1027"/>
                    <a:pt x="1448" y="998"/>
                    <a:pt x="1501" y="955"/>
                  </a:cubicBezTo>
                  <a:cubicBezTo>
                    <a:pt x="1549" y="916"/>
                    <a:pt x="1584" y="863"/>
                    <a:pt x="1604" y="804"/>
                  </a:cubicBezTo>
                  <a:cubicBezTo>
                    <a:pt x="1604" y="804"/>
                    <a:pt x="1604" y="804"/>
                    <a:pt x="1604" y="803"/>
                  </a:cubicBezTo>
                  <a:cubicBezTo>
                    <a:pt x="1623" y="760"/>
                    <a:pt x="1630" y="711"/>
                    <a:pt x="1632" y="661"/>
                  </a:cubicBezTo>
                  <a:cubicBezTo>
                    <a:pt x="1637" y="573"/>
                    <a:pt x="1640" y="485"/>
                    <a:pt x="1644" y="396"/>
                  </a:cubicBezTo>
                  <a:cubicBezTo>
                    <a:pt x="1644" y="396"/>
                    <a:pt x="1644" y="396"/>
                    <a:pt x="1645" y="396"/>
                  </a:cubicBezTo>
                  <a:cubicBezTo>
                    <a:pt x="1653" y="396"/>
                    <a:pt x="1658" y="393"/>
                    <a:pt x="1667" y="390"/>
                  </a:cubicBezTo>
                  <a:cubicBezTo>
                    <a:pt x="1669" y="390"/>
                    <a:pt x="1671" y="390"/>
                    <a:pt x="1673" y="390"/>
                  </a:cubicBezTo>
                  <a:cubicBezTo>
                    <a:pt x="1682" y="390"/>
                    <a:pt x="1692" y="395"/>
                    <a:pt x="1700" y="399"/>
                  </a:cubicBezTo>
                  <a:cubicBezTo>
                    <a:pt x="1722" y="412"/>
                    <a:pt x="1739" y="432"/>
                    <a:pt x="1761" y="444"/>
                  </a:cubicBezTo>
                  <a:cubicBezTo>
                    <a:pt x="1794" y="463"/>
                    <a:pt x="1833" y="472"/>
                    <a:pt x="1871" y="472"/>
                  </a:cubicBezTo>
                  <a:cubicBezTo>
                    <a:pt x="1883" y="472"/>
                    <a:pt x="1894" y="472"/>
                    <a:pt x="1905" y="470"/>
                  </a:cubicBezTo>
                  <a:cubicBezTo>
                    <a:pt x="1920" y="468"/>
                    <a:pt x="1934" y="464"/>
                    <a:pt x="1947" y="459"/>
                  </a:cubicBezTo>
                  <a:cubicBezTo>
                    <a:pt x="2000" y="445"/>
                    <a:pt x="2049" y="413"/>
                    <a:pt x="2082" y="369"/>
                  </a:cubicBezTo>
                  <a:cubicBezTo>
                    <a:pt x="2103" y="342"/>
                    <a:pt x="2108" y="308"/>
                    <a:pt x="2092" y="281"/>
                  </a:cubicBezTo>
                  <a:cubicBezTo>
                    <a:pt x="2092" y="280"/>
                    <a:pt x="2092" y="279"/>
                    <a:pt x="2092" y="279"/>
                  </a:cubicBezTo>
                  <a:cubicBezTo>
                    <a:pt x="2094" y="266"/>
                    <a:pt x="2088" y="257"/>
                    <a:pt x="2074" y="255"/>
                  </a:cubicBezTo>
                  <a:cubicBezTo>
                    <a:pt x="2071" y="255"/>
                    <a:pt x="2067" y="254"/>
                    <a:pt x="2063" y="254"/>
                  </a:cubicBezTo>
                  <a:cubicBezTo>
                    <a:pt x="2047" y="245"/>
                    <a:pt x="2029" y="241"/>
                    <a:pt x="2011" y="241"/>
                  </a:cubicBezTo>
                  <a:cubicBezTo>
                    <a:pt x="1987" y="241"/>
                    <a:pt x="1962" y="247"/>
                    <a:pt x="1938" y="252"/>
                  </a:cubicBezTo>
                  <a:cubicBezTo>
                    <a:pt x="1930" y="254"/>
                    <a:pt x="1920" y="255"/>
                    <a:pt x="1909" y="255"/>
                  </a:cubicBezTo>
                  <a:cubicBezTo>
                    <a:pt x="1878" y="255"/>
                    <a:pt x="1844" y="245"/>
                    <a:pt x="1855" y="209"/>
                  </a:cubicBezTo>
                  <a:cubicBezTo>
                    <a:pt x="1857" y="201"/>
                    <a:pt x="1865" y="200"/>
                    <a:pt x="1873" y="198"/>
                  </a:cubicBezTo>
                  <a:cubicBezTo>
                    <a:pt x="1887" y="195"/>
                    <a:pt x="1902" y="192"/>
                    <a:pt x="1917" y="189"/>
                  </a:cubicBezTo>
                  <a:cubicBezTo>
                    <a:pt x="1946" y="183"/>
                    <a:pt x="1975" y="177"/>
                    <a:pt x="2004" y="171"/>
                  </a:cubicBezTo>
                  <a:cubicBezTo>
                    <a:pt x="2014" y="169"/>
                    <a:pt x="2020" y="158"/>
                    <a:pt x="2017" y="148"/>
                  </a:cubicBezTo>
                  <a:cubicBezTo>
                    <a:pt x="1998" y="90"/>
                    <a:pt x="1937" y="1"/>
                    <a:pt x="1824" y="1"/>
                  </a:cubicBezTo>
                  <a:cubicBezTo>
                    <a:pt x="1821" y="1"/>
                    <a:pt x="1817" y="0"/>
                    <a:pt x="18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 name="Freeform 10"/>
            <p:cNvSpPr>
              <a:spLocks noEditPoints="1"/>
            </p:cNvSpPr>
            <p:nvPr/>
          </p:nvSpPr>
          <p:spPr bwMode="auto">
            <a:xfrm>
              <a:off x="2220913" y="220663"/>
              <a:ext cx="393700" cy="444500"/>
            </a:xfrm>
            <a:custGeom>
              <a:avLst/>
              <a:gdLst>
                <a:gd name="T0" fmla="*/ 73 w 93"/>
                <a:gd name="T1" fmla="*/ 97 h 105"/>
                <a:gd name="T2" fmla="*/ 47 w 93"/>
                <a:gd name="T3" fmla="*/ 103 h 105"/>
                <a:gd name="T4" fmla="*/ 40 w 93"/>
                <a:gd name="T5" fmla="*/ 102 h 105"/>
                <a:gd name="T6" fmla="*/ 26 w 93"/>
                <a:gd name="T7" fmla="*/ 100 h 105"/>
                <a:gd name="T8" fmla="*/ 34 w 93"/>
                <a:gd name="T9" fmla="*/ 103 h 105"/>
                <a:gd name="T10" fmla="*/ 47 w 93"/>
                <a:gd name="T11" fmla="*/ 105 h 105"/>
                <a:gd name="T12" fmla="*/ 73 w 93"/>
                <a:gd name="T13" fmla="*/ 97 h 105"/>
                <a:gd name="T14" fmla="*/ 71 w 93"/>
                <a:gd name="T15" fmla="*/ 22 h 105"/>
                <a:gd name="T16" fmla="*/ 66 w 93"/>
                <a:gd name="T17" fmla="*/ 23 h 105"/>
                <a:gd name="T18" fmla="*/ 39 w 93"/>
                <a:gd name="T19" fmla="*/ 33 h 105"/>
                <a:gd name="T20" fmla="*/ 8 w 93"/>
                <a:gd name="T21" fmla="*/ 52 h 105"/>
                <a:gd name="T22" fmla="*/ 5 w 93"/>
                <a:gd name="T23" fmla="*/ 71 h 105"/>
                <a:gd name="T24" fmla="*/ 10 w 93"/>
                <a:gd name="T25" fmla="*/ 79 h 105"/>
                <a:gd name="T26" fmla="*/ 51 w 93"/>
                <a:gd name="T27" fmla="*/ 95 h 105"/>
                <a:gd name="T28" fmla="*/ 75 w 93"/>
                <a:gd name="T29" fmla="*/ 89 h 105"/>
                <a:gd name="T30" fmla="*/ 90 w 93"/>
                <a:gd name="T31" fmla="*/ 78 h 105"/>
                <a:gd name="T32" fmla="*/ 93 w 93"/>
                <a:gd name="T33" fmla="*/ 71 h 105"/>
                <a:gd name="T34" fmla="*/ 88 w 93"/>
                <a:gd name="T35" fmla="*/ 55 h 105"/>
                <a:gd name="T36" fmla="*/ 83 w 93"/>
                <a:gd name="T37" fmla="*/ 25 h 105"/>
                <a:gd name="T38" fmla="*/ 71 w 93"/>
                <a:gd name="T39" fmla="*/ 22 h 105"/>
                <a:gd name="T40" fmla="*/ 20 w 93"/>
                <a:gd name="T41" fmla="*/ 15 h 105"/>
                <a:gd name="T42" fmla="*/ 15 w 93"/>
                <a:gd name="T43" fmla="*/ 19 h 105"/>
                <a:gd name="T44" fmla="*/ 17 w 93"/>
                <a:gd name="T45" fmla="*/ 21 h 105"/>
                <a:gd name="T46" fmla="*/ 21 w 93"/>
                <a:gd name="T47" fmla="*/ 16 h 105"/>
                <a:gd name="T48" fmla="*/ 20 w 93"/>
                <a:gd name="T49" fmla="*/ 15 h 105"/>
                <a:gd name="T50" fmla="*/ 47 w 93"/>
                <a:gd name="T51" fmla="*/ 0 h 105"/>
                <a:gd name="T52" fmla="*/ 36 w 93"/>
                <a:gd name="T53" fmla="*/ 2 h 105"/>
                <a:gd name="T54" fmla="*/ 48 w 93"/>
                <a:gd name="T55" fmla="*/ 0 h 105"/>
                <a:gd name="T56" fmla="*/ 47 w 93"/>
                <a:gd name="T5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05">
                  <a:moveTo>
                    <a:pt x="73" y="97"/>
                  </a:moveTo>
                  <a:cubicBezTo>
                    <a:pt x="65" y="101"/>
                    <a:pt x="56" y="103"/>
                    <a:pt x="47" y="103"/>
                  </a:cubicBezTo>
                  <a:cubicBezTo>
                    <a:pt x="45" y="103"/>
                    <a:pt x="43" y="103"/>
                    <a:pt x="40" y="102"/>
                  </a:cubicBezTo>
                  <a:cubicBezTo>
                    <a:pt x="35" y="102"/>
                    <a:pt x="31" y="101"/>
                    <a:pt x="26" y="100"/>
                  </a:cubicBezTo>
                  <a:cubicBezTo>
                    <a:pt x="29" y="101"/>
                    <a:pt x="31" y="102"/>
                    <a:pt x="34" y="103"/>
                  </a:cubicBezTo>
                  <a:cubicBezTo>
                    <a:pt x="39" y="104"/>
                    <a:pt x="43" y="105"/>
                    <a:pt x="47" y="105"/>
                  </a:cubicBezTo>
                  <a:cubicBezTo>
                    <a:pt x="57" y="105"/>
                    <a:pt x="66" y="102"/>
                    <a:pt x="73" y="97"/>
                  </a:cubicBezTo>
                  <a:moveTo>
                    <a:pt x="71" y="22"/>
                  </a:moveTo>
                  <a:cubicBezTo>
                    <a:pt x="70" y="22"/>
                    <a:pt x="68" y="22"/>
                    <a:pt x="66" y="23"/>
                  </a:cubicBezTo>
                  <a:cubicBezTo>
                    <a:pt x="57" y="25"/>
                    <a:pt x="48" y="26"/>
                    <a:pt x="39" y="33"/>
                  </a:cubicBezTo>
                  <a:cubicBezTo>
                    <a:pt x="30" y="41"/>
                    <a:pt x="19" y="46"/>
                    <a:pt x="8" y="52"/>
                  </a:cubicBezTo>
                  <a:cubicBezTo>
                    <a:pt x="7" y="58"/>
                    <a:pt x="0" y="63"/>
                    <a:pt x="5" y="71"/>
                  </a:cubicBezTo>
                  <a:cubicBezTo>
                    <a:pt x="6" y="74"/>
                    <a:pt x="7" y="77"/>
                    <a:pt x="10" y="79"/>
                  </a:cubicBezTo>
                  <a:cubicBezTo>
                    <a:pt x="23" y="88"/>
                    <a:pt x="37" y="95"/>
                    <a:pt x="51" y="95"/>
                  </a:cubicBezTo>
                  <a:cubicBezTo>
                    <a:pt x="59" y="95"/>
                    <a:pt x="67" y="93"/>
                    <a:pt x="75" y="89"/>
                  </a:cubicBezTo>
                  <a:cubicBezTo>
                    <a:pt x="80" y="86"/>
                    <a:pt x="85" y="82"/>
                    <a:pt x="90" y="78"/>
                  </a:cubicBezTo>
                  <a:cubicBezTo>
                    <a:pt x="91" y="76"/>
                    <a:pt x="92" y="74"/>
                    <a:pt x="93" y="71"/>
                  </a:cubicBezTo>
                  <a:cubicBezTo>
                    <a:pt x="89" y="67"/>
                    <a:pt x="86" y="62"/>
                    <a:pt x="88" y="55"/>
                  </a:cubicBezTo>
                  <a:cubicBezTo>
                    <a:pt x="90" y="46"/>
                    <a:pt x="88" y="35"/>
                    <a:pt x="83" y="25"/>
                  </a:cubicBezTo>
                  <a:cubicBezTo>
                    <a:pt x="80" y="23"/>
                    <a:pt x="76" y="22"/>
                    <a:pt x="71" y="22"/>
                  </a:cubicBezTo>
                  <a:moveTo>
                    <a:pt x="20" y="15"/>
                  </a:moveTo>
                  <a:cubicBezTo>
                    <a:pt x="18" y="16"/>
                    <a:pt x="17" y="17"/>
                    <a:pt x="15" y="19"/>
                  </a:cubicBezTo>
                  <a:cubicBezTo>
                    <a:pt x="16" y="19"/>
                    <a:pt x="16" y="20"/>
                    <a:pt x="17" y="21"/>
                  </a:cubicBezTo>
                  <a:cubicBezTo>
                    <a:pt x="18" y="19"/>
                    <a:pt x="20" y="17"/>
                    <a:pt x="21" y="16"/>
                  </a:cubicBezTo>
                  <a:cubicBezTo>
                    <a:pt x="21" y="15"/>
                    <a:pt x="20" y="15"/>
                    <a:pt x="20" y="15"/>
                  </a:cubicBezTo>
                  <a:moveTo>
                    <a:pt x="47" y="0"/>
                  </a:moveTo>
                  <a:cubicBezTo>
                    <a:pt x="43" y="0"/>
                    <a:pt x="39" y="0"/>
                    <a:pt x="36" y="2"/>
                  </a:cubicBezTo>
                  <a:cubicBezTo>
                    <a:pt x="40" y="1"/>
                    <a:pt x="44" y="0"/>
                    <a:pt x="48" y="0"/>
                  </a:cubicBezTo>
                  <a:cubicBezTo>
                    <a:pt x="48"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 name="Freeform 11"/>
            <p:cNvSpPr>
              <a:spLocks noEditPoints="1"/>
            </p:cNvSpPr>
            <p:nvPr/>
          </p:nvSpPr>
          <p:spPr bwMode="auto">
            <a:xfrm>
              <a:off x="7789863" y="-1050925"/>
              <a:ext cx="1830388" cy="652463"/>
            </a:xfrm>
            <a:custGeom>
              <a:avLst/>
              <a:gdLst>
                <a:gd name="T0" fmla="*/ 58 w 432"/>
                <a:gd name="T1" fmla="*/ 65 h 154"/>
                <a:gd name="T2" fmla="*/ 25 w 432"/>
                <a:gd name="T3" fmla="*/ 68 h 154"/>
                <a:gd name="T4" fmla="*/ 30 w 432"/>
                <a:gd name="T5" fmla="*/ 72 h 154"/>
                <a:gd name="T6" fmla="*/ 92 w 432"/>
                <a:gd name="T7" fmla="*/ 91 h 154"/>
                <a:gd name="T8" fmla="*/ 146 w 432"/>
                <a:gd name="T9" fmla="*/ 96 h 154"/>
                <a:gd name="T10" fmla="*/ 99 w 432"/>
                <a:gd name="T11" fmla="*/ 71 h 154"/>
                <a:gd name="T12" fmla="*/ 58 w 432"/>
                <a:gd name="T13" fmla="*/ 65 h 154"/>
                <a:gd name="T14" fmla="*/ 0 w 432"/>
                <a:gd name="T15" fmla="*/ 14 h 154"/>
                <a:gd name="T16" fmla="*/ 2 w 432"/>
                <a:gd name="T17" fmla="*/ 31 h 154"/>
                <a:gd name="T18" fmla="*/ 0 w 432"/>
                <a:gd name="T19" fmla="*/ 14 h 154"/>
                <a:gd name="T20" fmla="*/ 24 w 432"/>
                <a:gd name="T21" fmla="*/ 0 h 154"/>
                <a:gd name="T22" fmla="*/ 16 w 432"/>
                <a:gd name="T23" fmla="*/ 1 h 154"/>
                <a:gd name="T24" fmla="*/ 8 w 432"/>
                <a:gd name="T25" fmla="*/ 8 h 154"/>
                <a:gd name="T26" fmla="*/ 9 w 432"/>
                <a:gd name="T27" fmla="*/ 46 h 154"/>
                <a:gd name="T28" fmla="*/ 16 w 432"/>
                <a:gd name="T29" fmla="*/ 58 h 154"/>
                <a:gd name="T30" fmla="*/ 19 w 432"/>
                <a:gd name="T31" fmla="*/ 58 h 154"/>
                <a:gd name="T32" fmla="*/ 41 w 432"/>
                <a:gd name="T33" fmla="*/ 56 h 154"/>
                <a:gd name="T34" fmla="*/ 84 w 432"/>
                <a:gd name="T35" fmla="*/ 59 h 154"/>
                <a:gd name="T36" fmla="*/ 150 w 432"/>
                <a:gd name="T37" fmla="*/ 87 h 154"/>
                <a:gd name="T38" fmla="*/ 157 w 432"/>
                <a:gd name="T39" fmla="*/ 94 h 154"/>
                <a:gd name="T40" fmla="*/ 177 w 432"/>
                <a:gd name="T41" fmla="*/ 85 h 154"/>
                <a:gd name="T42" fmla="*/ 255 w 432"/>
                <a:gd name="T43" fmla="*/ 70 h 154"/>
                <a:gd name="T44" fmla="*/ 258 w 432"/>
                <a:gd name="T45" fmla="*/ 70 h 154"/>
                <a:gd name="T46" fmla="*/ 273 w 432"/>
                <a:gd name="T47" fmla="*/ 76 h 154"/>
                <a:gd name="T48" fmla="*/ 281 w 432"/>
                <a:gd name="T49" fmla="*/ 86 h 154"/>
                <a:gd name="T50" fmla="*/ 298 w 432"/>
                <a:gd name="T51" fmla="*/ 104 h 154"/>
                <a:gd name="T52" fmla="*/ 402 w 432"/>
                <a:gd name="T53" fmla="*/ 154 h 154"/>
                <a:gd name="T54" fmla="*/ 421 w 432"/>
                <a:gd name="T55" fmla="*/ 147 h 154"/>
                <a:gd name="T56" fmla="*/ 415 w 432"/>
                <a:gd name="T57" fmla="*/ 125 h 154"/>
                <a:gd name="T58" fmla="*/ 412 w 432"/>
                <a:gd name="T59" fmla="*/ 125 h 154"/>
                <a:gd name="T60" fmla="*/ 397 w 432"/>
                <a:gd name="T61" fmla="*/ 128 h 154"/>
                <a:gd name="T62" fmla="*/ 308 w 432"/>
                <a:gd name="T63" fmla="*/ 72 h 154"/>
                <a:gd name="T64" fmla="*/ 231 w 432"/>
                <a:gd name="T65" fmla="*/ 40 h 154"/>
                <a:gd name="T66" fmla="*/ 209 w 432"/>
                <a:gd name="T67" fmla="*/ 43 h 154"/>
                <a:gd name="T68" fmla="*/ 147 w 432"/>
                <a:gd name="T69" fmla="*/ 56 h 154"/>
                <a:gd name="T70" fmla="*/ 144 w 432"/>
                <a:gd name="T71" fmla="*/ 56 h 154"/>
                <a:gd name="T72" fmla="*/ 84 w 432"/>
                <a:gd name="T73" fmla="*/ 50 h 154"/>
                <a:gd name="T74" fmla="*/ 51 w 432"/>
                <a:gd name="T75" fmla="*/ 38 h 154"/>
                <a:gd name="T76" fmla="*/ 16 w 432"/>
                <a:gd name="T77" fmla="*/ 44 h 154"/>
                <a:gd name="T78" fmla="*/ 16 w 432"/>
                <a:gd name="T79" fmla="*/ 42 h 154"/>
                <a:gd name="T80" fmla="*/ 48 w 432"/>
                <a:gd name="T81" fmla="*/ 35 h 154"/>
                <a:gd name="T82" fmla="*/ 37 w 432"/>
                <a:gd name="T83" fmla="*/ 26 h 154"/>
                <a:gd name="T84" fmla="*/ 24 w 432"/>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154">
                  <a:moveTo>
                    <a:pt x="58" y="65"/>
                  </a:moveTo>
                  <a:cubicBezTo>
                    <a:pt x="47" y="65"/>
                    <a:pt x="36" y="66"/>
                    <a:pt x="25" y="68"/>
                  </a:cubicBezTo>
                  <a:cubicBezTo>
                    <a:pt x="27" y="69"/>
                    <a:pt x="29" y="71"/>
                    <a:pt x="30" y="72"/>
                  </a:cubicBezTo>
                  <a:cubicBezTo>
                    <a:pt x="49" y="84"/>
                    <a:pt x="70" y="88"/>
                    <a:pt x="92" y="91"/>
                  </a:cubicBezTo>
                  <a:cubicBezTo>
                    <a:pt x="110" y="94"/>
                    <a:pt x="128" y="96"/>
                    <a:pt x="146" y="96"/>
                  </a:cubicBezTo>
                  <a:cubicBezTo>
                    <a:pt x="133" y="84"/>
                    <a:pt x="116" y="76"/>
                    <a:pt x="99" y="71"/>
                  </a:cubicBezTo>
                  <a:cubicBezTo>
                    <a:pt x="85" y="67"/>
                    <a:pt x="72" y="65"/>
                    <a:pt x="58" y="65"/>
                  </a:cubicBezTo>
                  <a:moveTo>
                    <a:pt x="0" y="14"/>
                  </a:moveTo>
                  <a:cubicBezTo>
                    <a:pt x="0" y="19"/>
                    <a:pt x="1" y="25"/>
                    <a:pt x="2" y="31"/>
                  </a:cubicBezTo>
                  <a:cubicBezTo>
                    <a:pt x="2" y="25"/>
                    <a:pt x="1" y="20"/>
                    <a:pt x="0" y="14"/>
                  </a:cubicBezTo>
                  <a:moveTo>
                    <a:pt x="24" y="0"/>
                  </a:moveTo>
                  <a:cubicBezTo>
                    <a:pt x="22" y="0"/>
                    <a:pt x="19" y="1"/>
                    <a:pt x="16" y="1"/>
                  </a:cubicBezTo>
                  <a:cubicBezTo>
                    <a:pt x="12" y="2"/>
                    <a:pt x="8" y="4"/>
                    <a:pt x="8" y="8"/>
                  </a:cubicBezTo>
                  <a:cubicBezTo>
                    <a:pt x="8" y="21"/>
                    <a:pt x="8" y="34"/>
                    <a:pt x="9" y="46"/>
                  </a:cubicBezTo>
                  <a:cubicBezTo>
                    <a:pt x="11" y="50"/>
                    <a:pt x="14" y="54"/>
                    <a:pt x="16" y="58"/>
                  </a:cubicBezTo>
                  <a:cubicBezTo>
                    <a:pt x="17" y="58"/>
                    <a:pt x="18" y="58"/>
                    <a:pt x="19" y="58"/>
                  </a:cubicBezTo>
                  <a:cubicBezTo>
                    <a:pt x="26" y="57"/>
                    <a:pt x="33" y="56"/>
                    <a:pt x="41" y="56"/>
                  </a:cubicBezTo>
                  <a:cubicBezTo>
                    <a:pt x="55" y="56"/>
                    <a:pt x="70" y="58"/>
                    <a:pt x="84" y="59"/>
                  </a:cubicBezTo>
                  <a:cubicBezTo>
                    <a:pt x="109" y="62"/>
                    <a:pt x="131" y="70"/>
                    <a:pt x="150" y="87"/>
                  </a:cubicBezTo>
                  <a:cubicBezTo>
                    <a:pt x="152" y="90"/>
                    <a:pt x="155" y="92"/>
                    <a:pt x="157" y="94"/>
                  </a:cubicBezTo>
                  <a:cubicBezTo>
                    <a:pt x="164" y="91"/>
                    <a:pt x="171" y="87"/>
                    <a:pt x="177" y="85"/>
                  </a:cubicBezTo>
                  <a:cubicBezTo>
                    <a:pt x="203" y="79"/>
                    <a:pt x="229" y="71"/>
                    <a:pt x="255" y="70"/>
                  </a:cubicBezTo>
                  <a:cubicBezTo>
                    <a:pt x="256" y="70"/>
                    <a:pt x="257" y="70"/>
                    <a:pt x="258" y="70"/>
                  </a:cubicBezTo>
                  <a:cubicBezTo>
                    <a:pt x="264" y="70"/>
                    <a:pt x="269" y="71"/>
                    <a:pt x="273" y="76"/>
                  </a:cubicBezTo>
                  <a:cubicBezTo>
                    <a:pt x="276" y="79"/>
                    <a:pt x="279" y="83"/>
                    <a:pt x="281" y="86"/>
                  </a:cubicBezTo>
                  <a:cubicBezTo>
                    <a:pt x="287" y="92"/>
                    <a:pt x="292" y="99"/>
                    <a:pt x="298" y="104"/>
                  </a:cubicBezTo>
                  <a:cubicBezTo>
                    <a:pt x="329" y="130"/>
                    <a:pt x="363" y="147"/>
                    <a:pt x="402" y="154"/>
                  </a:cubicBezTo>
                  <a:cubicBezTo>
                    <a:pt x="408" y="153"/>
                    <a:pt x="415" y="151"/>
                    <a:pt x="421" y="147"/>
                  </a:cubicBezTo>
                  <a:cubicBezTo>
                    <a:pt x="432" y="142"/>
                    <a:pt x="426" y="125"/>
                    <a:pt x="415" y="125"/>
                  </a:cubicBezTo>
                  <a:cubicBezTo>
                    <a:pt x="414" y="125"/>
                    <a:pt x="413" y="125"/>
                    <a:pt x="412" y="125"/>
                  </a:cubicBezTo>
                  <a:cubicBezTo>
                    <a:pt x="407" y="127"/>
                    <a:pt x="402" y="128"/>
                    <a:pt x="397" y="128"/>
                  </a:cubicBezTo>
                  <a:cubicBezTo>
                    <a:pt x="363" y="128"/>
                    <a:pt x="333" y="92"/>
                    <a:pt x="308" y="72"/>
                  </a:cubicBezTo>
                  <a:cubicBezTo>
                    <a:pt x="285" y="53"/>
                    <a:pt x="260" y="40"/>
                    <a:pt x="231" y="40"/>
                  </a:cubicBezTo>
                  <a:cubicBezTo>
                    <a:pt x="224" y="40"/>
                    <a:pt x="216" y="41"/>
                    <a:pt x="209" y="43"/>
                  </a:cubicBezTo>
                  <a:cubicBezTo>
                    <a:pt x="187" y="48"/>
                    <a:pt x="170" y="56"/>
                    <a:pt x="147" y="56"/>
                  </a:cubicBezTo>
                  <a:cubicBezTo>
                    <a:pt x="146" y="56"/>
                    <a:pt x="145" y="56"/>
                    <a:pt x="144" y="56"/>
                  </a:cubicBezTo>
                  <a:cubicBezTo>
                    <a:pt x="124" y="56"/>
                    <a:pt x="104" y="53"/>
                    <a:pt x="84" y="50"/>
                  </a:cubicBezTo>
                  <a:cubicBezTo>
                    <a:pt x="71" y="48"/>
                    <a:pt x="61" y="44"/>
                    <a:pt x="51" y="38"/>
                  </a:cubicBezTo>
                  <a:cubicBezTo>
                    <a:pt x="40" y="40"/>
                    <a:pt x="28" y="42"/>
                    <a:pt x="16" y="44"/>
                  </a:cubicBezTo>
                  <a:cubicBezTo>
                    <a:pt x="16" y="43"/>
                    <a:pt x="16" y="42"/>
                    <a:pt x="16" y="42"/>
                  </a:cubicBezTo>
                  <a:cubicBezTo>
                    <a:pt x="26" y="40"/>
                    <a:pt x="37" y="38"/>
                    <a:pt x="48" y="35"/>
                  </a:cubicBezTo>
                  <a:cubicBezTo>
                    <a:pt x="45" y="33"/>
                    <a:pt x="41" y="29"/>
                    <a:pt x="37" y="26"/>
                  </a:cubicBezTo>
                  <a:cubicBezTo>
                    <a:pt x="31" y="19"/>
                    <a:pt x="28" y="9"/>
                    <a:pt x="24"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 name="Freeform 12"/>
            <p:cNvSpPr/>
            <p:nvPr/>
          </p:nvSpPr>
          <p:spPr bwMode="auto">
            <a:xfrm>
              <a:off x="9234488" y="-1652588"/>
              <a:ext cx="749300" cy="588963"/>
            </a:xfrm>
            <a:custGeom>
              <a:avLst/>
              <a:gdLst>
                <a:gd name="T0" fmla="*/ 123 w 177"/>
                <a:gd name="T1" fmla="*/ 0 h 139"/>
                <a:gd name="T2" fmla="*/ 42 w 177"/>
                <a:gd name="T3" fmla="*/ 28 h 139"/>
                <a:gd name="T4" fmla="*/ 6 w 177"/>
                <a:gd name="T5" fmla="*/ 136 h 139"/>
                <a:gd name="T6" fmla="*/ 9 w 177"/>
                <a:gd name="T7" fmla="*/ 139 h 139"/>
                <a:gd name="T8" fmla="*/ 9 w 177"/>
                <a:gd name="T9" fmla="*/ 138 h 139"/>
                <a:gd name="T10" fmla="*/ 17 w 177"/>
                <a:gd name="T11" fmla="*/ 122 h 139"/>
                <a:gd name="T12" fmla="*/ 27 w 177"/>
                <a:gd name="T13" fmla="*/ 101 h 139"/>
                <a:gd name="T14" fmla="*/ 47 w 177"/>
                <a:gd name="T15" fmla="*/ 59 h 139"/>
                <a:gd name="T16" fmla="*/ 69 w 177"/>
                <a:gd name="T17" fmla="*/ 36 h 139"/>
                <a:gd name="T18" fmla="*/ 96 w 177"/>
                <a:gd name="T19" fmla="*/ 30 h 139"/>
                <a:gd name="T20" fmla="*/ 177 w 177"/>
                <a:gd name="T21" fmla="*/ 18 h 139"/>
                <a:gd name="T22" fmla="*/ 168 w 177"/>
                <a:gd name="T23" fmla="*/ 10 h 139"/>
                <a:gd name="T24" fmla="*/ 123 w 177"/>
                <a:gd name="T2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39">
                  <a:moveTo>
                    <a:pt x="123" y="0"/>
                  </a:moveTo>
                  <a:cubicBezTo>
                    <a:pt x="94" y="0"/>
                    <a:pt x="64" y="11"/>
                    <a:pt x="42" y="28"/>
                  </a:cubicBezTo>
                  <a:cubicBezTo>
                    <a:pt x="8" y="55"/>
                    <a:pt x="0" y="94"/>
                    <a:pt x="6" y="136"/>
                  </a:cubicBezTo>
                  <a:cubicBezTo>
                    <a:pt x="6" y="138"/>
                    <a:pt x="8" y="139"/>
                    <a:pt x="9" y="139"/>
                  </a:cubicBezTo>
                  <a:cubicBezTo>
                    <a:pt x="9" y="139"/>
                    <a:pt x="9" y="139"/>
                    <a:pt x="9" y="138"/>
                  </a:cubicBezTo>
                  <a:cubicBezTo>
                    <a:pt x="12" y="133"/>
                    <a:pt x="14" y="128"/>
                    <a:pt x="17" y="122"/>
                  </a:cubicBezTo>
                  <a:cubicBezTo>
                    <a:pt x="19" y="114"/>
                    <a:pt x="23" y="107"/>
                    <a:pt x="27" y="101"/>
                  </a:cubicBezTo>
                  <a:cubicBezTo>
                    <a:pt x="33" y="87"/>
                    <a:pt x="40" y="73"/>
                    <a:pt x="47" y="59"/>
                  </a:cubicBezTo>
                  <a:cubicBezTo>
                    <a:pt x="51" y="49"/>
                    <a:pt x="60" y="41"/>
                    <a:pt x="69" y="36"/>
                  </a:cubicBezTo>
                  <a:cubicBezTo>
                    <a:pt x="77" y="32"/>
                    <a:pt x="87" y="30"/>
                    <a:pt x="96" y="30"/>
                  </a:cubicBezTo>
                  <a:cubicBezTo>
                    <a:pt x="123" y="29"/>
                    <a:pt x="149" y="22"/>
                    <a:pt x="177" y="18"/>
                  </a:cubicBezTo>
                  <a:cubicBezTo>
                    <a:pt x="175" y="15"/>
                    <a:pt x="172" y="12"/>
                    <a:pt x="168" y="10"/>
                  </a:cubicBezTo>
                  <a:cubicBezTo>
                    <a:pt x="155" y="3"/>
                    <a:pt x="139" y="0"/>
                    <a:pt x="123"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13"/>
            <p:cNvSpPr>
              <a:spLocks noEditPoints="1"/>
            </p:cNvSpPr>
            <p:nvPr/>
          </p:nvSpPr>
          <p:spPr bwMode="auto">
            <a:xfrm>
              <a:off x="3589338" y="-466725"/>
              <a:ext cx="720725" cy="925513"/>
            </a:xfrm>
            <a:custGeom>
              <a:avLst/>
              <a:gdLst>
                <a:gd name="T0" fmla="*/ 155 w 170"/>
                <a:gd name="T1" fmla="*/ 199 h 218"/>
                <a:gd name="T2" fmla="*/ 139 w 170"/>
                <a:gd name="T3" fmla="*/ 210 h 218"/>
                <a:gd name="T4" fmla="*/ 147 w 170"/>
                <a:gd name="T5" fmla="*/ 216 h 218"/>
                <a:gd name="T6" fmla="*/ 163 w 170"/>
                <a:gd name="T7" fmla="*/ 218 h 218"/>
                <a:gd name="T8" fmla="*/ 170 w 170"/>
                <a:gd name="T9" fmla="*/ 214 h 218"/>
                <a:gd name="T10" fmla="*/ 160 w 170"/>
                <a:gd name="T11" fmla="*/ 204 h 218"/>
                <a:gd name="T12" fmla="*/ 155 w 170"/>
                <a:gd name="T13" fmla="*/ 199 h 218"/>
                <a:gd name="T14" fmla="*/ 150 w 170"/>
                <a:gd name="T15" fmla="*/ 193 h 218"/>
                <a:gd name="T16" fmla="*/ 150 w 170"/>
                <a:gd name="T17" fmla="*/ 193 h 218"/>
                <a:gd name="T18" fmla="*/ 150 w 170"/>
                <a:gd name="T19" fmla="*/ 193 h 218"/>
                <a:gd name="T20" fmla="*/ 150 w 170"/>
                <a:gd name="T21" fmla="*/ 193 h 218"/>
                <a:gd name="T22" fmla="*/ 113 w 170"/>
                <a:gd name="T23" fmla="*/ 108 h 218"/>
                <a:gd name="T24" fmla="*/ 93 w 170"/>
                <a:gd name="T25" fmla="*/ 113 h 218"/>
                <a:gd name="T26" fmla="*/ 91 w 170"/>
                <a:gd name="T27" fmla="*/ 120 h 218"/>
                <a:gd name="T28" fmla="*/ 87 w 170"/>
                <a:gd name="T29" fmla="*/ 124 h 218"/>
                <a:gd name="T30" fmla="*/ 100 w 170"/>
                <a:gd name="T31" fmla="*/ 146 h 218"/>
                <a:gd name="T32" fmla="*/ 100 w 170"/>
                <a:gd name="T33" fmla="*/ 146 h 218"/>
                <a:gd name="T34" fmla="*/ 100 w 170"/>
                <a:gd name="T35" fmla="*/ 146 h 218"/>
                <a:gd name="T36" fmla="*/ 95 w 170"/>
                <a:gd name="T37" fmla="*/ 154 h 218"/>
                <a:gd name="T38" fmla="*/ 119 w 170"/>
                <a:gd name="T39" fmla="*/ 189 h 218"/>
                <a:gd name="T40" fmla="*/ 145 w 170"/>
                <a:gd name="T41" fmla="*/ 184 h 218"/>
                <a:gd name="T42" fmla="*/ 138 w 170"/>
                <a:gd name="T43" fmla="*/ 168 h 218"/>
                <a:gd name="T44" fmla="*/ 128 w 170"/>
                <a:gd name="T45" fmla="*/ 149 h 218"/>
                <a:gd name="T46" fmla="*/ 114 w 170"/>
                <a:gd name="T47" fmla="*/ 109 h 218"/>
                <a:gd name="T48" fmla="*/ 113 w 170"/>
                <a:gd name="T49" fmla="*/ 108 h 218"/>
                <a:gd name="T50" fmla="*/ 50 w 170"/>
                <a:gd name="T51" fmla="*/ 80 h 218"/>
                <a:gd name="T52" fmla="*/ 33 w 170"/>
                <a:gd name="T53" fmla="*/ 86 h 218"/>
                <a:gd name="T54" fmla="*/ 9 w 170"/>
                <a:gd name="T55" fmla="*/ 92 h 218"/>
                <a:gd name="T56" fmla="*/ 20 w 170"/>
                <a:gd name="T57" fmla="*/ 95 h 218"/>
                <a:gd name="T58" fmla="*/ 30 w 170"/>
                <a:gd name="T59" fmla="*/ 92 h 218"/>
                <a:gd name="T60" fmla="*/ 50 w 170"/>
                <a:gd name="T61" fmla="*/ 80 h 218"/>
                <a:gd name="T62" fmla="*/ 41 w 170"/>
                <a:gd name="T63" fmla="*/ 1 h 218"/>
                <a:gd name="T64" fmla="*/ 25 w 170"/>
                <a:gd name="T65" fmla="*/ 14 h 218"/>
                <a:gd name="T66" fmla="*/ 2 w 170"/>
                <a:gd name="T67" fmla="*/ 65 h 218"/>
                <a:gd name="T68" fmla="*/ 3 w 170"/>
                <a:gd name="T69" fmla="*/ 67 h 218"/>
                <a:gd name="T70" fmla="*/ 6 w 170"/>
                <a:gd name="T71" fmla="*/ 88 h 218"/>
                <a:gd name="T72" fmla="*/ 13 w 170"/>
                <a:gd name="T73" fmla="*/ 86 h 218"/>
                <a:gd name="T74" fmla="*/ 61 w 170"/>
                <a:gd name="T75" fmla="*/ 77 h 218"/>
                <a:gd name="T76" fmla="*/ 61 w 170"/>
                <a:gd name="T77" fmla="*/ 77 h 218"/>
                <a:gd name="T78" fmla="*/ 61 w 170"/>
                <a:gd name="T79" fmla="*/ 77 h 218"/>
                <a:gd name="T80" fmla="*/ 52 w 170"/>
                <a:gd name="T81" fmla="*/ 80 h 218"/>
                <a:gd name="T82" fmla="*/ 67 w 170"/>
                <a:gd name="T83" fmla="*/ 107 h 218"/>
                <a:gd name="T84" fmla="*/ 83 w 170"/>
                <a:gd name="T85" fmla="*/ 109 h 218"/>
                <a:gd name="T86" fmla="*/ 104 w 170"/>
                <a:gd name="T87" fmla="*/ 106 h 218"/>
                <a:gd name="T88" fmla="*/ 111 w 170"/>
                <a:gd name="T89" fmla="*/ 104 h 218"/>
                <a:gd name="T90" fmla="*/ 91 w 170"/>
                <a:gd name="T91" fmla="*/ 69 h 218"/>
                <a:gd name="T92" fmla="*/ 91 w 170"/>
                <a:gd name="T93" fmla="*/ 69 h 218"/>
                <a:gd name="T94" fmla="*/ 68 w 170"/>
                <a:gd name="T95" fmla="*/ 40 h 218"/>
                <a:gd name="T96" fmla="*/ 87 w 170"/>
                <a:gd name="T97" fmla="*/ 60 h 218"/>
                <a:gd name="T98" fmla="*/ 86 w 170"/>
                <a:gd name="T99" fmla="*/ 60 h 218"/>
                <a:gd name="T100" fmla="*/ 80 w 170"/>
                <a:gd name="T101" fmla="*/ 52 h 218"/>
                <a:gd name="T102" fmla="*/ 70 w 170"/>
                <a:gd name="T103" fmla="*/ 34 h 218"/>
                <a:gd name="T104" fmla="*/ 61 w 170"/>
                <a:gd name="T105" fmla="*/ 31 h 218"/>
                <a:gd name="T106" fmla="*/ 63 w 170"/>
                <a:gd name="T107" fmla="*/ 25 h 218"/>
                <a:gd name="T108" fmla="*/ 48 w 170"/>
                <a:gd name="T109" fmla="*/ 10 h 218"/>
                <a:gd name="T110" fmla="*/ 41 w 170"/>
                <a:gd name="T111" fmla="*/ 1 h 218"/>
                <a:gd name="T112" fmla="*/ 47 w 170"/>
                <a:gd name="T113" fmla="*/ 0 h 218"/>
                <a:gd name="T114" fmla="*/ 63 w 170"/>
                <a:gd name="T115" fmla="*/ 15 h 218"/>
                <a:gd name="T116" fmla="*/ 47 w 170"/>
                <a:gd name="T1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218">
                  <a:moveTo>
                    <a:pt x="155" y="199"/>
                  </a:moveTo>
                  <a:cubicBezTo>
                    <a:pt x="149" y="202"/>
                    <a:pt x="144" y="206"/>
                    <a:pt x="139" y="210"/>
                  </a:cubicBezTo>
                  <a:cubicBezTo>
                    <a:pt x="141" y="212"/>
                    <a:pt x="144" y="214"/>
                    <a:pt x="147" y="216"/>
                  </a:cubicBezTo>
                  <a:cubicBezTo>
                    <a:pt x="152" y="216"/>
                    <a:pt x="158" y="217"/>
                    <a:pt x="163" y="218"/>
                  </a:cubicBezTo>
                  <a:cubicBezTo>
                    <a:pt x="166" y="217"/>
                    <a:pt x="168" y="215"/>
                    <a:pt x="170" y="214"/>
                  </a:cubicBezTo>
                  <a:cubicBezTo>
                    <a:pt x="167" y="210"/>
                    <a:pt x="163" y="207"/>
                    <a:pt x="160" y="204"/>
                  </a:cubicBezTo>
                  <a:cubicBezTo>
                    <a:pt x="158" y="202"/>
                    <a:pt x="157" y="200"/>
                    <a:pt x="155" y="199"/>
                  </a:cubicBezTo>
                  <a:moveTo>
                    <a:pt x="150" y="193"/>
                  </a:moveTo>
                  <a:cubicBezTo>
                    <a:pt x="150" y="193"/>
                    <a:pt x="150" y="193"/>
                    <a:pt x="150" y="193"/>
                  </a:cubicBezTo>
                  <a:cubicBezTo>
                    <a:pt x="150" y="193"/>
                    <a:pt x="150" y="193"/>
                    <a:pt x="150" y="193"/>
                  </a:cubicBezTo>
                  <a:cubicBezTo>
                    <a:pt x="150" y="193"/>
                    <a:pt x="150" y="193"/>
                    <a:pt x="150" y="193"/>
                  </a:cubicBezTo>
                  <a:moveTo>
                    <a:pt x="113" y="108"/>
                  </a:moveTo>
                  <a:cubicBezTo>
                    <a:pt x="106" y="110"/>
                    <a:pt x="99" y="112"/>
                    <a:pt x="93" y="113"/>
                  </a:cubicBezTo>
                  <a:cubicBezTo>
                    <a:pt x="94" y="115"/>
                    <a:pt x="93" y="118"/>
                    <a:pt x="91" y="120"/>
                  </a:cubicBezTo>
                  <a:cubicBezTo>
                    <a:pt x="90" y="122"/>
                    <a:pt x="88" y="123"/>
                    <a:pt x="87" y="124"/>
                  </a:cubicBezTo>
                  <a:cubicBezTo>
                    <a:pt x="99" y="126"/>
                    <a:pt x="103" y="137"/>
                    <a:pt x="100" y="146"/>
                  </a:cubicBezTo>
                  <a:cubicBezTo>
                    <a:pt x="100" y="146"/>
                    <a:pt x="100" y="146"/>
                    <a:pt x="100" y="146"/>
                  </a:cubicBezTo>
                  <a:cubicBezTo>
                    <a:pt x="100" y="146"/>
                    <a:pt x="100" y="146"/>
                    <a:pt x="100" y="146"/>
                  </a:cubicBezTo>
                  <a:cubicBezTo>
                    <a:pt x="99" y="149"/>
                    <a:pt x="97" y="152"/>
                    <a:pt x="95" y="154"/>
                  </a:cubicBezTo>
                  <a:cubicBezTo>
                    <a:pt x="102" y="165"/>
                    <a:pt x="110" y="178"/>
                    <a:pt x="119" y="189"/>
                  </a:cubicBezTo>
                  <a:cubicBezTo>
                    <a:pt x="127" y="189"/>
                    <a:pt x="136" y="188"/>
                    <a:pt x="145" y="184"/>
                  </a:cubicBezTo>
                  <a:cubicBezTo>
                    <a:pt x="143" y="178"/>
                    <a:pt x="140" y="173"/>
                    <a:pt x="138" y="168"/>
                  </a:cubicBezTo>
                  <a:cubicBezTo>
                    <a:pt x="135" y="162"/>
                    <a:pt x="131" y="156"/>
                    <a:pt x="128" y="149"/>
                  </a:cubicBezTo>
                  <a:cubicBezTo>
                    <a:pt x="123" y="136"/>
                    <a:pt x="118" y="123"/>
                    <a:pt x="114" y="109"/>
                  </a:cubicBezTo>
                  <a:cubicBezTo>
                    <a:pt x="113" y="109"/>
                    <a:pt x="113" y="108"/>
                    <a:pt x="113" y="108"/>
                  </a:cubicBezTo>
                  <a:moveTo>
                    <a:pt x="50" y="80"/>
                  </a:moveTo>
                  <a:cubicBezTo>
                    <a:pt x="44" y="82"/>
                    <a:pt x="39" y="84"/>
                    <a:pt x="33" y="86"/>
                  </a:cubicBezTo>
                  <a:cubicBezTo>
                    <a:pt x="25" y="88"/>
                    <a:pt x="17" y="90"/>
                    <a:pt x="9" y="92"/>
                  </a:cubicBezTo>
                  <a:cubicBezTo>
                    <a:pt x="12" y="94"/>
                    <a:pt x="16" y="95"/>
                    <a:pt x="20" y="95"/>
                  </a:cubicBezTo>
                  <a:cubicBezTo>
                    <a:pt x="23" y="95"/>
                    <a:pt x="27" y="94"/>
                    <a:pt x="30" y="92"/>
                  </a:cubicBezTo>
                  <a:cubicBezTo>
                    <a:pt x="37" y="88"/>
                    <a:pt x="44" y="84"/>
                    <a:pt x="50" y="80"/>
                  </a:cubicBezTo>
                  <a:moveTo>
                    <a:pt x="41" y="1"/>
                  </a:moveTo>
                  <a:cubicBezTo>
                    <a:pt x="35" y="2"/>
                    <a:pt x="28" y="6"/>
                    <a:pt x="25" y="14"/>
                  </a:cubicBezTo>
                  <a:cubicBezTo>
                    <a:pt x="24" y="34"/>
                    <a:pt x="16" y="51"/>
                    <a:pt x="2" y="65"/>
                  </a:cubicBezTo>
                  <a:cubicBezTo>
                    <a:pt x="2" y="65"/>
                    <a:pt x="3" y="66"/>
                    <a:pt x="3" y="67"/>
                  </a:cubicBezTo>
                  <a:cubicBezTo>
                    <a:pt x="0" y="74"/>
                    <a:pt x="1" y="82"/>
                    <a:pt x="6" y="88"/>
                  </a:cubicBezTo>
                  <a:cubicBezTo>
                    <a:pt x="8" y="87"/>
                    <a:pt x="11" y="87"/>
                    <a:pt x="13" y="86"/>
                  </a:cubicBezTo>
                  <a:cubicBezTo>
                    <a:pt x="29" y="83"/>
                    <a:pt x="45" y="79"/>
                    <a:pt x="61" y="77"/>
                  </a:cubicBezTo>
                  <a:cubicBezTo>
                    <a:pt x="61" y="77"/>
                    <a:pt x="61" y="77"/>
                    <a:pt x="61" y="77"/>
                  </a:cubicBezTo>
                  <a:cubicBezTo>
                    <a:pt x="61" y="77"/>
                    <a:pt x="61" y="77"/>
                    <a:pt x="61" y="77"/>
                  </a:cubicBezTo>
                  <a:cubicBezTo>
                    <a:pt x="58" y="78"/>
                    <a:pt x="55" y="79"/>
                    <a:pt x="52" y="80"/>
                  </a:cubicBezTo>
                  <a:cubicBezTo>
                    <a:pt x="57" y="89"/>
                    <a:pt x="61" y="98"/>
                    <a:pt x="67" y="107"/>
                  </a:cubicBezTo>
                  <a:cubicBezTo>
                    <a:pt x="72" y="107"/>
                    <a:pt x="77" y="108"/>
                    <a:pt x="83" y="109"/>
                  </a:cubicBezTo>
                  <a:cubicBezTo>
                    <a:pt x="90" y="107"/>
                    <a:pt x="97" y="106"/>
                    <a:pt x="104" y="106"/>
                  </a:cubicBezTo>
                  <a:cubicBezTo>
                    <a:pt x="106" y="105"/>
                    <a:pt x="108" y="105"/>
                    <a:pt x="111" y="104"/>
                  </a:cubicBezTo>
                  <a:cubicBezTo>
                    <a:pt x="104" y="93"/>
                    <a:pt x="97" y="81"/>
                    <a:pt x="91" y="69"/>
                  </a:cubicBezTo>
                  <a:cubicBezTo>
                    <a:pt x="91" y="69"/>
                    <a:pt x="91" y="69"/>
                    <a:pt x="91" y="69"/>
                  </a:cubicBezTo>
                  <a:cubicBezTo>
                    <a:pt x="78" y="65"/>
                    <a:pt x="72" y="53"/>
                    <a:pt x="68" y="40"/>
                  </a:cubicBezTo>
                  <a:cubicBezTo>
                    <a:pt x="72" y="50"/>
                    <a:pt x="79" y="56"/>
                    <a:pt x="87" y="60"/>
                  </a:cubicBezTo>
                  <a:cubicBezTo>
                    <a:pt x="86" y="60"/>
                    <a:pt x="86" y="60"/>
                    <a:pt x="86" y="60"/>
                  </a:cubicBezTo>
                  <a:cubicBezTo>
                    <a:pt x="84" y="57"/>
                    <a:pt x="82" y="54"/>
                    <a:pt x="80" y="52"/>
                  </a:cubicBezTo>
                  <a:cubicBezTo>
                    <a:pt x="77" y="46"/>
                    <a:pt x="74" y="39"/>
                    <a:pt x="70" y="34"/>
                  </a:cubicBezTo>
                  <a:cubicBezTo>
                    <a:pt x="67" y="32"/>
                    <a:pt x="64" y="32"/>
                    <a:pt x="61" y="31"/>
                  </a:cubicBezTo>
                  <a:cubicBezTo>
                    <a:pt x="62" y="29"/>
                    <a:pt x="62" y="27"/>
                    <a:pt x="63" y="25"/>
                  </a:cubicBezTo>
                  <a:cubicBezTo>
                    <a:pt x="58" y="20"/>
                    <a:pt x="52" y="16"/>
                    <a:pt x="48" y="10"/>
                  </a:cubicBezTo>
                  <a:cubicBezTo>
                    <a:pt x="45" y="7"/>
                    <a:pt x="43" y="4"/>
                    <a:pt x="41" y="1"/>
                  </a:cubicBezTo>
                  <a:moveTo>
                    <a:pt x="47" y="0"/>
                  </a:moveTo>
                  <a:cubicBezTo>
                    <a:pt x="52" y="6"/>
                    <a:pt x="57" y="11"/>
                    <a:pt x="63" y="15"/>
                  </a:cubicBezTo>
                  <a:cubicBezTo>
                    <a:pt x="62" y="6"/>
                    <a:pt x="55" y="1"/>
                    <a:pt x="47"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14"/>
            <p:cNvSpPr/>
            <p:nvPr/>
          </p:nvSpPr>
          <p:spPr bwMode="auto">
            <a:xfrm>
              <a:off x="2144713" y="73025"/>
              <a:ext cx="655638" cy="474663"/>
            </a:xfrm>
            <a:custGeom>
              <a:avLst/>
              <a:gdLst>
                <a:gd name="T0" fmla="*/ 74 w 155"/>
                <a:gd name="T1" fmla="*/ 0 h 112"/>
                <a:gd name="T2" fmla="*/ 7 w 155"/>
                <a:gd name="T3" fmla="*/ 75 h 112"/>
                <a:gd name="T4" fmla="*/ 24 w 155"/>
                <a:gd name="T5" fmla="*/ 50 h 112"/>
                <a:gd name="T6" fmla="*/ 54 w 155"/>
                <a:gd name="T7" fmla="*/ 37 h 112"/>
                <a:gd name="T8" fmla="*/ 65 w 155"/>
                <a:gd name="T9" fmla="*/ 35 h 112"/>
                <a:gd name="T10" fmla="*/ 66 w 155"/>
                <a:gd name="T11" fmla="*/ 35 h 112"/>
                <a:gd name="T12" fmla="*/ 72 w 155"/>
                <a:gd name="T13" fmla="*/ 34 h 112"/>
                <a:gd name="T14" fmla="*/ 82 w 155"/>
                <a:gd name="T15" fmla="*/ 35 h 112"/>
                <a:gd name="T16" fmla="*/ 101 w 155"/>
                <a:gd name="T17" fmla="*/ 47 h 112"/>
                <a:gd name="T18" fmla="*/ 117 w 155"/>
                <a:gd name="T19" fmla="*/ 69 h 112"/>
                <a:gd name="T20" fmla="*/ 117 w 155"/>
                <a:gd name="T21" fmla="*/ 69 h 112"/>
                <a:gd name="T22" fmla="*/ 118 w 155"/>
                <a:gd name="T23" fmla="*/ 77 h 112"/>
                <a:gd name="T24" fmla="*/ 117 w 155"/>
                <a:gd name="T25" fmla="*/ 77 h 112"/>
                <a:gd name="T26" fmla="*/ 117 w 155"/>
                <a:gd name="T27" fmla="*/ 69 h 112"/>
                <a:gd name="T28" fmla="*/ 117 w 155"/>
                <a:gd name="T29" fmla="*/ 69 h 112"/>
                <a:gd name="T30" fmla="*/ 106 w 155"/>
                <a:gd name="T31" fmla="*/ 63 h 112"/>
                <a:gd name="T32" fmla="*/ 101 w 155"/>
                <a:gd name="T33" fmla="*/ 60 h 112"/>
                <a:gd name="T34" fmla="*/ 106 w 155"/>
                <a:gd name="T35" fmla="*/ 90 h 112"/>
                <a:gd name="T36" fmla="*/ 111 w 155"/>
                <a:gd name="T37" fmla="*/ 106 h 112"/>
                <a:gd name="T38" fmla="*/ 124 w 155"/>
                <a:gd name="T39" fmla="*/ 112 h 112"/>
                <a:gd name="T40" fmla="*/ 136 w 155"/>
                <a:gd name="T41" fmla="*/ 103 h 112"/>
                <a:gd name="T42" fmla="*/ 76 w 155"/>
                <a:gd name="T43" fmla="*/ 0 h 112"/>
                <a:gd name="T44" fmla="*/ 74 w 155"/>
                <a:gd name="T4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 h="112">
                  <a:moveTo>
                    <a:pt x="74" y="0"/>
                  </a:moveTo>
                  <a:cubicBezTo>
                    <a:pt x="33" y="0"/>
                    <a:pt x="0" y="36"/>
                    <a:pt x="7" y="75"/>
                  </a:cubicBezTo>
                  <a:cubicBezTo>
                    <a:pt x="10" y="65"/>
                    <a:pt x="16" y="56"/>
                    <a:pt x="24" y="50"/>
                  </a:cubicBezTo>
                  <a:cubicBezTo>
                    <a:pt x="34" y="44"/>
                    <a:pt x="44" y="39"/>
                    <a:pt x="54" y="37"/>
                  </a:cubicBezTo>
                  <a:cubicBezTo>
                    <a:pt x="57" y="35"/>
                    <a:pt x="61" y="35"/>
                    <a:pt x="65" y="35"/>
                  </a:cubicBezTo>
                  <a:cubicBezTo>
                    <a:pt x="65" y="35"/>
                    <a:pt x="66" y="35"/>
                    <a:pt x="66" y="35"/>
                  </a:cubicBezTo>
                  <a:cubicBezTo>
                    <a:pt x="68" y="35"/>
                    <a:pt x="70" y="34"/>
                    <a:pt x="72" y="34"/>
                  </a:cubicBezTo>
                  <a:cubicBezTo>
                    <a:pt x="76" y="34"/>
                    <a:pt x="79" y="35"/>
                    <a:pt x="82" y="35"/>
                  </a:cubicBezTo>
                  <a:cubicBezTo>
                    <a:pt x="91" y="36"/>
                    <a:pt x="97" y="40"/>
                    <a:pt x="101" y="47"/>
                  </a:cubicBezTo>
                  <a:cubicBezTo>
                    <a:pt x="107" y="54"/>
                    <a:pt x="112" y="62"/>
                    <a:pt x="117" y="69"/>
                  </a:cubicBezTo>
                  <a:cubicBezTo>
                    <a:pt x="117" y="69"/>
                    <a:pt x="117" y="69"/>
                    <a:pt x="117" y="69"/>
                  </a:cubicBezTo>
                  <a:cubicBezTo>
                    <a:pt x="117" y="72"/>
                    <a:pt x="118" y="75"/>
                    <a:pt x="118" y="77"/>
                  </a:cubicBezTo>
                  <a:cubicBezTo>
                    <a:pt x="117" y="77"/>
                    <a:pt x="117" y="77"/>
                    <a:pt x="117" y="77"/>
                  </a:cubicBezTo>
                  <a:cubicBezTo>
                    <a:pt x="117" y="75"/>
                    <a:pt x="117" y="72"/>
                    <a:pt x="117" y="69"/>
                  </a:cubicBezTo>
                  <a:cubicBezTo>
                    <a:pt x="117" y="69"/>
                    <a:pt x="117" y="69"/>
                    <a:pt x="117" y="69"/>
                  </a:cubicBezTo>
                  <a:cubicBezTo>
                    <a:pt x="114" y="67"/>
                    <a:pt x="110" y="66"/>
                    <a:pt x="106" y="63"/>
                  </a:cubicBezTo>
                  <a:cubicBezTo>
                    <a:pt x="105" y="62"/>
                    <a:pt x="103" y="61"/>
                    <a:pt x="101" y="60"/>
                  </a:cubicBezTo>
                  <a:cubicBezTo>
                    <a:pt x="106" y="70"/>
                    <a:pt x="108" y="81"/>
                    <a:pt x="106" y="90"/>
                  </a:cubicBezTo>
                  <a:cubicBezTo>
                    <a:pt x="104" y="97"/>
                    <a:pt x="107" y="102"/>
                    <a:pt x="111" y="106"/>
                  </a:cubicBezTo>
                  <a:cubicBezTo>
                    <a:pt x="115" y="110"/>
                    <a:pt x="119" y="112"/>
                    <a:pt x="124" y="112"/>
                  </a:cubicBezTo>
                  <a:cubicBezTo>
                    <a:pt x="128" y="112"/>
                    <a:pt x="133" y="109"/>
                    <a:pt x="136" y="103"/>
                  </a:cubicBezTo>
                  <a:cubicBezTo>
                    <a:pt x="155" y="60"/>
                    <a:pt x="127" y="2"/>
                    <a:pt x="76" y="0"/>
                  </a:cubicBezTo>
                  <a:cubicBezTo>
                    <a:pt x="76" y="0"/>
                    <a:pt x="75" y="0"/>
                    <a:pt x="74"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15"/>
            <p:cNvSpPr>
              <a:spLocks noEditPoints="1"/>
            </p:cNvSpPr>
            <p:nvPr/>
          </p:nvSpPr>
          <p:spPr bwMode="auto">
            <a:xfrm>
              <a:off x="2936876" y="-12700"/>
              <a:ext cx="1089025" cy="355600"/>
            </a:xfrm>
            <a:custGeom>
              <a:avLst/>
              <a:gdLst>
                <a:gd name="T0" fmla="*/ 254 w 257"/>
                <a:gd name="T1" fmla="*/ 39 h 84"/>
                <a:gd name="T2" fmla="*/ 248 w 257"/>
                <a:gd name="T3" fmla="*/ 42 h 84"/>
                <a:gd name="T4" fmla="*/ 175 w 257"/>
                <a:gd name="T5" fmla="*/ 52 h 84"/>
                <a:gd name="T6" fmla="*/ 118 w 257"/>
                <a:gd name="T7" fmla="*/ 61 h 84"/>
                <a:gd name="T8" fmla="*/ 58 w 257"/>
                <a:gd name="T9" fmla="*/ 72 h 84"/>
                <a:gd name="T10" fmla="*/ 8 w 257"/>
                <a:gd name="T11" fmla="*/ 80 h 84"/>
                <a:gd name="T12" fmla="*/ 5 w 257"/>
                <a:gd name="T13" fmla="*/ 80 h 84"/>
                <a:gd name="T14" fmla="*/ 0 w 257"/>
                <a:gd name="T15" fmla="*/ 79 h 84"/>
                <a:gd name="T16" fmla="*/ 8 w 257"/>
                <a:gd name="T17" fmla="*/ 84 h 84"/>
                <a:gd name="T18" fmla="*/ 9 w 257"/>
                <a:gd name="T19" fmla="*/ 84 h 84"/>
                <a:gd name="T20" fmla="*/ 67 w 257"/>
                <a:gd name="T21" fmla="*/ 77 h 84"/>
                <a:gd name="T22" fmla="*/ 127 w 257"/>
                <a:gd name="T23" fmla="*/ 61 h 84"/>
                <a:gd name="T24" fmla="*/ 238 w 257"/>
                <a:gd name="T25" fmla="*/ 52 h 84"/>
                <a:gd name="T26" fmla="*/ 249 w 257"/>
                <a:gd name="T27" fmla="*/ 47 h 84"/>
                <a:gd name="T28" fmla="*/ 254 w 257"/>
                <a:gd name="T29" fmla="*/ 39 h 84"/>
                <a:gd name="T30" fmla="*/ 247 w 257"/>
                <a:gd name="T31" fmla="*/ 6 h 84"/>
                <a:gd name="T32" fmla="*/ 246 w 257"/>
                <a:gd name="T33" fmla="*/ 6 h 84"/>
                <a:gd name="T34" fmla="*/ 193 w 257"/>
                <a:gd name="T35" fmla="*/ 17 h 84"/>
                <a:gd name="T36" fmla="*/ 131 w 257"/>
                <a:gd name="T37" fmla="*/ 31 h 84"/>
                <a:gd name="T38" fmla="*/ 60 w 257"/>
                <a:gd name="T39" fmla="*/ 48 h 84"/>
                <a:gd name="T40" fmla="*/ 34 w 257"/>
                <a:gd name="T41" fmla="*/ 52 h 84"/>
                <a:gd name="T42" fmla="*/ 6 w 257"/>
                <a:gd name="T43" fmla="*/ 63 h 84"/>
                <a:gd name="T44" fmla="*/ 6 w 257"/>
                <a:gd name="T45" fmla="*/ 63 h 84"/>
                <a:gd name="T46" fmla="*/ 3 w 257"/>
                <a:gd name="T47" fmla="*/ 66 h 84"/>
                <a:gd name="T48" fmla="*/ 0 w 257"/>
                <a:gd name="T49" fmla="*/ 71 h 84"/>
                <a:gd name="T50" fmla="*/ 6 w 257"/>
                <a:gd name="T51" fmla="*/ 74 h 84"/>
                <a:gd name="T52" fmla="*/ 6 w 257"/>
                <a:gd name="T53" fmla="*/ 74 h 84"/>
                <a:gd name="T54" fmla="*/ 34 w 257"/>
                <a:gd name="T55" fmla="*/ 70 h 84"/>
                <a:gd name="T56" fmla="*/ 73 w 257"/>
                <a:gd name="T57" fmla="*/ 59 h 84"/>
                <a:gd name="T58" fmla="*/ 80 w 257"/>
                <a:gd name="T59" fmla="*/ 63 h 84"/>
                <a:gd name="T60" fmla="*/ 84 w 257"/>
                <a:gd name="T61" fmla="*/ 62 h 84"/>
                <a:gd name="T62" fmla="*/ 155 w 257"/>
                <a:gd name="T63" fmla="*/ 49 h 84"/>
                <a:gd name="T64" fmla="*/ 216 w 257"/>
                <a:gd name="T65" fmla="*/ 42 h 84"/>
                <a:gd name="T66" fmla="*/ 246 w 257"/>
                <a:gd name="T67" fmla="*/ 39 h 84"/>
                <a:gd name="T68" fmla="*/ 248 w 257"/>
                <a:gd name="T69" fmla="*/ 38 h 84"/>
                <a:gd name="T70" fmla="*/ 254 w 257"/>
                <a:gd name="T71" fmla="*/ 39 h 84"/>
                <a:gd name="T72" fmla="*/ 241 w 257"/>
                <a:gd name="T73" fmla="*/ 17 h 84"/>
                <a:gd name="T74" fmla="*/ 245 w 257"/>
                <a:gd name="T75" fmla="*/ 13 h 84"/>
                <a:gd name="T76" fmla="*/ 247 w 257"/>
                <a:gd name="T77" fmla="*/ 6 h 84"/>
                <a:gd name="T78" fmla="*/ 219 w 257"/>
                <a:gd name="T79" fmla="*/ 0 h 84"/>
                <a:gd name="T80" fmla="*/ 124 w 257"/>
                <a:gd name="T81" fmla="*/ 21 h 84"/>
                <a:gd name="T82" fmla="*/ 64 w 257"/>
                <a:gd name="T83" fmla="*/ 38 h 84"/>
                <a:gd name="T84" fmla="*/ 50 w 257"/>
                <a:gd name="T85" fmla="*/ 44 h 84"/>
                <a:gd name="T86" fmla="*/ 92 w 257"/>
                <a:gd name="T87" fmla="*/ 35 h 84"/>
                <a:gd name="T88" fmla="*/ 176 w 257"/>
                <a:gd name="T89" fmla="*/ 14 h 84"/>
                <a:gd name="T90" fmla="*/ 237 w 257"/>
                <a:gd name="T91" fmla="*/ 2 h 84"/>
                <a:gd name="T92" fmla="*/ 221 w 257"/>
                <a:gd name="T93" fmla="*/ 0 h 84"/>
                <a:gd name="T94" fmla="*/ 219 w 257"/>
                <a:gd name="T9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7" h="84">
                  <a:moveTo>
                    <a:pt x="254" y="39"/>
                  </a:moveTo>
                  <a:cubicBezTo>
                    <a:pt x="251" y="40"/>
                    <a:pt x="249" y="41"/>
                    <a:pt x="248" y="42"/>
                  </a:cubicBezTo>
                  <a:cubicBezTo>
                    <a:pt x="224" y="45"/>
                    <a:pt x="199" y="49"/>
                    <a:pt x="175" y="52"/>
                  </a:cubicBezTo>
                  <a:cubicBezTo>
                    <a:pt x="156" y="55"/>
                    <a:pt x="137" y="58"/>
                    <a:pt x="118" y="61"/>
                  </a:cubicBezTo>
                  <a:cubicBezTo>
                    <a:pt x="98" y="65"/>
                    <a:pt x="78" y="69"/>
                    <a:pt x="58" y="72"/>
                  </a:cubicBezTo>
                  <a:cubicBezTo>
                    <a:pt x="42" y="75"/>
                    <a:pt x="25" y="77"/>
                    <a:pt x="8" y="80"/>
                  </a:cubicBezTo>
                  <a:cubicBezTo>
                    <a:pt x="7" y="80"/>
                    <a:pt x="6" y="80"/>
                    <a:pt x="5" y="80"/>
                  </a:cubicBezTo>
                  <a:cubicBezTo>
                    <a:pt x="3" y="80"/>
                    <a:pt x="2" y="80"/>
                    <a:pt x="0" y="79"/>
                  </a:cubicBezTo>
                  <a:cubicBezTo>
                    <a:pt x="2" y="82"/>
                    <a:pt x="4" y="84"/>
                    <a:pt x="8" y="84"/>
                  </a:cubicBezTo>
                  <a:cubicBezTo>
                    <a:pt x="8" y="84"/>
                    <a:pt x="9" y="84"/>
                    <a:pt x="9" y="84"/>
                  </a:cubicBezTo>
                  <a:cubicBezTo>
                    <a:pt x="28" y="82"/>
                    <a:pt x="48" y="80"/>
                    <a:pt x="67" y="77"/>
                  </a:cubicBezTo>
                  <a:cubicBezTo>
                    <a:pt x="87" y="74"/>
                    <a:pt x="107" y="67"/>
                    <a:pt x="127" y="61"/>
                  </a:cubicBezTo>
                  <a:cubicBezTo>
                    <a:pt x="164" y="58"/>
                    <a:pt x="201" y="56"/>
                    <a:pt x="238" y="52"/>
                  </a:cubicBezTo>
                  <a:cubicBezTo>
                    <a:pt x="243" y="51"/>
                    <a:pt x="246" y="49"/>
                    <a:pt x="249" y="47"/>
                  </a:cubicBezTo>
                  <a:cubicBezTo>
                    <a:pt x="251" y="45"/>
                    <a:pt x="253" y="42"/>
                    <a:pt x="254" y="39"/>
                  </a:cubicBezTo>
                  <a:moveTo>
                    <a:pt x="247" y="6"/>
                  </a:moveTo>
                  <a:cubicBezTo>
                    <a:pt x="246" y="6"/>
                    <a:pt x="246" y="6"/>
                    <a:pt x="246" y="6"/>
                  </a:cubicBezTo>
                  <a:cubicBezTo>
                    <a:pt x="229" y="10"/>
                    <a:pt x="211" y="13"/>
                    <a:pt x="193" y="17"/>
                  </a:cubicBezTo>
                  <a:cubicBezTo>
                    <a:pt x="172" y="21"/>
                    <a:pt x="152" y="26"/>
                    <a:pt x="131" y="31"/>
                  </a:cubicBezTo>
                  <a:cubicBezTo>
                    <a:pt x="108" y="37"/>
                    <a:pt x="84" y="42"/>
                    <a:pt x="60" y="48"/>
                  </a:cubicBezTo>
                  <a:cubicBezTo>
                    <a:pt x="52" y="49"/>
                    <a:pt x="43" y="51"/>
                    <a:pt x="34" y="52"/>
                  </a:cubicBezTo>
                  <a:cubicBezTo>
                    <a:pt x="25" y="57"/>
                    <a:pt x="15" y="59"/>
                    <a:pt x="6" y="63"/>
                  </a:cubicBezTo>
                  <a:cubicBezTo>
                    <a:pt x="6" y="63"/>
                    <a:pt x="6" y="63"/>
                    <a:pt x="6" y="63"/>
                  </a:cubicBezTo>
                  <a:cubicBezTo>
                    <a:pt x="5" y="64"/>
                    <a:pt x="4" y="65"/>
                    <a:pt x="3" y="66"/>
                  </a:cubicBezTo>
                  <a:cubicBezTo>
                    <a:pt x="2" y="67"/>
                    <a:pt x="1" y="69"/>
                    <a:pt x="0" y="71"/>
                  </a:cubicBezTo>
                  <a:cubicBezTo>
                    <a:pt x="2" y="72"/>
                    <a:pt x="4" y="74"/>
                    <a:pt x="6" y="74"/>
                  </a:cubicBezTo>
                  <a:cubicBezTo>
                    <a:pt x="6" y="74"/>
                    <a:pt x="6" y="74"/>
                    <a:pt x="6" y="74"/>
                  </a:cubicBezTo>
                  <a:cubicBezTo>
                    <a:pt x="15" y="73"/>
                    <a:pt x="25" y="73"/>
                    <a:pt x="34" y="70"/>
                  </a:cubicBezTo>
                  <a:cubicBezTo>
                    <a:pt x="47" y="67"/>
                    <a:pt x="60" y="63"/>
                    <a:pt x="73" y="59"/>
                  </a:cubicBezTo>
                  <a:cubicBezTo>
                    <a:pt x="75" y="62"/>
                    <a:pt x="77" y="63"/>
                    <a:pt x="80" y="63"/>
                  </a:cubicBezTo>
                  <a:cubicBezTo>
                    <a:pt x="82" y="63"/>
                    <a:pt x="83" y="62"/>
                    <a:pt x="84" y="62"/>
                  </a:cubicBezTo>
                  <a:cubicBezTo>
                    <a:pt x="108" y="57"/>
                    <a:pt x="132" y="53"/>
                    <a:pt x="155" y="49"/>
                  </a:cubicBezTo>
                  <a:cubicBezTo>
                    <a:pt x="176" y="46"/>
                    <a:pt x="196" y="45"/>
                    <a:pt x="216" y="42"/>
                  </a:cubicBezTo>
                  <a:cubicBezTo>
                    <a:pt x="226" y="41"/>
                    <a:pt x="236" y="40"/>
                    <a:pt x="246" y="39"/>
                  </a:cubicBezTo>
                  <a:cubicBezTo>
                    <a:pt x="247" y="39"/>
                    <a:pt x="247" y="38"/>
                    <a:pt x="248" y="38"/>
                  </a:cubicBezTo>
                  <a:cubicBezTo>
                    <a:pt x="250" y="38"/>
                    <a:pt x="251" y="39"/>
                    <a:pt x="254" y="39"/>
                  </a:cubicBezTo>
                  <a:cubicBezTo>
                    <a:pt x="257" y="30"/>
                    <a:pt x="253" y="19"/>
                    <a:pt x="241" y="17"/>
                  </a:cubicBezTo>
                  <a:cubicBezTo>
                    <a:pt x="242" y="16"/>
                    <a:pt x="244" y="15"/>
                    <a:pt x="245" y="13"/>
                  </a:cubicBezTo>
                  <a:cubicBezTo>
                    <a:pt x="247" y="11"/>
                    <a:pt x="248" y="8"/>
                    <a:pt x="247" y="6"/>
                  </a:cubicBezTo>
                  <a:moveTo>
                    <a:pt x="219" y="0"/>
                  </a:moveTo>
                  <a:cubicBezTo>
                    <a:pt x="187" y="0"/>
                    <a:pt x="154" y="13"/>
                    <a:pt x="124" y="21"/>
                  </a:cubicBezTo>
                  <a:cubicBezTo>
                    <a:pt x="104" y="26"/>
                    <a:pt x="84" y="32"/>
                    <a:pt x="64" y="38"/>
                  </a:cubicBezTo>
                  <a:cubicBezTo>
                    <a:pt x="59" y="39"/>
                    <a:pt x="54" y="41"/>
                    <a:pt x="50" y="44"/>
                  </a:cubicBezTo>
                  <a:cubicBezTo>
                    <a:pt x="64" y="41"/>
                    <a:pt x="78" y="38"/>
                    <a:pt x="92" y="35"/>
                  </a:cubicBezTo>
                  <a:cubicBezTo>
                    <a:pt x="120" y="28"/>
                    <a:pt x="148" y="21"/>
                    <a:pt x="176" y="14"/>
                  </a:cubicBezTo>
                  <a:cubicBezTo>
                    <a:pt x="196" y="9"/>
                    <a:pt x="216" y="5"/>
                    <a:pt x="237" y="2"/>
                  </a:cubicBezTo>
                  <a:cubicBezTo>
                    <a:pt x="231" y="1"/>
                    <a:pt x="226" y="0"/>
                    <a:pt x="221" y="0"/>
                  </a:cubicBezTo>
                  <a:cubicBezTo>
                    <a:pt x="220" y="0"/>
                    <a:pt x="220" y="0"/>
                    <a:pt x="219"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6"/>
            <p:cNvSpPr>
              <a:spLocks noEditPoints="1"/>
            </p:cNvSpPr>
            <p:nvPr/>
          </p:nvSpPr>
          <p:spPr bwMode="auto">
            <a:xfrm>
              <a:off x="5030788" y="-177800"/>
              <a:ext cx="3386138" cy="3292475"/>
            </a:xfrm>
            <a:custGeom>
              <a:avLst/>
              <a:gdLst>
                <a:gd name="T0" fmla="*/ 78 w 799"/>
                <a:gd name="T1" fmla="*/ 630 h 777"/>
                <a:gd name="T2" fmla="*/ 171 w 799"/>
                <a:gd name="T3" fmla="*/ 691 h 777"/>
                <a:gd name="T4" fmla="*/ 66 w 799"/>
                <a:gd name="T5" fmla="*/ 611 h 777"/>
                <a:gd name="T6" fmla="*/ 602 w 799"/>
                <a:gd name="T7" fmla="*/ 496 h 777"/>
                <a:gd name="T8" fmla="*/ 640 w 799"/>
                <a:gd name="T9" fmla="*/ 475 h 777"/>
                <a:gd name="T10" fmla="*/ 83 w 799"/>
                <a:gd name="T11" fmla="*/ 339 h 777"/>
                <a:gd name="T12" fmla="*/ 68 w 799"/>
                <a:gd name="T13" fmla="*/ 673 h 777"/>
                <a:gd name="T14" fmla="*/ 235 w 799"/>
                <a:gd name="T15" fmla="*/ 761 h 777"/>
                <a:gd name="T16" fmla="*/ 393 w 799"/>
                <a:gd name="T17" fmla="*/ 761 h 777"/>
                <a:gd name="T18" fmla="*/ 404 w 799"/>
                <a:gd name="T19" fmla="*/ 718 h 777"/>
                <a:gd name="T20" fmla="*/ 394 w 799"/>
                <a:gd name="T21" fmla="*/ 717 h 777"/>
                <a:gd name="T22" fmla="*/ 375 w 799"/>
                <a:gd name="T23" fmla="*/ 736 h 777"/>
                <a:gd name="T24" fmla="*/ 313 w 799"/>
                <a:gd name="T25" fmla="*/ 757 h 777"/>
                <a:gd name="T26" fmla="*/ 282 w 799"/>
                <a:gd name="T27" fmla="*/ 747 h 777"/>
                <a:gd name="T28" fmla="*/ 210 w 799"/>
                <a:gd name="T29" fmla="*/ 716 h 777"/>
                <a:gd name="T30" fmla="*/ 166 w 799"/>
                <a:gd name="T31" fmla="*/ 708 h 777"/>
                <a:gd name="T32" fmla="*/ 143 w 799"/>
                <a:gd name="T33" fmla="*/ 693 h 777"/>
                <a:gd name="T34" fmla="*/ 60 w 799"/>
                <a:gd name="T35" fmla="*/ 624 h 777"/>
                <a:gd name="T36" fmla="*/ 45 w 799"/>
                <a:gd name="T37" fmla="*/ 556 h 777"/>
                <a:gd name="T38" fmla="*/ 85 w 799"/>
                <a:gd name="T39" fmla="*/ 338 h 777"/>
                <a:gd name="T40" fmla="*/ 794 w 799"/>
                <a:gd name="T41" fmla="*/ 4 h 777"/>
                <a:gd name="T42" fmla="*/ 740 w 799"/>
                <a:gd name="T43" fmla="*/ 214 h 777"/>
                <a:gd name="T44" fmla="*/ 590 w 799"/>
                <a:gd name="T45" fmla="*/ 418 h 777"/>
                <a:gd name="T46" fmla="*/ 400 w 799"/>
                <a:gd name="T47" fmla="*/ 549 h 777"/>
                <a:gd name="T48" fmla="*/ 284 w 799"/>
                <a:gd name="T49" fmla="*/ 691 h 777"/>
                <a:gd name="T50" fmla="*/ 273 w 799"/>
                <a:gd name="T51" fmla="*/ 706 h 777"/>
                <a:gd name="T52" fmla="*/ 305 w 799"/>
                <a:gd name="T53" fmla="*/ 715 h 777"/>
                <a:gd name="T54" fmla="*/ 330 w 799"/>
                <a:gd name="T55" fmla="*/ 707 h 777"/>
                <a:gd name="T56" fmla="*/ 395 w 799"/>
                <a:gd name="T57" fmla="*/ 652 h 777"/>
                <a:gd name="T58" fmla="*/ 446 w 799"/>
                <a:gd name="T59" fmla="*/ 604 h 777"/>
                <a:gd name="T60" fmla="*/ 520 w 799"/>
                <a:gd name="T61" fmla="*/ 542 h 777"/>
                <a:gd name="T62" fmla="*/ 665 w 799"/>
                <a:gd name="T63" fmla="*/ 450 h 777"/>
                <a:gd name="T64" fmla="*/ 727 w 799"/>
                <a:gd name="T65" fmla="*/ 390 h 777"/>
                <a:gd name="T66" fmla="*/ 743 w 799"/>
                <a:gd name="T67" fmla="*/ 356 h 777"/>
                <a:gd name="T68" fmla="*/ 778 w 799"/>
                <a:gd name="T69" fmla="*/ 183 h 777"/>
                <a:gd name="T70" fmla="*/ 796 w 799"/>
                <a:gd name="T71" fmla="*/ 63 h 777"/>
                <a:gd name="T72" fmla="*/ 796 w 799"/>
                <a:gd name="T73" fmla="*/ 12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9" h="777">
                  <a:moveTo>
                    <a:pt x="66" y="611"/>
                  </a:moveTo>
                  <a:cubicBezTo>
                    <a:pt x="69" y="617"/>
                    <a:pt x="73" y="624"/>
                    <a:pt x="78" y="630"/>
                  </a:cubicBezTo>
                  <a:cubicBezTo>
                    <a:pt x="98" y="655"/>
                    <a:pt x="123" y="675"/>
                    <a:pt x="153" y="687"/>
                  </a:cubicBezTo>
                  <a:cubicBezTo>
                    <a:pt x="158" y="689"/>
                    <a:pt x="165" y="690"/>
                    <a:pt x="171" y="691"/>
                  </a:cubicBezTo>
                  <a:cubicBezTo>
                    <a:pt x="144" y="678"/>
                    <a:pt x="118" y="663"/>
                    <a:pt x="96" y="645"/>
                  </a:cubicBezTo>
                  <a:cubicBezTo>
                    <a:pt x="84" y="635"/>
                    <a:pt x="74" y="623"/>
                    <a:pt x="66" y="611"/>
                  </a:cubicBezTo>
                  <a:moveTo>
                    <a:pt x="640" y="475"/>
                  </a:moveTo>
                  <a:cubicBezTo>
                    <a:pt x="627" y="482"/>
                    <a:pt x="615" y="489"/>
                    <a:pt x="602" y="496"/>
                  </a:cubicBezTo>
                  <a:cubicBezTo>
                    <a:pt x="594" y="501"/>
                    <a:pt x="586" y="506"/>
                    <a:pt x="578" y="511"/>
                  </a:cubicBezTo>
                  <a:cubicBezTo>
                    <a:pt x="599" y="500"/>
                    <a:pt x="620" y="488"/>
                    <a:pt x="640" y="475"/>
                  </a:cubicBezTo>
                  <a:moveTo>
                    <a:pt x="85" y="338"/>
                  </a:moveTo>
                  <a:cubicBezTo>
                    <a:pt x="84" y="338"/>
                    <a:pt x="83" y="338"/>
                    <a:pt x="83" y="339"/>
                  </a:cubicBezTo>
                  <a:cubicBezTo>
                    <a:pt x="50" y="395"/>
                    <a:pt x="13" y="447"/>
                    <a:pt x="6" y="513"/>
                  </a:cubicBezTo>
                  <a:cubicBezTo>
                    <a:pt x="0" y="573"/>
                    <a:pt x="22" y="633"/>
                    <a:pt x="68" y="673"/>
                  </a:cubicBezTo>
                  <a:cubicBezTo>
                    <a:pt x="90" y="692"/>
                    <a:pt x="116" y="706"/>
                    <a:pt x="141" y="719"/>
                  </a:cubicBezTo>
                  <a:cubicBezTo>
                    <a:pt x="172" y="734"/>
                    <a:pt x="203" y="749"/>
                    <a:pt x="235" y="761"/>
                  </a:cubicBezTo>
                  <a:cubicBezTo>
                    <a:pt x="261" y="770"/>
                    <a:pt x="292" y="777"/>
                    <a:pt x="323" y="777"/>
                  </a:cubicBezTo>
                  <a:cubicBezTo>
                    <a:pt x="348" y="777"/>
                    <a:pt x="372" y="773"/>
                    <a:pt x="393" y="761"/>
                  </a:cubicBezTo>
                  <a:cubicBezTo>
                    <a:pt x="397" y="754"/>
                    <a:pt x="400" y="746"/>
                    <a:pt x="401" y="737"/>
                  </a:cubicBezTo>
                  <a:cubicBezTo>
                    <a:pt x="402" y="731"/>
                    <a:pt x="403" y="724"/>
                    <a:pt x="404" y="718"/>
                  </a:cubicBezTo>
                  <a:cubicBezTo>
                    <a:pt x="402" y="717"/>
                    <a:pt x="399" y="717"/>
                    <a:pt x="397" y="717"/>
                  </a:cubicBezTo>
                  <a:cubicBezTo>
                    <a:pt x="396" y="717"/>
                    <a:pt x="395" y="717"/>
                    <a:pt x="394" y="717"/>
                  </a:cubicBezTo>
                  <a:cubicBezTo>
                    <a:pt x="392" y="720"/>
                    <a:pt x="390" y="722"/>
                    <a:pt x="388" y="725"/>
                  </a:cubicBezTo>
                  <a:cubicBezTo>
                    <a:pt x="384" y="729"/>
                    <a:pt x="379" y="732"/>
                    <a:pt x="375" y="736"/>
                  </a:cubicBezTo>
                  <a:cubicBezTo>
                    <a:pt x="371" y="738"/>
                    <a:pt x="366" y="740"/>
                    <a:pt x="362" y="743"/>
                  </a:cubicBezTo>
                  <a:cubicBezTo>
                    <a:pt x="347" y="752"/>
                    <a:pt x="330" y="755"/>
                    <a:pt x="313" y="757"/>
                  </a:cubicBezTo>
                  <a:cubicBezTo>
                    <a:pt x="312" y="757"/>
                    <a:pt x="311" y="757"/>
                    <a:pt x="310" y="757"/>
                  </a:cubicBezTo>
                  <a:cubicBezTo>
                    <a:pt x="300" y="757"/>
                    <a:pt x="291" y="752"/>
                    <a:pt x="282" y="747"/>
                  </a:cubicBezTo>
                  <a:cubicBezTo>
                    <a:pt x="272" y="742"/>
                    <a:pt x="262" y="736"/>
                    <a:pt x="253" y="730"/>
                  </a:cubicBezTo>
                  <a:cubicBezTo>
                    <a:pt x="240" y="722"/>
                    <a:pt x="225" y="717"/>
                    <a:pt x="210" y="716"/>
                  </a:cubicBezTo>
                  <a:cubicBezTo>
                    <a:pt x="198" y="715"/>
                    <a:pt x="186" y="712"/>
                    <a:pt x="173" y="710"/>
                  </a:cubicBezTo>
                  <a:cubicBezTo>
                    <a:pt x="171" y="709"/>
                    <a:pt x="169" y="708"/>
                    <a:pt x="166" y="708"/>
                  </a:cubicBezTo>
                  <a:cubicBezTo>
                    <a:pt x="161" y="708"/>
                    <a:pt x="158" y="706"/>
                    <a:pt x="155" y="702"/>
                  </a:cubicBezTo>
                  <a:cubicBezTo>
                    <a:pt x="152" y="698"/>
                    <a:pt x="147" y="696"/>
                    <a:pt x="143" y="693"/>
                  </a:cubicBezTo>
                  <a:cubicBezTo>
                    <a:pt x="129" y="685"/>
                    <a:pt x="115" y="678"/>
                    <a:pt x="103" y="669"/>
                  </a:cubicBezTo>
                  <a:cubicBezTo>
                    <a:pt x="86" y="657"/>
                    <a:pt x="71" y="642"/>
                    <a:pt x="60" y="624"/>
                  </a:cubicBezTo>
                  <a:cubicBezTo>
                    <a:pt x="51" y="609"/>
                    <a:pt x="48" y="592"/>
                    <a:pt x="46" y="575"/>
                  </a:cubicBezTo>
                  <a:cubicBezTo>
                    <a:pt x="46" y="569"/>
                    <a:pt x="46" y="562"/>
                    <a:pt x="45" y="556"/>
                  </a:cubicBezTo>
                  <a:cubicBezTo>
                    <a:pt x="33" y="485"/>
                    <a:pt x="61" y="402"/>
                    <a:pt x="87" y="341"/>
                  </a:cubicBezTo>
                  <a:cubicBezTo>
                    <a:pt x="87" y="339"/>
                    <a:pt x="86" y="338"/>
                    <a:pt x="85" y="338"/>
                  </a:cubicBezTo>
                  <a:moveTo>
                    <a:pt x="799" y="0"/>
                  </a:moveTo>
                  <a:cubicBezTo>
                    <a:pt x="797" y="0"/>
                    <a:pt x="795" y="2"/>
                    <a:pt x="794" y="4"/>
                  </a:cubicBezTo>
                  <a:cubicBezTo>
                    <a:pt x="776" y="41"/>
                    <a:pt x="757" y="84"/>
                    <a:pt x="751" y="125"/>
                  </a:cubicBezTo>
                  <a:cubicBezTo>
                    <a:pt x="747" y="155"/>
                    <a:pt x="744" y="184"/>
                    <a:pt x="740" y="214"/>
                  </a:cubicBezTo>
                  <a:cubicBezTo>
                    <a:pt x="735" y="227"/>
                    <a:pt x="729" y="240"/>
                    <a:pt x="724" y="253"/>
                  </a:cubicBezTo>
                  <a:cubicBezTo>
                    <a:pt x="694" y="321"/>
                    <a:pt x="655" y="379"/>
                    <a:pt x="590" y="418"/>
                  </a:cubicBezTo>
                  <a:cubicBezTo>
                    <a:pt x="557" y="437"/>
                    <a:pt x="522" y="452"/>
                    <a:pt x="489" y="471"/>
                  </a:cubicBezTo>
                  <a:cubicBezTo>
                    <a:pt x="454" y="491"/>
                    <a:pt x="424" y="517"/>
                    <a:pt x="400" y="549"/>
                  </a:cubicBezTo>
                  <a:cubicBezTo>
                    <a:pt x="374" y="583"/>
                    <a:pt x="354" y="620"/>
                    <a:pt x="326" y="653"/>
                  </a:cubicBezTo>
                  <a:cubicBezTo>
                    <a:pt x="314" y="668"/>
                    <a:pt x="300" y="681"/>
                    <a:pt x="284" y="691"/>
                  </a:cubicBezTo>
                  <a:cubicBezTo>
                    <a:pt x="277" y="696"/>
                    <a:pt x="270" y="699"/>
                    <a:pt x="263" y="702"/>
                  </a:cubicBezTo>
                  <a:cubicBezTo>
                    <a:pt x="267" y="703"/>
                    <a:pt x="270" y="704"/>
                    <a:pt x="273" y="706"/>
                  </a:cubicBezTo>
                  <a:cubicBezTo>
                    <a:pt x="279" y="708"/>
                    <a:pt x="285" y="710"/>
                    <a:pt x="290" y="712"/>
                  </a:cubicBezTo>
                  <a:cubicBezTo>
                    <a:pt x="295" y="714"/>
                    <a:pt x="300" y="715"/>
                    <a:pt x="305" y="715"/>
                  </a:cubicBezTo>
                  <a:cubicBezTo>
                    <a:pt x="309" y="715"/>
                    <a:pt x="313" y="714"/>
                    <a:pt x="317" y="712"/>
                  </a:cubicBezTo>
                  <a:cubicBezTo>
                    <a:pt x="321" y="710"/>
                    <a:pt x="325" y="709"/>
                    <a:pt x="330" y="707"/>
                  </a:cubicBezTo>
                  <a:cubicBezTo>
                    <a:pt x="338" y="703"/>
                    <a:pt x="346" y="697"/>
                    <a:pt x="353" y="690"/>
                  </a:cubicBezTo>
                  <a:cubicBezTo>
                    <a:pt x="366" y="677"/>
                    <a:pt x="381" y="664"/>
                    <a:pt x="395" y="652"/>
                  </a:cubicBezTo>
                  <a:cubicBezTo>
                    <a:pt x="408" y="641"/>
                    <a:pt x="421" y="631"/>
                    <a:pt x="433" y="620"/>
                  </a:cubicBezTo>
                  <a:cubicBezTo>
                    <a:pt x="438" y="616"/>
                    <a:pt x="441" y="609"/>
                    <a:pt x="446" y="604"/>
                  </a:cubicBezTo>
                  <a:cubicBezTo>
                    <a:pt x="458" y="589"/>
                    <a:pt x="472" y="575"/>
                    <a:pt x="490" y="565"/>
                  </a:cubicBezTo>
                  <a:cubicBezTo>
                    <a:pt x="501" y="559"/>
                    <a:pt x="510" y="550"/>
                    <a:pt x="520" y="542"/>
                  </a:cubicBezTo>
                  <a:cubicBezTo>
                    <a:pt x="542" y="523"/>
                    <a:pt x="566" y="506"/>
                    <a:pt x="591" y="492"/>
                  </a:cubicBezTo>
                  <a:cubicBezTo>
                    <a:pt x="616" y="478"/>
                    <a:pt x="640" y="464"/>
                    <a:pt x="665" y="450"/>
                  </a:cubicBezTo>
                  <a:cubicBezTo>
                    <a:pt x="672" y="446"/>
                    <a:pt x="679" y="443"/>
                    <a:pt x="685" y="439"/>
                  </a:cubicBezTo>
                  <a:cubicBezTo>
                    <a:pt x="701" y="424"/>
                    <a:pt x="715" y="408"/>
                    <a:pt x="727" y="390"/>
                  </a:cubicBezTo>
                  <a:cubicBezTo>
                    <a:pt x="732" y="382"/>
                    <a:pt x="737" y="374"/>
                    <a:pt x="741" y="366"/>
                  </a:cubicBezTo>
                  <a:cubicBezTo>
                    <a:pt x="742" y="363"/>
                    <a:pt x="743" y="360"/>
                    <a:pt x="743" y="356"/>
                  </a:cubicBezTo>
                  <a:cubicBezTo>
                    <a:pt x="749" y="323"/>
                    <a:pt x="756" y="290"/>
                    <a:pt x="763" y="257"/>
                  </a:cubicBezTo>
                  <a:cubicBezTo>
                    <a:pt x="768" y="232"/>
                    <a:pt x="773" y="208"/>
                    <a:pt x="778" y="183"/>
                  </a:cubicBezTo>
                  <a:cubicBezTo>
                    <a:pt x="783" y="152"/>
                    <a:pt x="788" y="121"/>
                    <a:pt x="793" y="91"/>
                  </a:cubicBezTo>
                  <a:cubicBezTo>
                    <a:pt x="794" y="81"/>
                    <a:pt x="795" y="72"/>
                    <a:pt x="796" y="63"/>
                  </a:cubicBezTo>
                  <a:cubicBezTo>
                    <a:pt x="796" y="62"/>
                    <a:pt x="796" y="62"/>
                    <a:pt x="796" y="62"/>
                  </a:cubicBezTo>
                  <a:cubicBezTo>
                    <a:pt x="796" y="45"/>
                    <a:pt x="795" y="29"/>
                    <a:pt x="796" y="12"/>
                  </a:cubicBezTo>
                  <a:cubicBezTo>
                    <a:pt x="797" y="8"/>
                    <a:pt x="798" y="4"/>
                    <a:pt x="799"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7"/>
            <p:cNvSpPr>
              <a:spLocks noEditPoints="1"/>
            </p:cNvSpPr>
            <p:nvPr/>
          </p:nvSpPr>
          <p:spPr bwMode="auto">
            <a:xfrm>
              <a:off x="3406776" y="403225"/>
              <a:ext cx="2471738" cy="8323263"/>
            </a:xfrm>
            <a:custGeom>
              <a:avLst/>
              <a:gdLst>
                <a:gd name="T0" fmla="*/ 264 w 583"/>
                <a:gd name="T1" fmla="*/ 614 h 1964"/>
                <a:gd name="T2" fmla="*/ 457 w 583"/>
                <a:gd name="T3" fmla="*/ 660 h 1964"/>
                <a:gd name="T4" fmla="*/ 512 w 583"/>
                <a:gd name="T5" fmla="*/ 648 h 1964"/>
                <a:gd name="T6" fmla="*/ 578 w 583"/>
                <a:gd name="T7" fmla="*/ 627 h 1964"/>
                <a:gd name="T8" fmla="*/ 499 w 583"/>
                <a:gd name="T9" fmla="*/ 626 h 1964"/>
                <a:gd name="T10" fmla="*/ 438 w 583"/>
                <a:gd name="T11" fmla="*/ 623 h 1964"/>
                <a:gd name="T12" fmla="*/ 511 w 583"/>
                <a:gd name="T13" fmla="*/ 641 h 1964"/>
                <a:gd name="T14" fmla="*/ 451 w 583"/>
                <a:gd name="T15" fmla="*/ 632 h 1964"/>
                <a:gd name="T16" fmla="*/ 417 w 583"/>
                <a:gd name="T17" fmla="*/ 629 h 1964"/>
                <a:gd name="T18" fmla="*/ 354 w 583"/>
                <a:gd name="T19" fmla="*/ 631 h 1964"/>
                <a:gd name="T20" fmla="*/ 308 w 583"/>
                <a:gd name="T21" fmla="*/ 618 h 1964"/>
                <a:gd name="T22" fmla="*/ 234 w 583"/>
                <a:gd name="T23" fmla="*/ 770 h 1964"/>
                <a:gd name="T24" fmla="*/ 234 w 583"/>
                <a:gd name="T25" fmla="*/ 770 h 1964"/>
                <a:gd name="T26" fmla="*/ 239 w 583"/>
                <a:gd name="T27" fmla="*/ 716 h 1964"/>
                <a:gd name="T28" fmla="*/ 226 w 583"/>
                <a:gd name="T29" fmla="*/ 619 h 1964"/>
                <a:gd name="T30" fmla="*/ 211 w 583"/>
                <a:gd name="T31" fmla="*/ 891 h 1964"/>
                <a:gd name="T32" fmla="*/ 200 w 583"/>
                <a:gd name="T33" fmla="*/ 1095 h 1964"/>
                <a:gd name="T34" fmla="*/ 200 w 583"/>
                <a:gd name="T35" fmla="*/ 1111 h 1964"/>
                <a:gd name="T36" fmla="*/ 194 w 583"/>
                <a:gd name="T37" fmla="*/ 1474 h 1964"/>
                <a:gd name="T38" fmla="*/ 203 w 583"/>
                <a:gd name="T39" fmla="*/ 1892 h 1964"/>
                <a:gd name="T40" fmla="*/ 226 w 583"/>
                <a:gd name="T41" fmla="*/ 1846 h 1964"/>
                <a:gd name="T42" fmla="*/ 246 w 583"/>
                <a:gd name="T43" fmla="*/ 1612 h 1964"/>
                <a:gd name="T44" fmla="*/ 262 w 583"/>
                <a:gd name="T45" fmla="*/ 702 h 1964"/>
                <a:gd name="T46" fmla="*/ 225 w 583"/>
                <a:gd name="T47" fmla="*/ 602 h 1964"/>
                <a:gd name="T48" fmla="*/ 52 w 583"/>
                <a:gd name="T49" fmla="*/ 241 h 1964"/>
                <a:gd name="T50" fmla="*/ 80 w 583"/>
                <a:gd name="T51" fmla="*/ 395 h 1964"/>
                <a:gd name="T52" fmla="*/ 149 w 583"/>
                <a:gd name="T53" fmla="*/ 507 h 1964"/>
                <a:gd name="T54" fmla="*/ 211 w 583"/>
                <a:gd name="T55" fmla="*/ 584 h 1964"/>
                <a:gd name="T56" fmla="*/ 229 w 583"/>
                <a:gd name="T57" fmla="*/ 593 h 1964"/>
                <a:gd name="T58" fmla="*/ 311 w 583"/>
                <a:gd name="T59" fmla="*/ 614 h 1964"/>
                <a:gd name="T60" fmla="*/ 382 w 583"/>
                <a:gd name="T61" fmla="*/ 616 h 1964"/>
                <a:gd name="T62" fmla="*/ 237 w 583"/>
                <a:gd name="T63" fmla="*/ 558 h 1964"/>
                <a:gd name="T64" fmla="*/ 98 w 583"/>
                <a:gd name="T65" fmla="*/ 340 h 1964"/>
                <a:gd name="T66" fmla="*/ 6 w 583"/>
                <a:gd name="T67" fmla="*/ 145 h 1964"/>
                <a:gd name="T68" fmla="*/ 3 w 583"/>
                <a:gd name="T69" fmla="*/ 70 h 1964"/>
                <a:gd name="T70" fmla="*/ 14 w 583"/>
                <a:gd name="T71" fmla="*/ 74 h 1964"/>
                <a:gd name="T72" fmla="*/ 35 w 583"/>
                <a:gd name="T73" fmla="*/ 198 h 1964"/>
                <a:gd name="T74" fmla="*/ 60 w 583"/>
                <a:gd name="T75" fmla="*/ 214 h 1964"/>
                <a:gd name="T76" fmla="*/ 61 w 583"/>
                <a:gd name="T77" fmla="*/ 208 h 1964"/>
                <a:gd name="T78" fmla="*/ 40 w 583"/>
                <a:gd name="T79" fmla="*/ 184 h 1964"/>
                <a:gd name="T80" fmla="*/ 45 w 583"/>
                <a:gd name="T81" fmla="*/ 66 h 1964"/>
                <a:gd name="T82" fmla="*/ 8 w 583"/>
                <a:gd name="T83" fmla="*/ 42 h 1964"/>
                <a:gd name="T84" fmla="*/ 36 w 583"/>
                <a:gd name="T85" fmla="*/ 0 h 1964"/>
                <a:gd name="T86" fmla="*/ 46 w 583"/>
                <a:gd name="T87" fmla="*/ 3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3" h="1964">
                  <a:moveTo>
                    <a:pt x="278" y="611"/>
                  </a:moveTo>
                  <a:cubicBezTo>
                    <a:pt x="276" y="611"/>
                    <a:pt x="273" y="612"/>
                    <a:pt x="271" y="612"/>
                  </a:cubicBezTo>
                  <a:cubicBezTo>
                    <a:pt x="269" y="613"/>
                    <a:pt x="266" y="613"/>
                    <a:pt x="264" y="614"/>
                  </a:cubicBezTo>
                  <a:cubicBezTo>
                    <a:pt x="289" y="626"/>
                    <a:pt x="317" y="634"/>
                    <a:pt x="343" y="642"/>
                  </a:cubicBezTo>
                  <a:cubicBezTo>
                    <a:pt x="363" y="648"/>
                    <a:pt x="380" y="644"/>
                    <a:pt x="401" y="647"/>
                  </a:cubicBezTo>
                  <a:cubicBezTo>
                    <a:pt x="420" y="651"/>
                    <a:pt x="437" y="659"/>
                    <a:pt x="457" y="660"/>
                  </a:cubicBezTo>
                  <a:cubicBezTo>
                    <a:pt x="461" y="661"/>
                    <a:pt x="467" y="661"/>
                    <a:pt x="472" y="661"/>
                  </a:cubicBezTo>
                  <a:cubicBezTo>
                    <a:pt x="477" y="661"/>
                    <a:pt x="481" y="661"/>
                    <a:pt x="485" y="660"/>
                  </a:cubicBezTo>
                  <a:cubicBezTo>
                    <a:pt x="494" y="656"/>
                    <a:pt x="503" y="651"/>
                    <a:pt x="512" y="648"/>
                  </a:cubicBezTo>
                  <a:cubicBezTo>
                    <a:pt x="535" y="642"/>
                    <a:pt x="557" y="639"/>
                    <a:pt x="579" y="634"/>
                  </a:cubicBezTo>
                  <a:cubicBezTo>
                    <a:pt x="583" y="633"/>
                    <a:pt x="582" y="627"/>
                    <a:pt x="579" y="627"/>
                  </a:cubicBezTo>
                  <a:cubicBezTo>
                    <a:pt x="579" y="627"/>
                    <a:pt x="579" y="627"/>
                    <a:pt x="578" y="627"/>
                  </a:cubicBezTo>
                  <a:cubicBezTo>
                    <a:pt x="561" y="628"/>
                    <a:pt x="543" y="630"/>
                    <a:pt x="525" y="631"/>
                  </a:cubicBezTo>
                  <a:cubicBezTo>
                    <a:pt x="525" y="631"/>
                    <a:pt x="525" y="631"/>
                    <a:pt x="524" y="631"/>
                  </a:cubicBezTo>
                  <a:cubicBezTo>
                    <a:pt x="515" y="631"/>
                    <a:pt x="507" y="628"/>
                    <a:pt x="499" y="626"/>
                  </a:cubicBezTo>
                  <a:cubicBezTo>
                    <a:pt x="490" y="624"/>
                    <a:pt x="482" y="621"/>
                    <a:pt x="473" y="621"/>
                  </a:cubicBezTo>
                  <a:cubicBezTo>
                    <a:pt x="473" y="621"/>
                    <a:pt x="472" y="621"/>
                    <a:pt x="472" y="621"/>
                  </a:cubicBezTo>
                  <a:cubicBezTo>
                    <a:pt x="461" y="622"/>
                    <a:pt x="449" y="622"/>
                    <a:pt x="438" y="623"/>
                  </a:cubicBezTo>
                  <a:cubicBezTo>
                    <a:pt x="439" y="623"/>
                    <a:pt x="440" y="624"/>
                    <a:pt x="441" y="624"/>
                  </a:cubicBezTo>
                  <a:cubicBezTo>
                    <a:pt x="462" y="633"/>
                    <a:pt x="484" y="639"/>
                    <a:pt x="508" y="639"/>
                  </a:cubicBezTo>
                  <a:cubicBezTo>
                    <a:pt x="509" y="639"/>
                    <a:pt x="510" y="640"/>
                    <a:pt x="511" y="641"/>
                  </a:cubicBezTo>
                  <a:cubicBezTo>
                    <a:pt x="507" y="642"/>
                    <a:pt x="503" y="643"/>
                    <a:pt x="498" y="643"/>
                  </a:cubicBezTo>
                  <a:cubicBezTo>
                    <a:pt x="498" y="643"/>
                    <a:pt x="497" y="643"/>
                    <a:pt x="497" y="643"/>
                  </a:cubicBezTo>
                  <a:cubicBezTo>
                    <a:pt x="481" y="642"/>
                    <a:pt x="465" y="639"/>
                    <a:pt x="451" y="632"/>
                  </a:cubicBezTo>
                  <a:cubicBezTo>
                    <a:pt x="448" y="631"/>
                    <a:pt x="445" y="630"/>
                    <a:pt x="442" y="628"/>
                  </a:cubicBezTo>
                  <a:cubicBezTo>
                    <a:pt x="438" y="626"/>
                    <a:pt x="434" y="625"/>
                    <a:pt x="430" y="625"/>
                  </a:cubicBezTo>
                  <a:cubicBezTo>
                    <a:pt x="425" y="625"/>
                    <a:pt x="421" y="627"/>
                    <a:pt x="417" y="629"/>
                  </a:cubicBezTo>
                  <a:cubicBezTo>
                    <a:pt x="405" y="637"/>
                    <a:pt x="392" y="634"/>
                    <a:pt x="379" y="635"/>
                  </a:cubicBezTo>
                  <a:cubicBezTo>
                    <a:pt x="377" y="636"/>
                    <a:pt x="375" y="636"/>
                    <a:pt x="373" y="636"/>
                  </a:cubicBezTo>
                  <a:cubicBezTo>
                    <a:pt x="367" y="636"/>
                    <a:pt x="360" y="634"/>
                    <a:pt x="354" y="631"/>
                  </a:cubicBezTo>
                  <a:cubicBezTo>
                    <a:pt x="350" y="629"/>
                    <a:pt x="346" y="629"/>
                    <a:pt x="342" y="628"/>
                  </a:cubicBezTo>
                  <a:cubicBezTo>
                    <a:pt x="338" y="627"/>
                    <a:pt x="334" y="627"/>
                    <a:pt x="330" y="625"/>
                  </a:cubicBezTo>
                  <a:cubicBezTo>
                    <a:pt x="324" y="620"/>
                    <a:pt x="316" y="619"/>
                    <a:pt x="308" y="618"/>
                  </a:cubicBezTo>
                  <a:cubicBezTo>
                    <a:pt x="302" y="617"/>
                    <a:pt x="296" y="616"/>
                    <a:pt x="290" y="614"/>
                  </a:cubicBezTo>
                  <a:cubicBezTo>
                    <a:pt x="286" y="612"/>
                    <a:pt x="282" y="611"/>
                    <a:pt x="278" y="611"/>
                  </a:cubicBezTo>
                  <a:moveTo>
                    <a:pt x="234" y="770"/>
                  </a:moveTo>
                  <a:cubicBezTo>
                    <a:pt x="234" y="765"/>
                    <a:pt x="233" y="759"/>
                    <a:pt x="233" y="754"/>
                  </a:cubicBezTo>
                  <a:cubicBezTo>
                    <a:pt x="233" y="753"/>
                    <a:pt x="233" y="752"/>
                    <a:pt x="233" y="751"/>
                  </a:cubicBezTo>
                  <a:cubicBezTo>
                    <a:pt x="233" y="757"/>
                    <a:pt x="234" y="764"/>
                    <a:pt x="234" y="770"/>
                  </a:cubicBezTo>
                  <a:moveTo>
                    <a:pt x="239" y="733"/>
                  </a:moveTo>
                  <a:cubicBezTo>
                    <a:pt x="238" y="721"/>
                    <a:pt x="237" y="709"/>
                    <a:pt x="236" y="697"/>
                  </a:cubicBezTo>
                  <a:cubicBezTo>
                    <a:pt x="237" y="703"/>
                    <a:pt x="238" y="709"/>
                    <a:pt x="239" y="716"/>
                  </a:cubicBezTo>
                  <a:cubicBezTo>
                    <a:pt x="240" y="719"/>
                    <a:pt x="240" y="725"/>
                    <a:pt x="239" y="733"/>
                  </a:cubicBezTo>
                  <a:moveTo>
                    <a:pt x="225" y="602"/>
                  </a:moveTo>
                  <a:cubicBezTo>
                    <a:pt x="225" y="608"/>
                    <a:pt x="226" y="613"/>
                    <a:pt x="226" y="619"/>
                  </a:cubicBezTo>
                  <a:cubicBezTo>
                    <a:pt x="223" y="620"/>
                    <a:pt x="220" y="622"/>
                    <a:pt x="219" y="626"/>
                  </a:cubicBezTo>
                  <a:cubicBezTo>
                    <a:pt x="207" y="664"/>
                    <a:pt x="215" y="705"/>
                    <a:pt x="218" y="744"/>
                  </a:cubicBezTo>
                  <a:cubicBezTo>
                    <a:pt x="220" y="793"/>
                    <a:pt x="215" y="842"/>
                    <a:pt x="211" y="891"/>
                  </a:cubicBezTo>
                  <a:cubicBezTo>
                    <a:pt x="207" y="936"/>
                    <a:pt x="204" y="982"/>
                    <a:pt x="202" y="1027"/>
                  </a:cubicBezTo>
                  <a:cubicBezTo>
                    <a:pt x="200" y="1029"/>
                    <a:pt x="199" y="1031"/>
                    <a:pt x="199" y="1034"/>
                  </a:cubicBezTo>
                  <a:cubicBezTo>
                    <a:pt x="199" y="1054"/>
                    <a:pt x="199" y="1075"/>
                    <a:pt x="200" y="1095"/>
                  </a:cubicBezTo>
                  <a:cubicBezTo>
                    <a:pt x="199" y="1096"/>
                    <a:pt x="199" y="1097"/>
                    <a:pt x="199" y="1098"/>
                  </a:cubicBezTo>
                  <a:cubicBezTo>
                    <a:pt x="199" y="1098"/>
                    <a:pt x="199" y="1098"/>
                    <a:pt x="199" y="1098"/>
                  </a:cubicBezTo>
                  <a:cubicBezTo>
                    <a:pt x="199" y="1102"/>
                    <a:pt x="200" y="1108"/>
                    <a:pt x="200" y="1111"/>
                  </a:cubicBezTo>
                  <a:cubicBezTo>
                    <a:pt x="200" y="1129"/>
                    <a:pt x="199" y="1147"/>
                    <a:pt x="199" y="1165"/>
                  </a:cubicBezTo>
                  <a:cubicBezTo>
                    <a:pt x="199" y="1166"/>
                    <a:pt x="199" y="1166"/>
                    <a:pt x="199" y="1166"/>
                  </a:cubicBezTo>
                  <a:cubicBezTo>
                    <a:pt x="190" y="1281"/>
                    <a:pt x="191" y="1380"/>
                    <a:pt x="194" y="1474"/>
                  </a:cubicBezTo>
                  <a:cubicBezTo>
                    <a:pt x="194" y="1475"/>
                    <a:pt x="194" y="1476"/>
                    <a:pt x="194" y="1476"/>
                  </a:cubicBezTo>
                  <a:cubicBezTo>
                    <a:pt x="194" y="1477"/>
                    <a:pt x="194" y="1477"/>
                    <a:pt x="194" y="1477"/>
                  </a:cubicBezTo>
                  <a:cubicBezTo>
                    <a:pt x="199" y="1611"/>
                    <a:pt x="209" y="1737"/>
                    <a:pt x="203" y="1892"/>
                  </a:cubicBezTo>
                  <a:cubicBezTo>
                    <a:pt x="207" y="1916"/>
                    <a:pt x="210" y="1940"/>
                    <a:pt x="214" y="1964"/>
                  </a:cubicBezTo>
                  <a:cubicBezTo>
                    <a:pt x="217" y="1942"/>
                    <a:pt x="219" y="1918"/>
                    <a:pt x="221" y="1895"/>
                  </a:cubicBezTo>
                  <a:cubicBezTo>
                    <a:pt x="223" y="1879"/>
                    <a:pt x="224" y="1863"/>
                    <a:pt x="226" y="1846"/>
                  </a:cubicBezTo>
                  <a:cubicBezTo>
                    <a:pt x="227" y="1845"/>
                    <a:pt x="227" y="1843"/>
                    <a:pt x="228" y="1841"/>
                  </a:cubicBezTo>
                  <a:cubicBezTo>
                    <a:pt x="231" y="1822"/>
                    <a:pt x="231" y="1803"/>
                    <a:pt x="231" y="1784"/>
                  </a:cubicBezTo>
                  <a:cubicBezTo>
                    <a:pt x="237" y="1726"/>
                    <a:pt x="241" y="1669"/>
                    <a:pt x="246" y="1612"/>
                  </a:cubicBezTo>
                  <a:cubicBezTo>
                    <a:pt x="255" y="1485"/>
                    <a:pt x="263" y="1359"/>
                    <a:pt x="269" y="1232"/>
                  </a:cubicBezTo>
                  <a:cubicBezTo>
                    <a:pt x="274" y="1111"/>
                    <a:pt x="280" y="988"/>
                    <a:pt x="278" y="867"/>
                  </a:cubicBezTo>
                  <a:cubicBezTo>
                    <a:pt x="277" y="811"/>
                    <a:pt x="272" y="756"/>
                    <a:pt x="262" y="702"/>
                  </a:cubicBezTo>
                  <a:cubicBezTo>
                    <a:pt x="255" y="669"/>
                    <a:pt x="244" y="638"/>
                    <a:pt x="229" y="608"/>
                  </a:cubicBezTo>
                  <a:cubicBezTo>
                    <a:pt x="229" y="607"/>
                    <a:pt x="229" y="605"/>
                    <a:pt x="229" y="604"/>
                  </a:cubicBezTo>
                  <a:cubicBezTo>
                    <a:pt x="227" y="603"/>
                    <a:pt x="226" y="603"/>
                    <a:pt x="225" y="602"/>
                  </a:cubicBezTo>
                  <a:moveTo>
                    <a:pt x="63" y="217"/>
                  </a:moveTo>
                  <a:cubicBezTo>
                    <a:pt x="57" y="219"/>
                    <a:pt x="52" y="221"/>
                    <a:pt x="46" y="224"/>
                  </a:cubicBezTo>
                  <a:cubicBezTo>
                    <a:pt x="48" y="230"/>
                    <a:pt x="50" y="236"/>
                    <a:pt x="52" y="241"/>
                  </a:cubicBezTo>
                  <a:cubicBezTo>
                    <a:pt x="53" y="247"/>
                    <a:pt x="54" y="252"/>
                    <a:pt x="55" y="258"/>
                  </a:cubicBezTo>
                  <a:cubicBezTo>
                    <a:pt x="56" y="270"/>
                    <a:pt x="58" y="282"/>
                    <a:pt x="58" y="294"/>
                  </a:cubicBezTo>
                  <a:cubicBezTo>
                    <a:pt x="58" y="329"/>
                    <a:pt x="64" y="363"/>
                    <a:pt x="80" y="395"/>
                  </a:cubicBezTo>
                  <a:cubicBezTo>
                    <a:pt x="84" y="404"/>
                    <a:pt x="88" y="412"/>
                    <a:pt x="92" y="421"/>
                  </a:cubicBezTo>
                  <a:cubicBezTo>
                    <a:pt x="104" y="444"/>
                    <a:pt x="118" y="466"/>
                    <a:pt x="132" y="488"/>
                  </a:cubicBezTo>
                  <a:cubicBezTo>
                    <a:pt x="138" y="495"/>
                    <a:pt x="143" y="501"/>
                    <a:pt x="149" y="507"/>
                  </a:cubicBezTo>
                  <a:cubicBezTo>
                    <a:pt x="167" y="526"/>
                    <a:pt x="183" y="547"/>
                    <a:pt x="200" y="567"/>
                  </a:cubicBezTo>
                  <a:cubicBezTo>
                    <a:pt x="201" y="567"/>
                    <a:pt x="201" y="568"/>
                    <a:pt x="201" y="568"/>
                  </a:cubicBezTo>
                  <a:cubicBezTo>
                    <a:pt x="205" y="574"/>
                    <a:pt x="207" y="582"/>
                    <a:pt x="211" y="584"/>
                  </a:cubicBezTo>
                  <a:cubicBezTo>
                    <a:pt x="216" y="587"/>
                    <a:pt x="221" y="589"/>
                    <a:pt x="227" y="591"/>
                  </a:cubicBezTo>
                  <a:cubicBezTo>
                    <a:pt x="226" y="591"/>
                    <a:pt x="226" y="591"/>
                    <a:pt x="226" y="590"/>
                  </a:cubicBezTo>
                  <a:cubicBezTo>
                    <a:pt x="227" y="591"/>
                    <a:pt x="228" y="592"/>
                    <a:pt x="229" y="593"/>
                  </a:cubicBezTo>
                  <a:cubicBezTo>
                    <a:pt x="235" y="595"/>
                    <a:pt x="242" y="597"/>
                    <a:pt x="248" y="598"/>
                  </a:cubicBezTo>
                  <a:cubicBezTo>
                    <a:pt x="265" y="601"/>
                    <a:pt x="281" y="605"/>
                    <a:pt x="297" y="611"/>
                  </a:cubicBezTo>
                  <a:cubicBezTo>
                    <a:pt x="301" y="612"/>
                    <a:pt x="307" y="614"/>
                    <a:pt x="311" y="614"/>
                  </a:cubicBezTo>
                  <a:cubicBezTo>
                    <a:pt x="328" y="616"/>
                    <a:pt x="345" y="618"/>
                    <a:pt x="362" y="619"/>
                  </a:cubicBezTo>
                  <a:cubicBezTo>
                    <a:pt x="371" y="620"/>
                    <a:pt x="380" y="620"/>
                    <a:pt x="390" y="621"/>
                  </a:cubicBezTo>
                  <a:cubicBezTo>
                    <a:pt x="387" y="619"/>
                    <a:pt x="384" y="618"/>
                    <a:pt x="382" y="616"/>
                  </a:cubicBezTo>
                  <a:cubicBezTo>
                    <a:pt x="375" y="610"/>
                    <a:pt x="368" y="608"/>
                    <a:pt x="360" y="606"/>
                  </a:cubicBezTo>
                  <a:cubicBezTo>
                    <a:pt x="332" y="597"/>
                    <a:pt x="303" y="588"/>
                    <a:pt x="275" y="577"/>
                  </a:cubicBezTo>
                  <a:cubicBezTo>
                    <a:pt x="262" y="571"/>
                    <a:pt x="250" y="564"/>
                    <a:pt x="237" y="558"/>
                  </a:cubicBezTo>
                  <a:cubicBezTo>
                    <a:pt x="229" y="553"/>
                    <a:pt x="221" y="548"/>
                    <a:pt x="212" y="544"/>
                  </a:cubicBezTo>
                  <a:cubicBezTo>
                    <a:pt x="204" y="525"/>
                    <a:pt x="193" y="508"/>
                    <a:pt x="182" y="492"/>
                  </a:cubicBezTo>
                  <a:cubicBezTo>
                    <a:pt x="149" y="443"/>
                    <a:pt x="120" y="394"/>
                    <a:pt x="98" y="340"/>
                  </a:cubicBezTo>
                  <a:cubicBezTo>
                    <a:pt x="83" y="300"/>
                    <a:pt x="71" y="259"/>
                    <a:pt x="63" y="217"/>
                  </a:cubicBezTo>
                  <a:moveTo>
                    <a:pt x="3" y="70"/>
                  </a:moveTo>
                  <a:cubicBezTo>
                    <a:pt x="0" y="95"/>
                    <a:pt x="1" y="121"/>
                    <a:pt x="6" y="145"/>
                  </a:cubicBezTo>
                  <a:cubicBezTo>
                    <a:pt x="6" y="140"/>
                    <a:pt x="6" y="133"/>
                    <a:pt x="5" y="129"/>
                  </a:cubicBezTo>
                  <a:cubicBezTo>
                    <a:pt x="3" y="110"/>
                    <a:pt x="5" y="92"/>
                    <a:pt x="7" y="73"/>
                  </a:cubicBezTo>
                  <a:cubicBezTo>
                    <a:pt x="5" y="73"/>
                    <a:pt x="4" y="72"/>
                    <a:pt x="3" y="70"/>
                  </a:cubicBezTo>
                  <a:moveTo>
                    <a:pt x="45" y="66"/>
                  </a:moveTo>
                  <a:cubicBezTo>
                    <a:pt x="36" y="69"/>
                    <a:pt x="27" y="71"/>
                    <a:pt x="18" y="74"/>
                  </a:cubicBezTo>
                  <a:cubicBezTo>
                    <a:pt x="16" y="74"/>
                    <a:pt x="15" y="74"/>
                    <a:pt x="14" y="74"/>
                  </a:cubicBezTo>
                  <a:cubicBezTo>
                    <a:pt x="14" y="94"/>
                    <a:pt x="14" y="114"/>
                    <a:pt x="14" y="134"/>
                  </a:cubicBezTo>
                  <a:cubicBezTo>
                    <a:pt x="14" y="141"/>
                    <a:pt x="16" y="148"/>
                    <a:pt x="19" y="155"/>
                  </a:cubicBezTo>
                  <a:cubicBezTo>
                    <a:pt x="24" y="169"/>
                    <a:pt x="29" y="184"/>
                    <a:pt x="35" y="198"/>
                  </a:cubicBezTo>
                  <a:cubicBezTo>
                    <a:pt x="35" y="199"/>
                    <a:pt x="35" y="200"/>
                    <a:pt x="36" y="201"/>
                  </a:cubicBezTo>
                  <a:cubicBezTo>
                    <a:pt x="41" y="212"/>
                    <a:pt x="42" y="215"/>
                    <a:pt x="50" y="215"/>
                  </a:cubicBezTo>
                  <a:cubicBezTo>
                    <a:pt x="52" y="215"/>
                    <a:pt x="56" y="215"/>
                    <a:pt x="60" y="214"/>
                  </a:cubicBezTo>
                  <a:cubicBezTo>
                    <a:pt x="60" y="214"/>
                    <a:pt x="61" y="214"/>
                    <a:pt x="61" y="214"/>
                  </a:cubicBezTo>
                  <a:cubicBezTo>
                    <a:pt x="62" y="214"/>
                    <a:pt x="62" y="214"/>
                    <a:pt x="63" y="215"/>
                  </a:cubicBezTo>
                  <a:cubicBezTo>
                    <a:pt x="62" y="212"/>
                    <a:pt x="62" y="210"/>
                    <a:pt x="61" y="208"/>
                  </a:cubicBezTo>
                  <a:cubicBezTo>
                    <a:pt x="60" y="199"/>
                    <a:pt x="58" y="191"/>
                    <a:pt x="56" y="182"/>
                  </a:cubicBezTo>
                  <a:cubicBezTo>
                    <a:pt x="52" y="183"/>
                    <a:pt x="48" y="184"/>
                    <a:pt x="44" y="184"/>
                  </a:cubicBezTo>
                  <a:cubicBezTo>
                    <a:pt x="43" y="184"/>
                    <a:pt x="41" y="184"/>
                    <a:pt x="40" y="184"/>
                  </a:cubicBezTo>
                  <a:cubicBezTo>
                    <a:pt x="46" y="182"/>
                    <a:pt x="51" y="180"/>
                    <a:pt x="56" y="179"/>
                  </a:cubicBezTo>
                  <a:cubicBezTo>
                    <a:pt x="54" y="168"/>
                    <a:pt x="52" y="158"/>
                    <a:pt x="50" y="148"/>
                  </a:cubicBezTo>
                  <a:cubicBezTo>
                    <a:pt x="49" y="121"/>
                    <a:pt x="49" y="93"/>
                    <a:pt x="45" y="66"/>
                  </a:cubicBezTo>
                  <a:moveTo>
                    <a:pt x="14" y="38"/>
                  </a:moveTo>
                  <a:cubicBezTo>
                    <a:pt x="12" y="39"/>
                    <a:pt x="10" y="40"/>
                    <a:pt x="8" y="42"/>
                  </a:cubicBezTo>
                  <a:cubicBezTo>
                    <a:pt x="8" y="42"/>
                    <a:pt x="8" y="42"/>
                    <a:pt x="8" y="42"/>
                  </a:cubicBezTo>
                  <a:cubicBezTo>
                    <a:pt x="10" y="41"/>
                    <a:pt x="13" y="40"/>
                    <a:pt x="15" y="39"/>
                  </a:cubicBezTo>
                  <a:cubicBezTo>
                    <a:pt x="15" y="39"/>
                    <a:pt x="15" y="39"/>
                    <a:pt x="14" y="38"/>
                  </a:cubicBezTo>
                  <a:moveTo>
                    <a:pt x="36" y="0"/>
                  </a:moveTo>
                  <a:cubicBezTo>
                    <a:pt x="32" y="0"/>
                    <a:pt x="27" y="2"/>
                    <a:pt x="24" y="6"/>
                  </a:cubicBezTo>
                  <a:cubicBezTo>
                    <a:pt x="24" y="6"/>
                    <a:pt x="24" y="6"/>
                    <a:pt x="24" y="7"/>
                  </a:cubicBezTo>
                  <a:cubicBezTo>
                    <a:pt x="31" y="5"/>
                    <a:pt x="38" y="4"/>
                    <a:pt x="46" y="3"/>
                  </a:cubicBezTo>
                  <a:cubicBezTo>
                    <a:pt x="43" y="1"/>
                    <a:pt x="40" y="0"/>
                    <a:pt x="36"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8"/>
            <p:cNvSpPr>
              <a:spLocks noEditPoints="1"/>
            </p:cNvSpPr>
            <p:nvPr/>
          </p:nvSpPr>
          <p:spPr bwMode="auto">
            <a:xfrm>
              <a:off x="4779963" y="3221038"/>
              <a:ext cx="1865313" cy="419100"/>
            </a:xfrm>
            <a:custGeom>
              <a:avLst/>
              <a:gdLst>
                <a:gd name="T0" fmla="*/ 59 w 440"/>
                <a:gd name="T1" fmla="*/ 2 h 99"/>
                <a:gd name="T2" fmla="*/ 0 w 440"/>
                <a:gd name="T3" fmla="*/ 19 h 99"/>
                <a:gd name="T4" fmla="*/ 1 w 440"/>
                <a:gd name="T5" fmla="*/ 20 h 99"/>
                <a:gd name="T6" fmla="*/ 1 w 440"/>
                <a:gd name="T7" fmla="*/ 20 h 99"/>
                <a:gd name="T8" fmla="*/ 24 w 440"/>
                <a:gd name="T9" fmla="*/ 15 h 99"/>
                <a:gd name="T10" fmla="*/ 106 w 440"/>
                <a:gd name="T11" fmla="*/ 54 h 99"/>
                <a:gd name="T12" fmla="*/ 200 w 440"/>
                <a:gd name="T13" fmla="*/ 97 h 99"/>
                <a:gd name="T14" fmla="*/ 225 w 440"/>
                <a:gd name="T15" fmla="*/ 99 h 99"/>
                <a:gd name="T16" fmla="*/ 312 w 440"/>
                <a:gd name="T17" fmla="*/ 88 h 99"/>
                <a:gd name="T18" fmla="*/ 438 w 440"/>
                <a:gd name="T19" fmla="*/ 66 h 99"/>
                <a:gd name="T20" fmla="*/ 437 w 440"/>
                <a:gd name="T21" fmla="*/ 58 h 99"/>
                <a:gd name="T22" fmla="*/ 440 w 440"/>
                <a:gd name="T23" fmla="*/ 24 h 99"/>
                <a:gd name="T24" fmla="*/ 403 w 440"/>
                <a:gd name="T25" fmla="*/ 15 h 99"/>
                <a:gd name="T26" fmla="*/ 326 w 440"/>
                <a:gd name="T27" fmla="*/ 33 h 99"/>
                <a:gd name="T28" fmla="*/ 375 w 440"/>
                <a:gd name="T29" fmla="*/ 29 h 99"/>
                <a:gd name="T30" fmla="*/ 386 w 440"/>
                <a:gd name="T31" fmla="*/ 29 h 99"/>
                <a:gd name="T32" fmla="*/ 403 w 440"/>
                <a:gd name="T33" fmla="*/ 29 h 99"/>
                <a:gd name="T34" fmla="*/ 403 w 440"/>
                <a:gd name="T35" fmla="*/ 31 h 99"/>
                <a:gd name="T36" fmla="*/ 388 w 440"/>
                <a:gd name="T37" fmla="*/ 31 h 99"/>
                <a:gd name="T38" fmla="*/ 387 w 440"/>
                <a:gd name="T39" fmla="*/ 31 h 99"/>
                <a:gd name="T40" fmla="*/ 386 w 440"/>
                <a:gd name="T41" fmla="*/ 31 h 99"/>
                <a:gd name="T42" fmla="*/ 361 w 440"/>
                <a:gd name="T43" fmla="*/ 35 h 99"/>
                <a:gd name="T44" fmla="*/ 324 w 440"/>
                <a:gd name="T45" fmla="*/ 41 h 99"/>
                <a:gd name="T46" fmla="*/ 270 w 440"/>
                <a:gd name="T47" fmla="*/ 45 h 99"/>
                <a:gd name="T48" fmla="*/ 264 w 440"/>
                <a:gd name="T49" fmla="*/ 45 h 99"/>
                <a:gd name="T50" fmla="*/ 255 w 440"/>
                <a:gd name="T51" fmla="*/ 45 h 99"/>
                <a:gd name="T52" fmla="*/ 188 w 440"/>
                <a:gd name="T53" fmla="*/ 33 h 99"/>
                <a:gd name="T54" fmla="*/ 146 w 440"/>
                <a:gd name="T55" fmla="*/ 27 h 99"/>
                <a:gd name="T56" fmla="*/ 102 w 440"/>
                <a:gd name="T57" fmla="*/ 13 h 99"/>
                <a:gd name="T58" fmla="*/ 92 w 440"/>
                <a:gd name="T59" fmla="*/ 10 h 99"/>
                <a:gd name="T60" fmla="*/ 91 w 440"/>
                <a:gd name="T61" fmla="*/ 10 h 99"/>
                <a:gd name="T62" fmla="*/ 61 w 440"/>
                <a:gd name="T63" fmla="*/ 12 h 99"/>
                <a:gd name="T64" fmla="*/ 60 w 440"/>
                <a:gd name="T65" fmla="*/ 12 h 99"/>
                <a:gd name="T66" fmla="*/ 55 w 440"/>
                <a:gd name="T67" fmla="*/ 9 h 99"/>
                <a:gd name="T68" fmla="*/ 60 w 440"/>
                <a:gd name="T69" fmla="*/ 7 h 99"/>
                <a:gd name="T70" fmla="*/ 83 w 440"/>
                <a:gd name="T71" fmla="*/ 4 h 99"/>
                <a:gd name="T72" fmla="*/ 59 w 440"/>
                <a:gd name="T73" fmla="*/ 2 h 99"/>
                <a:gd name="T74" fmla="*/ 126 w 440"/>
                <a:gd name="T75" fmla="*/ 0 h 99"/>
                <a:gd name="T76" fmla="*/ 113 w 440"/>
                <a:gd name="T77" fmla="*/ 5 h 99"/>
                <a:gd name="T78" fmla="*/ 115 w 440"/>
                <a:gd name="T79" fmla="*/ 6 h 99"/>
                <a:gd name="T80" fmla="*/ 162 w 440"/>
                <a:gd name="T81" fmla="*/ 15 h 99"/>
                <a:gd name="T82" fmla="*/ 130 w 440"/>
                <a:gd name="T83" fmla="*/ 0 h 99"/>
                <a:gd name="T84" fmla="*/ 126 w 440"/>
                <a:gd name="T8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0" h="99">
                  <a:moveTo>
                    <a:pt x="59" y="2"/>
                  </a:moveTo>
                  <a:cubicBezTo>
                    <a:pt x="38" y="2"/>
                    <a:pt x="17" y="7"/>
                    <a:pt x="0" y="19"/>
                  </a:cubicBezTo>
                  <a:cubicBezTo>
                    <a:pt x="0" y="19"/>
                    <a:pt x="0" y="20"/>
                    <a:pt x="1" y="20"/>
                  </a:cubicBezTo>
                  <a:cubicBezTo>
                    <a:pt x="1" y="20"/>
                    <a:pt x="1" y="20"/>
                    <a:pt x="1" y="20"/>
                  </a:cubicBezTo>
                  <a:cubicBezTo>
                    <a:pt x="9" y="17"/>
                    <a:pt x="17" y="15"/>
                    <a:pt x="24" y="15"/>
                  </a:cubicBezTo>
                  <a:cubicBezTo>
                    <a:pt x="55" y="15"/>
                    <a:pt x="81" y="37"/>
                    <a:pt x="106" y="54"/>
                  </a:cubicBezTo>
                  <a:cubicBezTo>
                    <a:pt x="136" y="73"/>
                    <a:pt x="165" y="91"/>
                    <a:pt x="200" y="97"/>
                  </a:cubicBezTo>
                  <a:cubicBezTo>
                    <a:pt x="208" y="98"/>
                    <a:pt x="217" y="99"/>
                    <a:pt x="225" y="99"/>
                  </a:cubicBezTo>
                  <a:cubicBezTo>
                    <a:pt x="254" y="99"/>
                    <a:pt x="283" y="92"/>
                    <a:pt x="312" y="88"/>
                  </a:cubicBezTo>
                  <a:cubicBezTo>
                    <a:pt x="354" y="80"/>
                    <a:pt x="396" y="74"/>
                    <a:pt x="438" y="66"/>
                  </a:cubicBezTo>
                  <a:cubicBezTo>
                    <a:pt x="437" y="62"/>
                    <a:pt x="437" y="60"/>
                    <a:pt x="437" y="58"/>
                  </a:cubicBezTo>
                  <a:cubicBezTo>
                    <a:pt x="438" y="47"/>
                    <a:pt x="439" y="35"/>
                    <a:pt x="440" y="24"/>
                  </a:cubicBezTo>
                  <a:cubicBezTo>
                    <a:pt x="428" y="18"/>
                    <a:pt x="415" y="15"/>
                    <a:pt x="403" y="15"/>
                  </a:cubicBezTo>
                  <a:cubicBezTo>
                    <a:pt x="378" y="15"/>
                    <a:pt x="352" y="26"/>
                    <a:pt x="326" y="33"/>
                  </a:cubicBezTo>
                  <a:cubicBezTo>
                    <a:pt x="343" y="32"/>
                    <a:pt x="359" y="30"/>
                    <a:pt x="375" y="29"/>
                  </a:cubicBezTo>
                  <a:cubicBezTo>
                    <a:pt x="378" y="29"/>
                    <a:pt x="382" y="29"/>
                    <a:pt x="386" y="29"/>
                  </a:cubicBezTo>
                  <a:cubicBezTo>
                    <a:pt x="391" y="29"/>
                    <a:pt x="397" y="29"/>
                    <a:pt x="403" y="29"/>
                  </a:cubicBezTo>
                  <a:cubicBezTo>
                    <a:pt x="403" y="30"/>
                    <a:pt x="403" y="30"/>
                    <a:pt x="403" y="31"/>
                  </a:cubicBezTo>
                  <a:cubicBezTo>
                    <a:pt x="398" y="31"/>
                    <a:pt x="393" y="31"/>
                    <a:pt x="388" y="31"/>
                  </a:cubicBezTo>
                  <a:cubicBezTo>
                    <a:pt x="388" y="31"/>
                    <a:pt x="387" y="31"/>
                    <a:pt x="387" y="31"/>
                  </a:cubicBezTo>
                  <a:cubicBezTo>
                    <a:pt x="387" y="31"/>
                    <a:pt x="386" y="31"/>
                    <a:pt x="386" y="31"/>
                  </a:cubicBezTo>
                  <a:cubicBezTo>
                    <a:pt x="377" y="31"/>
                    <a:pt x="369" y="33"/>
                    <a:pt x="361" y="35"/>
                  </a:cubicBezTo>
                  <a:cubicBezTo>
                    <a:pt x="349" y="38"/>
                    <a:pt x="336" y="39"/>
                    <a:pt x="324" y="41"/>
                  </a:cubicBezTo>
                  <a:cubicBezTo>
                    <a:pt x="306" y="42"/>
                    <a:pt x="288" y="44"/>
                    <a:pt x="270" y="45"/>
                  </a:cubicBezTo>
                  <a:cubicBezTo>
                    <a:pt x="268" y="45"/>
                    <a:pt x="266" y="45"/>
                    <a:pt x="264" y="45"/>
                  </a:cubicBezTo>
                  <a:cubicBezTo>
                    <a:pt x="261" y="45"/>
                    <a:pt x="258" y="45"/>
                    <a:pt x="255" y="45"/>
                  </a:cubicBezTo>
                  <a:cubicBezTo>
                    <a:pt x="233" y="41"/>
                    <a:pt x="210" y="37"/>
                    <a:pt x="188" y="33"/>
                  </a:cubicBezTo>
                  <a:cubicBezTo>
                    <a:pt x="174" y="31"/>
                    <a:pt x="159" y="30"/>
                    <a:pt x="146" y="27"/>
                  </a:cubicBezTo>
                  <a:cubicBezTo>
                    <a:pt x="131" y="23"/>
                    <a:pt x="117" y="17"/>
                    <a:pt x="102" y="13"/>
                  </a:cubicBezTo>
                  <a:cubicBezTo>
                    <a:pt x="99" y="11"/>
                    <a:pt x="95" y="10"/>
                    <a:pt x="92" y="10"/>
                  </a:cubicBezTo>
                  <a:cubicBezTo>
                    <a:pt x="91" y="10"/>
                    <a:pt x="91" y="10"/>
                    <a:pt x="91" y="10"/>
                  </a:cubicBezTo>
                  <a:cubicBezTo>
                    <a:pt x="81" y="10"/>
                    <a:pt x="71" y="11"/>
                    <a:pt x="61" y="12"/>
                  </a:cubicBezTo>
                  <a:cubicBezTo>
                    <a:pt x="61" y="12"/>
                    <a:pt x="60" y="12"/>
                    <a:pt x="60" y="12"/>
                  </a:cubicBezTo>
                  <a:cubicBezTo>
                    <a:pt x="59" y="12"/>
                    <a:pt x="57" y="11"/>
                    <a:pt x="55" y="9"/>
                  </a:cubicBezTo>
                  <a:cubicBezTo>
                    <a:pt x="57" y="9"/>
                    <a:pt x="59" y="8"/>
                    <a:pt x="60" y="7"/>
                  </a:cubicBezTo>
                  <a:cubicBezTo>
                    <a:pt x="68" y="7"/>
                    <a:pt x="75" y="5"/>
                    <a:pt x="83" y="4"/>
                  </a:cubicBezTo>
                  <a:cubicBezTo>
                    <a:pt x="75" y="3"/>
                    <a:pt x="67" y="2"/>
                    <a:pt x="59" y="2"/>
                  </a:cubicBezTo>
                  <a:moveTo>
                    <a:pt x="126" y="0"/>
                  </a:moveTo>
                  <a:cubicBezTo>
                    <a:pt x="121" y="0"/>
                    <a:pt x="116" y="2"/>
                    <a:pt x="113" y="5"/>
                  </a:cubicBezTo>
                  <a:cubicBezTo>
                    <a:pt x="114" y="6"/>
                    <a:pt x="114" y="6"/>
                    <a:pt x="115" y="6"/>
                  </a:cubicBezTo>
                  <a:cubicBezTo>
                    <a:pt x="130" y="11"/>
                    <a:pt x="146" y="13"/>
                    <a:pt x="162" y="15"/>
                  </a:cubicBezTo>
                  <a:cubicBezTo>
                    <a:pt x="152" y="9"/>
                    <a:pt x="142" y="4"/>
                    <a:pt x="130" y="0"/>
                  </a:cubicBezTo>
                  <a:cubicBezTo>
                    <a:pt x="129" y="0"/>
                    <a:pt x="127" y="0"/>
                    <a:pt x="126"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9"/>
            <p:cNvSpPr>
              <a:spLocks noEditPoints="1"/>
            </p:cNvSpPr>
            <p:nvPr/>
          </p:nvSpPr>
          <p:spPr bwMode="auto">
            <a:xfrm>
              <a:off x="3741738" y="-542925"/>
              <a:ext cx="1292225" cy="954088"/>
            </a:xfrm>
            <a:custGeom>
              <a:avLst/>
              <a:gdLst>
                <a:gd name="T0" fmla="*/ 81 w 305"/>
                <a:gd name="T1" fmla="*/ 125 h 225"/>
                <a:gd name="T2" fmla="*/ 77 w 305"/>
                <a:gd name="T3" fmla="*/ 126 h 225"/>
                <a:gd name="T4" fmla="*/ 78 w 305"/>
                <a:gd name="T5" fmla="*/ 127 h 225"/>
                <a:gd name="T6" fmla="*/ 92 w 305"/>
                <a:gd name="T7" fmla="*/ 167 h 225"/>
                <a:gd name="T8" fmla="*/ 102 w 305"/>
                <a:gd name="T9" fmla="*/ 186 h 225"/>
                <a:gd name="T10" fmla="*/ 81 w 305"/>
                <a:gd name="T11" fmla="*/ 125 h 225"/>
                <a:gd name="T12" fmla="*/ 58 w 305"/>
                <a:gd name="T13" fmla="*/ 88 h 225"/>
                <a:gd name="T14" fmla="*/ 73 w 305"/>
                <a:gd name="T15" fmla="*/ 115 h 225"/>
                <a:gd name="T16" fmla="*/ 76 w 305"/>
                <a:gd name="T17" fmla="*/ 122 h 225"/>
                <a:gd name="T18" fmla="*/ 79 w 305"/>
                <a:gd name="T19" fmla="*/ 121 h 225"/>
                <a:gd name="T20" fmla="*/ 58 w 305"/>
                <a:gd name="T21" fmla="*/ 88 h 225"/>
                <a:gd name="T22" fmla="*/ 1 w 305"/>
                <a:gd name="T23" fmla="*/ 0 h 225"/>
                <a:gd name="T24" fmla="*/ 0 w 305"/>
                <a:gd name="T25" fmla="*/ 1 h 225"/>
                <a:gd name="T26" fmla="*/ 5 w 305"/>
                <a:gd name="T27" fmla="*/ 19 h 225"/>
                <a:gd name="T28" fmla="*/ 12 w 305"/>
                <a:gd name="T29" fmla="*/ 28 h 225"/>
                <a:gd name="T30" fmla="*/ 27 w 305"/>
                <a:gd name="T31" fmla="*/ 43 h 225"/>
                <a:gd name="T32" fmla="*/ 30 w 305"/>
                <a:gd name="T33" fmla="*/ 46 h 225"/>
                <a:gd name="T34" fmla="*/ 34 w 305"/>
                <a:gd name="T35" fmla="*/ 52 h 225"/>
                <a:gd name="T36" fmla="*/ 44 w 305"/>
                <a:gd name="T37" fmla="*/ 70 h 225"/>
                <a:gd name="T38" fmla="*/ 50 w 305"/>
                <a:gd name="T39" fmla="*/ 78 h 225"/>
                <a:gd name="T40" fmla="*/ 51 w 305"/>
                <a:gd name="T41" fmla="*/ 78 h 225"/>
                <a:gd name="T42" fmla="*/ 67 w 305"/>
                <a:gd name="T43" fmla="*/ 85 h 225"/>
                <a:gd name="T44" fmla="*/ 87 w 305"/>
                <a:gd name="T45" fmla="*/ 104 h 225"/>
                <a:gd name="T46" fmla="*/ 109 w 305"/>
                <a:gd name="T47" fmla="*/ 157 h 225"/>
                <a:gd name="T48" fmla="*/ 112 w 305"/>
                <a:gd name="T49" fmla="*/ 167 h 225"/>
                <a:gd name="T50" fmla="*/ 148 w 305"/>
                <a:gd name="T51" fmla="*/ 211 h 225"/>
                <a:gd name="T52" fmla="*/ 178 w 305"/>
                <a:gd name="T53" fmla="*/ 222 h 225"/>
                <a:gd name="T54" fmla="*/ 198 w 305"/>
                <a:gd name="T55" fmla="*/ 225 h 225"/>
                <a:gd name="T56" fmla="*/ 239 w 305"/>
                <a:gd name="T57" fmla="*/ 219 h 225"/>
                <a:gd name="T58" fmla="*/ 290 w 305"/>
                <a:gd name="T59" fmla="*/ 198 h 225"/>
                <a:gd name="T60" fmla="*/ 305 w 305"/>
                <a:gd name="T61" fmla="*/ 189 h 225"/>
                <a:gd name="T62" fmla="*/ 290 w 305"/>
                <a:gd name="T63" fmla="*/ 182 h 225"/>
                <a:gd name="T64" fmla="*/ 287 w 305"/>
                <a:gd name="T65" fmla="*/ 182 h 225"/>
                <a:gd name="T66" fmla="*/ 201 w 305"/>
                <a:gd name="T67" fmla="*/ 198 h 225"/>
                <a:gd name="T68" fmla="*/ 174 w 305"/>
                <a:gd name="T69" fmla="*/ 195 h 225"/>
                <a:gd name="T70" fmla="*/ 119 w 305"/>
                <a:gd name="T71" fmla="*/ 126 h 225"/>
                <a:gd name="T72" fmla="*/ 77 w 305"/>
                <a:gd name="T73" fmla="*/ 50 h 225"/>
                <a:gd name="T74" fmla="*/ 43 w 305"/>
                <a:gd name="T75" fmla="*/ 37 h 225"/>
                <a:gd name="T76" fmla="*/ 27 w 305"/>
                <a:gd name="T77" fmla="*/ 33 h 225"/>
                <a:gd name="T78" fmla="*/ 11 w 305"/>
                <a:gd name="T79" fmla="*/ 18 h 225"/>
                <a:gd name="T80" fmla="*/ 2 w 305"/>
                <a:gd name="T81" fmla="*/ 1 h 225"/>
                <a:gd name="T82" fmla="*/ 1 w 305"/>
                <a:gd name="T83"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5" h="225">
                  <a:moveTo>
                    <a:pt x="81" y="125"/>
                  </a:moveTo>
                  <a:cubicBezTo>
                    <a:pt x="79" y="126"/>
                    <a:pt x="78" y="126"/>
                    <a:pt x="77" y="126"/>
                  </a:cubicBezTo>
                  <a:cubicBezTo>
                    <a:pt x="77" y="126"/>
                    <a:pt x="77" y="127"/>
                    <a:pt x="78" y="127"/>
                  </a:cubicBezTo>
                  <a:cubicBezTo>
                    <a:pt x="82" y="141"/>
                    <a:pt x="87" y="154"/>
                    <a:pt x="92" y="167"/>
                  </a:cubicBezTo>
                  <a:cubicBezTo>
                    <a:pt x="95" y="174"/>
                    <a:pt x="99" y="180"/>
                    <a:pt x="102" y="186"/>
                  </a:cubicBezTo>
                  <a:cubicBezTo>
                    <a:pt x="95" y="165"/>
                    <a:pt x="92" y="144"/>
                    <a:pt x="81" y="125"/>
                  </a:cubicBezTo>
                  <a:moveTo>
                    <a:pt x="58" y="88"/>
                  </a:moveTo>
                  <a:cubicBezTo>
                    <a:pt x="64" y="96"/>
                    <a:pt x="69" y="105"/>
                    <a:pt x="73" y="115"/>
                  </a:cubicBezTo>
                  <a:cubicBezTo>
                    <a:pt x="74" y="117"/>
                    <a:pt x="75" y="120"/>
                    <a:pt x="76" y="122"/>
                  </a:cubicBezTo>
                  <a:cubicBezTo>
                    <a:pt x="77" y="122"/>
                    <a:pt x="78" y="122"/>
                    <a:pt x="79" y="121"/>
                  </a:cubicBezTo>
                  <a:cubicBezTo>
                    <a:pt x="74" y="108"/>
                    <a:pt x="72" y="95"/>
                    <a:pt x="58" y="88"/>
                  </a:cubicBezTo>
                  <a:moveTo>
                    <a:pt x="1" y="0"/>
                  </a:moveTo>
                  <a:cubicBezTo>
                    <a:pt x="1" y="0"/>
                    <a:pt x="0" y="0"/>
                    <a:pt x="0" y="1"/>
                  </a:cubicBezTo>
                  <a:cubicBezTo>
                    <a:pt x="1" y="8"/>
                    <a:pt x="3" y="13"/>
                    <a:pt x="5" y="19"/>
                  </a:cubicBezTo>
                  <a:cubicBezTo>
                    <a:pt x="7" y="22"/>
                    <a:pt x="9" y="25"/>
                    <a:pt x="12" y="28"/>
                  </a:cubicBezTo>
                  <a:cubicBezTo>
                    <a:pt x="16" y="34"/>
                    <a:pt x="22" y="38"/>
                    <a:pt x="27" y="43"/>
                  </a:cubicBezTo>
                  <a:cubicBezTo>
                    <a:pt x="28" y="44"/>
                    <a:pt x="29" y="45"/>
                    <a:pt x="30" y="46"/>
                  </a:cubicBezTo>
                  <a:cubicBezTo>
                    <a:pt x="31" y="48"/>
                    <a:pt x="33" y="50"/>
                    <a:pt x="34" y="52"/>
                  </a:cubicBezTo>
                  <a:cubicBezTo>
                    <a:pt x="38" y="57"/>
                    <a:pt x="41" y="64"/>
                    <a:pt x="44" y="70"/>
                  </a:cubicBezTo>
                  <a:cubicBezTo>
                    <a:pt x="46" y="72"/>
                    <a:pt x="48" y="75"/>
                    <a:pt x="50" y="78"/>
                  </a:cubicBezTo>
                  <a:cubicBezTo>
                    <a:pt x="50" y="78"/>
                    <a:pt x="51" y="78"/>
                    <a:pt x="51" y="78"/>
                  </a:cubicBezTo>
                  <a:cubicBezTo>
                    <a:pt x="56" y="81"/>
                    <a:pt x="61" y="83"/>
                    <a:pt x="67" y="85"/>
                  </a:cubicBezTo>
                  <a:cubicBezTo>
                    <a:pt x="77" y="87"/>
                    <a:pt x="83" y="94"/>
                    <a:pt x="87" y="104"/>
                  </a:cubicBezTo>
                  <a:cubicBezTo>
                    <a:pt x="93" y="122"/>
                    <a:pt x="101" y="139"/>
                    <a:pt x="109" y="157"/>
                  </a:cubicBezTo>
                  <a:cubicBezTo>
                    <a:pt x="110" y="160"/>
                    <a:pt x="111" y="164"/>
                    <a:pt x="112" y="167"/>
                  </a:cubicBezTo>
                  <a:cubicBezTo>
                    <a:pt x="117" y="188"/>
                    <a:pt x="129" y="203"/>
                    <a:pt x="148" y="211"/>
                  </a:cubicBezTo>
                  <a:cubicBezTo>
                    <a:pt x="158" y="215"/>
                    <a:pt x="168" y="219"/>
                    <a:pt x="178" y="222"/>
                  </a:cubicBezTo>
                  <a:cubicBezTo>
                    <a:pt x="184" y="224"/>
                    <a:pt x="191" y="225"/>
                    <a:pt x="198" y="225"/>
                  </a:cubicBezTo>
                  <a:cubicBezTo>
                    <a:pt x="211" y="225"/>
                    <a:pt x="225" y="222"/>
                    <a:pt x="239" y="219"/>
                  </a:cubicBezTo>
                  <a:cubicBezTo>
                    <a:pt x="257" y="214"/>
                    <a:pt x="273" y="206"/>
                    <a:pt x="290" y="198"/>
                  </a:cubicBezTo>
                  <a:cubicBezTo>
                    <a:pt x="295" y="195"/>
                    <a:pt x="300" y="192"/>
                    <a:pt x="305" y="189"/>
                  </a:cubicBezTo>
                  <a:cubicBezTo>
                    <a:pt x="301" y="185"/>
                    <a:pt x="296" y="182"/>
                    <a:pt x="290" y="182"/>
                  </a:cubicBezTo>
                  <a:cubicBezTo>
                    <a:pt x="289" y="182"/>
                    <a:pt x="288" y="182"/>
                    <a:pt x="287" y="182"/>
                  </a:cubicBezTo>
                  <a:cubicBezTo>
                    <a:pt x="257" y="187"/>
                    <a:pt x="230" y="198"/>
                    <a:pt x="201" y="198"/>
                  </a:cubicBezTo>
                  <a:cubicBezTo>
                    <a:pt x="192" y="198"/>
                    <a:pt x="184" y="197"/>
                    <a:pt x="174" y="195"/>
                  </a:cubicBezTo>
                  <a:cubicBezTo>
                    <a:pt x="141" y="186"/>
                    <a:pt x="129" y="155"/>
                    <a:pt x="119" y="126"/>
                  </a:cubicBezTo>
                  <a:cubicBezTo>
                    <a:pt x="109" y="99"/>
                    <a:pt x="100" y="70"/>
                    <a:pt x="77" y="50"/>
                  </a:cubicBezTo>
                  <a:cubicBezTo>
                    <a:pt x="68" y="42"/>
                    <a:pt x="55" y="38"/>
                    <a:pt x="43" y="37"/>
                  </a:cubicBezTo>
                  <a:cubicBezTo>
                    <a:pt x="38" y="37"/>
                    <a:pt x="32" y="36"/>
                    <a:pt x="27" y="33"/>
                  </a:cubicBezTo>
                  <a:cubicBezTo>
                    <a:pt x="21" y="29"/>
                    <a:pt x="16" y="24"/>
                    <a:pt x="11" y="18"/>
                  </a:cubicBezTo>
                  <a:cubicBezTo>
                    <a:pt x="7" y="13"/>
                    <a:pt x="4" y="7"/>
                    <a:pt x="2" y="1"/>
                  </a:cubicBezTo>
                  <a:cubicBezTo>
                    <a:pt x="2" y="0"/>
                    <a:pt x="2" y="0"/>
                    <a:pt x="1"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20"/>
            <p:cNvSpPr>
              <a:spLocks noEditPoints="1"/>
            </p:cNvSpPr>
            <p:nvPr/>
          </p:nvSpPr>
          <p:spPr bwMode="auto">
            <a:xfrm>
              <a:off x="3386138" y="-1300163"/>
              <a:ext cx="4381500" cy="2655888"/>
            </a:xfrm>
            <a:custGeom>
              <a:avLst/>
              <a:gdLst>
                <a:gd name="T0" fmla="*/ 517 w 1034"/>
                <a:gd name="T1" fmla="*/ 592 h 627"/>
                <a:gd name="T2" fmla="*/ 683 w 1034"/>
                <a:gd name="T3" fmla="*/ 389 h 627"/>
                <a:gd name="T4" fmla="*/ 607 w 1034"/>
                <a:gd name="T5" fmla="*/ 383 h 627"/>
                <a:gd name="T6" fmla="*/ 578 w 1034"/>
                <a:gd name="T7" fmla="*/ 407 h 627"/>
                <a:gd name="T8" fmla="*/ 430 w 1034"/>
                <a:gd name="T9" fmla="*/ 434 h 627"/>
                <a:gd name="T10" fmla="*/ 359 w 1034"/>
                <a:gd name="T11" fmla="*/ 420 h 627"/>
                <a:gd name="T12" fmla="*/ 230 w 1034"/>
                <a:gd name="T13" fmla="*/ 421 h 627"/>
                <a:gd name="T14" fmla="*/ 187 w 1034"/>
                <a:gd name="T15" fmla="*/ 407 h 627"/>
                <a:gd name="T16" fmla="*/ 116 w 1034"/>
                <a:gd name="T17" fmla="*/ 419 h 627"/>
                <a:gd name="T18" fmla="*/ 45 w 1034"/>
                <a:gd name="T19" fmla="*/ 437 h 627"/>
                <a:gd name="T20" fmla="*/ 12 w 1034"/>
                <a:gd name="T21" fmla="*/ 445 h 627"/>
                <a:gd name="T22" fmla="*/ 13 w 1034"/>
                <a:gd name="T23" fmla="*/ 468 h 627"/>
                <a:gd name="T24" fmla="*/ 50 w 1034"/>
                <a:gd name="T25" fmla="*/ 468 h 627"/>
                <a:gd name="T26" fmla="*/ 307 w 1034"/>
                <a:gd name="T27" fmla="*/ 476 h 627"/>
                <a:gd name="T28" fmla="*/ 496 w 1034"/>
                <a:gd name="T29" fmla="*/ 482 h 627"/>
                <a:gd name="T30" fmla="*/ 527 w 1034"/>
                <a:gd name="T31" fmla="*/ 616 h 627"/>
                <a:gd name="T32" fmla="*/ 670 w 1034"/>
                <a:gd name="T33" fmla="*/ 425 h 627"/>
                <a:gd name="T34" fmla="*/ 830 w 1034"/>
                <a:gd name="T35" fmla="*/ 476 h 627"/>
                <a:gd name="T36" fmla="*/ 940 w 1034"/>
                <a:gd name="T37" fmla="*/ 602 h 627"/>
                <a:gd name="T38" fmla="*/ 894 w 1034"/>
                <a:gd name="T39" fmla="*/ 533 h 627"/>
                <a:gd name="T40" fmla="*/ 863 w 1034"/>
                <a:gd name="T41" fmla="*/ 475 h 627"/>
                <a:gd name="T42" fmla="*/ 769 w 1034"/>
                <a:gd name="T43" fmla="*/ 358 h 627"/>
                <a:gd name="T44" fmla="*/ 351 w 1034"/>
                <a:gd name="T45" fmla="*/ 201 h 627"/>
                <a:gd name="T46" fmla="*/ 1018 w 1034"/>
                <a:gd name="T47" fmla="*/ 129 h 627"/>
                <a:gd name="T48" fmla="*/ 676 w 1034"/>
                <a:gd name="T49" fmla="*/ 102 h 627"/>
                <a:gd name="T50" fmla="*/ 651 w 1034"/>
                <a:gd name="T51" fmla="*/ 331 h 627"/>
                <a:gd name="T52" fmla="*/ 577 w 1034"/>
                <a:gd name="T53" fmla="*/ 130 h 627"/>
                <a:gd name="T54" fmla="*/ 711 w 1034"/>
                <a:gd name="T55" fmla="*/ 362 h 627"/>
                <a:gd name="T56" fmla="*/ 693 w 1034"/>
                <a:gd name="T57" fmla="*/ 289 h 627"/>
                <a:gd name="T58" fmla="*/ 720 w 1034"/>
                <a:gd name="T59" fmla="*/ 92 h 627"/>
                <a:gd name="T60" fmla="*/ 328 w 1034"/>
                <a:gd name="T61" fmla="*/ 77 h 627"/>
                <a:gd name="T62" fmla="*/ 523 w 1034"/>
                <a:gd name="T63" fmla="*/ 405 h 627"/>
                <a:gd name="T64" fmla="*/ 601 w 1034"/>
                <a:gd name="T65" fmla="*/ 344 h 627"/>
                <a:gd name="T66" fmla="*/ 402 w 1034"/>
                <a:gd name="T67" fmla="*/ 203 h 627"/>
                <a:gd name="T68" fmla="*/ 345 w 1034"/>
                <a:gd name="T69" fmla="*/ 80 h 627"/>
                <a:gd name="T70" fmla="*/ 332 w 1034"/>
                <a:gd name="T71" fmla="*/ 103 h 627"/>
                <a:gd name="T72" fmla="*/ 419 w 1034"/>
                <a:gd name="T73" fmla="*/ 377 h 627"/>
                <a:gd name="T74" fmla="*/ 568 w 1034"/>
                <a:gd name="T75" fmla="*/ 402 h 627"/>
                <a:gd name="T76" fmla="*/ 596 w 1034"/>
                <a:gd name="T77" fmla="*/ 276 h 627"/>
                <a:gd name="T78" fmla="*/ 571 w 1034"/>
                <a:gd name="T79" fmla="*/ 110 h 627"/>
                <a:gd name="T80" fmla="*/ 712 w 1034"/>
                <a:gd name="T81" fmla="*/ 64 h 627"/>
                <a:gd name="T82" fmla="*/ 707 w 1034"/>
                <a:gd name="T83" fmla="*/ 77 h 627"/>
                <a:gd name="T84" fmla="*/ 727 w 1034"/>
                <a:gd name="T85" fmla="*/ 290 h 627"/>
                <a:gd name="T86" fmla="*/ 936 w 1034"/>
                <a:gd name="T87" fmla="*/ 368 h 627"/>
                <a:gd name="T88" fmla="*/ 945 w 1034"/>
                <a:gd name="T89" fmla="*/ 344 h 627"/>
                <a:gd name="T90" fmla="*/ 711 w 1034"/>
                <a:gd name="T91" fmla="*/ 96 h 627"/>
                <a:gd name="T92" fmla="*/ 710 w 1034"/>
                <a:gd name="T93" fmla="*/ 78 h 627"/>
                <a:gd name="T94" fmla="*/ 723 w 1034"/>
                <a:gd name="T95" fmla="*/ 71 h 627"/>
                <a:gd name="T96" fmla="*/ 749 w 1034"/>
                <a:gd name="T97" fmla="*/ 72 h 627"/>
                <a:gd name="T98" fmla="*/ 881 w 1034"/>
                <a:gd name="T99" fmla="*/ 121 h 627"/>
                <a:gd name="T100" fmla="*/ 1028 w 1034"/>
                <a:gd name="T101" fmla="*/ 111 h 627"/>
                <a:gd name="T102" fmla="*/ 801 w 1034"/>
                <a:gd name="T103" fmla="*/ 50 h 627"/>
                <a:gd name="T104" fmla="*/ 575 w 1034"/>
                <a:gd name="T105" fmla="*/ 1 h 627"/>
                <a:gd name="T106" fmla="*/ 575 w 1034"/>
                <a:gd name="T107" fmla="*/ 46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4" h="627">
                  <a:moveTo>
                    <a:pt x="517" y="592"/>
                  </a:moveTo>
                  <a:cubicBezTo>
                    <a:pt x="521" y="524"/>
                    <a:pt x="547" y="465"/>
                    <a:pt x="592" y="415"/>
                  </a:cubicBezTo>
                  <a:cubicBezTo>
                    <a:pt x="582" y="433"/>
                    <a:pt x="570" y="451"/>
                    <a:pt x="560" y="470"/>
                  </a:cubicBezTo>
                  <a:cubicBezTo>
                    <a:pt x="551" y="489"/>
                    <a:pt x="541" y="508"/>
                    <a:pt x="535" y="529"/>
                  </a:cubicBezTo>
                  <a:cubicBezTo>
                    <a:pt x="530" y="550"/>
                    <a:pt x="524" y="570"/>
                    <a:pt x="517" y="592"/>
                  </a:cubicBezTo>
                  <a:moveTo>
                    <a:pt x="762" y="355"/>
                  </a:moveTo>
                  <a:cubicBezTo>
                    <a:pt x="760" y="355"/>
                    <a:pt x="758" y="356"/>
                    <a:pt x="756" y="358"/>
                  </a:cubicBezTo>
                  <a:cubicBezTo>
                    <a:pt x="755" y="359"/>
                    <a:pt x="753" y="360"/>
                    <a:pt x="752" y="361"/>
                  </a:cubicBezTo>
                  <a:cubicBezTo>
                    <a:pt x="737" y="378"/>
                    <a:pt x="715" y="381"/>
                    <a:pt x="696" y="387"/>
                  </a:cubicBezTo>
                  <a:cubicBezTo>
                    <a:pt x="692" y="388"/>
                    <a:pt x="687" y="389"/>
                    <a:pt x="683" y="389"/>
                  </a:cubicBezTo>
                  <a:cubicBezTo>
                    <a:pt x="681" y="389"/>
                    <a:pt x="678" y="388"/>
                    <a:pt x="676" y="388"/>
                  </a:cubicBezTo>
                  <a:cubicBezTo>
                    <a:pt x="672" y="387"/>
                    <a:pt x="668" y="386"/>
                    <a:pt x="665" y="385"/>
                  </a:cubicBezTo>
                  <a:cubicBezTo>
                    <a:pt x="656" y="385"/>
                    <a:pt x="648" y="384"/>
                    <a:pt x="642" y="384"/>
                  </a:cubicBezTo>
                  <a:cubicBezTo>
                    <a:pt x="634" y="383"/>
                    <a:pt x="627" y="382"/>
                    <a:pt x="620" y="382"/>
                  </a:cubicBezTo>
                  <a:cubicBezTo>
                    <a:pt x="615" y="382"/>
                    <a:pt x="611" y="382"/>
                    <a:pt x="607" y="383"/>
                  </a:cubicBezTo>
                  <a:cubicBezTo>
                    <a:pt x="610" y="379"/>
                    <a:pt x="613" y="374"/>
                    <a:pt x="616" y="370"/>
                  </a:cubicBezTo>
                  <a:cubicBezTo>
                    <a:pt x="617" y="368"/>
                    <a:pt x="617" y="366"/>
                    <a:pt x="617" y="364"/>
                  </a:cubicBezTo>
                  <a:cubicBezTo>
                    <a:pt x="616" y="365"/>
                    <a:pt x="614" y="366"/>
                    <a:pt x="613" y="368"/>
                  </a:cubicBezTo>
                  <a:cubicBezTo>
                    <a:pt x="605" y="381"/>
                    <a:pt x="594" y="391"/>
                    <a:pt x="583" y="402"/>
                  </a:cubicBezTo>
                  <a:cubicBezTo>
                    <a:pt x="581" y="403"/>
                    <a:pt x="580" y="405"/>
                    <a:pt x="578" y="407"/>
                  </a:cubicBezTo>
                  <a:cubicBezTo>
                    <a:pt x="571" y="421"/>
                    <a:pt x="558" y="430"/>
                    <a:pt x="547" y="441"/>
                  </a:cubicBezTo>
                  <a:cubicBezTo>
                    <a:pt x="538" y="449"/>
                    <a:pt x="526" y="452"/>
                    <a:pt x="514" y="453"/>
                  </a:cubicBezTo>
                  <a:cubicBezTo>
                    <a:pt x="510" y="453"/>
                    <a:pt x="507" y="453"/>
                    <a:pt x="503" y="453"/>
                  </a:cubicBezTo>
                  <a:cubicBezTo>
                    <a:pt x="492" y="453"/>
                    <a:pt x="481" y="452"/>
                    <a:pt x="470" y="448"/>
                  </a:cubicBezTo>
                  <a:cubicBezTo>
                    <a:pt x="457" y="443"/>
                    <a:pt x="443" y="439"/>
                    <a:pt x="430" y="434"/>
                  </a:cubicBezTo>
                  <a:cubicBezTo>
                    <a:pt x="417" y="428"/>
                    <a:pt x="408" y="417"/>
                    <a:pt x="399" y="405"/>
                  </a:cubicBezTo>
                  <a:cubicBezTo>
                    <a:pt x="398" y="403"/>
                    <a:pt x="396" y="401"/>
                    <a:pt x="395" y="399"/>
                  </a:cubicBezTo>
                  <a:cubicBezTo>
                    <a:pt x="392" y="396"/>
                    <a:pt x="390" y="394"/>
                    <a:pt x="388" y="394"/>
                  </a:cubicBezTo>
                  <a:cubicBezTo>
                    <a:pt x="387" y="394"/>
                    <a:pt x="385" y="395"/>
                    <a:pt x="382" y="398"/>
                  </a:cubicBezTo>
                  <a:cubicBezTo>
                    <a:pt x="374" y="406"/>
                    <a:pt x="367" y="413"/>
                    <a:pt x="359" y="420"/>
                  </a:cubicBezTo>
                  <a:cubicBezTo>
                    <a:pt x="356" y="423"/>
                    <a:pt x="352" y="425"/>
                    <a:pt x="348" y="428"/>
                  </a:cubicBezTo>
                  <a:cubicBezTo>
                    <a:pt x="344" y="430"/>
                    <a:pt x="341" y="432"/>
                    <a:pt x="337" y="433"/>
                  </a:cubicBezTo>
                  <a:cubicBezTo>
                    <a:pt x="332" y="435"/>
                    <a:pt x="328" y="437"/>
                    <a:pt x="324" y="437"/>
                  </a:cubicBezTo>
                  <a:cubicBezTo>
                    <a:pt x="315" y="439"/>
                    <a:pt x="307" y="439"/>
                    <a:pt x="298" y="439"/>
                  </a:cubicBezTo>
                  <a:cubicBezTo>
                    <a:pt x="274" y="439"/>
                    <a:pt x="251" y="434"/>
                    <a:pt x="230" y="421"/>
                  </a:cubicBezTo>
                  <a:cubicBezTo>
                    <a:pt x="228" y="420"/>
                    <a:pt x="227" y="419"/>
                    <a:pt x="225" y="417"/>
                  </a:cubicBezTo>
                  <a:cubicBezTo>
                    <a:pt x="221" y="416"/>
                    <a:pt x="216" y="416"/>
                    <a:pt x="211" y="415"/>
                  </a:cubicBezTo>
                  <a:cubicBezTo>
                    <a:pt x="206" y="414"/>
                    <a:pt x="200" y="413"/>
                    <a:pt x="195" y="413"/>
                  </a:cubicBezTo>
                  <a:cubicBezTo>
                    <a:pt x="190" y="413"/>
                    <a:pt x="185" y="412"/>
                    <a:pt x="180" y="412"/>
                  </a:cubicBezTo>
                  <a:cubicBezTo>
                    <a:pt x="182" y="411"/>
                    <a:pt x="184" y="409"/>
                    <a:pt x="187" y="407"/>
                  </a:cubicBezTo>
                  <a:cubicBezTo>
                    <a:pt x="192" y="403"/>
                    <a:pt x="197" y="399"/>
                    <a:pt x="203" y="396"/>
                  </a:cubicBezTo>
                  <a:cubicBezTo>
                    <a:pt x="201" y="394"/>
                    <a:pt x="199" y="392"/>
                    <a:pt x="198" y="390"/>
                  </a:cubicBezTo>
                  <a:cubicBezTo>
                    <a:pt x="198" y="390"/>
                    <a:pt x="198" y="390"/>
                    <a:pt x="198" y="390"/>
                  </a:cubicBezTo>
                  <a:cubicBezTo>
                    <a:pt x="181" y="397"/>
                    <a:pt x="167" y="402"/>
                    <a:pt x="152" y="409"/>
                  </a:cubicBezTo>
                  <a:cubicBezTo>
                    <a:pt x="140" y="414"/>
                    <a:pt x="129" y="418"/>
                    <a:pt x="116" y="419"/>
                  </a:cubicBezTo>
                  <a:cubicBezTo>
                    <a:pt x="111" y="420"/>
                    <a:pt x="106" y="423"/>
                    <a:pt x="101" y="425"/>
                  </a:cubicBezTo>
                  <a:cubicBezTo>
                    <a:pt x="99" y="426"/>
                    <a:pt x="97" y="427"/>
                    <a:pt x="95" y="427"/>
                  </a:cubicBezTo>
                  <a:cubicBezTo>
                    <a:pt x="95" y="427"/>
                    <a:pt x="95" y="427"/>
                    <a:pt x="95" y="427"/>
                  </a:cubicBezTo>
                  <a:cubicBezTo>
                    <a:pt x="94" y="427"/>
                    <a:pt x="93" y="427"/>
                    <a:pt x="93" y="427"/>
                  </a:cubicBezTo>
                  <a:cubicBezTo>
                    <a:pt x="76" y="427"/>
                    <a:pt x="61" y="434"/>
                    <a:pt x="45" y="437"/>
                  </a:cubicBezTo>
                  <a:cubicBezTo>
                    <a:pt x="41" y="438"/>
                    <a:pt x="37" y="439"/>
                    <a:pt x="33" y="441"/>
                  </a:cubicBezTo>
                  <a:cubicBezTo>
                    <a:pt x="31" y="442"/>
                    <a:pt x="28" y="443"/>
                    <a:pt x="26" y="443"/>
                  </a:cubicBezTo>
                  <a:cubicBezTo>
                    <a:pt x="24" y="443"/>
                    <a:pt x="22" y="443"/>
                    <a:pt x="20" y="441"/>
                  </a:cubicBezTo>
                  <a:cubicBezTo>
                    <a:pt x="18" y="442"/>
                    <a:pt x="15" y="443"/>
                    <a:pt x="13" y="444"/>
                  </a:cubicBezTo>
                  <a:cubicBezTo>
                    <a:pt x="13" y="445"/>
                    <a:pt x="12" y="445"/>
                    <a:pt x="12" y="445"/>
                  </a:cubicBezTo>
                  <a:cubicBezTo>
                    <a:pt x="11" y="445"/>
                    <a:pt x="10" y="445"/>
                    <a:pt x="10" y="446"/>
                  </a:cubicBezTo>
                  <a:cubicBezTo>
                    <a:pt x="10" y="446"/>
                    <a:pt x="10" y="446"/>
                    <a:pt x="10" y="446"/>
                  </a:cubicBezTo>
                  <a:cubicBezTo>
                    <a:pt x="0" y="452"/>
                    <a:pt x="0" y="465"/>
                    <a:pt x="8" y="472"/>
                  </a:cubicBezTo>
                  <a:cubicBezTo>
                    <a:pt x="9" y="474"/>
                    <a:pt x="10" y="475"/>
                    <a:pt x="12" y="475"/>
                  </a:cubicBezTo>
                  <a:cubicBezTo>
                    <a:pt x="12" y="473"/>
                    <a:pt x="12" y="471"/>
                    <a:pt x="13" y="468"/>
                  </a:cubicBezTo>
                  <a:cubicBezTo>
                    <a:pt x="13" y="464"/>
                    <a:pt x="14" y="460"/>
                    <a:pt x="16" y="455"/>
                  </a:cubicBezTo>
                  <a:cubicBezTo>
                    <a:pt x="20" y="459"/>
                    <a:pt x="19" y="463"/>
                    <a:pt x="19" y="466"/>
                  </a:cubicBezTo>
                  <a:cubicBezTo>
                    <a:pt x="19" y="470"/>
                    <a:pt x="19" y="473"/>
                    <a:pt x="19" y="476"/>
                  </a:cubicBezTo>
                  <a:cubicBezTo>
                    <a:pt x="20" y="476"/>
                    <a:pt x="21" y="476"/>
                    <a:pt x="23" y="476"/>
                  </a:cubicBezTo>
                  <a:cubicBezTo>
                    <a:pt x="32" y="473"/>
                    <a:pt x="41" y="471"/>
                    <a:pt x="50" y="468"/>
                  </a:cubicBezTo>
                  <a:cubicBezTo>
                    <a:pt x="71" y="461"/>
                    <a:pt x="92" y="454"/>
                    <a:pt x="113" y="446"/>
                  </a:cubicBezTo>
                  <a:cubicBezTo>
                    <a:pt x="120" y="445"/>
                    <a:pt x="126" y="445"/>
                    <a:pt x="132" y="445"/>
                  </a:cubicBezTo>
                  <a:cubicBezTo>
                    <a:pt x="138" y="445"/>
                    <a:pt x="144" y="445"/>
                    <a:pt x="149" y="446"/>
                  </a:cubicBezTo>
                  <a:cubicBezTo>
                    <a:pt x="191" y="450"/>
                    <a:pt x="229" y="460"/>
                    <a:pt x="270" y="471"/>
                  </a:cubicBezTo>
                  <a:cubicBezTo>
                    <a:pt x="282" y="474"/>
                    <a:pt x="295" y="476"/>
                    <a:pt x="307" y="476"/>
                  </a:cubicBezTo>
                  <a:cubicBezTo>
                    <a:pt x="330" y="476"/>
                    <a:pt x="351" y="469"/>
                    <a:pt x="371" y="453"/>
                  </a:cubicBezTo>
                  <a:cubicBezTo>
                    <a:pt x="381" y="445"/>
                    <a:pt x="393" y="428"/>
                    <a:pt x="406" y="428"/>
                  </a:cubicBezTo>
                  <a:cubicBezTo>
                    <a:pt x="407" y="428"/>
                    <a:pt x="408" y="428"/>
                    <a:pt x="409" y="429"/>
                  </a:cubicBezTo>
                  <a:cubicBezTo>
                    <a:pt x="422" y="431"/>
                    <a:pt x="432" y="445"/>
                    <a:pt x="440" y="454"/>
                  </a:cubicBezTo>
                  <a:cubicBezTo>
                    <a:pt x="456" y="470"/>
                    <a:pt x="474" y="482"/>
                    <a:pt x="496" y="482"/>
                  </a:cubicBezTo>
                  <a:cubicBezTo>
                    <a:pt x="502" y="482"/>
                    <a:pt x="509" y="481"/>
                    <a:pt x="515" y="479"/>
                  </a:cubicBezTo>
                  <a:cubicBezTo>
                    <a:pt x="531" y="474"/>
                    <a:pt x="543" y="463"/>
                    <a:pt x="555" y="453"/>
                  </a:cubicBezTo>
                  <a:cubicBezTo>
                    <a:pt x="519" y="497"/>
                    <a:pt x="501" y="557"/>
                    <a:pt x="496" y="612"/>
                  </a:cubicBezTo>
                  <a:cubicBezTo>
                    <a:pt x="495" y="622"/>
                    <a:pt x="504" y="627"/>
                    <a:pt x="512" y="627"/>
                  </a:cubicBezTo>
                  <a:cubicBezTo>
                    <a:pt x="519" y="627"/>
                    <a:pt x="525" y="624"/>
                    <a:pt x="527" y="616"/>
                  </a:cubicBezTo>
                  <a:cubicBezTo>
                    <a:pt x="535" y="582"/>
                    <a:pt x="546" y="547"/>
                    <a:pt x="559" y="514"/>
                  </a:cubicBezTo>
                  <a:cubicBezTo>
                    <a:pt x="571" y="483"/>
                    <a:pt x="586" y="453"/>
                    <a:pt x="599" y="422"/>
                  </a:cubicBezTo>
                  <a:cubicBezTo>
                    <a:pt x="604" y="421"/>
                    <a:pt x="609" y="421"/>
                    <a:pt x="614" y="421"/>
                  </a:cubicBezTo>
                  <a:cubicBezTo>
                    <a:pt x="626" y="421"/>
                    <a:pt x="639" y="423"/>
                    <a:pt x="649" y="424"/>
                  </a:cubicBezTo>
                  <a:cubicBezTo>
                    <a:pt x="656" y="425"/>
                    <a:pt x="663" y="425"/>
                    <a:pt x="670" y="425"/>
                  </a:cubicBezTo>
                  <a:cubicBezTo>
                    <a:pt x="680" y="425"/>
                    <a:pt x="690" y="424"/>
                    <a:pt x="701" y="422"/>
                  </a:cubicBezTo>
                  <a:cubicBezTo>
                    <a:pt x="726" y="415"/>
                    <a:pt x="747" y="398"/>
                    <a:pt x="753" y="374"/>
                  </a:cubicBezTo>
                  <a:cubicBezTo>
                    <a:pt x="762" y="376"/>
                    <a:pt x="771" y="378"/>
                    <a:pt x="779" y="380"/>
                  </a:cubicBezTo>
                  <a:cubicBezTo>
                    <a:pt x="786" y="384"/>
                    <a:pt x="792" y="387"/>
                    <a:pt x="798" y="392"/>
                  </a:cubicBezTo>
                  <a:cubicBezTo>
                    <a:pt x="827" y="413"/>
                    <a:pt x="828" y="442"/>
                    <a:pt x="830" y="476"/>
                  </a:cubicBezTo>
                  <a:cubicBezTo>
                    <a:pt x="832" y="506"/>
                    <a:pt x="842" y="530"/>
                    <a:pt x="860" y="553"/>
                  </a:cubicBezTo>
                  <a:cubicBezTo>
                    <a:pt x="869" y="564"/>
                    <a:pt x="878" y="571"/>
                    <a:pt x="891" y="575"/>
                  </a:cubicBezTo>
                  <a:cubicBezTo>
                    <a:pt x="893" y="576"/>
                    <a:pt x="896" y="576"/>
                    <a:pt x="898" y="577"/>
                  </a:cubicBezTo>
                  <a:cubicBezTo>
                    <a:pt x="910" y="587"/>
                    <a:pt x="924" y="595"/>
                    <a:pt x="937" y="601"/>
                  </a:cubicBezTo>
                  <a:cubicBezTo>
                    <a:pt x="938" y="601"/>
                    <a:pt x="939" y="602"/>
                    <a:pt x="940" y="602"/>
                  </a:cubicBezTo>
                  <a:cubicBezTo>
                    <a:pt x="946" y="602"/>
                    <a:pt x="949" y="596"/>
                    <a:pt x="946" y="591"/>
                  </a:cubicBezTo>
                  <a:cubicBezTo>
                    <a:pt x="946" y="590"/>
                    <a:pt x="945" y="589"/>
                    <a:pt x="944" y="588"/>
                  </a:cubicBezTo>
                  <a:cubicBezTo>
                    <a:pt x="933" y="578"/>
                    <a:pt x="919" y="569"/>
                    <a:pt x="912" y="557"/>
                  </a:cubicBezTo>
                  <a:cubicBezTo>
                    <a:pt x="910" y="555"/>
                    <a:pt x="909" y="553"/>
                    <a:pt x="908" y="550"/>
                  </a:cubicBezTo>
                  <a:cubicBezTo>
                    <a:pt x="903" y="545"/>
                    <a:pt x="899" y="539"/>
                    <a:pt x="894" y="533"/>
                  </a:cubicBezTo>
                  <a:cubicBezTo>
                    <a:pt x="893" y="531"/>
                    <a:pt x="892" y="529"/>
                    <a:pt x="890" y="527"/>
                  </a:cubicBezTo>
                  <a:cubicBezTo>
                    <a:pt x="888" y="525"/>
                    <a:pt x="886" y="522"/>
                    <a:pt x="884" y="519"/>
                  </a:cubicBezTo>
                  <a:cubicBezTo>
                    <a:pt x="882" y="516"/>
                    <a:pt x="880" y="512"/>
                    <a:pt x="878" y="508"/>
                  </a:cubicBezTo>
                  <a:cubicBezTo>
                    <a:pt x="875" y="503"/>
                    <a:pt x="872" y="499"/>
                    <a:pt x="869" y="494"/>
                  </a:cubicBezTo>
                  <a:cubicBezTo>
                    <a:pt x="866" y="488"/>
                    <a:pt x="864" y="481"/>
                    <a:pt x="863" y="475"/>
                  </a:cubicBezTo>
                  <a:cubicBezTo>
                    <a:pt x="862" y="466"/>
                    <a:pt x="865" y="459"/>
                    <a:pt x="873" y="454"/>
                  </a:cubicBezTo>
                  <a:cubicBezTo>
                    <a:pt x="887" y="444"/>
                    <a:pt x="889" y="439"/>
                    <a:pt x="881" y="423"/>
                  </a:cubicBezTo>
                  <a:cubicBezTo>
                    <a:pt x="877" y="413"/>
                    <a:pt x="872" y="404"/>
                    <a:pt x="874" y="393"/>
                  </a:cubicBezTo>
                  <a:cubicBezTo>
                    <a:pt x="875" y="388"/>
                    <a:pt x="872" y="386"/>
                    <a:pt x="867" y="386"/>
                  </a:cubicBezTo>
                  <a:cubicBezTo>
                    <a:pt x="832" y="386"/>
                    <a:pt x="800" y="373"/>
                    <a:pt x="769" y="358"/>
                  </a:cubicBezTo>
                  <a:cubicBezTo>
                    <a:pt x="767" y="356"/>
                    <a:pt x="764" y="355"/>
                    <a:pt x="762" y="355"/>
                  </a:cubicBezTo>
                  <a:moveTo>
                    <a:pt x="332" y="142"/>
                  </a:moveTo>
                  <a:cubicBezTo>
                    <a:pt x="334" y="154"/>
                    <a:pt x="338" y="165"/>
                    <a:pt x="341" y="177"/>
                  </a:cubicBezTo>
                  <a:cubicBezTo>
                    <a:pt x="345" y="188"/>
                    <a:pt x="348" y="200"/>
                    <a:pt x="351" y="211"/>
                  </a:cubicBezTo>
                  <a:cubicBezTo>
                    <a:pt x="351" y="208"/>
                    <a:pt x="351" y="204"/>
                    <a:pt x="351" y="201"/>
                  </a:cubicBezTo>
                  <a:cubicBezTo>
                    <a:pt x="351" y="186"/>
                    <a:pt x="346" y="172"/>
                    <a:pt x="343" y="158"/>
                  </a:cubicBezTo>
                  <a:cubicBezTo>
                    <a:pt x="342" y="156"/>
                    <a:pt x="340" y="154"/>
                    <a:pt x="339" y="152"/>
                  </a:cubicBezTo>
                  <a:cubicBezTo>
                    <a:pt x="336" y="149"/>
                    <a:pt x="334" y="145"/>
                    <a:pt x="332" y="142"/>
                  </a:cubicBezTo>
                  <a:moveTo>
                    <a:pt x="1030" y="129"/>
                  </a:moveTo>
                  <a:cubicBezTo>
                    <a:pt x="1026" y="129"/>
                    <a:pt x="1022" y="129"/>
                    <a:pt x="1018" y="129"/>
                  </a:cubicBezTo>
                  <a:cubicBezTo>
                    <a:pt x="1019" y="130"/>
                    <a:pt x="1021" y="131"/>
                    <a:pt x="1022" y="132"/>
                  </a:cubicBezTo>
                  <a:cubicBezTo>
                    <a:pt x="1023" y="132"/>
                    <a:pt x="1024" y="133"/>
                    <a:pt x="1025" y="133"/>
                  </a:cubicBezTo>
                  <a:cubicBezTo>
                    <a:pt x="1027" y="133"/>
                    <a:pt x="1029" y="131"/>
                    <a:pt x="1030" y="129"/>
                  </a:cubicBezTo>
                  <a:moveTo>
                    <a:pt x="689" y="92"/>
                  </a:moveTo>
                  <a:cubicBezTo>
                    <a:pt x="684" y="95"/>
                    <a:pt x="680" y="99"/>
                    <a:pt x="676" y="102"/>
                  </a:cubicBezTo>
                  <a:cubicBezTo>
                    <a:pt x="665" y="112"/>
                    <a:pt x="657" y="125"/>
                    <a:pt x="649" y="136"/>
                  </a:cubicBezTo>
                  <a:cubicBezTo>
                    <a:pt x="631" y="161"/>
                    <a:pt x="629" y="201"/>
                    <a:pt x="633" y="230"/>
                  </a:cubicBezTo>
                  <a:cubicBezTo>
                    <a:pt x="639" y="269"/>
                    <a:pt x="657" y="304"/>
                    <a:pt x="685" y="331"/>
                  </a:cubicBezTo>
                  <a:cubicBezTo>
                    <a:pt x="679" y="332"/>
                    <a:pt x="674" y="333"/>
                    <a:pt x="668" y="333"/>
                  </a:cubicBezTo>
                  <a:cubicBezTo>
                    <a:pt x="663" y="333"/>
                    <a:pt x="657" y="332"/>
                    <a:pt x="651" y="331"/>
                  </a:cubicBezTo>
                  <a:cubicBezTo>
                    <a:pt x="612" y="321"/>
                    <a:pt x="616" y="273"/>
                    <a:pt x="614" y="242"/>
                  </a:cubicBezTo>
                  <a:cubicBezTo>
                    <a:pt x="612" y="202"/>
                    <a:pt x="600" y="163"/>
                    <a:pt x="592" y="125"/>
                  </a:cubicBezTo>
                  <a:cubicBezTo>
                    <a:pt x="590" y="118"/>
                    <a:pt x="589" y="112"/>
                    <a:pt x="588" y="105"/>
                  </a:cubicBezTo>
                  <a:cubicBezTo>
                    <a:pt x="587" y="105"/>
                    <a:pt x="587" y="106"/>
                    <a:pt x="586" y="106"/>
                  </a:cubicBezTo>
                  <a:cubicBezTo>
                    <a:pt x="576" y="111"/>
                    <a:pt x="572" y="120"/>
                    <a:pt x="577" y="130"/>
                  </a:cubicBezTo>
                  <a:cubicBezTo>
                    <a:pt x="598" y="171"/>
                    <a:pt x="606" y="216"/>
                    <a:pt x="610" y="262"/>
                  </a:cubicBezTo>
                  <a:cubicBezTo>
                    <a:pt x="612" y="285"/>
                    <a:pt x="619" y="306"/>
                    <a:pt x="634" y="326"/>
                  </a:cubicBezTo>
                  <a:cubicBezTo>
                    <a:pt x="646" y="343"/>
                    <a:pt x="662" y="354"/>
                    <a:pt x="681" y="361"/>
                  </a:cubicBezTo>
                  <a:cubicBezTo>
                    <a:pt x="687" y="363"/>
                    <a:pt x="692" y="363"/>
                    <a:pt x="697" y="363"/>
                  </a:cubicBezTo>
                  <a:cubicBezTo>
                    <a:pt x="702" y="363"/>
                    <a:pt x="706" y="363"/>
                    <a:pt x="711" y="362"/>
                  </a:cubicBezTo>
                  <a:cubicBezTo>
                    <a:pt x="721" y="361"/>
                    <a:pt x="731" y="359"/>
                    <a:pt x="741" y="356"/>
                  </a:cubicBezTo>
                  <a:cubicBezTo>
                    <a:pt x="746" y="355"/>
                    <a:pt x="751" y="354"/>
                    <a:pt x="753" y="347"/>
                  </a:cubicBezTo>
                  <a:cubicBezTo>
                    <a:pt x="746" y="342"/>
                    <a:pt x="740" y="336"/>
                    <a:pt x="732" y="331"/>
                  </a:cubicBezTo>
                  <a:cubicBezTo>
                    <a:pt x="717" y="320"/>
                    <a:pt x="705" y="307"/>
                    <a:pt x="695" y="292"/>
                  </a:cubicBezTo>
                  <a:cubicBezTo>
                    <a:pt x="694" y="291"/>
                    <a:pt x="694" y="290"/>
                    <a:pt x="693" y="289"/>
                  </a:cubicBezTo>
                  <a:cubicBezTo>
                    <a:pt x="675" y="274"/>
                    <a:pt x="671" y="253"/>
                    <a:pt x="666" y="231"/>
                  </a:cubicBezTo>
                  <a:cubicBezTo>
                    <a:pt x="659" y="196"/>
                    <a:pt x="664" y="161"/>
                    <a:pt x="672" y="126"/>
                  </a:cubicBezTo>
                  <a:cubicBezTo>
                    <a:pt x="675" y="114"/>
                    <a:pt x="681" y="102"/>
                    <a:pt x="689" y="92"/>
                  </a:cubicBezTo>
                  <a:moveTo>
                    <a:pt x="721" y="85"/>
                  </a:moveTo>
                  <a:cubicBezTo>
                    <a:pt x="720" y="87"/>
                    <a:pt x="720" y="90"/>
                    <a:pt x="720" y="92"/>
                  </a:cubicBezTo>
                  <a:cubicBezTo>
                    <a:pt x="720" y="91"/>
                    <a:pt x="721" y="90"/>
                    <a:pt x="721" y="89"/>
                  </a:cubicBezTo>
                  <a:cubicBezTo>
                    <a:pt x="722" y="88"/>
                    <a:pt x="722" y="86"/>
                    <a:pt x="721" y="85"/>
                  </a:cubicBezTo>
                  <a:moveTo>
                    <a:pt x="330" y="71"/>
                  </a:moveTo>
                  <a:cubicBezTo>
                    <a:pt x="329" y="71"/>
                    <a:pt x="328" y="72"/>
                    <a:pt x="328" y="74"/>
                  </a:cubicBezTo>
                  <a:cubicBezTo>
                    <a:pt x="328" y="75"/>
                    <a:pt x="328" y="76"/>
                    <a:pt x="328" y="77"/>
                  </a:cubicBezTo>
                  <a:cubicBezTo>
                    <a:pt x="329" y="75"/>
                    <a:pt x="330" y="74"/>
                    <a:pt x="331" y="72"/>
                  </a:cubicBezTo>
                  <a:cubicBezTo>
                    <a:pt x="331" y="72"/>
                    <a:pt x="330" y="71"/>
                    <a:pt x="330" y="71"/>
                  </a:cubicBezTo>
                  <a:moveTo>
                    <a:pt x="523" y="405"/>
                  </a:moveTo>
                  <a:cubicBezTo>
                    <a:pt x="531" y="400"/>
                    <a:pt x="538" y="394"/>
                    <a:pt x="546" y="388"/>
                  </a:cubicBezTo>
                  <a:cubicBezTo>
                    <a:pt x="541" y="399"/>
                    <a:pt x="534" y="405"/>
                    <a:pt x="523" y="405"/>
                  </a:cubicBezTo>
                  <a:moveTo>
                    <a:pt x="552" y="58"/>
                  </a:moveTo>
                  <a:cubicBezTo>
                    <a:pt x="544" y="79"/>
                    <a:pt x="549" y="106"/>
                    <a:pt x="553" y="128"/>
                  </a:cubicBezTo>
                  <a:cubicBezTo>
                    <a:pt x="557" y="153"/>
                    <a:pt x="564" y="177"/>
                    <a:pt x="569" y="202"/>
                  </a:cubicBezTo>
                  <a:cubicBezTo>
                    <a:pt x="574" y="228"/>
                    <a:pt x="574" y="253"/>
                    <a:pt x="576" y="279"/>
                  </a:cubicBezTo>
                  <a:cubicBezTo>
                    <a:pt x="578" y="305"/>
                    <a:pt x="586" y="327"/>
                    <a:pt x="601" y="344"/>
                  </a:cubicBezTo>
                  <a:cubicBezTo>
                    <a:pt x="600" y="344"/>
                    <a:pt x="598" y="344"/>
                    <a:pt x="597" y="345"/>
                  </a:cubicBezTo>
                  <a:cubicBezTo>
                    <a:pt x="565" y="356"/>
                    <a:pt x="547" y="389"/>
                    <a:pt x="510" y="390"/>
                  </a:cubicBezTo>
                  <a:cubicBezTo>
                    <a:pt x="509" y="390"/>
                    <a:pt x="509" y="390"/>
                    <a:pt x="508" y="390"/>
                  </a:cubicBezTo>
                  <a:cubicBezTo>
                    <a:pt x="472" y="390"/>
                    <a:pt x="453" y="349"/>
                    <a:pt x="442" y="321"/>
                  </a:cubicBezTo>
                  <a:cubicBezTo>
                    <a:pt x="428" y="282"/>
                    <a:pt x="418" y="242"/>
                    <a:pt x="402" y="203"/>
                  </a:cubicBezTo>
                  <a:cubicBezTo>
                    <a:pt x="395" y="185"/>
                    <a:pt x="385" y="168"/>
                    <a:pt x="375" y="151"/>
                  </a:cubicBezTo>
                  <a:cubicBezTo>
                    <a:pt x="374" y="150"/>
                    <a:pt x="373" y="148"/>
                    <a:pt x="372" y="147"/>
                  </a:cubicBezTo>
                  <a:cubicBezTo>
                    <a:pt x="369" y="137"/>
                    <a:pt x="365" y="127"/>
                    <a:pt x="359" y="118"/>
                  </a:cubicBezTo>
                  <a:cubicBezTo>
                    <a:pt x="359" y="118"/>
                    <a:pt x="359" y="118"/>
                    <a:pt x="359" y="118"/>
                  </a:cubicBezTo>
                  <a:cubicBezTo>
                    <a:pt x="354" y="105"/>
                    <a:pt x="350" y="92"/>
                    <a:pt x="345" y="80"/>
                  </a:cubicBezTo>
                  <a:cubicBezTo>
                    <a:pt x="345" y="79"/>
                    <a:pt x="344" y="79"/>
                    <a:pt x="344" y="79"/>
                  </a:cubicBezTo>
                  <a:cubicBezTo>
                    <a:pt x="343" y="79"/>
                    <a:pt x="342" y="79"/>
                    <a:pt x="342" y="80"/>
                  </a:cubicBezTo>
                  <a:cubicBezTo>
                    <a:pt x="344" y="87"/>
                    <a:pt x="346" y="93"/>
                    <a:pt x="347" y="100"/>
                  </a:cubicBezTo>
                  <a:cubicBezTo>
                    <a:pt x="343" y="94"/>
                    <a:pt x="339" y="87"/>
                    <a:pt x="336" y="81"/>
                  </a:cubicBezTo>
                  <a:cubicBezTo>
                    <a:pt x="333" y="88"/>
                    <a:pt x="332" y="96"/>
                    <a:pt x="332" y="103"/>
                  </a:cubicBezTo>
                  <a:cubicBezTo>
                    <a:pt x="333" y="117"/>
                    <a:pt x="336" y="130"/>
                    <a:pt x="342" y="142"/>
                  </a:cubicBezTo>
                  <a:cubicBezTo>
                    <a:pt x="344" y="146"/>
                    <a:pt x="345" y="150"/>
                    <a:pt x="346" y="154"/>
                  </a:cubicBezTo>
                  <a:cubicBezTo>
                    <a:pt x="357" y="195"/>
                    <a:pt x="367" y="235"/>
                    <a:pt x="377" y="275"/>
                  </a:cubicBezTo>
                  <a:cubicBezTo>
                    <a:pt x="380" y="286"/>
                    <a:pt x="381" y="297"/>
                    <a:pt x="385" y="307"/>
                  </a:cubicBezTo>
                  <a:cubicBezTo>
                    <a:pt x="395" y="331"/>
                    <a:pt x="407" y="354"/>
                    <a:pt x="419" y="377"/>
                  </a:cubicBezTo>
                  <a:cubicBezTo>
                    <a:pt x="424" y="385"/>
                    <a:pt x="430" y="394"/>
                    <a:pt x="439" y="400"/>
                  </a:cubicBezTo>
                  <a:cubicBezTo>
                    <a:pt x="457" y="412"/>
                    <a:pt x="478" y="418"/>
                    <a:pt x="497" y="428"/>
                  </a:cubicBezTo>
                  <a:cubicBezTo>
                    <a:pt x="498" y="428"/>
                    <a:pt x="500" y="428"/>
                    <a:pt x="501" y="428"/>
                  </a:cubicBezTo>
                  <a:cubicBezTo>
                    <a:pt x="503" y="429"/>
                    <a:pt x="505" y="429"/>
                    <a:pt x="507" y="429"/>
                  </a:cubicBezTo>
                  <a:cubicBezTo>
                    <a:pt x="531" y="429"/>
                    <a:pt x="551" y="421"/>
                    <a:pt x="568" y="402"/>
                  </a:cubicBezTo>
                  <a:cubicBezTo>
                    <a:pt x="571" y="398"/>
                    <a:pt x="574" y="394"/>
                    <a:pt x="578" y="391"/>
                  </a:cubicBezTo>
                  <a:cubicBezTo>
                    <a:pt x="590" y="381"/>
                    <a:pt x="601" y="367"/>
                    <a:pt x="617" y="360"/>
                  </a:cubicBezTo>
                  <a:cubicBezTo>
                    <a:pt x="614" y="349"/>
                    <a:pt x="607" y="341"/>
                    <a:pt x="601" y="333"/>
                  </a:cubicBezTo>
                  <a:cubicBezTo>
                    <a:pt x="598" y="327"/>
                    <a:pt x="596" y="322"/>
                    <a:pt x="596" y="315"/>
                  </a:cubicBezTo>
                  <a:cubicBezTo>
                    <a:pt x="596" y="302"/>
                    <a:pt x="597" y="289"/>
                    <a:pt x="596" y="276"/>
                  </a:cubicBezTo>
                  <a:cubicBezTo>
                    <a:pt x="596" y="267"/>
                    <a:pt x="595" y="259"/>
                    <a:pt x="594" y="251"/>
                  </a:cubicBezTo>
                  <a:cubicBezTo>
                    <a:pt x="593" y="239"/>
                    <a:pt x="591" y="227"/>
                    <a:pt x="592" y="216"/>
                  </a:cubicBezTo>
                  <a:cubicBezTo>
                    <a:pt x="592" y="203"/>
                    <a:pt x="589" y="191"/>
                    <a:pt x="585" y="179"/>
                  </a:cubicBezTo>
                  <a:cubicBezTo>
                    <a:pt x="581" y="167"/>
                    <a:pt x="576" y="156"/>
                    <a:pt x="572" y="144"/>
                  </a:cubicBezTo>
                  <a:cubicBezTo>
                    <a:pt x="567" y="133"/>
                    <a:pt x="564" y="122"/>
                    <a:pt x="571" y="110"/>
                  </a:cubicBezTo>
                  <a:cubicBezTo>
                    <a:pt x="554" y="96"/>
                    <a:pt x="551" y="78"/>
                    <a:pt x="552" y="59"/>
                  </a:cubicBezTo>
                  <a:cubicBezTo>
                    <a:pt x="552" y="58"/>
                    <a:pt x="552" y="58"/>
                    <a:pt x="552" y="58"/>
                  </a:cubicBezTo>
                  <a:moveTo>
                    <a:pt x="758" y="34"/>
                  </a:moveTo>
                  <a:cubicBezTo>
                    <a:pt x="753" y="34"/>
                    <a:pt x="749" y="35"/>
                    <a:pt x="744" y="36"/>
                  </a:cubicBezTo>
                  <a:cubicBezTo>
                    <a:pt x="726" y="39"/>
                    <a:pt x="723" y="53"/>
                    <a:pt x="712" y="64"/>
                  </a:cubicBezTo>
                  <a:cubicBezTo>
                    <a:pt x="707" y="70"/>
                    <a:pt x="703" y="75"/>
                    <a:pt x="699" y="81"/>
                  </a:cubicBezTo>
                  <a:cubicBezTo>
                    <a:pt x="700" y="80"/>
                    <a:pt x="701" y="79"/>
                    <a:pt x="702" y="78"/>
                  </a:cubicBezTo>
                  <a:cubicBezTo>
                    <a:pt x="703" y="78"/>
                    <a:pt x="704" y="77"/>
                    <a:pt x="705" y="77"/>
                  </a:cubicBezTo>
                  <a:cubicBezTo>
                    <a:pt x="705" y="77"/>
                    <a:pt x="705" y="77"/>
                    <a:pt x="705" y="77"/>
                  </a:cubicBezTo>
                  <a:cubicBezTo>
                    <a:pt x="705" y="77"/>
                    <a:pt x="706" y="77"/>
                    <a:pt x="707" y="77"/>
                  </a:cubicBezTo>
                  <a:cubicBezTo>
                    <a:pt x="704" y="81"/>
                    <a:pt x="702" y="84"/>
                    <a:pt x="700" y="87"/>
                  </a:cubicBezTo>
                  <a:cubicBezTo>
                    <a:pt x="683" y="106"/>
                    <a:pt x="675" y="128"/>
                    <a:pt x="676" y="153"/>
                  </a:cubicBezTo>
                  <a:cubicBezTo>
                    <a:pt x="677" y="156"/>
                    <a:pt x="677" y="160"/>
                    <a:pt x="676" y="164"/>
                  </a:cubicBezTo>
                  <a:cubicBezTo>
                    <a:pt x="670" y="188"/>
                    <a:pt x="675" y="211"/>
                    <a:pt x="684" y="234"/>
                  </a:cubicBezTo>
                  <a:cubicBezTo>
                    <a:pt x="693" y="257"/>
                    <a:pt x="709" y="274"/>
                    <a:pt x="727" y="290"/>
                  </a:cubicBezTo>
                  <a:cubicBezTo>
                    <a:pt x="744" y="306"/>
                    <a:pt x="764" y="319"/>
                    <a:pt x="784" y="332"/>
                  </a:cubicBezTo>
                  <a:cubicBezTo>
                    <a:pt x="804" y="344"/>
                    <a:pt x="826" y="347"/>
                    <a:pt x="848" y="352"/>
                  </a:cubicBezTo>
                  <a:cubicBezTo>
                    <a:pt x="858" y="355"/>
                    <a:pt x="869" y="357"/>
                    <a:pt x="879" y="361"/>
                  </a:cubicBezTo>
                  <a:cubicBezTo>
                    <a:pt x="893" y="366"/>
                    <a:pt x="906" y="370"/>
                    <a:pt x="919" y="370"/>
                  </a:cubicBezTo>
                  <a:cubicBezTo>
                    <a:pt x="925" y="370"/>
                    <a:pt x="930" y="369"/>
                    <a:pt x="936" y="368"/>
                  </a:cubicBezTo>
                  <a:cubicBezTo>
                    <a:pt x="940" y="366"/>
                    <a:pt x="943" y="363"/>
                    <a:pt x="945" y="359"/>
                  </a:cubicBezTo>
                  <a:cubicBezTo>
                    <a:pt x="949" y="353"/>
                    <a:pt x="955" y="354"/>
                    <a:pt x="962" y="353"/>
                  </a:cubicBezTo>
                  <a:cubicBezTo>
                    <a:pt x="965" y="352"/>
                    <a:pt x="964" y="347"/>
                    <a:pt x="961" y="347"/>
                  </a:cubicBezTo>
                  <a:cubicBezTo>
                    <a:pt x="960" y="347"/>
                    <a:pt x="959" y="347"/>
                    <a:pt x="958" y="347"/>
                  </a:cubicBezTo>
                  <a:cubicBezTo>
                    <a:pt x="954" y="347"/>
                    <a:pt x="949" y="346"/>
                    <a:pt x="945" y="344"/>
                  </a:cubicBezTo>
                  <a:cubicBezTo>
                    <a:pt x="939" y="335"/>
                    <a:pt x="929" y="332"/>
                    <a:pt x="917" y="332"/>
                  </a:cubicBezTo>
                  <a:cubicBezTo>
                    <a:pt x="897" y="332"/>
                    <a:pt x="877" y="329"/>
                    <a:pt x="858" y="326"/>
                  </a:cubicBezTo>
                  <a:cubicBezTo>
                    <a:pt x="823" y="318"/>
                    <a:pt x="790" y="303"/>
                    <a:pt x="763" y="280"/>
                  </a:cubicBezTo>
                  <a:cubicBezTo>
                    <a:pt x="720" y="244"/>
                    <a:pt x="693" y="176"/>
                    <a:pt x="707" y="120"/>
                  </a:cubicBezTo>
                  <a:cubicBezTo>
                    <a:pt x="707" y="112"/>
                    <a:pt x="708" y="104"/>
                    <a:pt x="711" y="96"/>
                  </a:cubicBezTo>
                  <a:cubicBezTo>
                    <a:pt x="712" y="93"/>
                    <a:pt x="713" y="91"/>
                    <a:pt x="714" y="88"/>
                  </a:cubicBezTo>
                  <a:cubicBezTo>
                    <a:pt x="697" y="107"/>
                    <a:pt x="683" y="131"/>
                    <a:pt x="677" y="155"/>
                  </a:cubicBezTo>
                  <a:cubicBezTo>
                    <a:pt x="683" y="129"/>
                    <a:pt x="693" y="100"/>
                    <a:pt x="712" y="81"/>
                  </a:cubicBezTo>
                  <a:cubicBezTo>
                    <a:pt x="713" y="80"/>
                    <a:pt x="712" y="78"/>
                    <a:pt x="711" y="78"/>
                  </a:cubicBezTo>
                  <a:cubicBezTo>
                    <a:pt x="711" y="78"/>
                    <a:pt x="710" y="78"/>
                    <a:pt x="710" y="78"/>
                  </a:cubicBezTo>
                  <a:cubicBezTo>
                    <a:pt x="708" y="80"/>
                    <a:pt x="706" y="81"/>
                    <a:pt x="705" y="82"/>
                  </a:cubicBezTo>
                  <a:cubicBezTo>
                    <a:pt x="708" y="78"/>
                    <a:pt x="712" y="74"/>
                    <a:pt x="717" y="72"/>
                  </a:cubicBezTo>
                  <a:cubicBezTo>
                    <a:pt x="718" y="70"/>
                    <a:pt x="719" y="69"/>
                    <a:pt x="722" y="69"/>
                  </a:cubicBezTo>
                  <a:cubicBezTo>
                    <a:pt x="723" y="69"/>
                    <a:pt x="723" y="70"/>
                    <a:pt x="724" y="70"/>
                  </a:cubicBezTo>
                  <a:cubicBezTo>
                    <a:pt x="724" y="70"/>
                    <a:pt x="723" y="70"/>
                    <a:pt x="723" y="71"/>
                  </a:cubicBezTo>
                  <a:cubicBezTo>
                    <a:pt x="724" y="70"/>
                    <a:pt x="725" y="70"/>
                    <a:pt x="726" y="70"/>
                  </a:cubicBezTo>
                  <a:cubicBezTo>
                    <a:pt x="727" y="70"/>
                    <a:pt x="729" y="70"/>
                    <a:pt x="730" y="71"/>
                  </a:cubicBezTo>
                  <a:cubicBezTo>
                    <a:pt x="735" y="71"/>
                    <a:pt x="740" y="71"/>
                    <a:pt x="745" y="72"/>
                  </a:cubicBezTo>
                  <a:cubicBezTo>
                    <a:pt x="745" y="71"/>
                    <a:pt x="745" y="71"/>
                    <a:pt x="746" y="70"/>
                  </a:cubicBezTo>
                  <a:cubicBezTo>
                    <a:pt x="747" y="71"/>
                    <a:pt x="748" y="71"/>
                    <a:pt x="749" y="72"/>
                  </a:cubicBezTo>
                  <a:cubicBezTo>
                    <a:pt x="754" y="72"/>
                    <a:pt x="759" y="72"/>
                    <a:pt x="764" y="73"/>
                  </a:cubicBezTo>
                  <a:cubicBezTo>
                    <a:pt x="779" y="76"/>
                    <a:pt x="792" y="84"/>
                    <a:pt x="804" y="92"/>
                  </a:cubicBezTo>
                  <a:cubicBezTo>
                    <a:pt x="815" y="97"/>
                    <a:pt x="826" y="101"/>
                    <a:pt x="837" y="106"/>
                  </a:cubicBezTo>
                  <a:cubicBezTo>
                    <a:pt x="844" y="110"/>
                    <a:pt x="850" y="114"/>
                    <a:pt x="857" y="119"/>
                  </a:cubicBezTo>
                  <a:cubicBezTo>
                    <a:pt x="865" y="121"/>
                    <a:pt x="873" y="121"/>
                    <a:pt x="881" y="121"/>
                  </a:cubicBezTo>
                  <a:cubicBezTo>
                    <a:pt x="892" y="121"/>
                    <a:pt x="902" y="120"/>
                    <a:pt x="912" y="119"/>
                  </a:cubicBezTo>
                  <a:cubicBezTo>
                    <a:pt x="928" y="120"/>
                    <a:pt x="944" y="121"/>
                    <a:pt x="961" y="122"/>
                  </a:cubicBezTo>
                  <a:cubicBezTo>
                    <a:pt x="965" y="122"/>
                    <a:pt x="970" y="121"/>
                    <a:pt x="974" y="121"/>
                  </a:cubicBezTo>
                  <a:cubicBezTo>
                    <a:pt x="993" y="120"/>
                    <a:pt x="1012" y="121"/>
                    <a:pt x="1031" y="119"/>
                  </a:cubicBezTo>
                  <a:cubicBezTo>
                    <a:pt x="1034" y="117"/>
                    <a:pt x="1033" y="111"/>
                    <a:pt x="1028" y="111"/>
                  </a:cubicBezTo>
                  <a:cubicBezTo>
                    <a:pt x="1023" y="111"/>
                    <a:pt x="1018" y="110"/>
                    <a:pt x="1013" y="110"/>
                  </a:cubicBezTo>
                  <a:cubicBezTo>
                    <a:pt x="993" y="98"/>
                    <a:pt x="966" y="94"/>
                    <a:pt x="944" y="91"/>
                  </a:cubicBezTo>
                  <a:cubicBezTo>
                    <a:pt x="907" y="86"/>
                    <a:pt x="868" y="87"/>
                    <a:pt x="834" y="67"/>
                  </a:cubicBezTo>
                  <a:cubicBezTo>
                    <a:pt x="823" y="60"/>
                    <a:pt x="812" y="52"/>
                    <a:pt x="801" y="47"/>
                  </a:cubicBezTo>
                  <a:cubicBezTo>
                    <a:pt x="800" y="48"/>
                    <a:pt x="800" y="49"/>
                    <a:pt x="801" y="50"/>
                  </a:cubicBezTo>
                  <a:cubicBezTo>
                    <a:pt x="801" y="52"/>
                    <a:pt x="800" y="55"/>
                    <a:pt x="799" y="58"/>
                  </a:cubicBezTo>
                  <a:cubicBezTo>
                    <a:pt x="797" y="53"/>
                    <a:pt x="797" y="49"/>
                    <a:pt x="797" y="45"/>
                  </a:cubicBezTo>
                  <a:cubicBezTo>
                    <a:pt x="785" y="39"/>
                    <a:pt x="772" y="34"/>
                    <a:pt x="758" y="34"/>
                  </a:cubicBezTo>
                  <a:moveTo>
                    <a:pt x="577" y="0"/>
                  </a:moveTo>
                  <a:cubicBezTo>
                    <a:pt x="577" y="0"/>
                    <a:pt x="576" y="0"/>
                    <a:pt x="575" y="1"/>
                  </a:cubicBezTo>
                  <a:cubicBezTo>
                    <a:pt x="569" y="13"/>
                    <a:pt x="564" y="26"/>
                    <a:pt x="559" y="39"/>
                  </a:cubicBezTo>
                  <a:cubicBezTo>
                    <a:pt x="559" y="52"/>
                    <a:pt x="559" y="66"/>
                    <a:pt x="561" y="79"/>
                  </a:cubicBezTo>
                  <a:cubicBezTo>
                    <a:pt x="563" y="94"/>
                    <a:pt x="573" y="101"/>
                    <a:pt x="588" y="102"/>
                  </a:cubicBezTo>
                  <a:cubicBezTo>
                    <a:pt x="586" y="92"/>
                    <a:pt x="584" y="81"/>
                    <a:pt x="582" y="71"/>
                  </a:cubicBezTo>
                  <a:cubicBezTo>
                    <a:pt x="580" y="62"/>
                    <a:pt x="578" y="54"/>
                    <a:pt x="575" y="46"/>
                  </a:cubicBezTo>
                  <a:cubicBezTo>
                    <a:pt x="570" y="33"/>
                    <a:pt x="577" y="15"/>
                    <a:pt x="580" y="3"/>
                  </a:cubicBezTo>
                  <a:cubicBezTo>
                    <a:pt x="580" y="1"/>
                    <a:pt x="579" y="0"/>
                    <a:pt x="577"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21"/>
            <p:cNvSpPr>
              <a:spLocks noEditPoints="1"/>
            </p:cNvSpPr>
            <p:nvPr/>
          </p:nvSpPr>
          <p:spPr bwMode="auto">
            <a:xfrm>
              <a:off x="1843088" y="-1868488"/>
              <a:ext cx="8640763" cy="3076575"/>
            </a:xfrm>
            <a:custGeom>
              <a:avLst/>
              <a:gdLst>
                <a:gd name="T0" fmla="*/ 141 w 2039"/>
                <a:gd name="T1" fmla="*/ 684 h 726"/>
                <a:gd name="T2" fmla="*/ 74 w 2039"/>
                <a:gd name="T3" fmla="*/ 671 h 726"/>
                <a:gd name="T4" fmla="*/ 197 w 2039"/>
                <a:gd name="T5" fmla="*/ 665 h 726"/>
                <a:gd name="T6" fmla="*/ 65 w 2039"/>
                <a:gd name="T7" fmla="*/ 669 h 726"/>
                <a:gd name="T8" fmla="*/ 71 w 2039"/>
                <a:gd name="T9" fmla="*/ 648 h 726"/>
                <a:gd name="T10" fmla="*/ 64 w 2039"/>
                <a:gd name="T11" fmla="*/ 642 h 726"/>
                <a:gd name="T12" fmla="*/ 229 w 2039"/>
                <a:gd name="T13" fmla="*/ 630 h 726"/>
                <a:gd name="T14" fmla="*/ 700 w 2039"/>
                <a:gd name="T15" fmla="*/ 215 h 726"/>
                <a:gd name="T16" fmla="*/ 935 w 2039"/>
                <a:gd name="T17" fmla="*/ 244 h 726"/>
                <a:gd name="T18" fmla="*/ 942 w 2039"/>
                <a:gd name="T19" fmla="*/ 525 h 726"/>
                <a:gd name="T20" fmla="*/ 710 w 2039"/>
                <a:gd name="T21" fmla="*/ 288 h 726"/>
                <a:gd name="T22" fmla="*/ 1649 w 2039"/>
                <a:gd name="T23" fmla="*/ 100 h 726"/>
                <a:gd name="T24" fmla="*/ 1921 w 2039"/>
                <a:gd name="T25" fmla="*/ 69 h 726"/>
                <a:gd name="T26" fmla="*/ 1803 w 2039"/>
                <a:gd name="T27" fmla="*/ 229 h 726"/>
                <a:gd name="T28" fmla="*/ 2011 w 2039"/>
                <a:gd name="T29" fmla="*/ 255 h 726"/>
                <a:gd name="T30" fmla="*/ 1684 w 2039"/>
                <a:gd name="T31" fmla="*/ 279 h 726"/>
                <a:gd name="T32" fmla="*/ 1422 w 2039"/>
                <a:gd name="T33" fmla="*/ 251 h 726"/>
                <a:gd name="T34" fmla="*/ 1753 w 2039"/>
                <a:gd name="T35" fmla="*/ 4 h 726"/>
                <a:gd name="T36" fmla="*/ 1433 w 2039"/>
                <a:gd name="T37" fmla="*/ 179 h 726"/>
                <a:gd name="T38" fmla="*/ 1171 w 2039"/>
                <a:gd name="T39" fmla="*/ 142 h 726"/>
                <a:gd name="T40" fmla="*/ 920 w 2039"/>
                <a:gd name="T41" fmla="*/ 149 h 726"/>
                <a:gd name="T42" fmla="*/ 695 w 2039"/>
                <a:gd name="T43" fmla="*/ 206 h 726"/>
                <a:gd name="T44" fmla="*/ 716 w 2039"/>
                <a:gd name="T45" fmla="*/ 352 h 726"/>
                <a:gd name="T46" fmla="*/ 596 w 2039"/>
                <a:gd name="T47" fmla="*/ 524 h 726"/>
                <a:gd name="T48" fmla="*/ 503 w 2039"/>
                <a:gd name="T49" fmla="*/ 400 h 726"/>
                <a:gd name="T50" fmla="*/ 308 w 2039"/>
                <a:gd name="T51" fmla="*/ 482 h 726"/>
                <a:gd name="T52" fmla="*/ 433 w 2039"/>
                <a:gd name="T53" fmla="*/ 490 h 726"/>
                <a:gd name="T54" fmla="*/ 342 w 2039"/>
                <a:gd name="T55" fmla="*/ 500 h 726"/>
                <a:gd name="T56" fmla="*/ 290 w 2039"/>
                <a:gd name="T57" fmla="*/ 491 h 726"/>
                <a:gd name="T58" fmla="*/ 529 w 2039"/>
                <a:gd name="T59" fmla="*/ 438 h 726"/>
                <a:gd name="T60" fmla="*/ 415 w 2039"/>
                <a:gd name="T61" fmla="*/ 539 h 726"/>
                <a:gd name="T62" fmla="*/ 225 w 2039"/>
                <a:gd name="T63" fmla="*/ 611 h 726"/>
                <a:gd name="T64" fmla="*/ 13 w 2039"/>
                <a:gd name="T65" fmla="*/ 572 h 726"/>
                <a:gd name="T66" fmla="*/ 206 w 2039"/>
                <a:gd name="T67" fmla="*/ 459 h 726"/>
                <a:gd name="T68" fmla="*/ 42 w 2039"/>
                <a:gd name="T69" fmla="*/ 651 h 726"/>
                <a:gd name="T70" fmla="*/ 137 w 2039"/>
                <a:gd name="T71" fmla="*/ 698 h 726"/>
                <a:gd name="T72" fmla="*/ 367 w 2039"/>
                <a:gd name="T73" fmla="*/ 581 h 726"/>
                <a:gd name="T74" fmla="*/ 459 w 2039"/>
                <a:gd name="T75" fmla="*/ 561 h 726"/>
                <a:gd name="T76" fmla="*/ 582 w 2039"/>
                <a:gd name="T77" fmla="*/ 545 h 726"/>
                <a:gd name="T78" fmla="*/ 752 w 2039"/>
                <a:gd name="T79" fmla="*/ 528 h 726"/>
                <a:gd name="T80" fmla="*/ 947 w 2039"/>
                <a:gd name="T81" fmla="*/ 536 h 726"/>
                <a:gd name="T82" fmla="*/ 1116 w 2039"/>
                <a:gd name="T83" fmla="*/ 495 h 726"/>
                <a:gd name="T84" fmla="*/ 1233 w 2039"/>
                <a:gd name="T85" fmla="*/ 628 h 726"/>
                <a:gd name="T86" fmla="*/ 1274 w 2039"/>
                <a:gd name="T87" fmla="*/ 670 h 726"/>
                <a:gd name="T88" fmla="*/ 1303 w 2039"/>
                <a:gd name="T89" fmla="*/ 590 h 726"/>
                <a:gd name="T90" fmla="*/ 1361 w 2039"/>
                <a:gd name="T91" fmla="*/ 572 h 726"/>
                <a:gd name="T92" fmla="*/ 1377 w 2039"/>
                <a:gd name="T93" fmla="*/ 530 h 726"/>
                <a:gd name="T94" fmla="*/ 1354 w 2039"/>
                <a:gd name="T95" fmla="*/ 483 h 726"/>
                <a:gd name="T96" fmla="*/ 1040 w 2039"/>
                <a:gd name="T97" fmla="*/ 298 h 726"/>
                <a:gd name="T98" fmla="*/ 1036 w 2039"/>
                <a:gd name="T99" fmla="*/ 260 h 726"/>
                <a:gd name="T100" fmla="*/ 1045 w 2039"/>
                <a:gd name="T101" fmla="*/ 495 h 726"/>
                <a:gd name="T102" fmla="*/ 925 w 2039"/>
                <a:gd name="T103" fmla="*/ 213 h 726"/>
                <a:gd name="T104" fmla="*/ 1153 w 2039"/>
                <a:gd name="T105" fmla="*/ 112 h 726"/>
                <a:gd name="T106" fmla="*/ 1207 w 2039"/>
                <a:gd name="T107" fmla="*/ 149 h 726"/>
                <a:gd name="T108" fmla="*/ 1396 w 2039"/>
                <a:gd name="T109" fmla="*/ 179 h 726"/>
                <a:gd name="T110" fmla="*/ 1279 w 2039"/>
                <a:gd name="T111" fmla="*/ 261 h 726"/>
                <a:gd name="T112" fmla="*/ 1549 w 2039"/>
                <a:gd name="T113" fmla="*/ 289 h 726"/>
                <a:gd name="T114" fmla="*/ 1657 w 2039"/>
                <a:gd name="T115" fmla="*/ 290 h 726"/>
                <a:gd name="T116" fmla="*/ 1890 w 2039"/>
                <a:gd name="T117" fmla="*/ 389 h 726"/>
                <a:gd name="T118" fmla="*/ 2023 w 2039"/>
                <a:gd name="T119" fmla="*/ 229 h 726"/>
                <a:gd name="T120" fmla="*/ 1806 w 2039"/>
                <a:gd name="T121" fmla="*/ 120 h 726"/>
                <a:gd name="T122" fmla="*/ 1823 w 2039"/>
                <a:gd name="T123" fmla="*/ 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9" h="726">
                  <a:moveTo>
                    <a:pt x="209" y="466"/>
                  </a:moveTo>
                  <a:cubicBezTo>
                    <a:pt x="209" y="467"/>
                    <a:pt x="209" y="467"/>
                    <a:pt x="209" y="467"/>
                  </a:cubicBezTo>
                  <a:cubicBezTo>
                    <a:pt x="209" y="467"/>
                    <a:pt x="209" y="467"/>
                    <a:pt x="209" y="467"/>
                  </a:cubicBezTo>
                  <a:cubicBezTo>
                    <a:pt x="209" y="467"/>
                    <a:pt x="209" y="467"/>
                    <a:pt x="209" y="466"/>
                  </a:cubicBezTo>
                  <a:moveTo>
                    <a:pt x="141" y="684"/>
                  </a:moveTo>
                  <a:cubicBezTo>
                    <a:pt x="138" y="684"/>
                    <a:pt x="135" y="684"/>
                    <a:pt x="131" y="682"/>
                  </a:cubicBezTo>
                  <a:cubicBezTo>
                    <a:pt x="135" y="678"/>
                    <a:pt x="140" y="677"/>
                    <a:pt x="144" y="677"/>
                  </a:cubicBezTo>
                  <a:cubicBezTo>
                    <a:pt x="149" y="677"/>
                    <a:pt x="154" y="679"/>
                    <a:pt x="159" y="680"/>
                  </a:cubicBezTo>
                  <a:cubicBezTo>
                    <a:pt x="154" y="682"/>
                    <a:pt x="148" y="684"/>
                    <a:pt x="141" y="684"/>
                  </a:cubicBezTo>
                  <a:moveTo>
                    <a:pt x="97" y="681"/>
                  </a:moveTo>
                  <a:cubicBezTo>
                    <a:pt x="95" y="681"/>
                    <a:pt x="92" y="680"/>
                    <a:pt x="89" y="680"/>
                  </a:cubicBezTo>
                  <a:cubicBezTo>
                    <a:pt x="90" y="679"/>
                    <a:pt x="90" y="678"/>
                    <a:pt x="90" y="677"/>
                  </a:cubicBezTo>
                  <a:cubicBezTo>
                    <a:pt x="92" y="678"/>
                    <a:pt x="95" y="678"/>
                    <a:pt x="98" y="678"/>
                  </a:cubicBezTo>
                  <a:cubicBezTo>
                    <a:pt x="98" y="679"/>
                    <a:pt x="98" y="680"/>
                    <a:pt x="97" y="681"/>
                  </a:cubicBezTo>
                  <a:moveTo>
                    <a:pt x="73" y="674"/>
                  </a:moveTo>
                  <a:cubicBezTo>
                    <a:pt x="72" y="673"/>
                    <a:pt x="70" y="672"/>
                    <a:pt x="69" y="672"/>
                  </a:cubicBezTo>
                  <a:cubicBezTo>
                    <a:pt x="68" y="672"/>
                    <a:pt x="69" y="670"/>
                    <a:pt x="69" y="670"/>
                  </a:cubicBezTo>
                  <a:cubicBezTo>
                    <a:pt x="71" y="670"/>
                    <a:pt x="72" y="671"/>
                    <a:pt x="74" y="671"/>
                  </a:cubicBezTo>
                  <a:cubicBezTo>
                    <a:pt x="74" y="672"/>
                    <a:pt x="73" y="673"/>
                    <a:pt x="73" y="674"/>
                  </a:cubicBezTo>
                  <a:moveTo>
                    <a:pt x="172" y="679"/>
                  </a:moveTo>
                  <a:cubicBezTo>
                    <a:pt x="169" y="679"/>
                    <a:pt x="169" y="676"/>
                    <a:pt x="168" y="673"/>
                  </a:cubicBezTo>
                  <a:cubicBezTo>
                    <a:pt x="175" y="671"/>
                    <a:pt x="181" y="671"/>
                    <a:pt x="188" y="670"/>
                  </a:cubicBezTo>
                  <a:cubicBezTo>
                    <a:pt x="188" y="671"/>
                    <a:pt x="188" y="672"/>
                    <a:pt x="189" y="673"/>
                  </a:cubicBezTo>
                  <a:cubicBezTo>
                    <a:pt x="184" y="675"/>
                    <a:pt x="179" y="677"/>
                    <a:pt x="173" y="679"/>
                  </a:cubicBezTo>
                  <a:cubicBezTo>
                    <a:pt x="173" y="679"/>
                    <a:pt x="172" y="679"/>
                    <a:pt x="172" y="679"/>
                  </a:cubicBezTo>
                  <a:moveTo>
                    <a:pt x="200" y="668"/>
                  </a:moveTo>
                  <a:cubicBezTo>
                    <a:pt x="199" y="667"/>
                    <a:pt x="198" y="666"/>
                    <a:pt x="197" y="665"/>
                  </a:cubicBezTo>
                  <a:cubicBezTo>
                    <a:pt x="200" y="664"/>
                    <a:pt x="202" y="662"/>
                    <a:pt x="204" y="661"/>
                  </a:cubicBezTo>
                  <a:cubicBezTo>
                    <a:pt x="204" y="662"/>
                    <a:pt x="205" y="662"/>
                    <a:pt x="205" y="663"/>
                  </a:cubicBezTo>
                  <a:cubicBezTo>
                    <a:pt x="204" y="665"/>
                    <a:pt x="202" y="667"/>
                    <a:pt x="200" y="668"/>
                  </a:cubicBezTo>
                  <a:moveTo>
                    <a:pt x="106" y="666"/>
                  </a:moveTo>
                  <a:cubicBezTo>
                    <a:pt x="101" y="666"/>
                    <a:pt x="98" y="662"/>
                    <a:pt x="95" y="659"/>
                  </a:cubicBezTo>
                  <a:cubicBezTo>
                    <a:pt x="99" y="660"/>
                    <a:pt x="103" y="662"/>
                    <a:pt x="107" y="663"/>
                  </a:cubicBezTo>
                  <a:cubicBezTo>
                    <a:pt x="107" y="664"/>
                    <a:pt x="106" y="665"/>
                    <a:pt x="106" y="666"/>
                  </a:cubicBezTo>
                  <a:cubicBezTo>
                    <a:pt x="106" y="666"/>
                    <a:pt x="106" y="666"/>
                    <a:pt x="106" y="666"/>
                  </a:cubicBezTo>
                  <a:moveTo>
                    <a:pt x="65" y="669"/>
                  </a:moveTo>
                  <a:cubicBezTo>
                    <a:pt x="55" y="667"/>
                    <a:pt x="48" y="662"/>
                    <a:pt x="42" y="656"/>
                  </a:cubicBezTo>
                  <a:cubicBezTo>
                    <a:pt x="41" y="655"/>
                    <a:pt x="42" y="653"/>
                    <a:pt x="42" y="651"/>
                  </a:cubicBezTo>
                  <a:cubicBezTo>
                    <a:pt x="49" y="657"/>
                    <a:pt x="57" y="663"/>
                    <a:pt x="65" y="669"/>
                  </a:cubicBezTo>
                  <a:moveTo>
                    <a:pt x="42" y="651"/>
                  </a:moveTo>
                  <a:cubicBezTo>
                    <a:pt x="42" y="651"/>
                    <a:pt x="42" y="651"/>
                    <a:pt x="42" y="651"/>
                  </a:cubicBezTo>
                  <a:cubicBezTo>
                    <a:pt x="42" y="651"/>
                    <a:pt x="42" y="651"/>
                    <a:pt x="42" y="651"/>
                  </a:cubicBezTo>
                  <a:moveTo>
                    <a:pt x="83" y="656"/>
                  </a:moveTo>
                  <a:cubicBezTo>
                    <a:pt x="79" y="654"/>
                    <a:pt x="74" y="652"/>
                    <a:pt x="70" y="650"/>
                  </a:cubicBezTo>
                  <a:cubicBezTo>
                    <a:pt x="71" y="649"/>
                    <a:pt x="71" y="648"/>
                    <a:pt x="71" y="648"/>
                  </a:cubicBezTo>
                  <a:cubicBezTo>
                    <a:pt x="75" y="650"/>
                    <a:pt x="80" y="652"/>
                    <a:pt x="84" y="654"/>
                  </a:cubicBezTo>
                  <a:cubicBezTo>
                    <a:pt x="83" y="655"/>
                    <a:pt x="83" y="655"/>
                    <a:pt x="83" y="656"/>
                  </a:cubicBezTo>
                  <a:moveTo>
                    <a:pt x="215" y="652"/>
                  </a:moveTo>
                  <a:cubicBezTo>
                    <a:pt x="216" y="644"/>
                    <a:pt x="216" y="644"/>
                    <a:pt x="225" y="643"/>
                  </a:cubicBezTo>
                  <a:cubicBezTo>
                    <a:pt x="221" y="646"/>
                    <a:pt x="218" y="649"/>
                    <a:pt x="215" y="652"/>
                  </a:cubicBezTo>
                  <a:moveTo>
                    <a:pt x="63" y="644"/>
                  </a:moveTo>
                  <a:cubicBezTo>
                    <a:pt x="62" y="643"/>
                    <a:pt x="60" y="643"/>
                    <a:pt x="59" y="642"/>
                  </a:cubicBezTo>
                  <a:cubicBezTo>
                    <a:pt x="59" y="641"/>
                    <a:pt x="59" y="640"/>
                    <a:pt x="60" y="640"/>
                  </a:cubicBezTo>
                  <a:cubicBezTo>
                    <a:pt x="61" y="641"/>
                    <a:pt x="63" y="641"/>
                    <a:pt x="64" y="642"/>
                  </a:cubicBezTo>
                  <a:cubicBezTo>
                    <a:pt x="63" y="644"/>
                    <a:pt x="63" y="644"/>
                    <a:pt x="63" y="644"/>
                  </a:cubicBezTo>
                  <a:moveTo>
                    <a:pt x="48" y="638"/>
                  </a:moveTo>
                  <a:cubicBezTo>
                    <a:pt x="48" y="638"/>
                    <a:pt x="48" y="637"/>
                    <a:pt x="48" y="637"/>
                  </a:cubicBezTo>
                  <a:cubicBezTo>
                    <a:pt x="49" y="637"/>
                    <a:pt x="50" y="636"/>
                    <a:pt x="52" y="636"/>
                  </a:cubicBezTo>
                  <a:cubicBezTo>
                    <a:pt x="52" y="637"/>
                    <a:pt x="52" y="637"/>
                    <a:pt x="52" y="638"/>
                  </a:cubicBezTo>
                  <a:cubicBezTo>
                    <a:pt x="51" y="638"/>
                    <a:pt x="49" y="638"/>
                    <a:pt x="48" y="638"/>
                  </a:cubicBezTo>
                  <a:moveTo>
                    <a:pt x="229" y="636"/>
                  </a:moveTo>
                  <a:cubicBezTo>
                    <a:pt x="228" y="634"/>
                    <a:pt x="227" y="633"/>
                    <a:pt x="227" y="631"/>
                  </a:cubicBezTo>
                  <a:cubicBezTo>
                    <a:pt x="229" y="630"/>
                    <a:pt x="229" y="630"/>
                    <a:pt x="229" y="630"/>
                  </a:cubicBezTo>
                  <a:cubicBezTo>
                    <a:pt x="230" y="631"/>
                    <a:pt x="231" y="632"/>
                    <a:pt x="233" y="633"/>
                  </a:cubicBezTo>
                  <a:cubicBezTo>
                    <a:pt x="231" y="634"/>
                    <a:pt x="230" y="635"/>
                    <a:pt x="229" y="636"/>
                  </a:cubicBezTo>
                  <a:moveTo>
                    <a:pt x="622" y="555"/>
                  </a:moveTo>
                  <a:cubicBezTo>
                    <a:pt x="621" y="555"/>
                    <a:pt x="619" y="554"/>
                    <a:pt x="619" y="553"/>
                  </a:cubicBezTo>
                  <a:cubicBezTo>
                    <a:pt x="618" y="553"/>
                    <a:pt x="620" y="551"/>
                    <a:pt x="621" y="550"/>
                  </a:cubicBezTo>
                  <a:cubicBezTo>
                    <a:pt x="622" y="551"/>
                    <a:pt x="623" y="552"/>
                    <a:pt x="624" y="553"/>
                  </a:cubicBezTo>
                  <a:cubicBezTo>
                    <a:pt x="623" y="554"/>
                    <a:pt x="623" y="555"/>
                    <a:pt x="622" y="555"/>
                  </a:cubicBezTo>
                  <a:cubicBezTo>
                    <a:pt x="622" y="555"/>
                    <a:pt x="622" y="555"/>
                    <a:pt x="622" y="555"/>
                  </a:cubicBezTo>
                  <a:moveTo>
                    <a:pt x="700" y="215"/>
                  </a:moveTo>
                  <a:cubicBezTo>
                    <a:pt x="701" y="211"/>
                    <a:pt x="703" y="208"/>
                    <a:pt x="706" y="205"/>
                  </a:cubicBezTo>
                  <a:cubicBezTo>
                    <a:pt x="733" y="170"/>
                    <a:pt x="768" y="145"/>
                    <a:pt x="810" y="132"/>
                  </a:cubicBezTo>
                  <a:cubicBezTo>
                    <a:pt x="819" y="129"/>
                    <a:pt x="829" y="127"/>
                    <a:pt x="838" y="127"/>
                  </a:cubicBezTo>
                  <a:cubicBezTo>
                    <a:pt x="849" y="127"/>
                    <a:pt x="861" y="130"/>
                    <a:pt x="872" y="135"/>
                  </a:cubicBezTo>
                  <a:cubicBezTo>
                    <a:pt x="880" y="139"/>
                    <a:pt x="889" y="143"/>
                    <a:pt x="897" y="148"/>
                  </a:cubicBezTo>
                  <a:cubicBezTo>
                    <a:pt x="909" y="156"/>
                    <a:pt x="917" y="167"/>
                    <a:pt x="916" y="183"/>
                  </a:cubicBezTo>
                  <a:cubicBezTo>
                    <a:pt x="916" y="186"/>
                    <a:pt x="916" y="189"/>
                    <a:pt x="916" y="192"/>
                  </a:cubicBezTo>
                  <a:cubicBezTo>
                    <a:pt x="916" y="192"/>
                    <a:pt x="916" y="192"/>
                    <a:pt x="916" y="193"/>
                  </a:cubicBezTo>
                  <a:cubicBezTo>
                    <a:pt x="915" y="212"/>
                    <a:pt x="918" y="230"/>
                    <a:pt x="935" y="244"/>
                  </a:cubicBezTo>
                  <a:cubicBezTo>
                    <a:pt x="928" y="256"/>
                    <a:pt x="931" y="267"/>
                    <a:pt x="936" y="278"/>
                  </a:cubicBezTo>
                  <a:cubicBezTo>
                    <a:pt x="940" y="290"/>
                    <a:pt x="945" y="301"/>
                    <a:pt x="949" y="313"/>
                  </a:cubicBezTo>
                  <a:cubicBezTo>
                    <a:pt x="953" y="325"/>
                    <a:pt x="956" y="337"/>
                    <a:pt x="956" y="350"/>
                  </a:cubicBezTo>
                  <a:cubicBezTo>
                    <a:pt x="955" y="361"/>
                    <a:pt x="957" y="373"/>
                    <a:pt x="958" y="385"/>
                  </a:cubicBezTo>
                  <a:cubicBezTo>
                    <a:pt x="959" y="393"/>
                    <a:pt x="960" y="401"/>
                    <a:pt x="960" y="410"/>
                  </a:cubicBezTo>
                  <a:cubicBezTo>
                    <a:pt x="961" y="423"/>
                    <a:pt x="960" y="436"/>
                    <a:pt x="960" y="449"/>
                  </a:cubicBezTo>
                  <a:cubicBezTo>
                    <a:pt x="960" y="456"/>
                    <a:pt x="962" y="461"/>
                    <a:pt x="965" y="467"/>
                  </a:cubicBezTo>
                  <a:cubicBezTo>
                    <a:pt x="971" y="475"/>
                    <a:pt x="978" y="483"/>
                    <a:pt x="981" y="494"/>
                  </a:cubicBezTo>
                  <a:cubicBezTo>
                    <a:pt x="965" y="501"/>
                    <a:pt x="954" y="515"/>
                    <a:pt x="942" y="525"/>
                  </a:cubicBezTo>
                  <a:cubicBezTo>
                    <a:pt x="938" y="528"/>
                    <a:pt x="935" y="532"/>
                    <a:pt x="932" y="536"/>
                  </a:cubicBezTo>
                  <a:cubicBezTo>
                    <a:pt x="915" y="555"/>
                    <a:pt x="895" y="563"/>
                    <a:pt x="871" y="563"/>
                  </a:cubicBezTo>
                  <a:cubicBezTo>
                    <a:pt x="869" y="563"/>
                    <a:pt x="867" y="563"/>
                    <a:pt x="865" y="562"/>
                  </a:cubicBezTo>
                  <a:cubicBezTo>
                    <a:pt x="864" y="562"/>
                    <a:pt x="862" y="562"/>
                    <a:pt x="861" y="562"/>
                  </a:cubicBezTo>
                  <a:cubicBezTo>
                    <a:pt x="842" y="552"/>
                    <a:pt x="821" y="546"/>
                    <a:pt x="803" y="534"/>
                  </a:cubicBezTo>
                  <a:cubicBezTo>
                    <a:pt x="794" y="528"/>
                    <a:pt x="788" y="519"/>
                    <a:pt x="783" y="511"/>
                  </a:cubicBezTo>
                  <a:cubicBezTo>
                    <a:pt x="771" y="488"/>
                    <a:pt x="759" y="465"/>
                    <a:pt x="749" y="441"/>
                  </a:cubicBezTo>
                  <a:cubicBezTo>
                    <a:pt x="745" y="431"/>
                    <a:pt x="744" y="420"/>
                    <a:pt x="741" y="409"/>
                  </a:cubicBezTo>
                  <a:cubicBezTo>
                    <a:pt x="731" y="369"/>
                    <a:pt x="721" y="329"/>
                    <a:pt x="710" y="288"/>
                  </a:cubicBezTo>
                  <a:cubicBezTo>
                    <a:pt x="709" y="284"/>
                    <a:pt x="708" y="280"/>
                    <a:pt x="706" y="276"/>
                  </a:cubicBezTo>
                  <a:cubicBezTo>
                    <a:pt x="700" y="264"/>
                    <a:pt x="697" y="251"/>
                    <a:pt x="696" y="237"/>
                  </a:cubicBezTo>
                  <a:cubicBezTo>
                    <a:pt x="696" y="230"/>
                    <a:pt x="697" y="222"/>
                    <a:pt x="700" y="215"/>
                  </a:cubicBezTo>
                  <a:moveTo>
                    <a:pt x="1427" y="193"/>
                  </a:moveTo>
                  <a:cubicBezTo>
                    <a:pt x="1430" y="193"/>
                    <a:pt x="1433" y="193"/>
                    <a:pt x="1436" y="192"/>
                  </a:cubicBezTo>
                  <a:cubicBezTo>
                    <a:pt x="1457" y="188"/>
                    <a:pt x="1478" y="184"/>
                    <a:pt x="1499" y="180"/>
                  </a:cubicBezTo>
                  <a:cubicBezTo>
                    <a:pt x="1536" y="172"/>
                    <a:pt x="1572" y="165"/>
                    <a:pt x="1609" y="158"/>
                  </a:cubicBezTo>
                  <a:cubicBezTo>
                    <a:pt x="1616" y="157"/>
                    <a:pt x="1624" y="156"/>
                    <a:pt x="1631" y="155"/>
                  </a:cubicBezTo>
                  <a:cubicBezTo>
                    <a:pt x="1637" y="136"/>
                    <a:pt x="1642" y="117"/>
                    <a:pt x="1649" y="100"/>
                  </a:cubicBezTo>
                  <a:cubicBezTo>
                    <a:pt x="1660" y="72"/>
                    <a:pt x="1677" y="50"/>
                    <a:pt x="1704" y="35"/>
                  </a:cubicBezTo>
                  <a:cubicBezTo>
                    <a:pt x="1722" y="25"/>
                    <a:pt x="1741" y="17"/>
                    <a:pt x="1761" y="13"/>
                  </a:cubicBezTo>
                  <a:cubicBezTo>
                    <a:pt x="1775" y="11"/>
                    <a:pt x="1788" y="9"/>
                    <a:pt x="1802" y="9"/>
                  </a:cubicBezTo>
                  <a:cubicBezTo>
                    <a:pt x="1813" y="9"/>
                    <a:pt x="1825" y="11"/>
                    <a:pt x="1836" y="14"/>
                  </a:cubicBezTo>
                  <a:cubicBezTo>
                    <a:pt x="1850" y="17"/>
                    <a:pt x="1863" y="24"/>
                    <a:pt x="1876" y="30"/>
                  </a:cubicBezTo>
                  <a:cubicBezTo>
                    <a:pt x="1881" y="32"/>
                    <a:pt x="1886" y="36"/>
                    <a:pt x="1890" y="38"/>
                  </a:cubicBezTo>
                  <a:cubicBezTo>
                    <a:pt x="1904" y="44"/>
                    <a:pt x="1913" y="55"/>
                    <a:pt x="1922" y="65"/>
                  </a:cubicBezTo>
                  <a:cubicBezTo>
                    <a:pt x="1923" y="66"/>
                    <a:pt x="1923" y="67"/>
                    <a:pt x="1924" y="69"/>
                  </a:cubicBezTo>
                  <a:cubicBezTo>
                    <a:pt x="1923" y="69"/>
                    <a:pt x="1922" y="69"/>
                    <a:pt x="1921" y="69"/>
                  </a:cubicBezTo>
                  <a:cubicBezTo>
                    <a:pt x="1893" y="73"/>
                    <a:pt x="1867" y="80"/>
                    <a:pt x="1840" y="81"/>
                  </a:cubicBezTo>
                  <a:cubicBezTo>
                    <a:pt x="1831" y="81"/>
                    <a:pt x="1821" y="83"/>
                    <a:pt x="1813" y="87"/>
                  </a:cubicBezTo>
                  <a:cubicBezTo>
                    <a:pt x="1804" y="92"/>
                    <a:pt x="1795" y="100"/>
                    <a:pt x="1791" y="110"/>
                  </a:cubicBezTo>
                  <a:cubicBezTo>
                    <a:pt x="1784" y="124"/>
                    <a:pt x="1777" y="138"/>
                    <a:pt x="1771" y="152"/>
                  </a:cubicBezTo>
                  <a:cubicBezTo>
                    <a:pt x="1767" y="159"/>
                    <a:pt x="1764" y="166"/>
                    <a:pt x="1761" y="173"/>
                  </a:cubicBezTo>
                  <a:cubicBezTo>
                    <a:pt x="1758" y="179"/>
                    <a:pt x="1756" y="184"/>
                    <a:pt x="1753" y="189"/>
                  </a:cubicBezTo>
                  <a:cubicBezTo>
                    <a:pt x="1753" y="190"/>
                    <a:pt x="1753" y="190"/>
                    <a:pt x="1753" y="190"/>
                  </a:cubicBezTo>
                  <a:cubicBezTo>
                    <a:pt x="1749" y="198"/>
                    <a:pt x="1750" y="198"/>
                    <a:pt x="1759" y="203"/>
                  </a:cubicBezTo>
                  <a:cubicBezTo>
                    <a:pt x="1774" y="211"/>
                    <a:pt x="1788" y="220"/>
                    <a:pt x="1803" y="229"/>
                  </a:cubicBezTo>
                  <a:cubicBezTo>
                    <a:pt x="1816" y="238"/>
                    <a:pt x="1830" y="248"/>
                    <a:pt x="1843" y="256"/>
                  </a:cubicBezTo>
                  <a:cubicBezTo>
                    <a:pt x="1846" y="258"/>
                    <a:pt x="1849" y="258"/>
                    <a:pt x="1852" y="258"/>
                  </a:cubicBezTo>
                  <a:cubicBezTo>
                    <a:pt x="1853" y="258"/>
                    <a:pt x="1855" y="258"/>
                    <a:pt x="1855" y="258"/>
                  </a:cubicBezTo>
                  <a:cubicBezTo>
                    <a:pt x="1879" y="256"/>
                    <a:pt x="1902" y="252"/>
                    <a:pt x="1926" y="249"/>
                  </a:cubicBezTo>
                  <a:cubicBezTo>
                    <a:pt x="1939" y="247"/>
                    <a:pt x="1953" y="245"/>
                    <a:pt x="1966" y="243"/>
                  </a:cubicBezTo>
                  <a:cubicBezTo>
                    <a:pt x="1979" y="241"/>
                    <a:pt x="1992" y="239"/>
                    <a:pt x="2004" y="237"/>
                  </a:cubicBezTo>
                  <a:cubicBezTo>
                    <a:pt x="2010" y="236"/>
                    <a:pt x="2015" y="236"/>
                    <a:pt x="2020" y="236"/>
                  </a:cubicBezTo>
                  <a:cubicBezTo>
                    <a:pt x="2021" y="236"/>
                    <a:pt x="2021" y="237"/>
                    <a:pt x="2022" y="238"/>
                  </a:cubicBezTo>
                  <a:cubicBezTo>
                    <a:pt x="2018" y="244"/>
                    <a:pt x="2015" y="249"/>
                    <a:pt x="2011" y="255"/>
                  </a:cubicBezTo>
                  <a:cubicBezTo>
                    <a:pt x="2003" y="266"/>
                    <a:pt x="1994" y="276"/>
                    <a:pt x="1986" y="288"/>
                  </a:cubicBezTo>
                  <a:cubicBezTo>
                    <a:pt x="1973" y="308"/>
                    <a:pt x="1956" y="324"/>
                    <a:pt x="1933" y="333"/>
                  </a:cubicBezTo>
                  <a:cubicBezTo>
                    <a:pt x="1915" y="339"/>
                    <a:pt x="1897" y="344"/>
                    <a:pt x="1879" y="349"/>
                  </a:cubicBezTo>
                  <a:cubicBezTo>
                    <a:pt x="1868" y="351"/>
                    <a:pt x="1857" y="353"/>
                    <a:pt x="1845" y="353"/>
                  </a:cubicBezTo>
                  <a:cubicBezTo>
                    <a:pt x="1841" y="353"/>
                    <a:pt x="1836" y="353"/>
                    <a:pt x="1832" y="352"/>
                  </a:cubicBezTo>
                  <a:cubicBezTo>
                    <a:pt x="1826" y="351"/>
                    <a:pt x="1821" y="350"/>
                    <a:pt x="1815" y="349"/>
                  </a:cubicBezTo>
                  <a:cubicBezTo>
                    <a:pt x="1812" y="349"/>
                    <a:pt x="1808" y="348"/>
                    <a:pt x="1805" y="347"/>
                  </a:cubicBezTo>
                  <a:cubicBezTo>
                    <a:pt x="1766" y="340"/>
                    <a:pt x="1732" y="323"/>
                    <a:pt x="1701" y="297"/>
                  </a:cubicBezTo>
                  <a:cubicBezTo>
                    <a:pt x="1695" y="292"/>
                    <a:pt x="1690" y="285"/>
                    <a:pt x="1684" y="279"/>
                  </a:cubicBezTo>
                  <a:cubicBezTo>
                    <a:pt x="1682" y="276"/>
                    <a:pt x="1679" y="272"/>
                    <a:pt x="1676" y="269"/>
                  </a:cubicBezTo>
                  <a:cubicBezTo>
                    <a:pt x="1672" y="264"/>
                    <a:pt x="1667" y="263"/>
                    <a:pt x="1661" y="263"/>
                  </a:cubicBezTo>
                  <a:cubicBezTo>
                    <a:pt x="1660" y="263"/>
                    <a:pt x="1659" y="263"/>
                    <a:pt x="1658" y="263"/>
                  </a:cubicBezTo>
                  <a:cubicBezTo>
                    <a:pt x="1632" y="264"/>
                    <a:pt x="1606" y="272"/>
                    <a:pt x="1580" y="278"/>
                  </a:cubicBezTo>
                  <a:cubicBezTo>
                    <a:pt x="1574" y="280"/>
                    <a:pt x="1567" y="284"/>
                    <a:pt x="1560" y="287"/>
                  </a:cubicBezTo>
                  <a:cubicBezTo>
                    <a:pt x="1558" y="285"/>
                    <a:pt x="1555" y="283"/>
                    <a:pt x="1553" y="280"/>
                  </a:cubicBezTo>
                  <a:cubicBezTo>
                    <a:pt x="1534" y="263"/>
                    <a:pt x="1512" y="255"/>
                    <a:pt x="1487" y="252"/>
                  </a:cubicBezTo>
                  <a:cubicBezTo>
                    <a:pt x="1473" y="251"/>
                    <a:pt x="1458" y="249"/>
                    <a:pt x="1444" y="249"/>
                  </a:cubicBezTo>
                  <a:cubicBezTo>
                    <a:pt x="1436" y="249"/>
                    <a:pt x="1429" y="250"/>
                    <a:pt x="1422" y="251"/>
                  </a:cubicBezTo>
                  <a:cubicBezTo>
                    <a:pt x="1421" y="251"/>
                    <a:pt x="1420" y="251"/>
                    <a:pt x="1419" y="251"/>
                  </a:cubicBezTo>
                  <a:cubicBezTo>
                    <a:pt x="1419" y="251"/>
                    <a:pt x="1419" y="251"/>
                    <a:pt x="1419" y="251"/>
                  </a:cubicBezTo>
                  <a:cubicBezTo>
                    <a:pt x="1414" y="251"/>
                    <a:pt x="1412" y="249"/>
                    <a:pt x="1412" y="243"/>
                  </a:cubicBezTo>
                  <a:cubicBezTo>
                    <a:pt x="1412" y="241"/>
                    <a:pt x="1412" y="240"/>
                    <a:pt x="1412" y="239"/>
                  </a:cubicBezTo>
                  <a:cubicBezTo>
                    <a:pt x="1411" y="227"/>
                    <a:pt x="1411" y="214"/>
                    <a:pt x="1411" y="201"/>
                  </a:cubicBezTo>
                  <a:cubicBezTo>
                    <a:pt x="1411" y="197"/>
                    <a:pt x="1415" y="195"/>
                    <a:pt x="1419" y="194"/>
                  </a:cubicBezTo>
                  <a:cubicBezTo>
                    <a:pt x="1422" y="194"/>
                    <a:pt x="1425" y="193"/>
                    <a:pt x="1427" y="193"/>
                  </a:cubicBezTo>
                  <a:moveTo>
                    <a:pt x="1793" y="0"/>
                  </a:moveTo>
                  <a:cubicBezTo>
                    <a:pt x="1779" y="0"/>
                    <a:pt x="1766" y="1"/>
                    <a:pt x="1753" y="4"/>
                  </a:cubicBezTo>
                  <a:cubicBezTo>
                    <a:pt x="1728" y="9"/>
                    <a:pt x="1705" y="18"/>
                    <a:pt x="1685" y="33"/>
                  </a:cubicBezTo>
                  <a:cubicBezTo>
                    <a:pt x="1651" y="58"/>
                    <a:pt x="1635" y="94"/>
                    <a:pt x="1629" y="135"/>
                  </a:cubicBezTo>
                  <a:cubicBezTo>
                    <a:pt x="1629" y="139"/>
                    <a:pt x="1629" y="143"/>
                    <a:pt x="1628" y="146"/>
                  </a:cubicBezTo>
                  <a:cubicBezTo>
                    <a:pt x="1626" y="147"/>
                    <a:pt x="1626" y="148"/>
                    <a:pt x="1625" y="148"/>
                  </a:cubicBezTo>
                  <a:cubicBezTo>
                    <a:pt x="1596" y="153"/>
                    <a:pt x="1567" y="157"/>
                    <a:pt x="1538" y="163"/>
                  </a:cubicBezTo>
                  <a:cubicBezTo>
                    <a:pt x="1508" y="169"/>
                    <a:pt x="1479" y="176"/>
                    <a:pt x="1450" y="182"/>
                  </a:cubicBezTo>
                  <a:cubicBezTo>
                    <a:pt x="1448" y="183"/>
                    <a:pt x="1446" y="184"/>
                    <a:pt x="1444" y="184"/>
                  </a:cubicBezTo>
                  <a:cubicBezTo>
                    <a:pt x="1443" y="184"/>
                    <a:pt x="1443" y="183"/>
                    <a:pt x="1442" y="183"/>
                  </a:cubicBezTo>
                  <a:cubicBezTo>
                    <a:pt x="1439" y="180"/>
                    <a:pt x="1436" y="179"/>
                    <a:pt x="1433" y="179"/>
                  </a:cubicBezTo>
                  <a:cubicBezTo>
                    <a:pt x="1429" y="179"/>
                    <a:pt x="1425" y="181"/>
                    <a:pt x="1421" y="181"/>
                  </a:cubicBezTo>
                  <a:cubicBezTo>
                    <a:pt x="1419" y="182"/>
                    <a:pt x="1416" y="182"/>
                    <a:pt x="1414" y="182"/>
                  </a:cubicBezTo>
                  <a:cubicBezTo>
                    <a:pt x="1408" y="182"/>
                    <a:pt x="1405" y="179"/>
                    <a:pt x="1402" y="171"/>
                  </a:cubicBezTo>
                  <a:cubicBezTo>
                    <a:pt x="1399" y="163"/>
                    <a:pt x="1394" y="157"/>
                    <a:pt x="1388" y="152"/>
                  </a:cubicBezTo>
                  <a:cubicBezTo>
                    <a:pt x="1379" y="145"/>
                    <a:pt x="1371" y="138"/>
                    <a:pt x="1361" y="132"/>
                  </a:cubicBezTo>
                  <a:cubicBezTo>
                    <a:pt x="1332" y="115"/>
                    <a:pt x="1302" y="104"/>
                    <a:pt x="1271" y="104"/>
                  </a:cubicBezTo>
                  <a:cubicBezTo>
                    <a:pt x="1255" y="104"/>
                    <a:pt x="1239" y="107"/>
                    <a:pt x="1223" y="113"/>
                  </a:cubicBezTo>
                  <a:cubicBezTo>
                    <a:pt x="1207" y="118"/>
                    <a:pt x="1191" y="124"/>
                    <a:pt x="1179" y="137"/>
                  </a:cubicBezTo>
                  <a:cubicBezTo>
                    <a:pt x="1177" y="139"/>
                    <a:pt x="1174" y="140"/>
                    <a:pt x="1171" y="142"/>
                  </a:cubicBezTo>
                  <a:cubicBezTo>
                    <a:pt x="1171" y="138"/>
                    <a:pt x="1170" y="135"/>
                    <a:pt x="1170" y="133"/>
                  </a:cubicBezTo>
                  <a:cubicBezTo>
                    <a:pt x="1172" y="122"/>
                    <a:pt x="1168" y="114"/>
                    <a:pt x="1160" y="109"/>
                  </a:cubicBezTo>
                  <a:cubicBezTo>
                    <a:pt x="1149" y="101"/>
                    <a:pt x="1138" y="94"/>
                    <a:pt x="1126" y="88"/>
                  </a:cubicBezTo>
                  <a:cubicBezTo>
                    <a:pt x="1119" y="84"/>
                    <a:pt x="1111" y="81"/>
                    <a:pt x="1102" y="80"/>
                  </a:cubicBezTo>
                  <a:cubicBezTo>
                    <a:pt x="1092" y="78"/>
                    <a:pt x="1083" y="77"/>
                    <a:pt x="1073" y="77"/>
                  </a:cubicBezTo>
                  <a:cubicBezTo>
                    <a:pt x="1062" y="77"/>
                    <a:pt x="1051" y="78"/>
                    <a:pt x="1040" y="79"/>
                  </a:cubicBezTo>
                  <a:cubicBezTo>
                    <a:pt x="1015" y="83"/>
                    <a:pt x="992" y="91"/>
                    <a:pt x="969" y="100"/>
                  </a:cubicBezTo>
                  <a:cubicBezTo>
                    <a:pt x="962" y="102"/>
                    <a:pt x="956" y="105"/>
                    <a:pt x="951" y="109"/>
                  </a:cubicBezTo>
                  <a:cubicBezTo>
                    <a:pt x="938" y="120"/>
                    <a:pt x="927" y="133"/>
                    <a:pt x="920" y="149"/>
                  </a:cubicBezTo>
                  <a:cubicBezTo>
                    <a:pt x="919" y="151"/>
                    <a:pt x="918" y="153"/>
                    <a:pt x="916" y="155"/>
                  </a:cubicBezTo>
                  <a:cubicBezTo>
                    <a:pt x="910" y="149"/>
                    <a:pt x="905" y="142"/>
                    <a:pt x="898" y="138"/>
                  </a:cubicBezTo>
                  <a:cubicBezTo>
                    <a:pt x="886" y="131"/>
                    <a:pt x="874" y="126"/>
                    <a:pt x="861" y="121"/>
                  </a:cubicBezTo>
                  <a:cubicBezTo>
                    <a:pt x="853" y="118"/>
                    <a:pt x="845" y="117"/>
                    <a:pt x="837" y="117"/>
                  </a:cubicBezTo>
                  <a:cubicBezTo>
                    <a:pt x="823" y="117"/>
                    <a:pt x="810" y="120"/>
                    <a:pt x="797" y="126"/>
                  </a:cubicBezTo>
                  <a:cubicBezTo>
                    <a:pt x="784" y="131"/>
                    <a:pt x="771" y="138"/>
                    <a:pt x="759" y="146"/>
                  </a:cubicBezTo>
                  <a:cubicBezTo>
                    <a:pt x="749" y="151"/>
                    <a:pt x="740" y="158"/>
                    <a:pt x="732" y="165"/>
                  </a:cubicBezTo>
                  <a:cubicBezTo>
                    <a:pt x="719" y="177"/>
                    <a:pt x="706" y="191"/>
                    <a:pt x="695" y="206"/>
                  </a:cubicBezTo>
                  <a:cubicBezTo>
                    <a:pt x="695" y="206"/>
                    <a:pt x="695" y="206"/>
                    <a:pt x="695" y="206"/>
                  </a:cubicBezTo>
                  <a:cubicBezTo>
                    <a:pt x="694" y="208"/>
                    <a:pt x="693" y="209"/>
                    <a:pt x="692" y="211"/>
                  </a:cubicBezTo>
                  <a:cubicBezTo>
                    <a:pt x="691" y="213"/>
                    <a:pt x="691" y="216"/>
                    <a:pt x="690" y="218"/>
                  </a:cubicBezTo>
                  <a:cubicBezTo>
                    <a:pt x="689" y="224"/>
                    <a:pt x="688" y="230"/>
                    <a:pt x="688" y="236"/>
                  </a:cubicBezTo>
                  <a:cubicBezTo>
                    <a:pt x="688" y="250"/>
                    <a:pt x="690" y="264"/>
                    <a:pt x="696" y="276"/>
                  </a:cubicBezTo>
                  <a:cubicBezTo>
                    <a:pt x="698" y="279"/>
                    <a:pt x="700" y="283"/>
                    <a:pt x="703" y="286"/>
                  </a:cubicBezTo>
                  <a:cubicBezTo>
                    <a:pt x="704" y="288"/>
                    <a:pt x="706" y="290"/>
                    <a:pt x="707" y="292"/>
                  </a:cubicBezTo>
                  <a:cubicBezTo>
                    <a:pt x="710" y="306"/>
                    <a:pt x="715" y="320"/>
                    <a:pt x="715" y="335"/>
                  </a:cubicBezTo>
                  <a:cubicBezTo>
                    <a:pt x="715" y="338"/>
                    <a:pt x="715" y="342"/>
                    <a:pt x="715" y="345"/>
                  </a:cubicBezTo>
                  <a:cubicBezTo>
                    <a:pt x="716" y="348"/>
                    <a:pt x="716" y="350"/>
                    <a:pt x="716" y="352"/>
                  </a:cubicBezTo>
                  <a:cubicBezTo>
                    <a:pt x="720" y="370"/>
                    <a:pt x="724" y="388"/>
                    <a:pt x="727" y="407"/>
                  </a:cubicBezTo>
                  <a:cubicBezTo>
                    <a:pt x="733" y="436"/>
                    <a:pt x="745" y="463"/>
                    <a:pt x="758" y="489"/>
                  </a:cubicBezTo>
                  <a:cubicBezTo>
                    <a:pt x="761" y="495"/>
                    <a:pt x="761" y="498"/>
                    <a:pt x="756" y="500"/>
                  </a:cubicBezTo>
                  <a:cubicBezTo>
                    <a:pt x="755" y="501"/>
                    <a:pt x="754" y="501"/>
                    <a:pt x="753" y="502"/>
                  </a:cubicBezTo>
                  <a:cubicBezTo>
                    <a:pt x="748" y="505"/>
                    <a:pt x="743" y="508"/>
                    <a:pt x="738" y="511"/>
                  </a:cubicBezTo>
                  <a:cubicBezTo>
                    <a:pt x="721" y="519"/>
                    <a:pt x="705" y="527"/>
                    <a:pt x="687" y="532"/>
                  </a:cubicBezTo>
                  <a:cubicBezTo>
                    <a:pt x="673" y="535"/>
                    <a:pt x="659" y="538"/>
                    <a:pt x="646" y="538"/>
                  </a:cubicBezTo>
                  <a:cubicBezTo>
                    <a:pt x="639" y="538"/>
                    <a:pt x="632" y="537"/>
                    <a:pt x="626" y="535"/>
                  </a:cubicBezTo>
                  <a:cubicBezTo>
                    <a:pt x="616" y="532"/>
                    <a:pt x="606" y="528"/>
                    <a:pt x="596" y="524"/>
                  </a:cubicBezTo>
                  <a:cubicBezTo>
                    <a:pt x="577" y="516"/>
                    <a:pt x="565" y="501"/>
                    <a:pt x="560" y="480"/>
                  </a:cubicBezTo>
                  <a:cubicBezTo>
                    <a:pt x="559" y="477"/>
                    <a:pt x="558" y="473"/>
                    <a:pt x="557" y="470"/>
                  </a:cubicBezTo>
                  <a:cubicBezTo>
                    <a:pt x="549" y="452"/>
                    <a:pt x="541" y="435"/>
                    <a:pt x="535" y="417"/>
                  </a:cubicBezTo>
                  <a:cubicBezTo>
                    <a:pt x="531" y="407"/>
                    <a:pt x="525" y="400"/>
                    <a:pt x="515" y="398"/>
                  </a:cubicBezTo>
                  <a:cubicBezTo>
                    <a:pt x="509" y="396"/>
                    <a:pt x="504" y="394"/>
                    <a:pt x="499" y="391"/>
                  </a:cubicBezTo>
                  <a:cubicBezTo>
                    <a:pt x="499" y="391"/>
                    <a:pt x="499" y="391"/>
                    <a:pt x="499" y="391"/>
                  </a:cubicBezTo>
                  <a:cubicBezTo>
                    <a:pt x="491" y="387"/>
                    <a:pt x="484" y="381"/>
                    <a:pt x="480" y="371"/>
                  </a:cubicBezTo>
                  <a:cubicBezTo>
                    <a:pt x="484" y="384"/>
                    <a:pt x="490" y="396"/>
                    <a:pt x="503" y="400"/>
                  </a:cubicBezTo>
                  <a:cubicBezTo>
                    <a:pt x="503" y="400"/>
                    <a:pt x="503" y="400"/>
                    <a:pt x="503" y="400"/>
                  </a:cubicBezTo>
                  <a:cubicBezTo>
                    <a:pt x="504" y="401"/>
                    <a:pt x="505" y="401"/>
                    <a:pt x="506" y="401"/>
                  </a:cubicBezTo>
                  <a:cubicBezTo>
                    <a:pt x="520" y="408"/>
                    <a:pt x="522" y="421"/>
                    <a:pt x="527" y="434"/>
                  </a:cubicBezTo>
                  <a:cubicBezTo>
                    <a:pt x="526" y="435"/>
                    <a:pt x="525" y="435"/>
                    <a:pt x="524" y="435"/>
                  </a:cubicBezTo>
                  <a:cubicBezTo>
                    <a:pt x="523" y="435"/>
                    <a:pt x="523" y="435"/>
                    <a:pt x="523" y="435"/>
                  </a:cubicBezTo>
                  <a:cubicBezTo>
                    <a:pt x="520" y="436"/>
                    <a:pt x="518" y="436"/>
                    <a:pt x="516" y="437"/>
                  </a:cubicBezTo>
                  <a:cubicBezTo>
                    <a:pt x="509" y="437"/>
                    <a:pt x="502" y="438"/>
                    <a:pt x="495" y="440"/>
                  </a:cubicBezTo>
                  <a:cubicBezTo>
                    <a:pt x="474" y="443"/>
                    <a:pt x="454" y="447"/>
                    <a:pt x="434" y="452"/>
                  </a:cubicBezTo>
                  <a:cubicBezTo>
                    <a:pt x="406" y="459"/>
                    <a:pt x="378" y="466"/>
                    <a:pt x="350" y="473"/>
                  </a:cubicBezTo>
                  <a:cubicBezTo>
                    <a:pt x="336" y="476"/>
                    <a:pt x="322" y="479"/>
                    <a:pt x="308" y="482"/>
                  </a:cubicBezTo>
                  <a:cubicBezTo>
                    <a:pt x="302" y="483"/>
                    <a:pt x="297" y="484"/>
                    <a:pt x="291" y="485"/>
                  </a:cubicBezTo>
                  <a:cubicBezTo>
                    <a:pt x="278" y="487"/>
                    <a:pt x="267" y="493"/>
                    <a:pt x="256" y="501"/>
                  </a:cubicBezTo>
                  <a:cubicBezTo>
                    <a:pt x="253" y="504"/>
                    <a:pt x="250" y="508"/>
                    <a:pt x="250" y="512"/>
                  </a:cubicBezTo>
                  <a:cubicBezTo>
                    <a:pt x="253" y="515"/>
                    <a:pt x="255" y="517"/>
                    <a:pt x="258" y="517"/>
                  </a:cubicBezTo>
                  <a:cubicBezTo>
                    <a:pt x="260" y="518"/>
                    <a:pt x="261" y="518"/>
                    <a:pt x="263" y="518"/>
                  </a:cubicBezTo>
                  <a:cubicBezTo>
                    <a:pt x="264" y="518"/>
                    <a:pt x="265" y="518"/>
                    <a:pt x="266" y="518"/>
                  </a:cubicBezTo>
                  <a:cubicBezTo>
                    <a:pt x="283" y="515"/>
                    <a:pt x="300" y="513"/>
                    <a:pt x="316" y="510"/>
                  </a:cubicBezTo>
                  <a:cubicBezTo>
                    <a:pt x="336" y="507"/>
                    <a:pt x="356" y="503"/>
                    <a:pt x="376" y="499"/>
                  </a:cubicBezTo>
                  <a:cubicBezTo>
                    <a:pt x="395" y="496"/>
                    <a:pt x="414" y="493"/>
                    <a:pt x="433" y="490"/>
                  </a:cubicBezTo>
                  <a:cubicBezTo>
                    <a:pt x="457" y="487"/>
                    <a:pt x="482" y="483"/>
                    <a:pt x="506" y="480"/>
                  </a:cubicBezTo>
                  <a:cubicBezTo>
                    <a:pt x="507" y="479"/>
                    <a:pt x="509" y="478"/>
                    <a:pt x="512" y="477"/>
                  </a:cubicBezTo>
                  <a:cubicBezTo>
                    <a:pt x="512" y="477"/>
                    <a:pt x="512" y="477"/>
                    <a:pt x="512" y="477"/>
                  </a:cubicBezTo>
                  <a:cubicBezTo>
                    <a:pt x="512" y="477"/>
                    <a:pt x="512" y="477"/>
                    <a:pt x="512" y="477"/>
                  </a:cubicBezTo>
                  <a:cubicBezTo>
                    <a:pt x="509" y="477"/>
                    <a:pt x="508" y="476"/>
                    <a:pt x="506" y="476"/>
                  </a:cubicBezTo>
                  <a:cubicBezTo>
                    <a:pt x="505" y="476"/>
                    <a:pt x="505" y="477"/>
                    <a:pt x="504" y="477"/>
                  </a:cubicBezTo>
                  <a:cubicBezTo>
                    <a:pt x="494" y="478"/>
                    <a:pt x="484" y="479"/>
                    <a:pt x="474" y="480"/>
                  </a:cubicBezTo>
                  <a:cubicBezTo>
                    <a:pt x="454" y="483"/>
                    <a:pt x="434" y="484"/>
                    <a:pt x="413" y="487"/>
                  </a:cubicBezTo>
                  <a:cubicBezTo>
                    <a:pt x="390" y="491"/>
                    <a:pt x="366" y="495"/>
                    <a:pt x="342" y="500"/>
                  </a:cubicBezTo>
                  <a:cubicBezTo>
                    <a:pt x="341" y="500"/>
                    <a:pt x="340" y="501"/>
                    <a:pt x="338" y="501"/>
                  </a:cubicBezTo>
                  <a:cubicBezTo>
                    <a:pt x="335" y="501"/>
                    <a:pt x="333" y="500"/>
                    <a:pt x="331" y="497"/>
                  </a:cubicBezTo>
                  <a:cubicBezTo>
                    <a:pt x="318" y="501"/>
                    <a:pt x="305" y="505"/>
                    <a:pt x="292" y="508"/>
                  </a:cubicBezTo>
                  <a:cubicBezTo>
                    <a:pt x="283" y="511"/>
                    <a:pt x="273" y="511"/>
                    <a:pt x="264" y="512"/>
                  </a:cubicBezTo>
                  <a:cubicBezTo>
                    <a:pt x="264" y="512"/>
                    <a:pt x="264" y="512"/>
                    <a:pt x="264" y="512"/>
                  </a:cubicBezTo>
                  <a:cubicBezTo>
                    <a:pt x="262" y="512"/>
                    <a:pt x="260" y="510"/>
                    <a:pt x="258" y="509"/>
                  </a:cubicBezTo>
                  <a:cubicBezTo>
                    <a:pt x="259" y="507"/>
                    <a:pt x="260" y="505"/>
                    <a:pt x="261" y="504"/>
                  </a:cubicBezTo>
                  <a:cubicBezTo>
                    <a:pt x="262" y="503"/>
                    <a:pt x="263" y="502"/>
                    <a:pt x="264" y="501"/>
                  </a:cubicBezTo>
                  <a:cubicBezTo>
                    <a:pt x="272" y="496"/>
                    <a:pt x="280" y="492"/>
                    <a:pt x="290" y="491"/>
                  </a:cubicBezTo>
                  <a:cubicBezTo>
                    <a:pt x="291" y="490"/>
                    <a:pt x="291" y="490"/>
                    <a:pt x="292" y="490"/>
                  </a:cubicBezTo>
                  <a:cubicBezTo>
                    <a:pt x="301" y="489"/>
                    <a:pt x="310" y="487"/>
                    <a:pt x="318" y="486"/>
                  </a:cubicBezTo>
                  <a:cubicBezTo>
                    <a:pt x="342" y="480"/>
                    <a:pt x="366" y="475"/>
                    <a:pt x="389" y="469"/>
                  </a:cubicBezTo>
                  <a:cubicBezTo>
                    <a:pt x="410" y="464"/>
                    <a:pt x="430" y="459"/>
                    <a:pt x="451" y="455"/>
                  </a:cubicBezTo>
                  <a:cubicBezTo>
                    <a:pt x="469" y="451"/>
                    <a:pt x="487" y="448"/>
                    <a:pt x="504" y="444"/>
                  </a:cubicBezTo>
                  <a:cubicBezTo>
                    <a:pt x="504" y="444"/>
                    <a:pt x="504" y="444"/>
                    <a:pt x="505" y="444"/>
                  </a:cubicBezTo>
                  <a:cubicBezTo>
                    <a:pt x="511" y="443"/>
                    <a:pt x="518" y="441"/>
                    <a:pt x="525" y="439"/>
                  </a:cubicBezTo>
                  <a:cubicBezTo>
                    <a:pt x="525" y="439"/>
                    <a:pt x="525" y="439"/>
                    <a:pt x="525" y="439"/>
                  </a:cubicBezTo>
                  <a:cubicBezTo>
                    <a:pt x="526" y="439"/>
                    <a:pt x="527" y="439"/>
                    <a:pt x="529" y="438"/>
                  </a:cubicBezTo>
                  <a:cubicBezTo>
                    <a:pt x="540" y="457"/>
                    <a:pt x="543" y="478"/>
                    <a:pt x="550" y="499"/>
                  </a:cubicBezTo>
                  <a:cubicBezTo>
                    <a:pt x="552" y="504"/>
                    <a:pt x="555" y="509"/>
                    <a:pt x="557" y="515"/>
                  </a:cubicBezTo>
                  <a:cubicBezTo>
                    <a:pt x="548" y="519"/>
                    <a:pt x="539" y="520"/>
                    <a:pt x="531" y="520"/>
                  </a:cubicBezTo>
                  <a:cubicBezTo>
                    <a:pt x="531" y="520"/>
                    <a:pt x="531" y="520"/>
                    <a:pt x="531" y="520"/>
                  </a:cubicBezTo>
                  <a:cubicBezTo>
                    <a:pt x="527" y="520"/>
                    <a:pt x="524" y="520"/>
                    <a:pt x="520" y="519"/>
                  </a:cubicBezTo>
                  <a:cubicBezTo>
                    <a:pt x="518" y="519"/>
                    <a:pt x="516" y="519"/>
                    <a:pt x="514" y="519"/>
                  </a:cubicBezTo>
                  <a:cubicBezTo>
                    <a:pt x="508" y="519"/>
                    <a:pt x="502" y="520"/>
                    <a:pt x="496" y="522"/>
                  </a:cubicBezTo>
                  <a:cubicBezTo>
                    <a:pt x="484" y="525"/>
                    <a:pt x="472" y="529"/>
                    <a:pt x="460" y="531"/>
                  </a:cubicBezTo>
                  <a:cubicBezTo>
                    <a:pt x="445" y="534"/>
                    <a:pt x="430" y="536"/>
                    <a:pt x="415" y="539"/>
                  </a:cubicBezTo>
                  <a:cubicBezTo>
                    <a:pt x="407" y="540"/>
                    <a:pt x="400" y="541"/>
                    <a:pt x="393" y="543"/>
                  </a:cubicBezTo>
                  <a:cubicBezTo>
                    <a:pt x="386" y="544"/>
                    <a:pt x="380" y="545"/>
                    <a:pt x="374" y="546"/>
                  </a:cubicBezTo>
                  <a:cubicBezTo>
                    <a:pt x="349" y="550"/>
                    <a:pt x="325" y="554"/>
                    <a:pt x="300" y="559"/>
                  </a:cubicBezTo>
                  <a:cubicBezTo>
                    <a:pt x="288" y="561"/>
                    <a:pt x="276" y="563"/>
                    <a:pt x="264" y="566"/>
                  </a:cubicBezTo>
                  <a:cubicBezTo>
                    <a:pt x="261" y="566"/>
                    <a:pt x="258" y="569"/>
                    <a:pt x="255" y="569"/>
                  </a:cubicBezTo>
                  <a:cubicBezTo>
                    <a:pt x="254" y="569"/>
                    <a:pt x="254" y="569"/>
                    <a:pt x="254" y="569"/>
                  </a:cubicBezTo>
                  <a:cubicBezTo>
                    <a:pt x="253" y="569"/>
                    <a:pt x="252" y="569"/>
                    <a:pt x="251" y="569"/>
                  </a:cubicBezTo>
                  <a:cubicBezTo>
                    <a:pt x="243" y="569"/>
                    <a:pt x="241" y="575"/>
                    <a:pt x="239" y="581"/>
                  </a:cubicBezTo>
                  <a:cubicBezTo>
                    <a:pt x="234" y="592"/>
                    <a:pt x="230" y="602"/>
                    <a:pt x="225" y="611"/>
                  </a:cubicBezTo>
                  <a:cubicBezTo>
                    <a:pt x="219" y="624"/>
                    <a:pt x="207" y="632"/>
                    <a:pt x="194" y="638"/>
                  </a:cubicBezTo>
                  <a:cubicBezTo>
                    <a:pt x="189" y="640"/>
                    <a:pt x="183" y="641"/>
                    <a:pt x="177" y="643"/>
                  </a:cubicBezTo>
                  <a:cubicBezTo>
                    <a:pt x="158" y="650"/>
                    <a:pt x="138" y="654"/>
                    <a:pt x="117" y="655"/>
                  </a:cubicBezTo>
                  <a:cubicBezTo>
                    <a:pt x="117" y="655"/>
                    <a:pt x="117" y="655"/>
                    <a:pt x="117" y="655"/>
                  </a:cubicBezTo>
                  <a:cubicBezTo>
                    <a:pt x="114" y="655"/>
                    <a:pt x="111" y="654"/>
                    <a:pt x="108" y="653"/>
                  </a:cubicBezTo>
                  <a:cubicBezTo>
                    <a:pt x="96" y="649"/>
                    <a:pt x="83" y="645"/>
                    <a:pt x="72" y="640"/>
                  </a:cubicBezTo>
                  <a:cubicBezTo>
                    <a:pt x="57" y="634"/>
                    <a:pt x="42" y="627"/>
                    <a:pt x="33" y="612"/>
                  </a:cubicBezTo>
                  <a:cubicBezTo>
                    <a:pt x="29" y="605"/>
                    <a:pt x="24" y="597"/>
                    <a:pt x="21" y="590"/>
                  </a:cubicBezTo>
                  <a:cubicBezTo>
                    <a:pt x="18" y="584"/>
                    <a:pt x="15" y="578"/>
                    <a:pt x="13" y="572"/>
                  </a:cubicBezTo>
                  <a:cubicBezTo>
                    <a:pt x="8" y="556"/>
                    <a:pt x="14" y="541"/>
                    <a:pt x="16" y="526"/>
                  </a:cubicBezTo>
                  <a:cubicBezTo>
                    <a:pt x="17" y="515"/>
                    <a:pt x="21" y="505"/>
                    <a:pt x="29" y="495"/>
                  </a:cubicBezTo>
                  <a:cubicBezTo>
                    <a:pt x="30" y="494"/>
                    <a:pt x="30" y="492"/>
                    <a:pt x="31" y="491"/>
                  </a:cubicBezTo>
                  <a:cubicBezTo>
                    <a:pt x="37" y="479"/>
                    <a:pt x="45" y="469"/>
                    <a:pt x="56" y="461"/>
                  </a:cubicBezTo>
                  <a:cubicBezTo>
                    <a:pt x="78" y="444"/>
                    <a:pt x="102" y="436"/>
                    <a:pt x="128" y="436"/>
                  </a:cubicBezTo>
                  <a:cubicBezTo>
                    <a:pt x="136" y="436"/>
                    <a:pt x="144" y="437"/>
                    <a:pt x="153" y="439"/>
                  </a:cubicBezTo>
                  <a:cubicBezTo>
                    <a:pt x="169" y="442"/>
                    <a:pt x="183" y="448"/>
                    <a:pt x="195" y="457"/>
                  </a:cubicBezTo>
                  <a:cubicBezTo>
                    <a:pt x="200" y="461"/>
                    <a:pt x="204" y="463"/>
                    <a:pt x="209" y="466"/>
                  </a:cubicBezTo>
                  <a:cubicBezTo>
                    <a:pt x="208" y="464"/>
                    <a:pt x="208" y="461"/>
                    <a:pt x="206" y="459"/>
                  </a:cubicBezTo>
                  <a:cubicBezTo>
                    <a:pt x="194" y="449"/>
                    <a:pt x="182" y="440"/>
                    <a:pt x="166" y="436"/>
                  </a:cubicBezTo>
                  <a:cubicBezTo>
                    <a:pt x="153" y="432"/>
                    <a:pt x="140" y="430"/>
                    <a:pt x="126" y="430"/>
                  </a:cubicBezTo>
                  <a:cubicBezTo>
                    <a:pt x="115" y="430"/>
                    <a:pt x="104" y="432"/>
                    <a:pt x="92" y="435"/>
                  </a:cubicBezTo>
                  <a:cubicBezTo>
                    <a:pt x="61" y="444"/>
                    <a:pt x="36" y="460"/>
                    <a:pt x="21" y="490"/>
                  </a:cubicBezTo>
                  <a:cubicBezTo>
                    <a:pt x="14" y="503"/>
                    <a:pt x="6" y="516"/>
                    <a:pt x="6" y="532"/>
                  </a:cubicBezTo>
                  <a:cubicBezTo>
                    <a:pt x="6" y="533"/>
                    <a:pt x="5" y="534"/>
                    <a:pt x="5" y="535"/>
                  </a:cubicBezTo>
                  <a:cubicBezTo>
                    <a:pt x="0" y="552"/>
                    <a:pt x="2" y="570"/>
                    <a:pt x="5" y="587"/>
                  </a:cubicBezTo>
                  <a:cubicBezTo>
                    <a:pt x="9" y="605"/>
                    <a:pt x="19" y="620"/>
                    <a:pt x="27" y="635"/>
                  </a:cubicBezTo>
                  <a:cubicBezTo>
                    <a:pt x="30" y="642"/>
                    <a:pt x="34" y="648"/>
                    <a:pt x="42" y="651"/>
                  </a:cubicBezTo>
                  <a:cubicBezTo>
                    <a:pt x="40" y="652"/>
                    <a:pt x="39" y="653"/>
                    <a:pt x="37" y="655"/>
                  </a:cubicBezTo>
                  <a:cubicBezTo>
                    <a:pt x="40" y="658"/>
                    <a:pt x="43" y="662"/>
                    <a:pt x="47" y="665"/>
                  </a:cubicBezTo>
                  <a:cubicBezTo>
                    <a:pt x="55" y="670"/>
                    <a:pt x="63" y="675"/>
                    <a:pt x="72" y="679"/>
                  </a:cubicBezTo>
                  <a:cubicBezTo>
                    <a:pt x="85" y="685"/>
                    <a:pt x="98" y="691"/>
                    <a:pt x="111" y="696"/>
                  </a:cubicBezTo>
                  <a:cubicBezTo>
                    <a:pt x="111" y="696"/>
                    <a:pt x="112" y="696"/>
                    <a:pt x="112" y="696"/>
                  </a:cubicBezTo>
                  <a:cubicBezTo>
                    <a:pt x="112" y="696"/>
                    <a:pt x="113" y="696"/>
                    <a:pt x="113" y="696"/>
                  </a:cubicBezTo>
                  <a:cubicBezTo>
                    <a:pt x="114" y="696"/>
                    <a:pt x="115" y="696"/>
                    <a:pt x="117" y="696"/>
                  </a:cubicBezTo>
                  <a:cubicBezTo>
                    <a:pt x="120" y="696"/>
                    <a:pt x="123" y="697"/>
                    <a:pt x="127" y="697"/>
                  </a:cubicBezTo>
                  <a:cubicBezTo>
                    <a:pt x="130" y="697"/>
                    <a:pt x="133" y="698"/>
                    <a:pt x="137" y="698"/>
                  </a:cubicBezTo>
                  <a:cubicBezTo>
                    <a:pt x="139" y="698"/>
                    <a:pt x="142" y="698"/>
                    <a:pt x="144" y="697"/>
                  </a:cubicBezTo>
                  <a:cubicBezTo>
                    <a:pt x="157" y="694"/>
                    <a:pt x="171" y="695"/>
                    <a:pt x="183" y="691"/>
                  </a:cubicBezTo>
                  <a:cubicBezTo>
                    <a:pt x="221" y="677"/>
                    <a:pt x="249" y="653"/>
                    <a:pt x="254" y="610"/>
                  </a:cubicBezTo>
                  <a:cubicBezTo>
                    <a:pt x="255" y="605"/>
                    <a:pt x="257" y="602"/>
                    <a:pt x="263" y="601"/>
                  </a:cubicBezTo>
                  <a:cubicBezTo>
                    <a:pt x="270" y="601"/>
                    <a:pt x="277" y="600"/>
                    <a:pt x="282" y="597"/>
                  </a:cubicBezTo>
                  <a:cubicBezTo>
                    <a:pt x="297" y="589"/>
                    <a:pt x="313" y="590"/>
                    <a:pt x="329" y="587"/>
                  </a:cubicBezTo>
                  <a:cubicBezTo>
                    <a:pt x="337" y="585"/>
                    <a:pt x="345" y="585"/>
                    <a:pt x="354" y="584"/>
                  </a:cubicBezTo>
                  <a:cubicBezTo>
                    <a:pt x="356" y="583"/>
                    <a:pt x="358" y="580"/>
                    <a:pt x="360" y="579"/>
                  </a:cubicBezTo>
                  <a:cubicBezTo>
                    <a:pt x="362" y="581"/>
                    <a:pt x="365" y="581"/>
                    <a:pt x="367" y="581"/>
                  </a:cubicBezTo>
                  <a:cubicBezTo>
                    <a:pt x="371" y="581"/>
                    <a:pt x="374" y="579"/>
                    <a:pt x="377" y="578"/>
                  </a:cubicBezTo>
                  <a:cubicBezTo>
                    <a:pt x="379" y="576"/>
                    <a:pt x="381" y="575"/>
                    <a:pt x="383" y="574"/>
                  </a:cubicBezTo>
                  <a:cubicBezTo>
                    <a:pt x="384" y="575"/>
                    <a:pt x="384" y="575"/>
                    <a:pt x="384" y="575"/>
                  </a:cubicBezTo>
                  <a:cubicBezTo>
                    <a:pt x="386" y="577"/>
                    <a:pt x="388" y="577"/>
                    <a:pt x="390" y="577"/>
                  </a:cubicBezTo>
                  <a:cubicBezTo>
                    <a:pt x="392" y="577"/>
                    <a:pt x="395" y="576"/>
                    <a:pt x="397" y="575"/>
                  </a:cubicBezTo>
                  <a:cubicBezTo>
                    <a:pt x="401" y="573"/>
                    <a:pt x="405" y="572"/>
                    <a:pt x="409" y="571"/>
                  </a:cubicBezTo>
                  <a:cubicBezTo>
                    <a:pt x="425" y="568"/>
                    <a:pt x="440" y="561"/>
                    <a:pt x="457" y="561"/>
                  </a:cubicBezTo>
                  <a:cubicBezTo>
                    <a:pt x="457" y="561"/>
                    <a:pt x="458" y="561"/>
                    <a:pt x="459" y="561"/>
                  </a:cubicBezTo>
                  <a:cubicBezTo>
                    <a:pt x="459" y="561"/>
                    <a:pt x="459" y="561"/>
                    <a:pt x="459" y="561"/>
                  </a:cubicBezTo>
                  <a:cubicBezTo>
                    <a:pt x="461" y="561"/>
                    <a:pt x="463" y="560"/>
                    <a:pt x="465" y="559"/>
                  </a:cubicBezTo>
                  <a:cubicBezTo>
                    <a:pt x="470" y="557"/>
                    <a:pt x="475" y="554"/>
                    <a:pt x="480" y="553"/>
                  </a:cubicBezTo>
                  <a:cubicBezTo>
                    <a:pt x="493" y="552"/>
                    <a:pt x="504" y="548"/>
                    <a:pt x="516" y="543"/>
                  </a:cubicBezTo>
                  <a:cubicBezTo>
                    <a:pt x="531" y="536"/>
                    <a:pt x="545" y="531"/>
                    <a:pt x="562" y="524"/>
                  </a:cubicBezTo>
                  <a:cubicBezTo>
                    <a:pt x="562" y="524"/>
                    <a:pt x="562" y="524"/>
                    <a:pt x="562" y="524"/>
                  </a:cubicBezTo>
                  <a:cubicBezTo>
                    <a:pt x="562" y="524"/>
                    <a:pt x="562" y="524"/>
                    <a:pt x="562" y="524"/>
                  </a:cubicBezTo>
                  <a:cubicBezTo>
                    <a:pt x="563" y="526"/>
                    <a:pt x="565" y="528"/>
                    <a:pt x="567" y="530"/>
                  </a:cubicBezTo>
                  <a:cubicBezTo>
                    <a:pt x="569" y="531"/>
                    <a:pt x="570" y="533"/>
                    <a:pt x="572" y="535"/>
                  </a:cubicBezTo>
                  <a:cubicBezTo>
                    <a:pt x="575" y="538"/>
                    <a:pt x="579" y="541"/>
                    <a:pt x="582" y="545"/>
                  </a:cubicBezTo>
                  <a:cubicBezTo>
                    <a:pt x="584" y="547"/>
                    <a:pt x="587" y="549"/>
                    <a:pt x="589" y="551"/>
                  </a:cubicBezTo>
                  <a:cubicBezTo>
                    <a:pt x="591" y="553"/>
                    <a:pt x="592" y="554"/>
                    <a:pt x="594" y="555"/>
                  </a:cubicBezTo>
                  <a:cubicBezTo>
                    <a:pt x="615" y="568"/>
                    <a:pt x="638" y="573"/>
                    <a:pt x="662" y="573"/>
                  </a:cubicBezTo>
                  <a:cubicBezTo>
                    <a:pt x="671" y="573"/>
                    <a:pt x="679" y="573"/>
                    <a:pt x="688" y="571"/>
                  </a:cubicBezTo>
                  <a:cubicBezTo>
                    <a:pt x="692" y="571"/>
                    <a:pt x="696" y="569"/>
                    <a:pt x="701" y="567"/>
                  </a:cubicBezTo>
                  <a:cubicBezTo>
                    <a:pt x="705" y="566"/>
                    <a:pt x="708" y="564"/>
                    <a:pt x="712" y="562"/>
                  </a:cubicBezTo>
                  <a:cubicBezTo>
                    <a:pt x="716" y="559"/>
                    <a:pt x="720" y="557"/>
                    <a:pt x="723" y="554"/>
                  </a:cubicBezTo>
                  <a:cubicBezTo>
                    <a:pt x="731" y="547"/>
                    <a:pt x="738" y="540"/>
                    <a:pt x="746" y="532"/>
                  </a:cubicBezTo>
                  <a:cubicBezTo>
                    <a:pt x="749" y="529"/>
                    <a:pt x="751" y="528"/>
                    <a:pt x="752" y="528"/>
                  </a:cubicBezTo>
                  <a:cubicBezTo>
                    <a:pt x="754" y="528"/>
                    <a:pt x="756" y="530"/>
                    <a:pt x="759" y="533"/>
                  </a:cubicBezTo>
                  <a:cubicBezTo>
                    <a:pt x="760" y="535"/>
                    <a:pt x="762" y="537"/>
                    <a:pt x="763" y="539"/>
                  </a:cubicBezTo>
                  <a:cubicBezTo>
                    <a:pt x="772" y="551"/>
                    <a:pt x="781" y="562"/>
                    <a:pt x="794" y="568"/>
                  </a:cubicBezTo>
                  <a:cubicBezTo>
                    <a:pt x="807" y="573"/>
                    <a:pt x="821" y="577"/>
                    <a:pt x="834" y="582"/>
                  </a:cubicBezTo>
                  <a:cubicBezTo>
                    <a:pt x="845" y="586"/>
                    <a:pt x="856" y="587"/>
                    <a:pt x="867" y="587"/>
                  </a:cubicBezTo>
                  <a:cubicBezTo>
                    <a:pt x="871" y="587"/>
                    <a:pt x="874" y="587"/>
                    <a:pt x="878" y="587"/>
                  </a:cubicBezTo>
                  <a:cubicBezTo>
                    <a:pt x="890" y="586"/>
                    <a:pt x="902" y="583"/>
                    <a:pt x="911" y="575"/>
                  </a:cubicBezTo>
                  <a:cubicBezTo>
                    <a:pt x="922" y="564"/>
                    <a:pt x="935" y="555"/>
                    <a:pt x="942" y="541"/>
                  </a:cubicBezTo>
                  <a:cubicBezTo>
                    <a:pt x="944" y="539"/>
                    <a:pt x="945" y="537"/>
                    <a:pt x="947" y="536"/>
                  </a:cubicBezTo>
                  <a:cubicBezTo>
                    <a:pt x="958" y="525"/>
                    <a:pt x="969" y="515"/>
                    <a:pt x="977" y="502"/>
                  </a:cubicBezTo>
                  <a:cubicBezTo>
                    <a:pt x="978" y="500"/>
                    <a:pt x="980" y="499"/>
                    <a:pt x="981" y="498"/>
                  </a:cubicBezTo>
                  <a:cubicBezTo>
                    <a:pt x="982" y="497"/>
                    <a:pt x="982" y="497"/>
                    <a:pt x="983" y="496"/>
                  </a:cubicBezTo>
                  <a:cubicBezTo>
                    <a:pt x="990" y="502"/>
                    <a:pt x="995" y="508"/>
                    <a:pt x="1001" y="510"/>
                  </a:cubicBezTo>
                  <a:cubicBezTo>
                    <a:pt x="1010" y="514"/>
                    <a:pt x="1019" y="517"/>
                    <a:pt x="1029" y="519"/>
                  </a:cubicBezTo>
                  <a:cubicBezTo>
                    <a:pt x="1032" y="520"/>
                    <a:pt x="1036" y="521"/>
                    <a:pt x="1040" y="522"/>
                  </a:cubicBezTo>
                  <a:cubicBezTo>
                    <a:pt x="1042" y="522"/>
                    <a:pt x="1045" y="523"/>
                    <a:pt x="1047" y="523"/>
                  </a:cubicBezTo>
                  <a:cubicBezTo>
                    <a:pt x="1051" y="523"/>
                    <a:pt x="1056" y="522"/>
                    <a:pt x="1060" y="521"/>
                  </a:cubicBezTo>
                  <a:cubicBezTo>
                    <a:pt x="1079" y="515"/>
                    <a:pt x="1101" y="512"/>
                    <a:pt x="1116" y="495"/>
                  </a:cubicBezTo>
                  <a:cubicBezTo>
                    <a:pt x="1117" y="494"/>
                    <a:pt x="1119" y="493"/>
                    <a:pt x="1120" y="492"/>
                  </a:cubicBezTo>
                  <a:cubicBezTo>
                    <a:pt x="1122" y="490"/>
                    <a:pt x="1124" y="489"/>
                    <a:pt x="1126" y="489"/>
                  </a:cubicBezTo>
                  <a:cubicBezTo>
                    <a:pt x="1128" y="489"/>
                    <a:pt x="1131" y="490"/>
                    <a:pt x="1133" y="492"/>
                  </a:cubicBezTo>
                  <a:cubicBezTo>
                    <a:pt x="1164" y="507"/>
                    <a:pt x="1196" y="520"/>
                    <a:pt x="1231" y="520"/>
                  </a:cubicBezTo>
                  <a:cubicBezTo>
                    <a:pt x="1236" y="520"/>
                    <a:pt x="1239" y="522"/>
                    <a:pt x="1238" y="527"/>
                  </a:cubicBezTo>
                  <a:cubicBezTo>
                    <a:pt x="1236" y="538"/>
                    <a:pt x="1241" y="547"/>
                    <a:pt x="1245" y="557"/>
                  </a:cubicBezTo>
                  <a:cubicBezTo>
                    <a:pt x="1253" y="573"/>
                    <a:pt x="1251" y="578"/>
                    <a:pt x="1237" y="588"/>
                  </a:cubicBezTo>
                  <a:cubicBezTo>
                    <a:pt x="1229" y="593"/>
                    <a:pt x="1226" y="600"/>
                    <a:pt x="1227" y="609"/>
                  </a:cubicBezTo>
                  <a:cubicBezTo>
                    <a:pt x="1228" y="615"/>
                    <a:pt x="1230" y="622"/>
                    <a:pt x="1233" y="628"/>
                  </a:cubicBezTo>
                  <a:cubicBezTo>
                    <a:pt x="1236" y="633"/>
                    <a:pt x="1239" y="637"/>
                    <a:pt x="1242" y="642"/>
                  </a:cubicBezTo>
                  <a:cubicBezTo>
                    <a:pt x="1246" y="649"/>
                    <a:pt x="1250" y="655"/>
                    <a:pt x="1254" y="661"/>
                  </a:cubicBezTo>
                  <a:cubicBezTo>
                    <a:pt x="1256" y="663"/>
                    <a:pt x="1257" y="665"/>
                    <a:pt x="1258" y="667"/>
                  </a:cubicBezTo>
                  <a:cubicBezTo>
                    <a:pt x="1263" y="673"/>
                    <a:pt x="1267" y="679"/>
                    <a:pt x="1272" y="684"/>
                  </a:cubicBezTo>
                  <a:cubicBezTo>
                    <a:pt x="1281" y="694"/>
                    <a:pt x="1291" y="703"/>
                    <a:pt x="1302" y="711"/>
                  </a:cubicBezTo>
                  <a:cubicBezTo>
                    <a:pt x="1311" y="716"/>
                    <a:pt x="1318" y="723"/>
                    <a:pt x="1327" y="726"/>
                  </a:cubicBezTo>
                  <a:cubicBezTo>
                    <a:pt x="1327" y="724"/>
                    <a:pt x="1326" y="723"/>
                    <a:pt x="1325" y="721"/>
                  </a:cubicBezTo>
                  <a:cubicBezTo>
                    <a:pt x="1313" y="712"/>
                    <a:pt x="1302" y="703"/>
                    <a:pt x="1291" y="692"/>
                  </a:cubicBezTo>
                  <a:cubicBezTo>
                    <a:pt x="1284" y="686"/>
                    <a:pt x="1276" y="680"/>
                    <a:pt x="1274" y="670"/>
                  </a:cubicBezTo>
                  <a:cubicBezTo>
                    <a:pt x="1274" y="668"/>
                    <a:pt x="1272" y="667"/>
                    <a:pt x="1271" y="666"/>
                  </a:cubicBezTo>
                  <a:cubicBezTo>
                    <a:pt x="1259" y="654"/>
                    <a:pt x="1253" y="639"/>
                    <a:pt x="1249" y="623"/>
                  </a:cubicBezTo>
                  <a:cubicBezTo>
                    <a:pt x="1246" y="612"/>
                    <a:pt x="1248" y="600"/>
                    <a:pt x="1258" y="596"/>
                  </a:cubicBezTo>
                  <a:cubicBezTo>
                    <a:pt x="1267" y="598"/>
                    <a:pt x="1274" y="602"/>
                    <a:pt x="1281" y="603"/>
                  </a:cubicBezTo>
                  <a:cubicBezTo>
                    <a:pt x="1288" y="603"/>
                    <a:pt x="1294" y="603"/>
                    <a:pt x="1301" y="603"/>
                  </a:cubicBezTo>
                  <a:cubicBezTo>
                    <a:pt x="1312" y="603"/>
                    <a:pt x="1323" y="603"/>
                    <a:pt x="1333" y="603"/>
                  </a:cubicBezTo>
                  <a:cubicBezTo>
                    <a:pt x="1335" y="603"/>
                    <a:pt x="1337" y="602"/>
                    <a:pt x="1339" y="601"/>
                  </a:cubicBezTo>
                  <a:cubicBezTo>
                    <a:pt x="1334" y="598"/>
                    <a:pt x="1330" y="596"/>
                    <a:pt x="1325" y="595"/>
                  </a:cubicBezTo>
                  <a:cubicBezTo>
                    <a:pt x="1318" y="593"/>
                    <a:pt x="1310" y="592"/>
                    <a:pt x="1303" y="590"/>
                  </a:cubicBezTo>
                  <a:cubicBezTo>
                    <a:pt x="1301" y="590"/>
                    <a:pt x="1299" y="588"/>
                    <a:pt x="1297" y="587"/>
                  </a:cubicBezTo>
                  <a:cubicBezTo>
                    <a:pt x="1297" y="586"/>
                    <a:pt x="1297" y="585"/>
                    <a:pt x="1297" y="584"/>
                  </a:cubicBezTo>
                  <a:cubicBezTo>
                    <a:pt x="1308" y="583"/>
                    <a:pt x="1320" y="582"/>
                    <a:pt x="1330" y="579"/>
                  </a:cubicBezTo>
                  <a:cubicBezTo>
                    <a:pt x="1333" y="579"/>
                    <a:pt x="1336" y="578"/>
                    <a:pt x="1338" y="578"/>
                  </a:cubicBezTo>
                  <a:cubicBezTo>
                    <a:pt x="1340" y="578"/>
                    <a:pt x="1342" y="579"/>
                    <a:pt x="1344" y="579"/>
                  </a:cubicBezTo>
                  <a:cubicBezTo>
                    <a:pt x="1346" y="579"/>
                    <a:pt x="1348" y="579"/>
                    <a:pt x="1350" y="579"/>
                  </a:cubicBezTo>
                  <a:cubicBezTo>
                    <a:pt x="1355" y="579"/>
                    <a:pt x="1360" y="578"/>
                    <a:pt x="1365" y="575"/>
                  </a:cubicBezTo>
                  <a:cubicBezTo>
                    <a:pt x="1363" y="574"/>
                    <a:pt x="1362" y="572"/>
                    <a:pt x="1361" y="572"/>
                  </a:cubicBezTo>
                  <a:cubicBezTo>
                    <a:pt x="1361" y="572"/>
                    <a:pt x="1361" y="572"/>
                    <a:pt x="1361" y="572"/>
                  </a:cubicBezTo>
                  <a:cubicBezTo>
                    <a:pt x="1347" y="573"/>
                    <a:pt x="1333" y="573"/>
                    <a:pt x="1319" y="573"/>
                  </a:cubicBezTo>
                  <a:cubicBezTo>
                    <a:pt x="1312" y="573"/>
                    <a:pt x="1305" y="574"/>
                    <a:pt x="1298" y="574"/>
                  </a:cubicBezTo>
                  <a:cubicBezTo>
                    <a:pt x="1295" y="574"/>
                    <a:pt x="1291" y="574"/>
                    <a:pt x="1288" y="574"/>
                  </a:cubicBezTo>
                  <a:cubicBezTo>
                    <a:pt x="1261" y="569"/>
                    <a:pt x="1253" y="541"/>
                    <a:pt x="1261" y="518"/>
                  </a:cubicBezTo>
                  <a:cubicBezTo>
                    <a:pt x="1262" y="516"/>
                    <a:pt x="1263" y="514"/>
                    <a:pt x="1264" y="513"/>
                  </a:cubicBezTo>
                  <a:cubicBezTo>
                    <a:pt x="1290" y="528"/>
                    <a:pt x="1317" y="535"/>
                    <a:pt x="1344" y="535"/>
                  </a:cubicBezTo>
                  <a:cubicBezTo>
                    <a:pt x="1357" y="535"/>
                    <a:pt x="1370" y="533"/>
                    <a:pt x="1383" y="530"/>
                  </a:cubicBezTo>
                  <a:cubicBezTo>
                    <a:pt x="1382" y="530"/>
                    <a:pt x="1381" y="529"/>
                    <a:pt x="1380" y="529"/>
                  </a:cubicBezTo>
                  <a:cubicBezTo>
                    <a:pt x="1379" y="529"/>
                    <a:pt x="1378" y="530"/>
                    <a:pt x="1377" y="530"/>
                  </a:cubicBezTo>
                  <a:cubicBezTo>
                    <a:pt x="1368" y="531"/>
                    <a:pt x="1359" y="531"/>
                    <a:pt x="1351" y="531"/>
                  </a:cubicBezTo>
                  <a:cubicBezTo>
                    <a:pt x="1332" y="531"/>
                    <a:pt x="1313" y="529"/>
                    <a:pt x="1295" y="524"/>
                  </a:cubicBezTo>
                  <a:cubicBezTo>
                    <a:pt x="1289" y="522"/>
                    <a:pt x="1283" y="519"/>
                    <a:pt x="1278" y="516"/>
                  </a:cubicBezTo>
                  <a:cubicBezTo>
                    <a:pt x="1276" y="515"/>
                    <a:pt x="1276" y="513"/>
                    <a:pt x="1273" y="510"/>
                  </a:cubicBezTo>
                  <a:cubicBezTo>
                    <a:pt x="1277" y="510"/>
                    <a:pt x="1280" y="510"/>
                    <a:pt x="1283" y="510"/>
                  </a:cubicBezTo>
                  <a:cubicBezTo>
                    <a:pt x="1296" y="510"/>
                    <a:pt x="1307" y="509"/>
                    <a:pt x="1319" y="506"/>
                  </a:cubicBezTo>
                  <a:cubicBezTo>
                    <a:pt x="1334" y="502"/>
                    <a:pt x="1346" y="494"/>
                    <a:pt x="1357" y="484"/>
                  </a:cubicBezTo>
                  <a:cubicBezTo>
                    <a:pt x="1356" y="483"/>
                    <a:pt x="1356" y="483"/>
                    <a:pt x="1355" y="483"/>
                  </a:cubicBezTo>
                  <a:cubicBezTo>
                    <a:pt x="1355" y="483"/>
                    <a:pt x="1354" y="483"/>
                    <a:pt x="1354" y="483"/>
                  </a:cubicBezTo>
                  <a:cubicBezTo>
                    <a:pt x="1339" y="489"/>
                    <a:pt x="1325" y="494"/>
                    <a:pt x="1310" y="499"/>
                  </a:cubicBezTo>
                  <a:cubicBezTo>
                    <a:pt x="1307" y="500"/>
                    <a:pt x="1303" y="501"/>
                    <a:pt x="1300" y="502"/>
                  </a:cubicBezTo>
                  <a:cubicBezTo>
                    <a:pt x="1294" y="503"/>
                    <a:pt x="1289" y="504"/>
                    <a:pt x="1283" y="504"/>
                  </a:cubicBezTo>
                  <a:cubicBezTo>
                    <a:pt x="1270" y="504"/>
                    <a:pt x="1257" y="500"/>
                    <a:pt x="1243" y="495"/>
                  </a:cubicBezTo>
                  <a:cubicBezTo>
                    <a:pt x="1233" y="491"/>
                    <a:pt x="1222" y="489"/>
                    <a:pt x="1212" y="486"/>
                  </a:cubicBezTo>
                  <a:cubicBezTo>
                    <a:pt x="1190" y="481"/>
                    <a:pt x="1168" y="478"/>
                    <a:pt x="1148" y="466"/>
                  </a:cubicBezTo>
                  <a:cubicBezTo>
                    <a:pt x="1128" y="453"/>
                    <a:pt x="1108" y="440"/>
                    <a:pt x="1091" y="424"/>
                  </a:cubicBezTo>
                  <a:cubicBezTo>
                    <a:pt x="1073" y="408"/>
                    <a:pt x="1057" y="391"/>
                    <a:pt x="1048" y="368"/>
                  </a:cubicBezTo>
                  <a:cubicBezTo>
                    <a:pt x="1039" y="345"/>
                    <a:pt x="1034" y="322"/>
                    <a:pt x="1040" y="298"/>
                  </a:cubicBezTo>
                  <a:cubicBezTo>
                    <a:pt x="1041" y="294"/>
                    <a:pt x="1041" y="290"/>
                    <a:pt x="1040" y="287"/>
                  </a:cubicBezTo>
                  <a:cubicBezTo>
                    <a:pt x="1039" y="262"/>
                    <a:pt x="1047" y="240"/>
                    <a:pt x="1064" y="221"/>
                  </a:cubicBezTo>
                  <a:cubicBezTo>
                    <a:pt x="1066" y="218"/>
                    <a:pt x="1068" y="215"/>
                    <a:pt x="1071" y="211"/>
                  </a:cubicBezTo>
                  <a:cubicBezTo>
                    <a:pt x="1070" y="211"/>
                    <a:pt x="1069" y="211"/>
                    <a:pt x="1069" y="211"/>
                  </a:cubicBezTo>
                  <a:cubicBezTo>
                    <a:pt x="1069" y="211"/>
                    <a:pt x="1069" y="211"/>
                    <a:pt x="1069" y="211"/>
                  </a:cubicBezTo>
                  <a:cubicBezTo>
                    <a:pt x="1068" y="211"/>
                    <a:pt x="1067" y="212"/>
                    <a:pt x="1066" y="212"/>
                  </a:cubicBezTo>
                  <a:cubicBezTo>
                    <a:pt x="1065" y="213"/>
                    <a:pt x="1064" y="214"/>
                    <a:pt x="1063" y="215"/>
                  </a:cubicBezTo>
                  <a:cubicBezTo>
                    <a:pt x="1059" y="219"/>
                    <a:pt x="1056" y="222"/>
                    <a:pt x="1053" y="226"/>
                  </a:cubicBezTo>
                  <a:cubicBezTo>
                    <a:pt x="1045" y="236"/>
                    <a:pt x="1039" y="248"/>
                    <a:pt x="1036" y="260"/>
                  </a:cubicBezTo>
                  <a:cubicBezTo>
                    <a:pt x="1028" y="295"/>
                    <a:pt x="1023" y="330"/>
                    <a:pt x="1030" y="365"/>
                  </a:cubicBezTo>
                  <a:cubicBezTo>
                    <a:pt x="1035" y="387"/>
                    <a:pt x="1039" y="408"/>
                    <a:pt x="1057" y="423"/>
                  </a:cubicBezTo>
                  <a:cubicBezTo>
                    <a:pt x="1058" y="424"/>
                    <a:pt x="1058" y="425"/>
                    <a:pt x="1059" y="426"/>
                  </a:cubicBezTo>
                  <a:cubicBezTo>
                    <a:pt x="1069" y="441"/>
                    <a:pt x="1081" y="454"/>
                    <a:pt x="1096" y="465"/>
                  </a:cubicBezTo>
                  <a:cubicBezTo>
                    <a:pt x="1104" y="470"/>
                    <a:pt x="1110" y="476"/>
                    <a:pt x="1117" y="481"/>
                  </a:cubicBezTo>
                  <a:cubicBezTo>
                    <a:pt x="1115" y="488"/>
                    <a:pt x="1110" y="489"/>
                    <a:pt x="1105" y="490"/>
                  </a:cubicBezTo>
                  <a:cubicBezTo>
                    <a:pt x="1095" y="493"/>
                    <a:pt x="1085" y="495"/>
                    <a:pt x="1075" y="496"/>
                  </a:cubicBezTo>
                  <a:cubicBezTo>
                    <a:pt x="1070" y="497"/>
                    <a:pt x="1066" y="497"/>
                    <a:pt x="1061" y="497"/>
                  </a:cubicBezTo>
                  <a:cubicBezTo>
                    <a:pt x="1056" y="497"/>
                    <a:pt x="1051" y="497"/>
                    <a:pt x="1045" y="495"/>
                  </a:cubicBezTo>
                  <a:cubicBezTo>
                    <a:pt x="1026" y="488"/>
                    <a:pt x="1010" y="477"/>
                    <a:pt x="998" y="460"/>
                  </a:cubicBezTo>
                  <a:cubicBezTo>
                    <a:pt x="983" y="440"/>
                    <a:pt x="976" y="419"/>
                    <a:pt x="974" y="396"/>
                  </a:cubicBezTo>
                  <a:cubicBezTo>
                    <a:pt x="970" y="350"/>
                    <a:pt x="962" y="305"/>
                    <a:pt x="941" y="264"/>
                  </a:cubicBezTo>
                  <a:cubicBezTo>
                    <a:pt x="936" y="254"/>
                    <a:pt x="940" y="245"/>
                    <a:pt x="950" y="240"/>
                  </a:cubicBezTo>
                  <a:cubicBezTo>
                    <a:pt x="951" y="240"/>
                    <a:pt x="951" y="239"/>
                    <a:pt x="952" y="239"/>
                  </a:cubicBezTo>
                  <a:cubicBezTo>
                    <a:pt x="953" y="238"/>
                    <a:pt x="955" y="237"/>
                    <a:pt x="957" y="236"/>
                  </a:cubicBezTo>
                  <a:cubicBezTo>
                    <a:pt x="956" y="236"/>
                    <a:pt x="956" y="236"/>
                    <a:pt x="955" y="236"/>
                  </a:cubicBezTo>
                  <a:cubicBezTo>
                    <a:pt x="954" y="236"/>
                    <a:pt x="953" y="236"/>
                    <a:pt x="952" y="236"/>
                  </a:cubicBezTo>
                  <a:cubicBezTo>
                    <a:pt x="937" y="235"/>
                    <a:pt x="927" y="228"/>
                    <a:pt x="925" y="213"/>
                  </a:cubicBezTo>
                  <a:cubicBezTo>
                    <a:pt x="923" y="200"/>
                    <a:pt x="923" y="186"/>
                    <a:pt x="923" y="173"/>
                  </a:cubicBezTo>
                  <a:cubicBezTo>
                    <a:pt x="923" y="169"/>
                    <a:pt x="923" y="165"/>
                    <a:pt x="923" y="161"/>
                  </a:cubicBezTo>
                  <a:cubicBezTo>
                    <a:pt x="923" y="161"/>
                    <a:pt x="923" y="160"/>
                    <a:pt x="924" y="159"/>
                  </a:cubicBezTo>
                  <a:cubicBezTo>
                    <a:pt x="935" y="135"/>
                    <a:pt x="948" y="113"/>
                    <a:pt x="975" y="105"/>
                  </a:cubicBezTo>
                  <a:cubicBezTo>
                    <a:pt x="977" y="104"/>
                    <a:pt x="980" y="103"/>
                    <a:pt x="982" y="102"/>
                  </a:cubicBezTo>
                  <a:cubicBezTo>
                    <a:pt x="1010" y="92"/>
                    <a:pt x="1039" y="84"/>
                    <a:pt x="1069" y="84"/>
                  </a:cubicBezTo>
                  <a:cubicBezTo>
                    <a:pt x="1073" y="84"/>
                    <a:pt x="1077" y="84"/>
                    <a:pt x="1082" y="85"/>
                  </a:cubicBezTo>
                  <a:cubicBezTo>
                    <a:pt x="1099" y="86"/>
                    <a:pt x="1115" y="89"/>
                    <a:pt x="1130" y="98"/>
                  </a:cubicBezTo>
                  <a:cubicBezTo>
                    <a:pt x="1138" y="102"/>
                    <a:pt x="1146" y="107"/>
                    <a:pt x="1153" y="112"/>
                  </a:cubicBezTo>
                  <a:cubicBezTo>
                    <a:pt x="1158" y="116"/>
                    <a:pt x="1165" y="120"/>
                    <a:pt x="1165" y="127"/>
                  </a:cubicBezTo>
                  <a:cubicBezTo>
                    <a:pt x="1167" y="140"/>
                    <a:pt x="1170" y="153"/>
                    <a:pt x="1164" y="166"/>
                  </a:cubicBezTo>
                  <a:cubicBezTo>
                    <a:pt x="1162" y="170"/>
                    <a:pt x="1161" y="174"/>
                    <a:pt x="1161" y="179"/>
                  </a:cubicBezTo>
                  <a:cubicBezTo>
                    <a:pt x="1161" y="183"/>
                    <a:pt x="1161" y="187"/>
                    <a:pt x="1163" y="192"/>
                  </a:cubicBezTo>
                  <a:cubicBezTo>
                    <a:pt x="1164" y="189"/>
                    <a:pt x="1165" y="186"/>
                    <a:pt x="1165" y="184"/>
                  </a:cubicBezTo>
                  <a:cubicBezTo>
                    <a:pt x="1164" y="183"/>
                    <a:pt x="1164" y="182"/>
                    <a:pt x="1165" y="181"/>
                  </a:cubicBezTo>
                  <a:cubicBezTo>
                    <a:pt x="1165" y="172"/>
                    <a:pt x="1170" y="166"/>
                    <a:pt x="1179" y="162"/>
                  </a:cubicBezTo>
                  <a:cubicBezTo>
                    <a:pt x="1186" y="159"/>
                    <a:pt x="1194" y="156"/>
                    <a:pt x="1201" y="152"/>
                  </a:cubicBezTo>
                  <a:cubicBezTo>
                    <a:pt x="1203" y="151"/>
                    <a:pt x="1205" y="150"/>
                    <a:pt x="1207" y="149"/>
                  </a:cubicBezTo>
                  <a:cubicBezTo>
                    <a:pt x="1201" y="149"/>
                    <a:pt x="1196" y="151"/>
                    <a:pt x="1190" y="153"/>
                  </a:cubicBezTo>
                  <a:cubicBezTo>
                    <a:pt x="1186" y="155"/>
                    <a:pt x="1183" y="158"/>
                    <a:pt x="1178" y="158"/>
                  </a:cubicBezTo>
                  <a:cubicBezTo>
                    <a:pt x="1176" y="158"/>
                    <a:pt x="1174" y="158"/>
                    <a:pt x="1172" y="157"/>
                  </a:cubicBezTo>
                  <a:cubicBezTo>
                    <a:pt x="1176" y="153"/>
                    <a:pt x="1179" y="149"/>
                    <a:pt x="1182" y="146"/>
                  </a:cubicBezTo>
                  <a:cubicBezTo>
                    <a:pt x="1185" y="143"/>
                    <a:pt x="1188" y="141"/>
                    <a:pt x="1191" y="139"/>
                  </a:cubicBezTo>
                  <a:cubicBezTo>
                    <a:pt x="1210" y="127"/>
                    <a:pt x="1229" y="117"/>
                    <a:pt x="1251" y="114"/>
                  </a:cubicBezTo>
                  <a:cubicBezTo>
                    <a:pt x="1259" y="113"/>
                    <a:pt x="1266" y="112"/>
                    <a:pt x="1273" y="112"/>
                  </a:cubicBezTo>
                  <a:cubicBezTo>
                    <a:pt x="1305" y="112"/>
                    <a:pt x="1335" y="123"/>
                    <a:pt x="1363" y="142"/>
                  </a:cubicBezTo>
                  <a:cubicBezTo>
                    <a:pt x="1376" y="152"/>
                    <a:pt x="1389" y="163"/>
                    <a:pt x="1396" y="179"/>
                  </a:cubicBezTo>
                  <a:cubicBezTo>
                    <a:pt x="1400" y="188"/>
                    <a:pt x="1402" y="197"/>
                    <a:pt x="1403" y="207"/>
                  </a:cubicBezTo>
                  <a:cubicBezTo>
                    <a:pt x="1403" y="207"/>
                    <a:pt x="1403" y="207"/>
                    <a:pt x="1403" y="207"/>
                  </a:cubicBezTo>
                  <a:cubicBezTo>
                    <a:pt x="1404" y="213"/>
                    <a:pt x="1405" y="218"/>
                    <a:pt x="1405" y="224"/>
                  </a:cubicBezTo>
                  <a:cubicBezTo>
                    <a:pt x="1407" y="233"/>
                    <a:pt x="1408" y="242"/>
                    <a:pt x="1409" y="251"/>
                  </a:cubicBezTo>
                  <a:cubicBezTo>
                    <a:pt x="1405" y="252"/>
                    <a:pt x="1400" y="253"/>
                    <a:pt x="1395" y="253"/>
                  </a:cubicBezTo>
                  <a:cubicBezTo>
                    <a:pt x="1376" y="255"/>
                    <a:pt x="1357" y="254"/>
                    <a:pt x="1338" y="255"/>
                  </a:cubicBezTo>
                  <a:cubicBezTo>
                    <a:pt x="1334" y="255"/>
                    <a:pt x="1329" y="256"/>
                    <a:pt x="1325" y="256"/>
                  </a:cubicBezTo>
                  <a:cubicBezTo>
                    <a:pt x="1306" y="257"/>
                    <a:pt x="1286" y="257"/>
                    <a:pt x="1267" y="258"/>
                  </a:cubicBezTo>
                  <a:cubicBezTo>
                    <a:pt x="1271" y="259"/>
                    <a:pt x="1275" y="260"/>
                    <a:pt x="1279" y="261"/>
                  </a:cubicBezTo>
                  <a:cubicBezTo>
                    <a:pt x="1311" y="262"/>
                    <a:pt x="1344" y="263"/>
                    <a:pt x="1376" y="263"/>
                  </a:cubicBezTo>
                  <a:cubicBezTo>
                    <a:pt x="1378" y="263"/>
                    <a:pt x="1379" y="263"/>
                    <a:pt x="1380" y="263"/>
                  </a:cubicBezTo>
                  <a:cubicBezTo>
                    <a:pt x="1381" y="263"/>
                    <a:pt x="1381" y="263"/>
                    <a:pt x="1382" y="263"/>
                  </a:cubicBezTo>
                  <a:cubicBezTo>
                    <a:pt x="1386" y="263"/>
                    <a:pt x="1390" y="263"/>
                    <a:pt x="1394" y="263"/>
                  </a:cubicBezTo>
                  <a:cubicBezTo>
                    <a:pt x="1405" y="263"/>
                    <a:pt x="1417" y="262"/>
                    <a:pt x="1428" y="261"/>
                  </a:cubicBezTo>
                  <a:cubicBezTo>
                    <a:pt x="1428" y="261"/>
                    <a:pt x="1428" y="261"/>
                    <a:pt x="1428" y="261"/>
                  </a:cubicBezTo>
                  <a:cubicBezTo>
                    <a:pt x="1439" y="259"/>
                    <a:pt x="1450" y="258"/>
                    <a:pt x="1461" y="258"/>
                  </a:cubicBezTo>
                  <a:cubicBezTo>
                    <a:pt x="1475" y="258"/>
                    <a:pt x="1488" y="260"/>
                    <a:pt x="1502" y="264"/>
                  </a:cubicBezTo>
                  <a:cubicBezTo>
                    <a:pt x="1519" y="269"/>
                    <a:pt x="1536" y="277"/>
                    <a:pt x="1549" y="289"/>
                  </a:cubicBezTo>
                  <a:cubicBezTo>
                    <a:pt x="1553" y="292"/>
                    <a:pt x="1557" y="296"/>
                    <a:pt x="1560" y="300"/>
                  </a:cubicBezTo>
                  <a:cubicBezTo>
                    <a:pt x="1566" y="307"/>
                    <a:pt x="1569" y="314"/>
                    <a:pt x="1566" y="323"/>
                  </a:cubicBezTo>
                  <a:cubicBezTo>
                    <a:pt x="1565" y="325"/>
                    <a:pt x="1565" y="328"/>
                    <a:pt x="1564" y="331"/>
                  </a:cubicBezTo>
                  <a:cubicBezTo>
                    <a:pt x="1567" y="329"/>
                    <a:pt x="1568" y="326"/>
                    <a:pt x="1569" y="323"/>
                  </a:cubicBezTo>
                  <a:cubicBezTo>
                    <a:pt x="1573" y="314"/>
                    <a:pt x="1579" y="309"/>
                    <a:pt x="1588" y="307"/>
                  </a:cubicBezTo>
                  <a:cubicBezTo>
                    <a:pt x="1594" y="306"/>
                    <a:pt x="1600" y="304"/>
                    <a:pt x="1606" y="302"/>
                  </a:cubicBezTo>
                  <a:cubicBezTo>
                    <a:pt x="1610" y="300"/>
                    <a:pt x="1615" y="299"/>
                    <a:pt x="1619" y="298"/>
                  </a:cubicBezTo>
                  <a:cubicBezTo>
                    <a:pt x="1628" y="296"/>
                    <a:pt x="1636" y="294"/>
                    <a:pt x="1644" y="293"/>
                  </a:cubicBezTo>
                  <a:cubicBezTo>
                    <a:pt x="1648" y="292"/>
                    <a:pt x="1653" y="291"/>
                    <a:pt x="1657" y="290"/>
                  </a:cubicBezTo>
                  <a:cubicBezTo>
                    <a:pt x="1658" y="290"/>
                    <a:pt x="1658" y="290"/>
                    <a:pt x="1659" y="290"/>
                  </a:cubicBezTo>
                  <a:cubicBezTo>
                    <a:pt x="1663" y="290"/>
                    <a:pt x="1665" y="292"/>
                    <a:pt x="1667" y="295"/>
                  </a:cubicBezTo>
                  <a:cubicBezTo>
                    <a:pt x="1669" y="299"/>
                    <a:pt x="1671" y="303"/>
                    <a:pt x="1674" y="306"/>
                  </a:cubicBezTo>
                  <a:cubicBezTo>
                    <a:pt x="1691" y="323"/>
                    <a:pt x="1709" y="337"/>
                    <a:pt x="1730" y="349"/>
                  </a:cubicBezTo>
                  <a:cubicBezTo>
                    <a:pt x="1753" y="363"/>
                    <a:pt x="1778" y="372"/>
                    <a:pt x="1803" y="383"/>
                  </a:cubicBezTo>
                  <a:cubicBezTo>
                    <a:pt x="1806" y="384"/>
                    <a:pt x="1809" y="384"/>
                    <a:pt x="1811" y="384"/>
                  </a:cubicBezTo>
                  <a:cubicBezTo>
                    <a:pt x="1824" y="386"/>
                    <a:pt x="1837" y="389"/>
                    <a:pt x="1850" y="390"/>
                  </a:cubicBezTo>
                  <a:cubicBezTo>
                    <a:pt x="1857" y="391"/>
                    <a:pt x="1863" y="391"/>
                    <a:pt x="1869" y="391"/>
                  </a:cubicBezTo>
                  <a:cubicBezTo>
                    <a:pt x="1876" y="391"/>
                    <a:pt x="1883" y="391"/>
                    <a:pt x="1890" y="389"/>
                  </a:cubicBezTo>
                  <a:cubicBezTo>
                    <a:pt x="1903" y="388"/>
                    <a:pt x="1915" y="382"/>
                    <a:pt x="1927" y="379"/>
                  </a:cubicBezTo>
                  <a:cubicBezTo>
                    <a:pt x="1945" y="374"/>
                    <a:pt x="1961" y="364"/>
                    <a:pt x="1974" y="352"/>
                  </a:cubicBezTo>
                  <a:cubicBezTo>
                    <a:pt x="1993" y="335"/>
                    <a:pt x="2012" y="318"/>
                    <a:pt x="2025" y="295"/>
                  </a:cubicBezTo>
                  <a:cubicBezTo>
                    <a:pt x="2026" y="293"/>
                    <a:pt x="2029" y="291"/>
                    <a:pt x="2031" y="289"/>
                  </a:cubicBezTo>
                  <a:cubicBezTo>
                    <a:pt x="2036" y="284"/>
                    <a:pt x="2039" y="278"/>
                    <a:pt x="2037" y="269"/>
                  </a:cubicBezTo>
                  <a:cubicBezTo>
                    <a:pt x="2035" y="259"/>
                    <a:pt x="2035" y="248"/>
                    <a:pt x="2034" y="237"/>
                  </a:cubicBezTo>
                  <a:cubicBezTo>
                    <a:pt x="2033" y="235"/>
                    <a:pt x="2033" y="232"/>
                    <a:pt x="2032" y="229"/>
                  </a:cubicBezTo>
                  <a:cubicBezTo>
                    <a:pt x="2030" y="229"/>
                    <a:pt x="2028" y="229"/>
                    <a:pt x="2026" y="229"/>
                  </a:cubicBezTo>
                  <a:cubicBezTo>
                    <a:pt x="2025" y="229"/>
                    <a:pt x="2024" y="229"/>
                    <a:pt x="2023" y="229"/>
                  </a:cubicBezTo>
                  <a:cubicBezTo>
                    <a:pt x="1999" y="231"/>
                    <a:pt x="1975" y="233"/>
                    <a:pt x="1951" y="236"/>
                  </a:cubicBezTo>
                  <a:cubicBezTo>
                    <a:pt x="1922" y="239"/>
                    <a:pt x="1892" y="243"/>
                    <a:pt x="1862" y="248"/>
                  </a:cubicBezTo>
                  <a:cubicBezTo>
                    <a:pt x="1860" y="248"/>
                    <a:pt x="1858" y="248"/>
                    <a:pt x="1856" y="248"/>
                  </a:cubicBezTo>
                  <a:cubicBezTo>
                    <a:pt x="1849" y="248"/>
                    <a:pt x="1842" y="246"/>
                    <a:pt x="1836" y="242"/>
                  </a:cubicBezTo>
                  <a:cubicBezTo>
                    <a:pt x="1813" y="227"/>
                    <a:pt x="1789" y="214"/>
                    <a:pt x="1766" y="200"/>
                  </a:cubicBezTo>
                  <a:cubicBezTo>
                    <a:pt x="1764" y="199"/>
                    <a:pt x="1762" y="197"/>
                    <a:pt x="1760" y="195"/>
                  </a:cubicBezTo>
                  <a:cubicBezTo>
                    <a:pt x="1769" y="187"/>
                    <a:pt x="1774" y="176"/>
                    <a:pt x="1779" y="165"/>
                  </a:cubicBezTo>
                  <a:cubicBezTo>
                    <a:pt x="1784" y="154"/>
                    <a:pt x="1790" y="145"/>
                    <a:pt x="1797" y="137"/>
                  </a:cubicBezTo>
                  <a:cubicBezTo>
                    <a:pt x="1801" y="132"/>
                    <a:pt x="1803" y="126"/>
                    <a:pt x="1806" y="120"/>
                  </a:cubicBezTo>
                  <a:cubicBezTo>
                    <a:pt x="1807" y="118"/>
                    <a:pt x="1808" y="115"/>
                    <a:pt x="1809" y="113"/>
                  </a:cubicBezTo>
                  <a:cubicBezTo>
                    <a:pt x="1822" y="112"/>
                    <a:pt x="1834" y="111"/>
                    <a:pt x="1847" y="110"/>
                  </a:cubicBezTo>
                  <a:cubicBezTo>
                    <a:pt x="1852" y="109"/>
                    <a:pt x="1857" y="110"/>
                    <a:pt x="1862" y="109"/>
                  </a:cubicBezTo>
                  <a:cubicBezTo>
                    <a:pt x="1878" y="107"/>
                    <a:pt x="1894" y="105"/>
                    <a:pt x="1911" y="102"/>
                  </a:cubicBezTo>
                  <a:cubicBezTo>
                    <a:pt x="1916" y="101"/>
                    <a:pt x="1921" y="100"/>
                    <a:pt x="1926" y="98"/>
                  </a:cubicBezTo>
                  <a:cubicBezTo>
                    <a:pt x="1929" y="97"/>
                    <a:pt x="1931" y="95"/>
                    <a:pt x="1933" y="93"/>
                  </a:cubicBezTo>
                  <a:cubicBezTo>
                    <a:pt x="1937" y="85"/>
                    <a:pt x="1935" y="71"/>
                    <a:pt x="1930" y="63"/>
                  </a:cubicBezTo>
                  <a:cubicBezTo>
                    <a:pt x="1912" y="41"/>
                    <a:pt x="1890" y="26"/>
                    <a:pt x="1864" y="14"/>
                  </a:cubicBezTo>
                  <a:cubicBezTo>
                    <a:pt x="1851" y="9"/>
                    <a:pt x="1837" y="3"/>
                    <a:pt x="1823" y="1"/>
                  </a:cubicBezTo>
                  <a:cubicBezTo>
                    <a:pt x="1813" y="0"/>
                    <a:pt x="1803" y="0"/>
                    <a:pt x="1793"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22"/>
            <p:cNvSpPr/>
            <p:nvPr/>
          </p:nvSpPr>
          <p:spPr bwMode="auto">
            <a:xfrm>
              <a:off x="4406901" y="3357563"/>
              <a:ext cx="17463" cy="152400"/>
            </a:xfrm>
            <a:custGeom>
              <a:avLst/>
              <a:gdLst>
                <a:gd name="T0" fmla="*/ 0 w 4"/>
                <a:gd name="T1" fmla="*/ 0 h 36"/>
                <a:gd name="T2" fmla="*/ 3 w 4"/>
                <a:gd name="T3" fmla="*/ 36 h 36"/>
                <a:gd name="T4" fmla="*/ 3 w 4"/>
                <a:gd name="T5" fmla="*/ 19 h 36"/>
                <a:gd name="T6" fmla="*/ 0 w 4"/>
                <a:gd name="T7" fmla="*/ 0 h 36"/>
              </a:gdLst>
              <a:ahLst/>
              <a:cxnLst>
                <a:cxn ang="0">
                  <a:pos x="T0" y="T1"/>
                </a:cxn>
                <a:cxn ang="0">
                  <a:pos x="T2" y="T3"/>
                </a:cxn>
                <a:cxn ang="0">
                  <a:pos x="T4" y="T5"/>
                </a:cxn>
                <a:cxn ang="0">
                  <a:pos x="T6" y="T7"/>
                </a:cxn>
              </a:cxnLst>
              <a:rect l="0" t="0" r="r" b="b"/>
              <a:pathLst>
                <a:path w="4" h="36">
                  <a:moveTo>
                    <a:pt x="0" y="0"/>
                  </a:moveTo>
                  <a:cubicBezTo>
                    <a:pt x="1" y="12"/>
                    <a:pt x="2" y="24"/>
                    <a:pt x="3" y="36"/>
                  </a:cubicBezTo>
                  <a:cubicBezTo>
                    <a:pt x="4" y="28"/>
                    <a:pt x="4" y="22"/>
                    <a:pt x="3" y="19"/>
                  </a:cubicBezTo>
                  <a:cubicBezTo>
                    <a:pt x="2" y="12"/>
                    <a:pt x="1" y="6"/>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23"/>
            <p:cNvSpPr>
              <a:spLocks noEditPoints="1"/>
            </p:cNvSpPr>
            <p:nvPr/>
          </p:nvSpPr>
          <p:spPr bwMode="auto">
            <a:xfrm>
              <a:off x="3419476" y="627063"/>
              <a:ext cx="2152650" cy="8129588"/>
            </a:xfrm>
            <a:custGeom>
              <a:avLst/>
              <a:gdLst>
                <a:gd name="T0" fmla="*/ 109 w 508"/>
                <a:gd name="T1" fmla="*/ 475 h 1918"/>
                <a:gd name="T2" fmla="*/ 114 w 508"/>
                <a:gd name="T3" fmla="*/ 479 h 1918"/>
                <a:gd name="T4" fmla="*/ 8 w 508"/>
                <a:gd name="T5" fmla="*/ 0 h 1918"/>
                <a:gd name="T6" fmla="*/ 4 w 508"/>
                <a:gd name="T7" fmla="*/ 20 h 1918"/>
                <a:gd name="T8" fmla="*/ 3 w 508"/>
                <a:gd name="T9" fmla="*/ 92 h 1918"/>
                <a:gd name="T10" fmla="*/ 14 w 508"/>
                <a:gd name="T11" fmla="*/ 153 h 1918"/>
                <a:gd name="T12" fmla="*/ 17 w 508"/>
                <a:gd name="T13" fmla="*/ 261 h 1918"/>
                <a:gd name="T14" fmla="*/ 46 w 508"/>
                <a:gd name="T15" fmla="*/ 383 h 1918"/>
                <a:gd name="T16" fmla="*/ 121 w 508"/>
                <a:gd name="T17" fmla="*/ 502 h 1918"/>
                <a:gd name="T18" fmla="*/ 155 w 508"/>
                <a:gd name="T19" fmla="*/ 560 h 1918"/>
                <a:gd name="T20" fmla="*/ 178 w 508"/>
                <a:gd name="T21" fmla="*/ 737 h 1918"/>
                <a:gd name="T22" fmla="*/ 135 w 508"/>
                <a:gd name="T23" fmla="*/ 1488 h 1918"/>
                <a:gd name="T24" fmla="*/ 127 w 508"/>
                <a:gd name="T25" fmla="*/ 1918 h 1918"/>
                <a:gd name="T26" fmla="*/ 211 w 508"/>
                <a:gd name="T27" fmla="*/ 1915 h 1918"/>
                <a:gd name="T28" fmla="*/ 200 w 508"/>
                <a:gd name="T29" fmla="*/ 1839 h 1918"/>
                <a:gd name="T30" fmla="*/ 191 w 508"/>
                <a:gd name="T31" fmla="*/ 1423 h 1918"/>
                <a:gd name="T32" fmla="*/ 196 w 508"/>
                <a:gd name="T33" fmla="*/ 1113 h 1918"/>
                <a:gd name="T34" fmla="*/ 197 w 508"/>
                <a:gd name="T35" fmla="*/ 1058 h 1918"/>
                <a:gd name="T36" fmla="*/ 196 w 508"/>
                <a:gd name="T37" fmla="*/ 1045 h 1918"/>
                <a:gd name="T38" fmla="*/ 196 w 508"/>
                <a:gd name="T39" fmla="*/ 981 h 1918"/>
                <a:gd name="T40" fmla="*/ 208 w 508"/>
                <a:gd name="T41" fmla="*/ 838 h 1918"/>
                <a:gd name="T42" fmla="*/ 216 w 508"/>
                <a:gd name="T43" fmla="*/ 573 h 1918"/>
                <a:gd name="T44" fmla="*/ 222 w 508"/>
                <a:gd name="T45" fmla="*/ 549 h 1918"/>
                <a:gd name="T46" fmla="*/ 228 w 508"/>
                <a:gd name="T47" fmla="*/ 552 h 1918"/>
                <a:gd name="T48" fmla="*/ 261 w 508"/>
                <a:gd name="T49" fmla="*/ 561 h 1918"/>
                <a:gd name="T50" fmla="*/ 275 w 508"/>
                <a:gd name="T51" fmla="*/ 558 h 1918"/>
                <a:gd name="T52" fmla="*/ 305 w 508"/>
                <a:gd name="T53" fmla="*/ 565 h 1918"/>
                <a:gd name="T54" fmla="*/ 339 w 508"/>
                <a:gd name="T55" fmla="*/ 575 h 1918"/>
                <a:gd name="T56" fmla="*/ 370 w 508"/>
                <a:gd name="T57" fmla="*/ 583 h 1918"/>
                <a:gd name="T58" fmla="*/ 414 w 508"/>
                <a:gd name="T59" fmla="*/ 576 h 1918"/>
                <a:gd name="T60" fmla="*/ 439 w 508"/>
                <a:gd name="T61" fmla="*/ 575 h 1918"/>
                <a:gd name="T62" fmla="*/ 494 w 508"/>
                <a:gd name="T63" fmla="*/ 590 h 1918"/>
                <a:gd name="T64" fmla="*/ 508 w 508"/>
                <a:gd name="T65" fmla="*/ 588 h 1918"/>
                <a:gd name="T66" fmla="*/ 438 w 508"/>
                <a:gd name="T67" fmla="*/ 571 h 1918"/>
                <a:gd name="T68" fmla="*/ 417 w 508"/>
                <a:gd name="T69" fmla="*/ 567 h 1918"/>
                <a:gd name="T70" fmla="*/ 396 w 508"/>
                <a:gd name="T71" fmla="*/ 568 h 1918"/>
                <a:gd name="T72" fmla="*/ 359 w 508"/>
                <a:gd name="T73" fmla="*/ 566 h 1918"/>
                <a:gd name="T74" fmla="*/ 294 w 508"/>
                <a:gd name="T75" fmla="*/ 558 h 1918"/>
                <a:gd name="T76" fmla="*/ 226 w 508"/>
                <a:gd name="T77" fmla="*/ 540 h 1918"/>
                <a:gd name="T78" fmla="*/ 208 w 508"/>
                <a:gd name="T79" fmla="*/ 531 h 1918"/>
                <a:gd name="T80" fmla="*/ 197 w 508"/>
                <a:gd name="T81" fmla="*/ 514 h 1918"/>
                <a:gd name="T82" fmla="*/ 129 w 508"/>
                <a:gd name="T83" fmla="*/ 435 h 1918"/>
                <a:gd name="T84" fmla="*/ 89 w 508"/>
                <a:gd name="T85" fmla="*/ 368 h 1918"/>
                <a:gd name="T86" fmla="*/ 55 w 508"/>
                <a:gd name="T87" fmla="*/ 241 h 1918"/>
                <a:gd name="T88" fmla="*/ 49 w 508"/>
                <a:gd name="T89" fmla="*/ 188 h 1918"/>
                <a:gd name="T90" fmla="*/ 60 w 508"/>
                <a:gd name="T91" fmla="*/ 164 h 1918"/>
                <a:gd name="T92" fmla="*/ 60 w 508"/>
                <a:gd name="T93" fmla="*/ 162 h 1918"/>
                <a:gd name="T94" fmla="*/ 57 w 508"/>
                <a:gd name="T95" fmla="*/ 161 h 1918"/>
                <a:gd name="T96" fmla="*/ 33 w 508"/>
                <a:gd name="T97" fmla="*/ 148 h 1918"/>
                <a:gd name="T98" fmla="*/ 16 w 508"/>
                <a:gd name="T99" fmla="*/ 102 h 1918"/>
                <a:gd name="T100" fmla="*/ 11 w 508"/>
                <a:gd name="T101" fmla="*/ 21 h 1918"/>
                <a:gd name="T102" fmla="*/ 8 w 508"/>
                <a:gd name="T103"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8" h="1918">
                  <a:moveTo>
                    <a:pt x="112" y="480"/>
                  </a:moveTo>
                  <a:cubicBezTo>
                    <a:pt x="111" y="479"/>
                    <a:pt x="110" y="477"/>
                    <a:pt x="109" y="475"/>
                  </a:cubicBezTo>
                  <a:cubicBezTo>
                    <a:pt x="110" y="475"/>
                    <a:pt x="111" y="475"/>
                    <a:pt x="112" y="474"/>
                  </a:cubicBezTo>
                  <a:cubicBezTo>
                    <a:pt x="113" y="476"/>
                    <a:pt x="113" y="478"/>
                    <a:pt x="114" y="479"/>
                  </a:cubicBezTo>
                  <a:cubicBezTo>
                    <a:pt x="113" y="479"/>
                    <a:pt x="113" y="480"/>
                    <a:pt x="112" y="480"/>
                  </a:cubicBezTo>
                  <a:moveTo>
                    <a:pt x="8" y="0"/>
                  </a:moveTo>
                  <a:cubicBezTo>
                    <a:pt x="6" y="5"/>
                    <a:pt x="5" y="9"/>
                    <a:pt x="5" y="13"/>
                  </a:cubicBezTo>
                  <a:cubicBezTo>
                    <a:pt x="4" y="16"/>
                    <a:pt x="4" y="18"/>
                    <a:pt x="4" y="20"/>
                  </a:cubicBezTo>
                  <a:cubicBezTo>
                    <a:pt x="2" y="39"/>
                    <a:pt x="0" y="57"/>
                    <a:pt x="2" y="76"/>
                  </a:cubicBezTo>
                  <a:cubicBezTo>
                    <a:pt x="3" y="80"/>
                    <a:pt x="3" y="87"/>
                    <a:pt x="3" y="92"/>
                  </a:cubicBezTo>
                  <a:cubicBezTo>
                    <a:pt x="3" y="93"/>
                    <a:pt x="3" y="94"/>
                    <a:pt x="2" y="95"/>
                  </a:cubicBezTo>
                  <a:cubicBezTo>
                    <a:pt x="1" y="115"/>
                    <a:pt x="6" y="134"/>
                    <a:pt x="14" y="153"/>
                  </a:cubicBezTo>
                  <a:cubicBezTo>
                    <a:pt x="18" y="163"/>
                    <a:pt x="21" y="173"/>
                    <a:pt x="20" y="185"/>
                  </a:cubicBezTo>
                  <a:cubicBezTo>
                    <a:pt x="19" y="210"/>
                    <a:pt x="19" y="236"/>
                    <a:pt x="17" y="261"/>
                  </a:cubicBezTo>
                  <a:cubicBezTo>
                    <a:pt x="12" y="300"/>
                    <a:pt x="23" y="334"/>
                    <a:pt x="39" y="369"/>
                  </a:cubicBezTo>
                  <a:cubicBezTo>
                    <a:pt x="41" y="373"/>
                    <a:pt x="45" y="378"/>
                    <a:pt x="46" y="383"/>
                  </a:cubicBezTo>
                  <a:cubicBezTo>
                    <a:pt x="53" y="404"/>
                    <a:pt x="65" y="424"/>
                    <a:pt x="76" y="442"/>
                  </a:cubicBezTo>
                  <a:cubicBezTo>
                    <a:pt x="89" y="463"/>
                    <a:pt x="105" y="482"/>
                    <a:pt x="121" y="502"/>
                  </a:cubicBezTo>
                  <a:cubicBezTo>
                    <a:pt x="130" y="514"/>
                    <a:pt x="139" y="526"/>
                    <a:pt x="145" y="540"/>
                  </a:cubicBezTo>
                  <a:cubicBezTo>
                    <a:pt x="148" y="546"/>
                    <a:pt x="151" y="554"/>
                    <a:pt x="155" y="560"/>
                  </a:cubicBezTo>
                  <a:cubicBezTo>
                    <a:pt x="162" y="569"/>
                    <a:pt x="165" y="580"/>
                    <a:pt x="165" y="591"/>
                  </a:cubicBezTo>
                  <a:cubicBezTo>
                    <a:pt x="186" y="634"/>
                    <a:pt x="181" y="693"/>
                    <a:pt x="178" y="737"/>
                  </a:cubicBezTo>
                  <a:cubicBezTo>
                    <a:pt x="173" y="803"/>
                    <a:pt x="164" y="869"/>
                    <a:pt x="161" y="935"/>
                  </a:cubicBezTo>
                  <a:cubicBezTo>
                    <a:pt x="154" y="1120"/>
                    <a:pt x="141" y="1304"/>
                    <a:pt x="135" y="1488"/>
                  </a:cubicBezTo>
                  <a:cubicBezTo>
                    <a:pt x="136" y="1517"/>
                    <a:pt x="138" y="1546"/>
                    <a:pt x="140" y="1575"/>
                  </a:cubicBezTo>
                  <a:cubicBezTo>
                    <a:pt x="117" y="1687"/>
                    <a:pt x="115" y="1803"/>
                    <a:pt x="127" y="1918"/>
                  </a:cubicBezTo>
                  <a:cubicBezTo>
                    <a:pt x="211" y="1917"/>
                    <a:pt x="211" y="1917"/>
                    <a:pt x="211" y="1917"/>
                  </a:cubicBezTo>
                  <a:cubicBezTo>
                    <a:pt x="211" y="1917"/>
                    <a:pt x="211" y="1916"/>
                    <a:pt x="211" y="1915"/>
                  </a:cubicBezTo>
                  <a:cubicBezTo>
                    <a:pt x="211" y="1914"/>
                    <a:pt x="211" y="1913"/>
                    <a:pt x="211" y="1911"/>
                  </a:cubicBezTo>
                  <a:cubicBezTo>
                    <a:pt x="207" y="1887"/>
                    <a:pt x="204" y="1863"/>
                    <a:pt x="200" y="1839"/>
                  </a:cubicBezTo>
                  <a:cubicBezTo>
                    <a:pt x="206" y="1684"/>
                    <a:pt x="196" y="1558"/>
                    <a:pt x="191" y="1424"/>
                  </a:cubicBezTo>
                  <a:cubicBezTo>
                    <a:pt x="191" y="1423"/>
                    <a:pt x="191" y="1423"/>
                    <a:pt x="191" y="1423"/>
                  </a:cubicBezTo>
                  <a:cubicBezTo>
                    <a:pt x="191" y="1423"/>
                    <a:pt x="191" y="1422"/>
                    <a:pt x="191" y="1421"/>
                  </a:cubicBezTo>
                  <a:cubicBezTo>
                    <a:pt x="188" y="1327"/>
                    <a:pt x="187" y="1228"/>
                    <a:pt x="196" y="1113"/>
                  </a:cubicBezTo>
                  <a:cubicBezTo>
                    <a:pt x="196" y="1112"/>
                    <a:pt x="196" y="1112"/>
                    <a:pt x="196" y="1112"/>
                  </a:cubicBezTo>
                  <a:cubicBezTo>
                    <a:pt x="196" y="1094"/>
                    <a:pt x="197" y="1076"/>
                    <a:pt x="197" y="1058"/>
                  </a:cubicBezTo>
                  <a:cubicBezTo>
                    <a:pt x="197" y="1055"/>
                    <a:pt x="196" y="1049"/>
                    <a:pt x="196" y="1045"/>
                  </a:cubicBezTo>
                  <a:cubicBezTo>
                    <a:pt x="196" y="1045"/>
                    <a:pt x="196" y="1045"/>
                    <a:pt x="196" y="1045"/>
                  </a:cubicBezTo>
                  <a:cubicBezTo>
                    <a:pt x="196" y="1044"/>
                    <a:pt x="196" y="1043"/>
                    <a:pt x="197" y="1042"/>
                  </a:cubicBezTo>
                  <a:cubicBezTo>
                    <a:pt x="196" y="1022"/>
                    <a:pt x="196" y="1001"/>
                    <a:pt x="196" y="981"/>
                  </a:cubicBezTo>
                  <a:cubicBezTo>
                    <a:pt x="196" y="978"/>
                    <a:pt x="197" y="976"/>
                    <a:pt x="199" y="974"/>
                  </a:cubicBezTo>
                  <a:cubicBezTo>
                    <a:pt x="201" y="929"/>
                    <a:pt x="204" y="883"/>
                    <a:pt x="208" y="838"/>
                  </a:cubicBezTo>
                  <a:cubicBezTo>
                    <a:pt x="212" y="789"/>
                    <a:pt x="217" y="740"/>
                    <a:pt x="215" y="691"/>
                  </a:cubicBezTo>
                  <a:cubicBezTo>
                    <a:pt x="212" y="652"/>
                    <a:pt x="204" y="611"/>
                    <a:pt x="216" y="573"/>
                  </a:cubicBezTo>
                  <a:cubicBezTo>
                    <a:pt x="217" y="569"/>
                    <a:pt x="220" y="567"/>
                    <a:pt x="223" y="566"/>
                  </a:cubicBezTo>
                  <a:cubicBezTo>
                    <a:pt x="223" y="560"/>
                    <a:pt x="222" y="555"/>
                    <a:pt x="222" y="549"/>
                  </a:cubicBezTo>
                  <a:cubicBezTo>
                    <a:pt x="223" y="550"/>
                    <a:pt x="224" y="550"/>
                    <a:pt x="226" y="551"/>
                  </a:cubicBezTo>
                  <a:cubicBezTo>
                    <a:pt x="226" y="551"/>
                    <a:pt x="227" y="551"/>
                    <a:pt x="228" y="552"/>
                  </a:cubicBezTo>
                  <a:cubicBezTo>
                    <a:pt x="237" y="557"/>
                    <a:pt x="246" y="561"/>
                    <a:pt x="256" y="561"/>
                  </a:cubicBezTo>
                  <a:cubicBezTo>
                    <a:pt x="258" y="561"/>
                    <a:pt x="259" y="561"/>
                    <a:pt x="261" y="561"/>
                  </a:cubicBezTo>
                  <a:cubicBezTo>
                    <a:pt x="263" y="560"/>
                    <a:pt x="266" y="560"/>
                    <a:pt x="268" y="559"/>
                  </a:cubicBezTo>
                  <a:cubicBezTo>
                    <a:pt x="270" y="559"/>
                    <a:pt x="273" y="558"/>
                    <a:pt x="275" y="558"/>
                  </a:cubicBezTo>
                  <a:cubicBezTo>
                    <a:pt x="279" y="558"/>
                    <a:pt x="283" y="559"/>
                    <a:pt x="287" y="561"/>
                  </a:cubicBezTo>
                  <a:cubicBezTo>
                    <a:pt x="293" y="563"/>
                    <a:pt x="299" y="564"/>
                    <a:pt x="305" y="565"/>
                  </a:cubicBezTo>
                  <a:cubicBezTo>
                    <a:pt x="313" y="566"/>
                    <a:pt x="321" y="567"/>
                    <a:pt x="327" y="572"/>
                  </a:cubicBezTo>
                  <a:cubicBezTo>
                    <a:pt x="331" y="574"/>
                    <a:pt x="335" y="574"/>
                    <a:pt x="339" y="575"/>
                  </a:cubicBezTo>
                  <a:cubicBezTo>
                    <a:pt x="343" y="576"/>
                    <a:pt x="347" y="576"/>
                    <a:pt x="351" y="578"/>
                  </a:cubicBezTo>
                  <a:cubicBezTo>
                    <a:pt x="357" y="581"/>
                    <a:pt x="364" y="583"/>
                    <a:pt x="370" y="583"/>
                  </a:cubicBezTo>
                  <a:cubicBezTo>
                    <a:pt x="372" y="583"/>
                    <a:pt x="374" y="583"/>
                    <a:pt x="376" y="582"/>
                  </a:cubicBezTo>
                  <a:cubicBezTo>
                    <a:pt x="389" y="581"/>
                    <a:pt x="402" y="584"/>
                    <a:pt x="414" y="576"/>
                  </a:cubicBezTo>
                  <a:cubicBezTo>
                    <a:pt x="418" y="574"/>
                    <a:pt x="422" y="572"/>
                    <a:pt x="427" y="572"/>
                  </a:cubicBezTo>
                  <a:cubicBezTo>
                    <a:pt x="431" y="572"/>
                    <a:pt x="435" y="573"/>
                    <a:pt x="439" y="575"/>
                  </a:cubicBezTo>
                  <a:cubicBezTo>
                    <a:pt x="442" y="577"/>
                    <a:pt x="445" y="578"/>
                    <a:pt x="448" y="579"/>
                  </a:cubicBezTo>
                  <a:cubicBezTo>
                    <a:pt x="462" y="586"/>
                    <a:pt x="478" y="589"/>
                    <a:pt x="494" y="590"/>
                  </a:cubicBezTo>
                  <a:cubicBezTo>
                    <a:pt x="494" y="590"/>
                    <a:pt x="495" y="590"/>
                    <a:pt x="495" y="590"/>
                  </a:cubicBezTo>
                  <a:cubicBezTo>
                    <a:pt x="500" y="590"/>
                    <a:pt x="504" y="589"/>
                    <a:pt x="508" y="588"/>
                  </a:cubicBezTo>
                  <a:cubicBezTo>
                    <a:pt x="507" y="587"/>
                    <a:pt x="506" y="586"/>
                    <a:pt x="505" y="586"/>
                  </a:cubicBezTo>
                  <a:cubicBezTo>
                    <a:pt x="481" y="586"/>
                    <a:pt x="459" y="580"/>
                    <a:pt x="438" y="571"/>
                  </a:cubicBezTo>
                  <a:cubicBezTo>
                    <a:pt x="437" y="571"/>
                    <a:pt x="436" y="570"/>
                    <a:pt x="435" y="570"/>
                  </a:cubicBezTo>
                  <a:cubicBezTo>
                    <a:pt x="430" y="568"/>
                    <a:pt x="424" y="567"/>
                    <a:pt x="417" y="567"/>
                  </a:cubicBezTo>
                  <a:cubicBezTo>
                    <a:pt x="415" y="567"/>
                    <a:pt x="413" y="567"/>
                    <a:pt x="411" y="567"/>
                  </a:cubicBezTo>
                  <a:cubicBezTo>
                    <a:pt x="406" y="568"/>
                    <a:pt x="401" y="568"/>
                    <a:pt x="396" y="568"/>
                  </a:cubicBezTo>
                  <a:cubicBezTo>
                    <a:pt x="393" y="568"/>
                    <a:pt x="390" y="568"/>
                    <a:pt x="387" y="568"/>
                  </a:cubicBezTo>
                  <a:cubicBezTo>
                    <a:pt x="377" y="567"/>
                    <a:pt x="368" y="567"/>
                    <a:pt x="359" y="566"/>
                  </a:cubicBezTo>
                  <a:cubicBezTo>
                    <a:pt x="342" y="565"/>
                    <a:pt x="325" y="563"/>
                    <a:pt x="308" y="561"/>
                  </a:cubicBezTo>
                  <a:cubicBezTo>
                    <a:pt x="304" y="561"/>
                    <a:pt x="298" y="559"/>
                    <a:pt x="294" y="558"/>
                  </a:cubicBezTo>
                  <a:cubicBezTo>
                    <a:pt x="278" y="552"/>
                    <a:pt x="262" y="548"/>
                    <a:pt x="245" y="545"/>
                  </a:cubicBezTo>
                  <a:cubicBezTo>
                    <a:pt x="239" y="544"/>
                    <a:pt x="232" y="542"/>
                    <a:pt x="226" y="540"/>
                  </a:cubicBezTo>
                  <a:cubicBezTo>
                    <a:pt x="225" y="539"/>
                    <a:pt x="224" y="539"/>
                    <a:pt x="224" y="538"/>
                  </a:cubicBezTo>
                  <a:cubicBezTo>
                    <a:pt x="218" y="536"/>
                    <a:pt x="213" y="534"/>
                    <a:pt x="208" y="531"/>
                  </a:cubicBezTo>
                  <a:cubicBezTo>
                    <a:pt x="204" y="529"/>
                    <a:pt x="202" y="521"/>
                    <a:pt x="198" y="515"/>
                  </a:cubicBezTo>
                  <a:cubicBezTo>
                    <a:pt x="198" y="515"/>
                    <a:pt x="198" y="514"/>
                    <a:pt x="197" y="514"/>
                  </a:cubicBezTo>
                  <a:cubicBezTo>
                    <a:pt x="180" y="494"/>
                    <a:pt x="164" y="473"/>
                    <a:pt x="146" y="454"/>
                  </a:cubicBezTo>
                  <a:cubicBezTo>
                    <a:pt x="140" y="448"/>
                    <a:pt x="135" y="442"/>
                    <a:pt x="129" y="435"/>
                  </a:cubicBezTo>
                  <a:cubicBezTo>
                    <a:pt x="120" y="423"/>
                    <a:pt x="111" y="411"/>
                    <a:pt x="104" y="398"/>
                  </a:cubicBezTo>
                  <a:cubicBezTo>
                    <a:pt x="98" y="388"/>
                    <a:pt x="93" y="378"/>
                    <a:pt x="89" y="368"/>
                  </a:cubicBezTo>
                  <a:cubicBezTo>
                    <a:pt x="85" y="359"/>
                    <a:pt x="81" y="351"/>
                    <a:pt x="77" y="342"/>
                  </a:cubicBezTo>
                  <a:cubicBezTo>
                    <a:pt x="61" y="310"/>
                    <a:pt x="55" y="276"/>
                    <a:pt x="55" y="241"/>
                  </a:cubicBezTo>
                  <a:cubicBezTo>
                    <a:pt x="55" y="229"/>
                    <a:pt x="53" y="217"/>
                    <a:pt x="52" y="205"/>
                  </a:cubicBezTo>
                  <a:cubicBezTo>
                    <a:pt x="51" y="199"/>
                    <a:pt x="50" y="194"/>
                    <a:pt x="49" y="188"/>
                  </a:cubicBezTo>
                  <a:cubicBezTo>
                    <a:pt x="47" y="183"/>
                    <a:pt x="45" y="177"/>
                    <a:pt x="43" y="171"/>
                  </a:cubicBezTo>
                  <a:cubicBezTo>
                    <a:pt x="49" y="168"/>
                    <a:pt x="54" y="166"/>
                    <a:pt x="60" y="164"/>
                  </a:cubicBezTo>
                  <a:cubicBezTo>
                    <a:pt x="61" y="164"/>
                    <a:pt x="62" y="163"/>
                    <a:pt x="62" y="163"/>
                  </a:cubicBezTo>
                  <a:cubicBezTo>
                    <a:pt x="61" y="162"/>
                    <a:pt x="60" y="162"/>
                    <a:pt x="60" y="162"/>
                  </a:cubicBezTo>
                  <a:cubicBezTo>
                    <a:pt x="59" y="161"/>
                    <a:pt x="59" y="161"/>
                    <a:pt x="58" y="161"/>
                  </a:cubicBezTo>
                  <a:cubicBezTo>
                    <a:pt x="58" y="161"/>
                    <a:pt x="57" y="161"/>
                    <a:pt x="57" y="161"/>
                  </a:cubicBezTo>
                  <a:cubicBezTo>
                    <a:pt x="53" y="162"/>
                    <a:pt x="49" y="162"/>
                    <a:pt x="47" y="162"/>
                  </a:cubicBezTo>
                  <a:cubicBezTo>
                    <a:pt x="39" y="162"/>
                    <a:pt x="38" y="159"/>
                    <a:pt x="33" y="148"/>
                  </a:cubicBezTo>
                  <a:cubicBezTo>
                    <a:pt x="32" y="147"/>
                    <a:pt x="32" y="146"/>
                    <a:pt x="32" y="145"/>
                  </a:cubicBezTo>
                  <a:cubicBezTo>
                    <a:pt x="26" y="131"/>
                    <a:pt x="21" y="116"/>
                    <a:pt x="16" y="102"/>
                  </a:cubicBezTo>
                  <a:cubicBezTo>
                    <a:pt x="13" y="95"/>
                    <a:pt x="11" y="88"/>
                    <a:pt x="11" y="81"/>
                  </a:cubicBezTo>
                  <a:cubicBezTo>
                    <a:pt x="11" y="61"/>
                    <a:pt x="11" y="41"/>
                    <a:pt x="11" y="21"/>
                  </a:cubicBezTo>
                  <a:cubicBezTo>
                    <a:pt x="11" y="18"/>
                    <a:pt x="11" y="15"/>
                    <a:pt x="11" y="11"/>
                  </a:cubicBezTo>
                  <a:cubicBezTo>
                    <a:pt x="11" y="8"/>
                    <a:pt x="12" y="4"/>
                    <a:pt x="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24"/>
            <p:cNvSpPr/>
            <p:nvPr/>
          </p:nvSpPr>
          <p:spPr bwMode="auto">
            <a:xfrm>
              <a:off x="5221288" y="-355600"/>
              <a:ext cx="3300413" cy="9048750"/>
            </a:xfrm>
            <a:custGeom>
              <a:avLst/>
              <a:gdLst>
                <a:gd name="T0" fmla="*/ 774 w 779"/>
                <a:gd name="T1" fmla="*/ 5 h 2135"/>
                <a:gd name="T2" fmla="*/ 754 w 779"/>
                <a:gd name="T3" fmla="*/ 42 h 2135"/>
                <a:gd name="T4" fmla="*/ 751 w 779"/>
                <a:gd name="T5" fmla="*/ 104 h 2135"/>
                <a:gd name="T6" fmla="*/ 749 w 779"/>
                <a:gd name="T7" fmla="*/ 123 h 2135"/>
                <a:gd name="T8" fmla="*/ 733 w 779"/>
                <a:gd name="T9" fmla="*/ 225 h 2135"/>
                <a:gd name="T10" fmla="*/ 698 w 779"/>
                <a:gd name="T11" fmla="*/ 398 h 2135"/>
                <a:gd name="T12" fmla="*/ 675 w 779"/>
                <a:gd name="T13" fmla="*/ 449 h 2135"/>
                <a:gd name="T14" fmla="*/ 650 w 779"/>
                <a:gd name="T15" fmla="*/ 476 h 2135"/>
                <a:gd name="T16" fmla="*/ 620 w 779"/>
                <a:gd name="T17" fmla="*/ 492 h 2135"/>
                <a:gd name="T18" fmla="*/ 475 w 779"/>
                <a:gd name="T19" fmla="*/ 584 h 2135"/>
                <a:gd name="T20" fmla="*/ 401 w 779"/>
                <a:gd name="T21" fmla="*/ 646 h 2135"/>
                <a:gd name="T22" fmla="*/ 350 w 779"/>
                <a:gd name="T23" fmla="*/ 694 h 2135"/>
                <a:gd name="T24" fmla="*/ 285 w 779"/>
                <a:gd name="T25" fmla="*/ 749 h 2135"/>
                <a:gd name="T26" fmla="*/ 260 w 779"/>
                <a:gd name="T27" fmla="*/ 757 h 2135"/>
                <a:gd name="T28" fmla="*/ 228 w 779"/>
                <a:gd name="T29" fmla="*/ 748 h 2135"/>
                <a:gd name="T30" fmla="*/ 154 w 779"/>
                <a:gd name="T31" fmla="*/ 735 h 2135"/>
                <a:gd name="T32" fmla="*/ 149 w 779"/>
                <a:gd name="T33" fmla="*/ 735 h 2135"/>
                <a:gd name="T34" fmla="*/ 108 w 779"/>
                <a:gd name="T35" fmla="*/ 729 h 2135"/>
                <a:gd name="T36" fmla="*/ 21 w 779"/>
                <a:gd name="T37" fmla="*/ 653 h 2135"/>
                <a:gd name="T38" fmla="*/ 10 w 779"/>
                <a:gd name="T39" fmla="*/ 570 h 2135"/>
                <a:gd name="T40" fmla="*/ 31 w 779"/>
                <a:gd name="T41" fmla="*/ 419 h 2135"/>
                <a:gd name="T42" fmla="*/ 26 w 779"/>
                <a:gd name="T43" fmla="*/ 426 h 2135"/>
                <a:gd name="T44" fmla="*/ 0 w 779"/>
                <a:gd name="T45" fmla="*/ 598 h 2135"/>
                <a:gd name="T46" fmla="*/ 15 w 779"/>
                <a:gd name="T47" fmla="*/ 666 h 2135"/>
                <a:gd name="T48" fmla="*/ 98 w 779"/>
                <a:gd name="T49" fmla="*/ 735 h 2135"/>
                <a:gd name="T50" fmla="*/ 121 w 779"/>
                <a:gd name="T51" fmla="*/ 750 h 2135"/>
                <a:gd name="T52" fmla="*/ 165 w 779"/>
                <a:gd name="T53" fmla="*/ 758 h 2135"/>
                <a:gd name="T54" fmla="*/ 237 w 779"/>
                <a:gd name="T55" fmla="*/ 789 h 2135"/>
                <a:gd name="T56" fmla="*/ 268 w 779"/>
                <a:gd name="T57" fmla="*/ 799 h 2135"/>
                <a:gd name="T58" fmla="*/ 330 w 779"/>
                <a:gd name="T59" fmla="*/ 778 h 2135"/>
                <a:gd name="T60" fmla="*/ 349 w 779"/>
                <a:gd name="T61" fmla="*/ 759 h 2135"/>
                <a:gd name="T62" fmla="*/ 358 w 779"/>
                <a:gd name="T63" fmla="*/ 748 h 2135"/>
                <a:gd name="T64" fmla="*/ 359 w 779"/>
                <a:gd name="T65" fmla="*/ 760 h 2135"/>
                <a:gd name="T66" fmla="*/ 348 w 779"/>
                <a:gd name="T67" fmla="*/ 803 h 2135"/>
                <a:gd name="T68" fmla="*/ 319 w 779"/>
                <a:gd name="T69" fmla="*/ 849 h 2135"/>
                <a:gd name="T70" fmla="*/ 330 w 779"/>
                <a:gd name="T71" fmla="*/ 844 h 2135"/>
                <a:gd name="T72" fmla="*/ 348 w 779"/>
                <a:gd name="T73" fmla="*/ 843 h 2135"/>
                <a:gd name="T74" fmla="*/ 337 w 779"/>
                <a:gd name="T75" fmla="*/ 863 h 2135"/>
                <a:gd name="T76" fmla="*/ 333 w 779"/>
                <a:gd name="T77" fmla="*/ 902 h 2135"/>
                <a:gd name="T78" fmla="*/ 341 w 779"/>
                <a:gd name="T79" fmla="*/ 980 h 2135"/>
                <a:gd name="T80" fmla="*/ 367 w 779"/>
                <a:gd name="T81" fmla="*/ 1260 h 2135"/>
                <a:gd name="T82" fmla="*/ 410 w 779"/>
                <a:gd name="T83" fmla="*/ 1836 h 2135"/>
                <a:gd name="T84" fmla="*/ 429 w 779"/>
                <a:gd name="T85" fmla="*/ 2135 h 2135"/>
                <a:gd name="T86" fmla="*/ 439 w 779"/>
                <a:gd name="T87" fmla="*/ 1836 h 2135"/>
                <a:gd name="T88" fmla="*/ 432 w 779"/>
                <a:gd name="T89" fmla="*/ 1671 h 2135"/>
                <a:gd name="T90" fmla="*/ 401 w 779"/>
                <a:gd name="T91" fmla="*/ 1234 h 2135"/>
                <a:gd name="T92" fmla="*/ 387 w 779"/>
                <a:gd name="T93" fmla="*/ 1112 h 2135"/>
                <a:gd name="T94" fmla="*/ 388 w 779"/>
                <a:gd name="T95" fmla="*/ 801 h 2135"/>
                <a:gd name="T96" fmla="*/ 390 w 779"/>
                <a:gd name="T97" fmla="*/ 766 h 2135"/>
                <a:gd name="T98" fmla="*/ 380 w 779"/>
                <a:gd name="T99" fmla="*/ 711 h 2135"/>
                <a:gd name="T100" fmla="*/ 439 w 779"/>
                <a:gd name="T101" fmla="*/ 634 h 2135"/>
                <a:gd name="T102" fmla="*/ 533 w 779"/>
                <a:gd name="T103" fmla="*/ 553 h 2135"/>
                <a:gd name="T104" fmla="*/ 595 w 779"/>
                <a:gd name="T105" fmla="*/ 517 h 2135"/>
                <a:gd name="T106" fmla="*/ 673 w 779"/>
                <a:gd name="T107" fmla="*/ 467 h 2135"/>
                <a:gd name="T108" fmla="*/ 720 w 779"/>
                <a:gd name="T109" fmla="*/ 406 h 2135"/>
                <a:gd name="T110" fmla="*/ 753 w 779"/>
                <a:gd name="T111" fmla="*/ 227 h 2135"/>
                <a:gd name="T112" fmla="*/ 765 w 779"/>
                <a:gd name="T113" fmla="*/ 148 h 2135"/>
                <a:gd name="T114" fmla="*/ 770 w 779"/>
                <a:gd name="T115" fmla="*/ 50 h 2135"/>
                <a:gd name="T116" fmla="*/ 778 w 779"/>
                <a:gd name="T117"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9" h="2135">
                  <a:moveTo>
                    <a:pt x="778" y="0"/>
                  </a:moveTo>
                  <a:cubicBezTo>
                    <a:pt x="776" y="3"/>
                    <a:pt x="774" y="4"/>
                    <a:pt x="774" y="5"/>
                  </a:cubicBezTo>
                  <a:cubicBezTo>
                    <a:pt x="774" y="13"/>
                    <a:pt x="769" y="18"/>
                    <a:pt x="765" y="23"/>
                  </a:cubicBezTo>
                  <a:cubicBezTo>
                    <a:pt x="760" y="29"/>
                    <a:pt x="756" y="35"/>
                    <a:pt x="754" y="42"/>
                  </a:cubicBezTo>
                  <a:cubicBezTo>
                    <a:pt x="753" y="46"/>
                    <a:pt x="752" y="50"/>
                    <a:pt x="751" y="54"/>
                  </a:cubicBezTo>
                  <a:cubicBezTo>
                    <a:pt x="750" y="71"/>
                    <a:pt x="751" y="87"/>
                    <a:pt x="751" y="104"/>
                  </a:cubicBezTo>
                  <a:cubicBezTo>
                    <a:pt x="751" y="104"/>
                    <a:pt x="751" y="104"/>
                    <a:pt x="751" y="105"/>
                  </a:cubicBezTo>
                  <a:cubicBezTo>
                    <a:pt x="751" y="111"/>
                    <a:pt x="750" y="117"/>
                    <a:pt x="749" y="123"/>
                  </a:cubicBezTo>
                  <a:cubicBezTo>
                    <a:pt x="749" y="126"/>
                    <a:pt x="748" y="129"/>
                    <a:pt x="748" y="133"/>
                  </a:cubicBezTo>
                  <a:cubicBezTo>
                    <a:pt x="743" y="163"/>
                    <a:pt x="738" y="194"/>
                    <a:pt x="733" y="225"/>
                  </a:cubicBezTo>
                  <a:cubicBezTo>
                    <a:pt x="728" y="250"/>
                    <a:pt x="723" y="274"/>
                    <a:pt x="718" y="299"/>
                  </a:cubicBezTo>
                  <a:cubicBezTo>
                    <a:pt x="711" y="332"/>
                    <a:pt x="704" y="365"/>
                    <a:pt x="698" y="398"/>
                  </a:cubicBezTo>
                  <a:cubicBezTo>
                    <a:pt x="698" y="402"/>
                    <a:pt x="697" y="405"/>
                    <a:pt x="696" y="408"/>
                  </a:cubicBezTo>
                  <a:cubicBezTo>
                    <a:pt x="693" y="424"/>
                    <a:pt x="688" y="438"/>
                    <a:pt x="675" y="449"/>
                  </a:cubicBezTo>
                  <a:cubicBezTo>
                    <a:pt x="669" y="453"/>
                    <a:pt x="664" y="459"/>
                    <a:pt x="660" y="464"/>
                  </a:cubicBezTo>
                  <a:cubicBezTo>
                    <a:pt x="658" y="469"/>
                    <a:pt x="654" y="473"/>
                    <a:pt x="650" y="476"/>
                  </a:cubicBezTo>
                  <a:cubicBezTo>
                    <a:pt x="646" y="477"/>
                    <a:pt x="643" y="479"/>
                    <a:pt x="640" y="481"/>
                  </a:cubicBezTo>
                  <a:cubicBezTo>
                    <a:pt x="634" y="485"/>
                    <a:pt x="627" y="488"/>
                    <a:pt x="620" y="492"/>
                  </a:cubicBezTo>
                  <a:cubicBezTo>
                    <a:pt x="595" y="506"/>
                    <a:pt x="571" y="520"/>
                    <a:pt x="546" y="534"/>
                  </a:cubicBezTo>
                  <a:cubicBezTo>
                    <a:pt x="521" y="548"/>
                    <a:pt x="497" y="565"/>
                    <a:pt x="475" y="584"/>
                  </a:cubicBezTo>
                  <a:cubicBezTo>
                    <a:pt x="465" y="592"/>
                    <a:pt x="456" y="601"/>
                    <a:pt x="445" y="607"/>
                  </a:cubicBezTo>
                  <a:cubicBezTo>
                    <a:pt x="427" y="617"/>
                    <a:pt x="413" y="631"/>
                    <a:pt x="401" y="646"/>
                  </a:cubicBezTo>
                  <a:cubicBezTo>
                    <a:pt x="396" y="651"/>
                    <a:pt x="393" y="658"/>
                    <a:pt x="388" y="662"/>
                  </a:cubicBezTo>
                  <a:cubicBezTo>
                    <a:pt x="376" y="673"/>
                    <a:pt x="363" y="683"/>
                    <a:pt x="350" y="694"/>
                  </a:cubicBezTo>
                  <a:cubicBezTo>
                    <a:pt x="336" y="706"/>
                    <a:pt x="321" y="719"/>
                    <a:pt x="308" y="732"/>
                  </a:cubicBezTo>
                  <a:cubicBezTo>
                    <a:pt x="301" y="739"/>
                    <a:pt x="293" y="745"/>
                    <a:pt x="285" y="749"/>
                  </a:cubicBezTo>
                  <a:cubicBezTo>
                    <a:pt x="280" y="751"/>
                    <a:pt x="276" y="752"/>
                    <a:pt x="272" y="754"/>
                  </a:cubicBezTo>
                  <a:cubicBezTo>
                    <a:pt x="268" y="756"/>
                    <a:pt x="264" y="757"/>
                    <a:pt x="260" y="757"/>
                  </a:cubicBezTo>
                  <a:cubicBezTo>
                    <a:pt x="255" y="757"/>
                    <a:pt x="250" y="756"/>
                    <a:pt x="245" y="754"/>
                  </a:cubicBezTo>
                  <a:cubicBezTo>
                    <a:pt x="240" y="752"/>
                    <a:pt x="234" y="750"/>
                    <a:pt x="228" y="748"/>
                  </a:cubicBezTo>
                  <a:cubicBezTo>
                    <a:pt x="225" y="746"/>
                    <a:pt x="222" y="745"/>
                    <a:pt x="218" y="744"/>
                  </a:cubicBezTo>
                  <a:cubicBezTo>
                    <a:pt x="198" y="738"/>
                    <a:pt x="176" y="735"/>
                    <a:pt x="154" y="735"/>
                  </a:cubicBezTo>
                  <a:cubicBezTo>
                    <a:pt x="153" y="735"/>
                    <a:pt x="152" y="735"/>
                    <a:pt x="151" y="735"/>
                  </a:cubicBezTo>
                  <a:cubicBezTo>
                    <a:pt x="151" y="735"/>
                    <a:pt x="150" y="735"/>
                    <a:pt x="149" y="735"/>
                  </a:cubicBezTo>
                  <a:cubicBezTo>
                    <a:pt x="142" y="735"/>
                    <a:pt x="134" y="735"/>
                    <a:pt x="126" y="733"/>
                  </a:cubicBezTo>
                  <a:cubicBezTo>
                    <a:pt x="120" y="732"/>
                    <a:pt x="113" y="731"/>
                    <a:pt x="108" y="729"/>
                  </a:cubicBezTo>
                  <a:cubicBezTo>
                    <a:pt x="78" y="717"/>
                    <a:pt x="53" y="697"/>
                    <a:pt x="33" y="672"/>
                  </a:cubicBezTo>
                  <a:cubicBezTo>
                    <a:pt x="28" y="666"/>
                    <a:pt x="24" y="659"/>
                    <a:pt x="21" y="653"/>
                  </a:cubicBezTo>
                  <a:cubicBezTo>
                    <a:pt x="17" y="644"/>
                    <a:pt x="14" y="635"/>
                    <a:pt x="13" y="626"/>
                  </a:cubicBezTo>
                  <a:cubicBezTo>
                    <a:pt x="11" y="607"/>
                    <a:pt x="11" y="588"/>
                    <a:pt x="10" y="570"/>
                  </a:cubicBezTo>
                  <a:cubicBezTo>
                    <a:pt x="9" y="530"/>
                    <a:pt x="18" y="492"/>
                    <a:pt x="25" y="454"/>
                  </a:cubicBezTo>
                  <a:cubicBezTo>
                    <a:pt x="27" y="442"/>
                    <a:pt x="29" y="431"/>
                    <a:pt x="31" y="419"/>
                  </a:cubicBezTo>
                  <a:cubicBezTo>
                    <a:pt x="31" y="419"/>
                    <a:pt x="30" y="419"/>
                    <a:pt x="29" y="419"/>
                  </a:cubicBezTo>
                  <a:cubicBezTo>
                    <a:pt x="28" y="421"/>
                    <a:pt x="27" y="423"/>
                    <a:pt x="26" y="426"/>
                  </a:cubicBezTo>
                  <a:cubicBezTo>
                    <a:pt x="21" y="448"/>
                    <a:pt x="16" y="471"/>
                    <a:pt x="10" y="494"/>
                  </a:cubicBezTo>
                  <a:cubicBezTo>
                    <a:pt x="3" y="528"/>
                    <a:pt x="0" y="563"/>
                    <a:pt x="0" y="598"/>
                  </a:cubicBezTo>
                  <a:cubicBezTo>
                    <a:pt x="1" y="604"/>
                    <a:pt x="1" y="611"/>
                    <a:pt x="1" y="617"/>
                  </a:cubicBezTo>
                  <a:cubicBezTo>
                    <a:pt x="3" y="634"/>
                    <a:pt x="6" y="651"/>
                    <a:pt x="15" y="666"/>
                  </a:cubicBezTo>
                  <a:cubicBezTo>
                    <a:pt x="26" y="684"/>
                    <a:pt x="41" y="699"/>
                    <a:pt x="58" y="711"/>
                  </a:cubicBezTo>
                  <a:cubicBezTo>
                    <a:pt x="70" y="720"/>
                    <a:pt x="84" y="727"/>
                    <a:pt x="98" y="735"/>
                  </a:cubicBezTo>
                  <a:cubicBezTo>
                    <a:pt x="102" y="738"/>
                    <a:pt x="107" y="740"/>
                    <a:pt x="110" y="744"/>
                  </a:cubicBezTo>
                  <a:cubicBezTo>
                    <a:pt x="113" y="748"/>
                    <a:pt x="116" y="750"/>
                    <a:pt x="121" y="750"/>
                  </a:cubicBezTo>
                  <a:cubicBezTo>
                    <a:pt x="124" y="750"/>
                    <a:pt x="126" y="751"/>
                    <a:pt x="128" y="752"/>
                  </a:cubicBezTo>
                  <a:cubicBezTo>
                    <a:pt x="141" y="754"/>
                    <a:pt x="153" y="757"/>
                    <a:pt x="165" y="758"/>
                  </a:cubicBezTo>
                  <a:cubicBezTo>
                    <a:pt x="180" y="759"/>
                    <a:pt x="195" y="764"/>
                    <a:pt x="208" y="772"/>
                  </a:cubicBezTo>
                  <a:cubicBezTo>
                    <a:pt x="217" y="778"/>
                    <a:pt x="227" y="784"/>
                    <a:pt x="237" y="789"/>
                  </a:cubicBezTo>
                  <a:cubicBezTo>
                    <a:pt x="246" y="794"/>
                    <a:pt x="255" y="799"/>
                    <a:pt x="265" y="799"/>
                  </a:cubicBezTo>
                  <a:cubicBezTo>
                    <a:pt x="266" y="799"/>
                    <a:pt x="267" y="799"/>
                    <a:pt x="268" y="799"/>
                  </a:cubicBezTo>
                  <a:cubicBezTo>
                    <a:pt x="285" y="797"/>
                    <a:pt x="302" y="794"/>
                    <a:pt x="317" y="785"/>
                  </a:cubicBezTo>
                  <a:cubicBezTo>
                    <a:pt x="321" y="782"/>
                    <a:pt x="326" y="780"/>
                    <a:pt x="330" y="778"/>
                  </a:cubicBezTo>
                  <a:cubicBezTo>
                    <a:pt x="334" y="774"/>
                    <a:pt x="339" y="771"/>
                    <a:pt x="343" y="767"/>
                  </a:cubicBezTo>
                  <a:cubicBezTo>
                    <a:pt x="345" y="764"/>
                    <a:pt x="347" y="762"/>
                    <a:pt x="349" y="759"/>
                  </a:cubicBezTo>
                  <a:cubicBezTo>
                    <a:pt x="350" y="757"/>
                    <a:pt x="352" y="754"/>
                    <a:pt x="353" y="752"/>
                  </a:cubicBezTo>
                  <a:cubicBezTo>
                    <a:pt x="355" y="751"/>
                    <a:pt x="357" y="750"/>
                    <a:pt x="358" y="748"/>
                  </a:cubicBezTo>
                  <a:cubicBezTo>
                    <a:pt x="359" y="748"/>
                    <a:pt x="360" y="749"/>
                    <a:pt x="360" y="749"/>
                  </a:cubicBezTo>
                  <a:cubicBezTo>
                    <a:pt x="360" y="753"/>
                    <a:pt x="359" y="756"/>
                    <a:pt x="359" y="760"/>
                  </a:cubicBezTo>
                  <a:cubicBezTo>
                    <a:pt x="358" y="766"/>
                    <a:pt x="357" y="773"/>
                    <a:pt x="356" y="779"/>
                  </a:cubicBezTo>
                  <a:cubicBezTo>
                    <a:pt x="355" y="788"/>
                    <a:pt x="352" y="796"/>
                    <a:pt x="348" y="803"/>
                  </a:cubicBezTo>
                  <a:cubicBezTo>
                    <a:pt x="346" y="806"/>
                    <a:pt x="345" y="808"/>
                    <a:pt x="343" y="810"/>
                  </a:cubicBezTo>
                  <a:cubicBezTo>
                    <a:pt x="333" y="822"/>
                    <a:pt x="325" y="834"/>
                    <a:pt x="319" y="849"/>
                  </a:cubicBezTo>
                  <a:cubicBezTo>
                    <a:pt x="320" y="849"/>
                    <a:pt x="322" y="850"/>
                    <a:pt x="323" y="850"/>
                  </a:cubicBezTo>
                  <a:cubicBezTo>
                    <a:pt x="326" y="850"/>
                    <a:pt x="328" y="847"/>
                    <a:pt x="330" y="844"/>
                  </a:cubicBezTo>
                  <a:cubicBezTo>
                    <a:pt x="336" y="838"/>
                    <a:pt x="344" y="834"/>
                    <a:pt x="351" y="829"/>
                  </a:cubicBezTo>
                  <a:cubicBezTo>
                    <a:pt x="351" y="834"/>
                    <a:pt x="349" y="839"/>
                    <a:pt x="348" y="843"/>
                  </a:cubicBezTo>
                  <a:cubicBezTo>
                    <a:pt x="346" y="846"/>
                    <a:pt x="345" y="851"/>
                    <a:pt x="343" y="852"/>
                  </a:cubicBezTo>
                  <a:cubicBezTo>
                    <a:pt x="337" y="854"/>
                    <a:pt x="337" y="859"/>
                    <a:pt x="337" y="863"/>
                  </a:cubicBezTo>
                  <a:cubicBezTo>
                    <a:pt x="336" y="865"/>
                    <a:pt x="336" y="866"/>
                    <a:pt x="336" y="868"/>
                  </a:cubicBezTo>
                  <a:cubicBezTo>
                    <a:pt x="335" y="879"/>
                    <a:pt x="334" y="891"/>
                    <a:pt x="333" y="902"/>
                  </a:cubicBezTo>
                  <a:cubicBezTo>
                    <a:pt x="333" y="904"/>
                    <a:pt x="333" y="906"/>
                    <a:pt x="334" y="910"/>
                  </a:cubicBezTo>
                  <a:cubicBezTo>
                    <a:pt x="335" y="923"/>
                    <a:pt x="337" y="948"/>
                    <a:pt x="341" y="980"/>
                  </a:cubicBezTo>
                  <a:cubicBezTo>
                    <a:pt x="340" y="980"/>
                    <a:pt x="340" y="981"/>
                    <a:pt x="340" y="981"/>
                  </a:cubicBezTo>
                  <a:cubicBezTo>
                    <a:pt x="351" y="1074"/>
                    <a:pt x="362" y="1167"/>
                    <a:pt x="367" y="1260"/>
                  </a:cubicBezTo>
                  <a:cubicBezTo>
                    <a:pt x="372" y="1356"/>
                    <a:pt x="382" y="1452"/>
                    <a:pt x="389" y="1548"/>
                  </a:cubicBezTo>
                  <a:cubicBezTo>
                    <a:pt x="397" y="1644"/>
                    <a:pt x="402" y="1740"/>
                    <a:pt x="410" y="1836"/>
                  </a:cubicBezTo>
                  <a:cubicBezTo>
                    <a:pt x="418" y="1932"/>
                    <a:pt x="423" y="2035"/>
                    <a:pt x="426" y="2131"/>
                  </a:cubicBezTo>
                  <a:cubicBezTo>
                    <a:pt x="426" y="2134"/>
                    <a:pt x="428" y="2135"/>
                    <a:pt x="429" y="2135"/>
                  </a:cubicBezTo>
                  <a:cubicBezTo>
                    <a:pt x="431" y="2135"/>
                    <a:pt x="433" y="2134"/>
                    <a:pt x="433" y="2131"/>
                  </a:cubicBezTo>
                  <a:cubicBezTo>
                    <a:pt x="437" y="2035"/>
                    <a:pt x="438" y="1932"/>
                    <a:pt x="439" y="1836"/>
                  </a:cubicBezTo>
                  <a:cubicBezTo>
                    <a:pt x="439" y="1783"/>
                    <a:pt x="437" y="1731"/>
                    <a:pt x="435" y="1678"/>
                  </a:cubicBezTo>
                  <a:cubicBezTo>
                    <a:pt x="433" y="1676"/>
                    <a:pt x="432" y="1674"/>
                    <a:pt x="432" y="1671"/>
                  </a:cubicBezTo>
                  <a:cubicBezTo>
                    <a:pt x="421" y="1538"/>
                    <a:pt x="414" y="1405"/>
                    <a:pt x="405" y="1272"/>
                  </a:cubicBezTo>
                  <a:cubicBezTo>
                    <a:pt x="403" y="1260"/>
                    <a:pt x="402" y="1247"/>
                    <a:pt x="401" y="1234"/>
                  </a:cubicBezTo>
                  <a:cubicBezTo>
                    <a:pt x="397" y="1201"/>
                    <a:pt x="391" y="1168"/>
                    <a:pt x="389" y="1134"/>
                  </a:cubicBezTo>
                  <a:cubicBezTo>
                    <a:pt x="388" y="1127"/>
                    <a:pt x="388" y="1120"/>
                    <a:pt x="387" y="1112"/>
                  </a:cubicBezTo>
                  <a:cubicBezTo>
                    <a:pt x="375" y="1012"/>
                    <a:pt x="364" y="909"/>
                    <a:pt x="390" y="813"/>
                  </a:cubicBezTo>
                  <a:cubicBezTo>
                    <a:pt x="389" y="809"/>
                    <a:pt x="389" y="805"/>
                    <a:pt x="388" y="801"/>
                  </a:cubicBezTo>
                  <a:cubicBezTo>
                    <a:pt x="388" y="796"/>
                    <a:pt x="386" y="791"/>
                    <a:pt x="387" y="786"/>
                  </a:cubicBezTo>
                  <a:cubicBezTo>
                    <a:pt x="387" y="780"/>
                    <a:pt x="389" y="773"/>
                    <a:pt x="390" y="766"/>
                  </a:cubicBezTo>
                  <a:cubicBezTo>
                    <a:pt x="392" y="750"/>
                    <a:pt x="391" y="734"/>
                    <a:pt x="380" y="721"/>
                  </a:cubicBezTo>
                  <a:cubicBezTo>
                    <a:pt x="377" y="717"/>
                    <a:pt x="377" y="714"/>
                    <a:pt x="380" y="711"/>
                  </a:cubicBezTo>
                  <a:cubicBezTo>
                    <a:pt x="388" y="702"/>
                    <a:pt x="395" y="692"/>
                    <a:pt x="402" y="681"/>
                  </a:cubicBezTo>
                  <a:cubicBezTo>
                    <a:pt x="413" y="665"/>
                    <a:pt x="426" y="649"/>
                    <a:pt x="439" y="634"/>
                  </a:cubicBezTo>
                  <a:cubicBezTo>
                    <a:pt x="461" y="610"/>
                    <a:pt x="484" y="588"/>
                    <a:pt x="510" y="570"/>
                  </a:cubicBezTo>
                  <a:cubicBezTo>
                    <a:pt x="517" y="564"/>
                    <a:pt x="525" y="559"/>
                    <a:pt x="533" y="553"/>
                  </a:cubicBezTo>
                  <a:cubicBezTo>
                    <a:pt x="541" y="548"/>
                    <a:pt x="549" y="543"/>
                    <a:pt x="557" y="538"/>
                  </a:cubicBezTo>
                  <a:cubicBezTo>
                    <a:pt x="570" y="531"/>
                    <a:pt x="582" y="524"/>
                    <a:pt x="595" y="517"/>
                  </a:cubicBezTo>
                  <a:cubicBezTo>
                    <a:pt x="607" y="509"/>
                    <a:pt x="619" y="502"/>
                    <a:pt x="632" y="495"/>
                  </a:cubicBezTo>
                  <a:cubicBezTo>
                    <a:pt x="646" y="487"/>
                    <a:pt x="661" y="479"/>
                    <a:pt x="673" y="467"/>
                  </a:cubicBezTo>
                  <a:cubicBezTo>
                    <a:pt x="680" y="460"/>
                    <a:pt x="688" y="454"/>
                    <a:pt x="694" y="446"/>
                  </a:cubicBezTo>
                  <a:cubicBezTo>
                    <a:pt x="705" y="434"/>
                    <a:pt x="717" y="423"/>
                    <a:pt x="720" y="406"/>
                  </a:cubicBezTo>
                  <a:cubicBezTo>
                    <a:pt x="727" y="369"/>
                    <a:pt x="735" y="333"/>
                    <a:pt x="742" y="297"/>
                  </a:cubicBezTo>
                  <a:cubicBezTo>
                    <a:pt x="747" y="274"/>
                    <a:pt x="749" y="250"/>
                    <a:pt x="753" y="227"/>
                  </a:cubicBezTo>
                  <a:cubicBezTo>
                    <a:pt x="755" y="209"/>
                    <a:pt x="757" y="190"/>
                    <a:pt x="760" y="171"/>
                  </a:cubicBezTo>
                  <a:cubicBezTo>
                    <a:pt x="761" y="163"/>
                    <a:pt x="764" y="156"/>
                    <a:pt x="765" y="148"/>
                  </a:cubicBezTo>
                  <a:cubicBezTo>
                    <a:pt x="766" y="130"/>
                    <a:pt x="766" y="113"/>
                    <a:pt x="767" y="96"/>
                  </a:cubicBezTo>
                  <a:cubicBezTo>
                    <a:pt x="768" y="80"/>
                    <a:pt x="768" y="65"/>
                    <a:pt x="770" y="50"/>
                  </a:cubicBezTo>
                  <a:cubicBezTo>
                    <a:pt x="772" y="36"/>
                    <a:pt x="776" y="22"/>
                    <a:pt x="778" y="9"/>
                  </a:cubicBezTo>
                  <a:cubicBezTo>
                    <a:pt x="779" y="6"/>
                    <a:pt x="778" y="4"/>
                    <a:pt x="77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25"/>
            <p:cNvSpPr>
              <a:spLocks noEditPoints="1"/>
            </p:cNvSpPr>
            <p:nvPr/>
          </p:nvSpPr>
          <p:spPr bwMode="auto">
            <a:xfrm>
              <a:off x="2165351" y="215900"/>
              <a:ext cx="474663" cy="441325"/>
            </a:xfrm>
            <a:custGeom>
              <a:avLst/>
              <a:gdLst>
                <a:gd name="T0" fmla="*/ 30 w 112"/>
                <a:gd name="T1" fmla="*/ 22 h 104"/>
                <a:gd name="T2" fmla="*/ 28 w 112"/>
                <a:gd name="T3" fmla="*/ 20 h 104"/>
                <a:gd name="T4" fmla="*/ 33 w 112"/>
                <a:gd name="T5" fmla="*/ 16 h 104"/>
                <a:gd name="T6" fmla="*/ 34 w 112"/>
                <a:gd name="T7" fmla="*/ 17 h 104"/>
                <a:gd name="T8" fmla="*/ 30 w 112"/>
                <a:gd name="T9" fmla="*/ 22 h 104"/>
                <a:gd name="T10" fmla="*/ 67 w 112"/>
                <a:gd name="T11" fmla="*/ 0 h 104"/>
                <a:gd name="T12" fmla="*/ 61 w 112"/>
                <a:gd name="T13" fmla="*/ 1 h 104"/>
                <a:gd name="T14" fmla="*/ 49 w 112"/>
                <a:gd name="T15" fmla="*/ 3 h 104"/>
                <a:gd name="T16" fmla="*/ 19 w 112"/>
                <a:gd name="T17" fmla="*/ 16 h 104"/>
                <a:gd name="T18" fmla="*/ 2 w 112"/>
                <a:gd name="T19" fmla="*/ 41 h 104"/>
                <a:gd name="T20" fmla="*/ 3 w 112"/>
                <a:gd name="T21" fmla="*/ 65 h 104"/>
                <a:gd name="T22" fmla="*/ 14 w 112"/>
                <a:gd name="T23" fmla="*/ 86 h 104"/>
                <a:gd name="T24" fmla="*/ 19 w 112"/>
                <a:gd name="T25" fmla="*/ 91 h 104"/>
                <a:gd name="T26" fmla="*/ 39 w 112"/>
                <a:gd name="T27" fmla="*/ 101 h 104"/>
                <a:gd name="T28" fmla="*/ 53 w 112"/>
                <a:gd name="T29" fmla="*/ 103 h 104"/>
                <a:gd name="T30" fmla="*/ 60 w 112"/>
                <a:gd name="T31" fmla="*/ 104 h 104"/>
                <a:gd name="T32" fmla="*/ 86 w 112"/>
                <a:gd name="T33" fmla="*/ 98 h 104"/>
                <a:gd name="T34" fmla="*/ 94 w 112"/>
                <a:gd name="T35" fmla="*/ 93 h 104"/>
                <a:gd name="T36" fmla="*/ 107 w 112"/>
                <a:gd name="T37" fmla="*/ 76 h 104"/>
                <a:gd name="T38" fmla="*/ 103 w 112"/>
                <a:gd name="T39" fmla="*/ 79 h 104"/>
                <a:gd name="T40" fmla="*/ 88 w 112"/>
                <a:gd name="T41" fmla="*/ 90 h 104"/>
                <a:gd name="T42" fmla="*/ 64 w 112"/>
                <a:gd name="T43" fmla="*/ 96 h 104"/>
                <a:gd name="T44" fmla="*/ 23 w 112"/>
                <a:gd name="T45" fmla="*/ 80 h 104"/>
                <a:gd name="T46" fmla="*/ 18 w 112"/>
                <a:gd name="T47" fmla="*/ 72 h 104"/>
                <a:gd name="T48" fmla="*/ 21 w 112"/>
                <a:gd name="T49" fmla="*/ 53 h 104"/>
                <a:gd name="T50" fmla="*/ 52 w 112"/>
                <a:gd name="T51" fmla="*/ 34 h 104"/>
                <a:gd name="T52" fmla="*/ 79 w 112"/>
                <a:gd name="T53" fmla="*/ 24 h 104"/>
                <a:gd name="T54" fmla="*/ 84 w 112"/>
                <a:gd name="T55" fmla="*/ 23 h 104"/>
                <a:gd name="T56" fmla="*/ 96 w 112"/>
                <a:gd name="T57" fmla="*/ 26 h 104"/>
                <a:gd name="T58" fmla="*/ 101 w 112"/>
                <a:gd name="T59" fmla="*/ 29 h 104"/>
                <a:gd name="T60" fmla="*/ 112 w 112"/>
                <a:gd name="T61" fmla="*/ 35 h 104"/>
                <a:gd name="T62" fmla="*/ 112 w 112"/>
                <a:gd name="T63" fmla="*/ 35 h 104"/>
                <a:gd name="T64" fmla="*/ 112 w 112"/>
                <a:gd name="T65" fmla="*/ 35 h 104"/>
                <a:gd name="T66" fmla="*/ 112 w 112"/>
                <a:gd name="T67" fmla="*/ 35 h 104"/>
                <a:gd name="T68" fmla="*/ 96 w 112"/>
                <a:gd name="T69" fmla="*/ 13 h 104"/>
                <a:gd name="T70" fmla="*/ 77 w 112"/>
                <a:gd name="T71" fmla="*/ 1 h 104"/>
                <a:gd name="T72" fmla="*/ 67 w 112"/>
                <a:gd name="T7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04">
                  <a:moveTo>
                    <a:pt x="30" y="22"/>
                  </a:moveTo>
                  <a:cubicBezTo>
                    <a:pt x="29" y="21"/>
                    <a:pt x="29" y="20"/>
                    <a:pt x="28" y="20"/>
                  </a:cubicBezTo>
                  <a:cubicBezTo>
                    <a:pt x="30" y="18"/>
                    <a:pt x="31" y="17"/>
                    <a:pt x="33" y="16"/>
                  </a:cubicBezTo>
                  <a:cubicBezTo>
                    <a:pt x="33" y="16"/>
                    <a:pt x="34" y="16"/>
                    <a:pt x="34" y="17"/>
                  </a:cubicBezTo>
                  <a:cubicBezTo>
                    <a:pt x="33" y="18"/>
                    <a:pt x="31" y="20"/>
                    <a:pt x="30" y="22"/>
                  </a:cubicBezTo>
                  <a:moveTo>
                    <a:pt x="67" y="0"/>
                  </a:moveTo>
                  <a:cubicBezTo>
                    <a:pt x="65" y="0"/>
                    <a:pt x="63" y="1"/>
                    <a:pt x="61" y="1"/>
                  </a:cubicBezTo>
                  <a:cubicBezTo>
                    <a:pt x="57" y="1"/>
                    <a:pt x="53" y="2"/>
                    <a:pt x="49" y="3"/>
                  </a:cubicBezTo>
                  <a:cubicBezTo>
                    <a:pt x="39" y="5"/>
                    <a:pt x="29" y="10"/>
                    <a:pt x="19" y="16"/>
                  </a:cubicBezTo>
                  <a:cubicBezTo>
                    <a:pt x="11" y="22"/>
                    <a:pt x="5" y="31"/>
                    <a:pt x="2" y="41"/>
                  </a:cubicBezTo>
                  <a:cubicBezTo>
                    <a:pt x="0" y="49"/>
                    <a:pt x="0" y="57"/>
                    <a:pt x="3" y="65"/>
                  </a:cubicBezTo>
                  <a:cubicBezTo>
                    <a:pt x="6" y="72"/>
                    <a:pt x="10" y="79"/>
                    <a:pt x="14" y="86"/>
                  </a:cubicBezTo>
                  <a:cubicBezTo>
                    <a:pt x="15" y="88"/>
                    <a:pt x="17" y="90"/>
                    <a:pt x="19" y="91"/>
                  </a:cubicBezTo>
                  <a:cubicBezTo>
                    <a:pt x="25" y="95"/>
                    <a:pt x="32" y="99"/>
                    <a:pt x="39" y="101"/>
                  </a:cubicBezTo>
                  <a:cubicBezTo>
                    <a:pt x="44" y="102"/>
                    <a:pt x="48" y="103"/>
                    <a:pt x="53" y="103"/>
                  </a:cubicBezTo>
                  <a:cubicBezTo>
                    <a:pt x="56" y="104"/>
                    <a:pt x="58" y="104"/>
                    <a:pt x="60" y="104"/>
                  </a:cubicBezTo>
                  <a:cubicBezTo>
                    <a:pt x="69" y="104"/>
                    <a:pt x="78" y="102"/>
                    <a:pt x="86" y="98"/>
                  </a:cubicBezTo>
                  <a:cubicBezTo>
                    <a:pt x="89" y="96"/>
                    <a:pt x="92" y="95"/>
                    <a:pt x="94" y="93"/>
                  </a:cubicBezTo>
                  <a:cubicBezTo>
                    <a:pt x="100" y="88"/>
                    <a:pt x="105" y="83"/>
                    <a:pt x="107" y="76"/>
                  </a:cubicBezTo>
                  <a:cubicBezTo>
                    <a:pt x="106" y="77"/>
                    <a:pt x="104" y="78"/>
                    <a:pt x="103" y="79"/>
                  </a:cubicBezTo>
                  <a:cubicBezTo>
                    <a:pt x="98" y="83"/>
                    <a:pt x="93" y="87"/>
                    <a:pt x="88" y="90"/>
                  </a:cubicBezTo>
                  <a:cubicBezTo>
                    <a:pt x="80" y="94"/>
                    <a:pt x="72" y="96"/>
                    <a:pt x="64" y="96"/>
                  </a:cubicBezTo>
                  <a:cubicBezTo>
                    <a:pt x="50" y="96"/>
                    <a:pt x="36" y="89"/>
                    <a:pt x="23" y="80"/>
                  </a:cubicBezTo>
                  <a:cubicBezTo>
                    <a:pt x="20" y="78"/>
                    <a:pt x="19" y="75"/>
                    <a:pt x="18" y="72"/>
                  </a:cubicBezTo>
                  <a:cubicBezTo>
                    <a:pt x="13" y="64"/>
                    <a:pt x="20" y="59"/>
                    <a:pt x="21" y="53"/>
                  </a:cubicBezTo>
                  <a:cubicBezTo>
                    <a:pt x="32" y="47"/>
                    <a:pt x="43" y="42"/>
                    <a:pt x="52" y="34"/>
                  </a:cubicBezTo>
                  <a:cubicBezTo>
                    <a:pt x="61" y="27"/>
                    <a:pt x="70" y="26"/>
                    <a:pt x="79" y="24"/>
                  </a:cubicBezTo>
                  <a:cubicBezTo>
                    <a:pt x="81" y="23"/>
                    <a:pt x="83" y="23"/>
                    <a:pt x="84" y="23"/>
                  </a:cubicBezTo>
                  <a:cubicBezTo>
                    <a:pt x="89" y="23"/>
                    <a:pt x="93" y="24"/>
                    <a:pt x="96" y="26"/>
                  </a:cubicBezTo>
                  <a:cubicBezTo>
                    <a:pt x="98" y="27"/>
                    <a:pt x="100" y="28"/>
                    <a:pt x="101" y="29"/>
                  </a:cubicBezTo>
                  <a:cubicBezTo>
                    <a:pt x="105" y="32"/>
                    <a:pt x="109" y="33"/>
                    <a:pt x="112" y="35"/>
                  </a:cubicBezTo>
                  <a:cubicBezTo>
                    <a:pt x="112" y="35"/>
                    <a:pt x="112" y="35"/>
                    <a:pt x="112" y="35"/>
                  </a:cubicBezTo>
                  <a:cubicBezTo>
                    <a:pt x="112" y="35"/>
                    <a:pt x="112" y="35"/>
                    <a:pt x="112" y="35"/>
                  </a:cubicBezTo>
                  <a:cubicBezTo>
                    <a:pt x="112" y="35"/>
                    <a:pt x="112" y="35"/>
                    <a:pt x="112" y="35"/>
                  </a:cubicBezTo>
                  <a:cubicBezTo>
                    <a:pt x="107" y="28"/>
                    <a:pt x="102" y="20"/>
                    <a:pt x="96" y="13"/>
                  </a:cubicBezTo>
                  <a:cubicBezTo>
                    <a:pt x="92" y="6"/>
                    <a:pt x="86" y="2"/>
                    <a:pt x="77" y="1"/>
                  </a:cubicBezTo>
                  <a:cubicBezTo>
                    <a:pt x="74" y="1"/>
                    <a:pt x="71" y="0"/>
                    <a:pt x="6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6"/>
            <p:cNvSpPr/>
            <p:nvPr/>
          </p:nvSpPr>
          <p:spPr bwMode="auto">
            <a:xfrm>
              <a:off x="3568701" y="-1096963"/>
              <a:ext cx="1168400" cy="927100"/>
            </a:xfrm>
            <a:custGeom>
              <a:avLst/>
              <a:gdLst>
                <a:gd name="T0" fmla="*/ 231 w 276"/>
                <a:gd name="T1" fmla="*/ 0 h 219"/>
                <a:gd name="T2" fmla="*/ 205 w 276"/>
                <a:gd name="T3" fmla="*/ 4 h 219"/>
                <a:gd name="T4" fmla="*/ 158 w 276"/>
                <a:gd name="T5" fmla="*/ 35 h 219"/>
                <a:gd name="T6" fmla="*/ 138 w 276"/>
                <a:gd name="T7" fmla="*/ 49 h 219"/>
                <a:gd name="T8" fmla="*/ 98 w 276"/>
                <a:gd name="T9" fmla="*/ 67 h 219"/>
                <a:gd name="T10" fmla="*/ 41 w 276"/>
                <a:gd name="T11" fmla="*/ 110 h 219"/>
                <a:gd name="T12" fmla="*/ 22 w 276"/>
                <a:gd name="T13" fmla="*/ 154 h 219"/>
                <a:gd name="T14" fmla="*/ 1 w 276"/>
                <a:gd name="T15" fmla="*/ 217 h 219"/>
                <a:gd name="T16" fmla="*/ 2 w 276"/>
                <a:gd name="T17" fmla="*/ 219 h 219"/>
                <a:gd name="T18" fmla="*/ 7 w 276"/>
                <a:gd name="T19" fmla="*/ 214 h 219"/>
                <a:gd name="T20" fmla="*/ 30 w 276"/>
                <a:gd name="T21" fmla="*/ 163 h 219"/>
                <a:gd name="T22" fmla="*/ 31 w 276"/>
                <a:gd name="T23" fmla="*/ 157 h 219"/>
                <a:gd name="T24" fmla="*/ 42 w 276"/>
                <a:gd name="T25" fmla="*/ 122 h 219"/>
                <a:gd name="T26" fmla="*/ 53 w 276"/>
                <a:gd name="T27" fmla="*/ 109 h 219"/>
                <a:gd name="T28" fmla="*/ 89 w 276"/>
                <a:gd name="T29" fmla="*/ 80 h 219"/>
                <a:gd name="T30" fmla="*/ 139 w 276"/>
                <a:gd name="T31" fmla="*/ 59 h 219"/>
                <a:gd name="T32" fmla="*/ 171 w 276"/>
                <a:gd name="T33" fmla="*/ 37 h 219"/>
                <a:gd name="T34" fmla="*/ 220 w 276"/>
                <a:gd name="T35" fmla="*/ 9 h 219"/>
                <a:gd name="T36" fmla="*/ 233 w 276"/>
                <a:gd name="T37" fmla="*/ 7 h 219"/>
                <a:gd name="T38" fmla="*/ 273 w 276"/>
                <a:gd name="T39" fmla="*/ 31 h 219"/>
                <a:gd name="T40" fmla="*/ 276 w 276"/>
                <a:gd name="T41" fmla="*/ 35 h 219"/>
                <a:gd name="T42" fmla="*/ 259 w 276"/>
                <a:gd name="T43" fmla="*/ 6 h 219"/>
                <a:gd name="T44" fmla="*/ 231 w 276"/>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6" h="219">
                  <a:moveTo>
                    <a:pt x="231" y="0"/>
                  </a:moveTo>
                  <a:cubicBezTo>
                    <a:pt x="223" y="0"/>
                    <a:pt x="214" y="1"/>
                    <a:pt x="205" y="4"/>
                  </a:cubicBezTo>
                  <a:cubicBezTo>
                    <a:pt x="187" y="10"/>
                    <a:pt x="172" y="22"/>
                    <a:pt x="158" y="35"/>
                  </a:cubicBezTo>
                  <a:cubicBezTo>
                    <a:pt x="152" y="40"/>
                    <a:pt x="145" y="45"/>
                    <a:pt x="138" y="49"/>
                  </a:cubicBezTo>
                  <a:cubicBezTo>
                    <a:pt x="125" y="56"/>
                    <a:pt x="112" y="61"/>
                    <a:pt x="98" y="67"/>
                  </a:cubicBezTo>
                  <a:cubicBezTo>
                    <a:pt x="75" y="76"/>
                    <a:pt x="56" y="90"/>
                    <a:pt x="41" y="110"/>
                  </a:cubicBezTo>
                  <a:cubicBezTo>
                    <a:pt x="31" y="124"/>
                    <a:pt x="23" y="137"/>
                    <a:pt x="22" y="154"/>
                  </a:cubicBezTo>
                  <a:cubicBezTo>
                    <a:pt x="20" y="177"/>
                    <a:pt x="15" y="198"/>
                    <a:pt x="1" y="217"/>
                  </a:cubicBezTo>
                  <a:cubicBezTo>
                    <a:pt x="0" y="217"/>
                    <a:pt x="1" y="218"/>
                    <a:pt x="2" y="219"/>
                  </a:cubicBezTo>
                  <a:cubicBezTo>
                    <a:pt x="4" y="217"/>
                    <a:pt x="5" y="216"/>
                    <a:pt x="7" y="214"/>
                  </a:cubicBezTo>
                  <a:cubicBezTo>
                    <a:pt x="21" y="200"/>
                    <a:pt x="29" y="183"/>
                    <a:pt x="30" y="163"/>
                  </a:cubicBezTo>
                  <a:cubicBezTo>
                    <a:pt x="31" y="161"/>
                    <a:pt x="31" y="159"/>
                    <a:pt x="31" y="157"/>
                  </a:cubicBezTo>
                  <a:cubicBezTo>
                    <a:pt x="31" y="144"/>
                    <a:pt x="34" y="132"/>
                    <a:pt x="42" y="122"/>
                  </a:cubicBezTo>
                  <a:cubicBezTo>
                    <a:pt x="46" y="118"/>
                    <a:pt x="49" y="113"/>
                    <a:pt x="53" y="109"/>
                  </a:cubicBezTo>
                  <a:cubicBezTo>
                    <a:pt x="63" y="97"/>
                    <a:pt x="74" y="86"/>
                    <a:pt x="89" y="80"/>
                  </a:cubicBezTo>
                  <a:cubicBezTo>
                    <a:pt x="106" y="73"/>
                    <a:pt x="122" y="65"/>
                    <a:pt x="139" y="59"/>
                  </a:cubicBezTo>
                  <a:cubicBezTo>
                    <a:pt x="151" y="54"/>
                    <a:pt x="161" y="46"/>
                    <a:pt x="171" y="37"/>
                  </a:cubicBezTo>
                  <a:cubicBezTo>
                    <a:pt x="184" y="23"/>
                    <a:pt x="201" y="14"/>
                    <a:pt x="220" y="9"/>
                  </a:cubicBezTo>
                  <a:cubicBezTo>
                    <a:pt x="224" y="7"/>
                    <a:pt x="229" y="7"/>
                    <a:pt x="233" y="7"/>
                  </a:cubicBezTo>
                  <a:cubicBezTo>
                    <a:pt x="249" y="7"/>
                    <a:pt x="264" y="15"/>
                    <a:pt x="273" y="31"/>
                  </a:cubicBezTo>
                  <a:cubicBezTo>
                    <a:pt x="273" y="32"/>
                    <a:pt x="274" y="33"/>
                    <a:pt x="276" y="35"/>
                  </a:cubicBezTo>
                  <a:cubicBezTo>
                    <a:pt x="276" y="21"/>
                    <a:pt x="269" y="12"/>
                    <a:pt x="259" y="6"/>
                  </a:cubicBezTo>
                  <a:cubicBezTo>
                    <a:pt x="250" y="2"/>
                    <a:pt x="241" y="0"/>
                    <a:pt x="231"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27"/>
            <p:cNvSpPr/>
            <p:nvPr/>
          </p:nvSpPr>
          <p:spPr bwMode="auto">
            <a:xfrm>
              <a:off x="5013326" y="3233738"/>
              <a:ext cx="1474788" cy="177800"/>
            </a:xfrm>
            <a:custGeom>
              <a:avLst/>
              <a:gdLst>
                <a:gd name="T0" fmla="*/ 41 w 348"/>
                <a:gd name="T1" fmla="*/ 0 h 42"/>
                <a:gd name="T2" fmla="*/ 28 w 348"/>
                <a:gd name="T3" fmla="*/ 1 h 42"/>
                <a:gd name="T4" fmla="*/ 5 w 348"/>
                <a:gd name="T5" fmla="*/ 4 h 42"/>
                <a:gd name="T6" fmla="*/ 0 w 348"/>
                <a:gd name="T7" fmla="*/ 6 h 42"/>
                <a:gd name="T8" fmla="*/ 5 w 348"/>
                <a:gd name="T9" fmla="*/ 9 h 42"/>
                <a:gd name="T10" fmla="*/ 6 w 348"/>
                <a:gd name="T11" fmla="*/ 9 h 42"/>
                <a:gd name="T12" fmla="*/ 36 w 348"/>
                <a:gd name="T13" fmla="*/ 7 h 42"/>
                <a:gd name="T14" fmla="*/ 37 w 348"/>
                <a:gd name="T15" fmla="*/ 7 h 42"/>
                <a:gd name="T16" fmla="*/ 47 w 348"/>
                <a:gd name="T17" fmla="*/ 10 h 42"/>
                <a:gd name="T18" fmla="*/ 91 w 348"/>
                <a:gd name="T19" fmla="*/ 24 h 42"/>
                <a:gd name="T20" fmla="*/ 133 w 348"/>
                <a:gd name="T21" fmla="*/ 30 h 42"/>
                <a:gd name="T22" fmla="*/ 200 w 348"/>
                <a:gd name="T23" fmla="*/ 42 h 42"/>
                <a:gd name="T24" fmla="*/ 209 w 348"/>
                <a:gd name="T25" fmla="*/ 42 h 42"/>
                <a:gd name="T26" fmla="*/ 215 w 348"/>
                <a:gd name="T27" fmla="*/ 42 h 42"/>
                <a:gd name="T28" fmla="*/ 269 w 348"/>
                <a:gd name="T29" fmla="*/ 38 h 42"/>
                <a:gd name="T30" fmla="*/ 306 w 348"/>
                <a:gd name="T31" fmla="*/ 32 h 42"/>
                <a:gd name="T32" fmla="*/ 331 w 348"/>
                <a:gd name="T33" fmla="*/ 28 h 42"/>
                <a:gd name="T34" fmla="*/ 332 w 348"/>
                <a:gd name="T35" fmla="*/ 28 h 42"/>
                <a:gd name="T36" fmla="*/ 333 w 348"/>
                <a:gd name="T37" fmla="*/ 28 h 42"/>
                <a:gd name="T38" fmla="*/ 348 w 348"/>
                <a:gd name="T39" fmla="*/ 28 h 42"/>
                <a:gd name="T40" fmla="*/ 348 w 348"/>
                <a:gd name="T41" fmla="*/ 26 h 42"/>
                <a:gd name="T42" fmla="*/ 331 w 348"/>
                <a:gd name="T43" fmla="*/ 26 h 42"/>
                <a:gd name="T44" fmla="*/ 320 w 348"/>
                <a:gd name="T45" fmla="*/ 26 h 42"/>
                <a:gd name="T46" fmla="*/ 271 w 348"/>
                <a:gd name="T47" fmla="*/ 30 h 42"/>
                <a:gd name="T48" fmla="*/ 264 w 348"/>
                <a:gd name="T49" fmla="*/ 31 h 42"/>
                <a:gd name="T50" fmla="*/ 229 w 348"/>
                <a:gd name="T51" fmla="*/ 34 h 42"/>
                <a:gd name="T52" fmla="*/ 218 w 348"/>
                <a:gd name="T53" fmla="*/ 35 h 42"/>
                <a:gd name="T54" fmla="*/ 192 w 348"/>
                <a:gd name="T55" fmla="*/ 31 h 42"/>
                <a:gd name="T56" fmla="*/ 117 w 348"/>
                <a:gd name="T57" fmla="*/ 13 h 42"/>
                <a:gd name="T58" fmla="*/ 107 w 348"/>
                <a:gd name="T59" fmla="*/ 12 h 42"/>
                <a:gd name="T60" fmla="*/ 60 w 348"/>
                <a:gd name="T61" fmla="*/ 3 h 42"/>
                <a:gd name="T62" fmla="*/ 58 w 348"/>
                <a:gd name="T63" fmla="*/ 2 h 42"/>
                <a:gd name="T64" fmla="*/ 41 w 348"/>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42">
                  <a:moveTo>
                    <a:pt x="41" y="0"/>
                  </a:moveTo>
                  <a:cubicBezTo>
                    <a:pt x="37" y="0"/>
                    <a:pt x="32" y="1"/>
                    <a:pt x="28" y="1"/>
                  </a:cubicBezTo>
                  <a:cubicBezTo>
                    <a:pt x="20" y="2"/>
                    <a:pt x="13" y="4"/>
                    <a:pt x="5" y="4"/>
                  </a:cubicBezTo>
                  <a:cubicBezTo>
                    <a:pt x="4" y="5"/>
                    <a:pt x="2" y="6"/>
                    <a:pt x="0" y="6"/>
                  </a:cubicBezTo>
                  <a:cubicBezTo>
                    <a:pt x="2" y="8"/>
                    <a:pt x="4" y="9"/>
                    <a:pt x="5" y="9"/>
                  </a:cubicBezTo>
                  <a:cubicBezTo>
                    <a:pt x="5" y="9"/>
                    <a:pt x="6" y="9"/>
                    <a:pt x="6" y="9"/>
                  </a:cubicBezTo>
                  <a:cubicBezTo>
                    <a:pt x="16" y="8"/>
                    <a:pt x="26" y="7"/>
                    <a:pt x="36" y="7"/>
                  </a:cubicBezTo>
                  <a:cubicBezTo>
                    <a:pt x="36" y="7"/>
                    <a:pt x="36" y="7"/>
                    <a:pt x="37" y="7"/>
                  </a:cubicBezTo>
                  <a:cubicBezTo>
                    <a:pt x="40" y="7"/>
                    <a:pt x="44" y="8"/>
                    <a:pt x="47" y="10"/>
                  </a:cubicBezTo>
                  <a:cubicBezTo>
                    <a:pt x="62" y="14"/>
                    <a:pt x="76" y="20"/>
                    <a:pt x="91" y="24"/>
                  </a:cubicBezTo>
                  <a:cubicBezTo>
                    <a:pt x="104" y="27"/>
                    <a:pt x="119" y="28"/>
                    <a:pt x="133" y="30"/>
                  </a:cubicBezTo>
                  <a:cubicBezTo>
                    <a:pt x="155" y="34"/>
                    <a:pt x="178" y="38"/>
                    <a:pt x="200" y="42"/>
                  </a:cubicBezTo>
                  <a:cubicBezTo>
                    <a:pt x="203" y="42"/>
                    <a:pt x="206" y="42"/>
                    <a:pt x="209" y="42"/>
                  </a:cubicBezTo>
                  <a:cubicBezTo>
                    <a:pt x="211" y="42"/>
                    <a:pt x="213" y="42"/>
                    <a:pt x="215" y="42"/>
                  </a:cubicBezTo>
                  <a:cubicBezTo>
                    <a:pt x="233" y="41"/>
                    <a:pt x="251" y="39"/>
                    <a:pt x="269" y="38"/>
                  </a:cubicBezTo>
                  <a:cubicBezTo>
                    <a:pt x="281" y="36"/>
                    <a:pt x="294" y="35"/>
                    <a:pt x="306" y="32"/>
                  </a:cubicBezTo>
                  <a:cubicBezTo>
                    <a:pt x="314" y="30"/>
                    <a:pt x="322" y="28"/>
                    <a:pt x="331" y="28"/>
                  </a:cubicBezTo>
                  <a:cubicBezTo>
                    <a:pt x="331" y="28"/>
                    <a:pt x="332" y="28"/>
                    <a:pt x="332" y="28"/>
                  </a:cubicBezTo>
                  <a:cubicBezTo>
                    <a:pt x="332" y="28"/>
                    <a:pt x="333" y="28"/>
                    <a:pt x="333" y="28"/>
                  </a:cubicBezTo>
                  <a:cubicBezTo>
                    <a:pt x="338" y="28"/>
                    <a:pt x="343" y="28"/>
                    <a:pt x="348" y="28"/>
                  </a:cubicBezTo>
                  <a:cubicBezTo>
                    <a:pt x="348" y="27"/>
                    <a:pt x="348" y="27"/>
                    <a:pt x="348" y="26"/>
                  </a:cubicBezTo>
                  <a:cubicBezTo>
                    <a:pt x="342" y="26"/>
                    <a:pt x="336" y="26"/>
                    <a:pt x="331" y="26"/>
                  </a:cubicBezTo>
                  <a:cubicBezTo>
                    <a:pt x="327" y="26"/>
                    <a:pt x="323" y="26"/>
                    <a:pt x="320" y="26"/>
                  </a:cubicBezTo>
                  <a:cubicBezTo>
                    <a:pt x="304" y="27"/>
                    <a:pt x="288" y="29"/>
                    <a:pt x="271" y="30"/>
                  </a:cubicBezTo>
                  <a:cubicBezTo>
                    <a:pt x="269" y="31"/>
                    <a:pt x="266" y="31"/>
                    <a:pt x="264" y="31"/>
                  </a:cubicBezTo>
                  <a:cubicBezTo>
                    <a:pt x="252" y="32"/>
                    <a:pt x="241" y="33"/>
                    <a:pt x="229" y="34"/>
                  </a:cubicBezTo>
                  <a:cubicBezTo>
                    <a:pt x="225" y="35"/>
                    <a:pt x="222" y="35"/>
                    <a:pt x="218" y="35"/>
                  </a:cubicBezTo>
                  <a:cubicBezTo>
                    <a:pt x="210" y="35"/>
                    <a:pt x="201" y="34"/>
                    <a:pt x="192" y="31"/>
                  </a:cubicBezTo>
                  <a:cubicBezTo>
                    <a:pt x="168" y="22"/>
                    <a:pt x="143" y="17"/>
                    <a:pt x="117" y="13"/>
                  </a:cubicBezTo>
                  <a:cubicBezTo>
                    <a:pt x="114" y="13"/>
                    <a:pt x="111" y="12"/>
                    <a:pt x="107" y="12"/>
                  </a:cubicBezTo>
                  <a:cubicBezTo>
                    <a:pt x="91" y="10"/>
                    <a:pt x="75" y="8"/>
                    <a:pt x="60" y="3"/>
                  </a:cubicBezTo>
                  <a:cubicBezTo>
                    <a:pt x="59" y="3"/>
                    <a:pt x="59" y="3"/>
                    <a:pt x="58" y="2"/>
                  </a:cubicBezTo>
                  <a:cubicBezTo>
                    <a:pt x="52" y="1"/>
                    <a:pt x="47" y="0"/>
                    <a:pt x="41"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8"/>
            <p:cNvSpPr/>
            <p:nvPr/>
          </p:nvSpPr>
          <p:spPr bwMode="auto">
            <a:xfrm>
              <a:off x="6381751" y="-1008063"/>
              <a:ext cx="746125" cy="685800"/>
            </a:xfrm>
            <a:custGeom>
              <a:avLst/>
              <a:gdLst>
                <a:gd name="T0" fmla="*/ 15 w 176"/>
                <a:gd name="T1" fmla="*/ 0 h 162"/>
                <a:gd name="T2" fmla="*/ 10 w 176"/>
                <a:gd name="T3" fmla="*/ 3 h 162"/>
                <a:gd name="T4" fmla="*/ 9 w 176"/>
                <a:gd name="T5" fmla="*/ 5 h 162"/>
                <a:gd name="T6" fmla="*/ 7 w 176"/>
                <a:gd name="T7" fmla="*/ 19 h 162"/>
                <a:gd name="T8" fmla="*/ 4 w 176"/>
                <a:gd name="T9" fmla="*/ 27 h 162"/>
                <a:gd name="T10" fmla="*/ 0 w 176"/>
                <a:gd name="T11" fmla="*/ 51 h 162"/>
                <a:gd name="T12" fmla="*/ 5 w 176"/>
                <a:gd name="T13" fmla="*/ 74 h 162"/>
                <a:gd name="T14" fmla="*/ 23 w 176"/>
                <a:gd name="T15" fmla="*/ 117 h 162"/>
                <a:gd name="T16" fmla="*/ 74 w 176"/>
                <a:gd name="T17" fmla="*/ 157 h 162"/>
                <a:gd name="T18" fmla="*/ 113 w 176"/>
                <a:gd name="T19" fmla="*/ 162 h 162"/>
                <a:gd name="T20" fmla="*/ 143 w 176"/>
                <a:gd name="T21" fmla="*/ 161 h 162"/>
                <a:gd name="T22" fmla="*/ 149 w 176"/>
                <a:gd name="T23" fmla="*/ 158 h 162"/>
                <a:gd name="T24" fmla="*/ 163 w 176"/>
                <a:gd name="T25" fmla="*/ 129 h 162"/>
                <a:gd name="T26" fmla="*/ 171 w 176"/>
                <a:gd name="T27" fmla="*/ 100 h 162"/>
                <a:gd name="T28" fmla="*/ 174 w 176"/>
                <a:gd name="T29" fmla="*/ 67 h 162"/>
                <a:gd name="T30" fmla="*/ 162 w 176"/>
                <a:gd name="T31" fmla="*/ 52 h 162"/>
                <a:gd name="T32" fmla="*/ 160 w 176"/>
                <a:gd name="T33" fmla="*/ 57 h 162"/>
                <a:gd name="T34" fmla="*/ 150 w 176"/>
                <a:gd name="T35" fmla="*/ 50 h 162"/>
                <a:gd name="T36" fmla="*/ 130 w 176"/>
                <a:gd name="T37" fmla="*/ 37 h 162"/>
                <a:gd name="T38" fmla="*/ 97 w 176"/>
                <a:gd name="T39" fmla="*/ 23 h 162"/>
                <a:gd name="T40" fmla="*/ 81 w 176"/>
                <a:gd name="T41" fmla="*/ 17 h 162"/>
                <a:gd name="T42" fmla="*/ 42 w 176"/>
                <a:gd name="T43" fmla="*/ 3 h 162"/>
                <a:gd name="T44" fmla="*/ 39 w 176"/>
                <a:gd name="T45" fmla="*/ 1 h 162"/>
                <a:gd name="T46" fmla="*/ 38 w 176"/>
                <a:gd name="T47" fmla="*/ 3 h 162"/>
                <a:gd name="T48" fmla="*/ 37 w 176"/>
                <a:gd name="T49" fmla="*/ 3 h 162"/>
                <a:gd name="T50" fmla="*/ 61 w 176"/>
                <a:gd name="T51" fmla="*/ 15 h 162"/>
                <a:gd name="T52" fmla="*/ 86 w 176"/>
                <a:gd name="T53" fmla="*/ 26 h 162"/>
                <a:gd name="T54" fmla="*/ 119 w 176"/>
                <a:gd name="T55" fmla="*/ 40 h 162"/>
                <a:gd name="T56" fmla="*/ 165 w 176"/>
                <a:gd name="T57" fmla="*/ 66 h 162"/>
                <a:gd name="T58" fmla="*/ 168 w 176"/>
                <a:gd name="T59" fmla="*/ 71 h 162"/>
                <a:gd name="T60" fmla="*/ 168 w 176"/>
                <a:gd name="T61" fmla="*/ 84 h 162"/>
                <a:gd name="T62" fmla="*/ 159 w 176"/>
                <a:gd name="T63" fmla="*/ 125 h 162"/>
                <a:gd name="T64" fmla="*/ 147 w 176"/>
                <a:gd name="T65" fmla="*/ 154 h 162"/>
                <a:gd name="T66" fmla="*/ 139 w 176"/>
                <a:gd name="T67" fmla="*/ 160 h 162"/>
                <a:gd name="T68" fmla="*/ 133 w 176"/>
                <a:gd name="T69" fmla="*/ 159 h 162"/>
                <a:gd name="T70" fmla="*/ 123 w 176"/>
                <a:gd name="T71" fmla="*/ 158 h 162"/>
                <a:gd name="T72" fmla="*/ 90 w 176"/>
                <a:gd name="T73" fmla="*/ 156 h 162"/>
                <a:gd name="T74" fmla="*/ 37 w 176"/>
                <a:gd name="T75" fmla="*/ 126 h 162"/>
                <a:gd name="T76" fmla="*/ 12 w 176"/>
                <a:gd name="T77" fmla="*/ 70 h 162"/>
                <a:gd name="T78" fmla="*/ 13 w 176"/>
                <a:gd name="T79" fmla="*/ 23 h 162"/>
                <a:gd name="T80" fmla="*/ 14 w 176"/>
                <a:gd name="T81" fmla="*/ 16 h 162"/>
                <a:gd name="T82" fmla="*/ 15 w 176"/>
                <a:gd name="T83" fmla="*/ 10 h 162"/>
                <a:gd name="T84" fmla="*/ 16 w 176"/>
                <a:gd name="T85" fmla="*/ 2 h 162"/>
                <a:gd name="T86" fmla="*/ 17 w 176"/>
                <a:gd name="T87" fmla="*/ 1 h 162"/>
                <a:gd name="T88" fmla="*/ 15 w 176"/>
                <a:gd name="T8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62">
                  <a:moveTo>
                    <a:pt x="15" y="0"/>
                  </a:moveTo>
                  <a:cubicBezTo>
                    <a:pt x="12" y="0"/>
                    <a:pt x="11" y="1"/>
                    <a:pt x="10" y="3"/>
                  </a:cubicBezTo>
                  <a:cubicBezTo>
                    <a:pt x="9" y="4"/>
                    <a:pt x="9" y="5"/>
                    <a:pt x="9" y="5"/>
                  </a:cubicBezTo>
                  <a:cubicBezTo>
                    <a:pt x="8" y="10"/>
                    <a:pt x="8" y="14"/>
                    <a:pt x="7" y="19"/>
                  </a:cubicBezTo>
                  <a:cubicBezTo>
                    <a:pt x="6" y="22"/>
                    <a:pt x="5" y="24"/>
                    <a:pt x="4" y="27"/>
                  </a:cubicBezTo>
                  <a:cubicBezTo>
                    <a:pt x="1" y="35"/>
                    <a:pt x="0" y="43"/>
                    <a:pt x="0" y="51"/>
                  </a:cubicBezTo>
                  <a:cubicBezTo>
                    <a:pt x="1" y="59"/>
                    <a:pt x="2" y="66"/>
                    <a:pt x="5" y="74"/>
                  </a:cubicBezTo>
                  <a:cubicBezTo>
                    <a:pt x="10" y="89"/>
                    <a:pt x="16" y="103"/>
                    <a:pt x="23" y="117"/>
                  </a:cubicBezTo>
                  <a:cubicBezTo>
                    <a:pt x="33" y="138"/>
                    <a:pt x="51" y="151"/>
                    <a:pt x="74" y="157"/>
                  </a:cubicBezTo>
                  <a:cubicBezTo>
                    <a:pt x="87" y="161"/>
                    <a:pt x="100" y="162"/>
                    <a:pt x="113" y="162"/>
                  </a:cubicBezTo>
                  <a:cubicBezTo>
                    <a:pt x="123" y="162"/>
                    <a:pt x="133" y="162"/>
                    <a:pt x="143" y="161"/>
                  </a:cubicBezTo>
                  <a:cubicBezTo>
                    <a:pt x="145" y="161"/>
                    <a:pt x="148" y="160"/>
                    <a:pt x="149" y="158"/>
                  </a:cubicBezTo>
                  <a:cubicBezTo>
                    <a:pt x="154" y="148"/>
                    <a:pt x="159" y="139"/>
                    <a:pt x="163" y="129"/>
                  </a:cubicBezTo>
                  <a:cubicBezTo>
                    <a:pt x="166" y="120"/>
                    <a:pt x="169" y="110"/>
                    <a:pt x="171" y="100"/>
                  </a:cubicBezTo>
                  <a:cubicBezTo>
                    <a:pt x="174" y="89"/>
                    <a:pt x="176" y="78"/>
                    <a:pt x="174" y="67"/>
                  </a:cubicBezTo>
                  <a:cubicBezTo>
                    <a:pt x="172" y="60"/>
                    <a:pt x="169" y="55"/>
                    <a:pt x="162" y="52"/>
                  </a:cubicBezTo>
                  <a:cubicBezTo>
                    <a:pt x="161" y="54"/>
                    <a:pt x="161" y="56"/>
                    <a:pt x="160" y="57"/>
                  </a:cubicBezTo>
                  <a:cubicBezTo>
                    <a:pt x="157" y="55"/>
                    <a:pt x="153" y="52"/>
                    <a:pt x="150" y="50"/>
                  </a:cubicBezTo>
                  <a:cubicBezTo>
                    <a:pt x="143" y="45"/>
                    <a:pt x="137" y="41"/>
                    <a:pt x="130" y="37"/>
                  </a:cubicBezTo>
                  <a:cubicBezTo>
                    <a:pt x="119" y="32"/>
                    <a:pt x="108" y="28"/>
                    <a:pt x="97" y="23"/>
                  </a:cubicBezTo>
                  <a:cubicBezTo>
                    <a:pt x="92" y="21"/>
                    <a:pt x="87" y="19"/>
                    <a:pt x="81" y="17"/>
                  </a:cubicBezTo>
                  <a:cubicBezTo>
                    <a:pt x="68" y="12"/>
                    <a:pt x="55" y="7"/>
                    <a:pt x="42" y="3"/>
                  </a:cubicBezTo>
                  <a:cubicBezTo>
                    <a:pt x="41" y="2"/>
                    <a:pt x="40" y="2"/>
                    <a:pt x="39" y="1"/>
                  </a:cubicBezTo>
                  <a:cubicBezTo>
                    <a:pt x="38" y="2"/>
                    <a:pt x="38" y="2"/>
                    <a:pt x="38" y="3"/>
                  </a:cubicBezTo>
                  <a:cubicBezTo>
                    <a:pt x="38" y="3"/>
                    <a:pt x="37" y="3"/>
                    <a:pt x="37" y="3"/>
                  </a:cubicBezTo>
                  <a:cubicBezTo>
                    <a:pt x="45" y="7"/>
                    <a:pt x="53" y="11"/>
                    <a:pt x="61" y="15"/>
                  </a:cubicBezTo>
                  <a:cubicBezTo>
                    <a:pt x="69" y="19"/>
                    <a:pt x="77" y="23"/>
                    <a:pt x="86" y="26"/>
                  </a:cubicBezTo>
                  <a:cubicBezTo>
                    <a:pt x="97" y="31"/>
                    <a:pt x="108" y="37"/>
                    <a:pt x="119" y="40"/>
                  </a:cubicBezTo>
                  <a:cubicBezTo>
                    <a:pt x="136" y="46"/>
                    <a:pt x="150" y="56"/>
                    <a:pt x="165" y="66"/>
                  </a:cubicBezTo>
                  <a:cubicBezTo>
                    <a:pt x="166" y="67"/>
                    <a:pt x="167" y="69"/>
                    <a:pt x="168" y="71"/>
                  </a:cubicBezTo>
                  <a:cubicBezTo>
                    <a:pt x="168" y="75"/>
                    <a:pt x="168" y="80"/>
                    <a:pt x="168" y="84"/>
                  </a:cubicBezTo>
                  <a:cubicBezTo>
                    <a:pt x="165" y="98"/>
                    <a:pt x="163" y="112"/>
                    <a:pt x="159" y="125"/>
                  </a:cubicBezTo>
                  <a:cubicBezTo>
                    <a:pt x="156" y="135"/>
                    <a:pt x="152" y="145"/>
                    <a:pt x="147" y="154"/>
                  </a:cubicBezTo>
                  <a:cubicBezTo>
                    <a:pt x="145" y="158"/>
                    <a:pt x="143" y="160"/>
                    <a:pt x="139" y="160"/>
                  </a:cubicBezTo>
                  <a:cubicBezTo>
                    <a:pt x="137" y="160"/>
                    <a:pt x="135" y="160"/>
                    <a:pt x="133" y="159"/>
                  </a:cubicBezTo>
                  <a:cubicBezTo>
                    <a:pt x="130" y="158"/>
                    <a:pt x="126" y="158"/>
                    <a:pt x="123" y="158"/>
                  </a:cubicBezTo>
                  <a:cubicBezTo>
                    <a:pt x="112" y="157"/>
                    <a:pt x="101" y="157"/>
                    <a:pt x="90" y="156"/>
                  </a:cubicBezTo>
                  <a:cubicBezTo>
                    <a:pt x="69" y="152"/>
                    <a:pt x="51" y="143"/>
                    <a:pt x="37" y="126"/>
                  </a:cubicBezTo>
                  <a:cubicBezTo>
                    <a:pt x="23" y="110"/>
                    <a:pt x="17" y="90"/>
                    <a:pt x="12" y="70"/>
                  </a:cubicBezTo>
                  <a:cubicBezTo>
                    <a:pt x="8" y="54"/>
                    <a:pt x="10" y="38"/>
                    <a:pt x="13" y="23"/>
                  </a:cubicBezTo>
                  <a:cubicBezTo>
                    <a:pt x="13" y="21"/>
                    <a:pt x="13" y="18"/>
                    <a:pt x="14" y="16"/>
                  </a:cubicBezTo>
                  <a:cubicBezTo>
                    <a:pt x="14" y="14"/>
                    <a:pt x="15" y="12"/>
                    <a:pt x="15" y="10"/>
                  </a:cubicBezTo>
                  <a:cubicBezTo>
                    <a:pt x="16" y="7"/>
                    <a:pt x="16" y="4"/>
                    <a:pt x="16" y="2"/>
                  </a:cubicBezTo>
                  <a:cubicBezTo>
                    <a:pt x="16" y="1"/>
                    <a:pt x="17" y="1"/>
                    <a:pt x="17" y="1"/>
                  </a:cubicBezTo>
                  <a:cubicBezTo>
                    <a:pt x="16" y="1"/>
                    <a:pt x="16" y="0"/>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29"/>
            <p:cNvSpPr/>
            <p:nvPr/>
          </p:nvSpPr>
          <p:spPr bwMode="auto">
            <a:xfrm>
              <a:off x="5683251" y="3657600"/>
              <a:ext cx="63500" cy="1038225"/>
            </a:xfrm>
            <a:custGeom>
              <a:avLst/>
              <a:gdLst>
                <a:gd name="T0" fmla="*/ 2 w 15"/>
                <a:gd name="T1" fmla="*/ 0 h 245"/>
                <a:gd name="T2" fmla="*/ 2 w 15"/>
                <a:gd name="T3" fmla="*/ 34 h 245"/>
                <a:gd name="T4" fmla="*/ 3 w 15"/>
                <a:gd name="T5" fmla="*/ 77 h 245"/>
                <a:gd name="T6" fmla="*/ 0 w 15"/>
                <a:gd name="T7" fmla="*/ 119 h 245"/>
                <a:gd name="T8" fmla="*/ 7 w 15"/>
                <a:gd name="T9" fmla="*/ 217 h 245"/>
                <a:gd name="T10" fmla="*/ 14 w 15"/>
                <a:gd name="T11" fmla="*/ 245 h 245"/>
                <a:gd name="T12" fmla="*/ 14 w 15"/>
                <a:gd name="T13" fmla="*/ 226 h 245"/>
                <a:gd name="T14" fmla="*/ 9 w 15"/>
                <a:gd name="T15" fmla="*/ 133 h 245"/>
                <a:gd name="T16" fmla="*/ 10 w 15"/>
                <a:gd name="T17" fmla="*/ 98 h 245"/>
                <a:gd name="T18" fmla="*/ 10 w 15"/>
                <a:gd name="T19" fmla="*/ 71 h 245"/>
                <a:gd name="T20" fmla="*/ 5 w 15"/>
                <a:gd name="T21" fmla="*/ 15 h 245"/>
                <a:gd name="T22" fmla="*/ 4 w 15"/>
                <a:gd name="T23" fmla="*/ 0 h 245"/>
                <a:gd name="T24" fmla="*/ 2 w 15"/>
                <a:gd name="T2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45">
                  <a:moveTo>
                    <a:pt x="2" y="0"/>
                  </a:moveTo>
                  <a:cubicBezTo>
                    <a:pt x="2" y="11"/>
                    <a:pt x="1" y="23"/>
                    <a:pt x="2" y="34"/>
                  </a:cubicBezTo>
                  <a:cubicBezTo>
                    <a:pt x="2" y="49"/>
                    <a:pt x="4" y="63"/>
                    <a:pt x="3" y="77"/>
                  </a:cubicBezTo>
                  <a:cubicBezTo>
                    <a:pt x="2" y="91"/>
                    <a:pt x="1" y="105"/>
                    <a:pt x="0" y="119"/>
                  </a:cubicBezTo>
                  <a:cubicBezTo>
                    <a:pt x="0" y="152"/>
                    <a:pt x="0" y="185"/>
                    <a:pt x="7" y="217"/>
                  </a:cubicBezTo>
                  <a:cubicBezTo>
                    <a:pt x="9" y="227"/>
                    <a:pt x="12" y="236"/>
                    <a:pt x="14" y="245"/>
                  </a:cubicBezTo>
                  <a:cubicBezTo>
                    <a:pt x="15" y="238"/>
                    <a:pt x="15" y="232"/>
                    <a:pt x="14" y="226"/>
                  </a:cubicBezTo>
                  <a:cubicBezTo>
                    <a:pt x="10" y="195"/>
                    <a:pt x="8" y="164"/>
                    <a:pt x="9" y="133"/>
                  </a:cubicBezTo>
                  <a:cubicBezTo>
                    <a:pt x="9" y="121"/>
                    <a:pt x="9" y="109"/>
                    <a:pt x="10" y="98"/>
                  </a:cubicBezTo>
                  <a:cubicBezTo>
                    <a:pt x="10" y="89"/>
                    <a:pt x="11" y="80"/>
                    <a:pt x="10" y="71"/>
                  </a:cubicBezTo>
                  <a:cubicBezTo>
                    <a:pt x="8" y="53"/>
                    <a:pt x="4" y="34"/>
                    <a:pt x="5" y="15"/>
                  </a:cubicBezTo>
                  <a:cubicBezTo>
                    <a:pt x="5" y="10"/>
                    <a:pt x="5" y="5"/>
                    <a:pt x="4" y="0"/>
                  </a:cubicBezTo>
                  <a:cubicBezTo>
                    <a:pt x="4" y="0"/>
                    <a:pt x="3" y="0"/>
                    <a:pt x="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Freeform 30"/>
            <p:cNvSpPr>
              <a:spLocks noEditPoints="1"/>
            </p:cNvSpPr>
            <p:nvPr/>
          </p:nvSpPr>
          <p:spPr bwMode="auto">
            <a:xfrm>
              <a:off x="2728913" y="-139700"/>
              <a:ext cx="1119188" cy="266700"/>
            </a:xfrm>
            <a:custGeom>
              <a:avLst/>
              <a:gdLst>
                <a:gd name="T0" fmla="*/ 0 w 264"/>
                <a:gd name="T1" fmla="*/ 59 h 63"/>
                <a:gd name="T2" fmla="*/ 0 w 264"/>
                <a:gd name="T3" fmla="*/ 59 h 63"/>
                <a:gd name="T4" fmla="*/ 0 w 264"/>
                <a:gd name="T5" fmla="*/ 59 h 63"/>
                <a:gd name="T6" fmla="*/ 0 w 264"/>
                <a:gd name="T7" fmla="*/ 59 h 63"/>
                <a:gd name="T8" fmla="*/ 264 w 264"/>
                <a:gd name="T9" fmla="*/ 0 h 63"/>
                <a:gd name="T10" fmla="*/ 216 w 264"/>
                <a:gd name="T11" fmla="*/ 9 h 63"/>
                <a:gd name="T12" fmla="*/ 209 w 264"/>
                <a:gd name="T13" fmla="*/ 11 h 63"/>
                <a:gd name="T14" fmla="*/ 125 w 264"/>
                <a:gd name="T15" fmla="*/ 30 h 63"/>
                <a:gd name="T16" fmla="*/ 91 w 264"/>
                <a:gd name="T17" fmla="*/ 35 h 63"/>
                <a:gd name="T18" fmla="*/ 21 w 264"/>
                <a:gd name="T19" fmla="*/ 53 h 63"/>
                <a:gd name="T20" fmla="*/ 0 w 264"/>
                <a:gd name="T21" fmla="*/ 59 h 63"/>
                <a:gd name="T22" fmla="*/ 3 w 264"/>
                <a:gd name="T23" fmla="*/ 63 h 63"/>
                <a:gd name="T24" fmla="*/ 8 w 264"/>
                <a:gd name="T25" fmla="*/ 62 h 63"/>
                <a:gd name="T26" fmla="*/ 47 w 264"/>
                <a:gd name="T27" fmla="*/ 51 h 63"/>
                <a:gd name="T28" fmla="*/ 149 w 264"/>
                <a:gd name="T29" fmla="*/ 29 h 63"/>
                <a:gd name="T30" fmla="*/ 205 w 264"/>
                <a:gd name="T31" fmla="*/ 17 h 63"/>
                <a:gd name="T32" fmla="*/ 212 w 264"/>
                <a:gd name="T33" fmla="*/ 15 h 63"/>
                <a:gd name="T34" fmla="*/ 236 w 264"/>
                <a:gd name="T35" fmla="*/ 9 h 63"/>
                <a:gd name="T36" fmla="*/ 253 w 264"/>
                <a:gd name="T37" fmla="*/ 3 h 63"/>
                <a:gd name="T38" fmla="*/ 255 w 264"/>
                <a:gd name="T39" fmla="*/ 3 h 63"/>
                <a:gd name="T40" fmla="*/ 264 w 264"/>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63">
                  <a:moveTo>
                    <a:pt x="0" y="59"/>
                  </a:moveTo>
                  <a:cubicBezTo>
                    <a:pt x="0" y="59"/>
                    <a:pt x="0" y="59"/>
                    <a:pt x="0" y="59"/>
                  </a:cubicBezTo>
                  <a:cubicBezTo>
                    <a:pt x="0" y="59"/>
                    <a:pt x="0" y="59"/>
                    <a:pt x="0" y="59"/>
                  </a:cubicBezTo>
                  <a:cubicBezTo>
                    <a:pt x="0" y="59"/>
                    <a:pt x="0" y="59"/>
                    <a:pt x="0" y="59"/>
                  </a:cubicBezTo>
                  <a:moveTo>
                    <a:pt x="264" y="0"/>
                  </a:moveTo>
                  <a:cubicBezTo>
                    <a:pt x="248" y="2"/>
                    <a:pt x="232" y="6"/>
                    <a:pt x="216" y="9"/>
                  </a:cubicBezTo>
                  <a:cubicBezTo>
                    <a:pt x="214" y="10"/>
                    <a:pt x="211" y="10"/>
                    <a:pt x="209" y="11"/>
                  </a:cubicBezTo>
                  <a:cubicBezTo>
                    <a:pt x="181" y="17"/>
                    <a:pt x="153" y="24"/>
                    <a:pt x="125" y="30"/>
                  </a:cubicBezTo>
                  <a:cubicBezTo>
                    <a:pt x="114" y="32"/>
                    <a:pt x="102" y="32"/>
                    <a:pt x="91" y="35"/>
                  </a:cubicBezTo>
                  <a:cubicBezTo>
                    <a:pt x="67" y="40"/>
                    <a:pt x="44" y="47"/>
                    <a:pt x="21" y="53"/>
                  </a:cubicBezTo>
                  <a:cubicBezTo>
                    <a:pt x="14" y="55"/>
                    <a:pt x="7" y="57"/>
                    <a:pt x="0" y="59"/>
                  </a:cubicBezTo>
                  <a:cubicBezTo>
                    <a:pt x="0" y="62"/>
                    <a:pt x="2" y="63"/>
                    <a:pt x="3" y="63"/>
                  </a:cubicBezTo>
                  <a:cubicBezTo>
                    <a:pt x="5" y="63"/>
                    <a:pt x="6" y="63"/>
                    <a:pt x="8" y="62"/>
                  </a:cubicBezTo>
                  <a:cubicBezTo>
                    <a:pt x="21" y="59"/>
                    <a:pt x="34" y="55"/>
                    <a:pt x="47" y="51"/>
                  </a:cubicBezTo>
                  <a:cubicBezTo>
                    <a:pt x="81" y="41"/>
                    <a:pt x="115" y="37"/>
                    <a:pt x="149" y="29"/>
                  </a:cubicBezTo>
                  <a:cubicBezTo>
                    <a:pt x="168" y="25"/>
                    <a:pt x="186" y="21"/>
                    <a:pt x="205" y="17"/>
                  </a:cubicBezTo>
                  <a:cubicBezTo>
                    <a:pt x="207" y="16"/>
                    <a:pt x="210" y="15"/>
                    <a:pt x="212" y="15"/>
                  </a:cubicBezTo>
                  <a:cubicBezTo>
                    <a:pt x="220" y="13"/>
                    <a:pt x="228" y="11"/>
                    <a:pt x="236" y="9"/>
                  </a:cubicBezTo>
                  <a:cubicBezTo>
                    <a:pt x="242" y="7"/>
                    <a:pt x="247" y="5"/>
                    <a:pt x="253" y="3"/>
                  </a:cubicBezTo>
                  <a:cubicBezTo>
                    <a:pt x="254" y="3"/>
                    <a:pt x="254" y="3"/>
                    <a:pt x="255" y="3"/>
                  </a:cubicBezTo>
                  <a:cubicBezTo>
                    <a:pt x="258" y="2"/>
                    <a:pt x="261" y="1"/>
                    <a:pt x="264"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31"/>
            <p:cNvSpPr/>
            <p:nvPr/>
          </p:nvSpPr>
          <p:spPr bwMode="auto">
            <a:xfrm>
              <a:off x="5576888" y="458788"/>
              <a:ext cx="317500" cy="749300"/>
            </a:xfrm>
            <a:custGeom>
              <a:avLst/>
              <a:gdLst>
                <a:gd name="T0" fmla="*/ 75 w 75"/>
                <a:gd name="T1" fmla="*/ 0 h 177"/>
                <a:gd name="T2" fmla="*/ 0 w 75"/>
                <a:gd name="T3" fmla="*/ 177 h 177"/>
                <a:gd name="T4" fmla="*/ 18 w 75"/>
                <a:gd name="T5" fmla="*/ 114 h 177"/>
                <a:gd name="T6" fmla="*/ 43 w 75"/>
                <a:gd name="T7" fmla="*/ 55 h 177"/>
                <a:gd name="T8" fmla="*/ 75 w 75"/>
                <a:gd name="T9" fmla="*/ 0 h 177"/>
              </a:gdLst>
              <a:ahLst/>
              <a:cxnLst>
                <a:cxn ang="0">
                  <a:pos x="T0" y="T1"/>
                </a:cxn>
                <a:cxn ang="0">
                  <a:pos x="T2" y="T3"/>
                </a:cxn>
                <a:cxn ang="0">
                  <a:pos x="T4" y="T5"/>
                </a:cxn>
                <a:cxn ang="0">
                  <a:pos x="T6" y="T7"/>
                </a:cxn>
                <a:cxn ang="0">
                  <a:pos x="T8" y="T9"/>
                </a:cxn>
              </a:cxnLst>
              <a:rect l="0" t="0" r="r" b="b"/>
              <a:pathLst>
                <a:path w="75" h="177">
                  <a:moveTo>
                    <a:pt x="75" y="0"/>
                  </a:moveTo>
                  <a:cubicBezTo>
                    <a:pt x="30" y="50"/>
                    <a:pt x="4" y="109"/>
                    <a:pt x="0" y="177"/>
                  </a:cubicBezTo>
                  <a:cubicBezTo>
                    <a:pt x="7" y="155"/>
                    <a:pt x="13" y="135"/>
                    <a:pt x="18" y="114"/>
                  </a:cubicBezTo>
                  <a:cubicBezTo>
                    <a:pt x="24" y="93"/>
                    <a:pt x="34" y="74"/>
                    <a:pt x="43" y="55"/>
                  </a:cubicBezTo>
                  <a:cubicBezTo>
                    <a:pt x="53" y="36"/>
                    <a:pt x="65" y="18"/>
                    <a:pt x="7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4" name="Freeform 32"/>
            <p:cNvSpPr/>
            <p:nvPr/>
          </p:nvSpPr>
          <p:spPr bwMode="auto">
            <a:xfrm>
              <a:off x="6051551" y="-1317625"/>
              <a:ext cx="520700" cy="55563"/>
            </a:xfrm>
            <a:custGeom>
              <a:avLst/>
              <a:gdLst>
                <a:gd name="T0" fmla="*/ 69 w 123"/>
                <a:gd name="T1" fmla="*/ 0 h 13"/>
                <a:gd name="T2" fmla="*/ 0 w 123"/>
                <a:gd name="T3" fmla="*/ 13 h 13"/>
                <a:gd name="T4" fmla="*/ 60 w 123"/>
                <a:gd name="T5" fmla="*/ 4 h 13"/>
                <a:gd name="T6" fmla="*/ 84 w 123"/>
                <a:gd name="T7" fmla="*/ 2 h 13"/>
                <a:gd name="T8" fmla="*/ 110 w 123"/>
                <a:gd name="T9" fmla="*/ 5 h 13"/>
                <a:gd name="T10" fmla="*/ 123 w 123"/>
                <a:gd name="T11" fmla="*/ 8 h 13"/>
                <a:gd name="T12" fmla="*/ 69 w 12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3" h="13">
                  <a:moveTo>
                    <a:pt x="69" y="0"/>
                  </a:moveTo>
                  <a:cubicBezTo>
                    <a:pt x="41" y="0"/>
                    <a:pt x="12" y="4"/>
                    <a:pt x="0" y="13"/>
                  </a:cubicBezTo>
                  <a:cubicBezTo>
                    <a:pt x="20" y="10"/>
                    <a:pt x="40" y="7"/>
                    <a:pt x="60" y="4"/>
                  </a:cubicBezTo>
                  <a:cubicBezTo>
                    <a:pt x="68" y="3"/>
                    <a:pt x="76" y="2"/>
                    <a:pt x="84" y="2"/>
                  </a:cubicBezTo>
                  <a:cubicBezTo>
                    <a:pt x="93" y="2"/>
                    <a:pt x="102" y="3"/>
                    <a:pt x="110" y="5"/>
                  </a:cubicBezTo>
                  <a:cubicBezTo>
                    <a:pt x="115" y="7"/>
                    <a:pt x="119" y="7"/>
                    <a:pt x="123" y="8"/>
                  </a:cubicBezTo>
                  <a:cubicBezTo>
                    <a:pt x="110" y="2"/>
                    <a:pt x="90" y="0"/>
                    <a:pt x="69"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5" name="Freeform 33"/>
            <p:cNvSpPr/>
            <p:nvPr/>
          </p:nvSpPr>
          <p:spPr bwMode="auto">
            <a:xfrm>
              <a:off x="4140201" y="-762000"/>
              <a:ext cx="423863" cy="114300"/>
            </a:xfrm>
            <a:custGeom>
              <a:avLst/>
              <a:gdLst>
                <a:gd name="T0" fmla="*/ 88 w 100"/>
                <a:gd name="T1" fmla="*/ 0 h 27"/>
                <a:gd name="T2" fmla="*/ 0 w 100"/>
                <a:gd name="T3" fmla="*/ 27 h 27"/>
                <a:gd name="T4" fmla="*/ 22 w 100"/>
                <a:gd name="T5" fmla="*/ 19 h 27"/>
                <a:gd name="T6" fmla="*/ 42 w 100"/>
                <a:gd name="T7" fmla="*/ 13 h 27"/>
                <a:gd name="T8" fmla="*/ 62 w 100"/>
                <a:gd name="T9" fmla="*/ 7 h 27"/>
                <a:gd name="T10" fmla="*/ 82 w 100"/>
                <a:gd name="T11" fmla="*/ 4 h 27"/>
                <a:gd name="T12" fmla="*/ 100 w 100"/>
                <a:gd name="T13" fmla="*/ 0 h 27"/>
                <a:gd name="T14" fmla="*/ 88 w 100"/>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27">
                  <a:moveTo>
                    <a:pt x="88" y="0"/>
                  </a:moveTo>
                  <a:cubicBezTo>
                    <a:pt x="57" y="0"/>
                    <a:pt x="22" y="13"/>
                    <a:pt x="0" y="27"/>
                  </a:cubicBezTo>
                  <a:cubicBezTo>
                    <a:pt x="9" y="24"/>
                    <a:pt x="16" y="21"/>
                    <a:pt x="22" y="19"/>
                  </a:cubicBezTo>
                  <a:cubicBezTo>
                    <a:pt x="29" y="17"/>
                    <a:pt x="35" y="15"/>
                    <a:pt x="42" y="13"/>
                  </a:cubicBezTo>
                  <a:cubicBezTo>
                    <a:pt x="48" y="11"/>
                    <a:pt x="55" y="8"/>
                    <a:pt x="62" y="7"/>
                  </a:cubicBezTo>
                  <a:cubicBezTo>
                    <a:pt x="68" y="5"/>
                    <a:pt x="75" y="4"/>
                    <a:pt x="82" y="4"/>
                  </a:cubicBezTo>
                  <a:cubicBezTo>
                    <a:pt x="96" y="3"/>
                    <a:pt x="96" y="4"/>
                    <a:pt x="100" y="0"/>
                  </a:cubicBezTo>
                  <a:cubicBezTo>
                    <a:pt x="96" y="0"/>
                    <a:pt x="92" y="0"/>
                    <a:pt x="8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6" name="Freeform 34"/>
            <p:cNvSpPr/>
            <p:nvPr/>
          </p:nvSpPr>
          <p:spPr bwMode="auto">
            <a:xfrm>
              <a:off x="7343776" y="-1165225"/>
              <a:ext cx="292100" cy="68263"/>
            </a:xfrm>
            <a:custGeom>
              <a:avLst/>
              <a:gdLst>
                <a:gd name="T0" fmla="*/ 8 w 69"/>
                <a:gd name="T1" fmla="*/ 0 h 16"/>
                <a:gd name="T2" fmla="*/ 0 w 69"/>
                <a:gd name="T3" fmla="*/ 1 h 16"/>
                <a:gd name="T4" fmla="*/ 69 w 69"/>
                <a:gd name="T5" fmla="*/ 16 h 16"/>
                <a:gd name="T6" fmla="*/ 8 w 69"/>
                <a:gd name="T7" fmla="*/ 0 h 16"/>
              </a:gdLst>
              <a:ahLst/>
              <a:cxnLst>
                <a:cxn ang="0">
                  <a:pos x="T0" y="T1"/>
                </a:cxn>
                <a:cxn ang="0">
                  <a:pos x="T2" y="T3"/>
                </a:cxn>
                <a:cxn ang="0">
                  <a:pos x="T4" y="T5"/>
                </a:cxn>
                <a:cxn ang="0">
                  <a:pos x="T6" y="T7"/>
                </a:cxn>
              </a:cxnLst>
              <a:rect l="0" t="0" r="r" b="b"/>
              <a:pathLst>
                <a:path w="69" h="16">
                  <a:moveTo>
                    <a:pt x="8" y="0"/>
                  </a:moveTo>
                  <a:cubicBezTo>
                    <a:pt x="4" y="0"/>
                    <a:pt x="1" y="0"/>
                    <a:pt x="0" y="1"/>
                  </a:cubicBezTo>
                  <a:cubicBezTo>
                    <a:pt x="22" y="6"/>
                    <a:pt x="45" y="11"/>
                    <a:pt x="69" y="16"/>
                  </a:cubicBezTo>
                  <a:cubicBezTo>
                    <a:pt x="55" y="7"/>
                    <a:pt x="24" y="0"/>
                    <a:pt x="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7" name="Freeform 35"/>
            <p:cNvSpPr/>
            <p:nvPr/>
          </p:nvSpPr>
          <p:spPr bwMode="auto">
            <a:xfrm>
              <a:off x="3576638" y="1131888"/>
              <a:ext cx="147638" cy="50800"/>
            </a:xfrm>
            <a:custGeom>
              <a:avLst/>
              <a:gdLst>
                <a:gd name="T0" fmla="*/ 34 w 35"/>
                <a:gd name="T1" fmla="*/ 0 h 12"/>
                <a:gd name="T2" fmla="*/ 18 w 35"/>
                <a:gd name="T3" fmla="*/ 6 h 12"/>
                <a:gd name="T4" fmla="*/ 16 w 35"/>
                <a:gd name="T5" fmla="*/ 7 h 12"/>
                <a:gd name="T6" fmla="*/ 0 w 35"/>
                <a:gd name="T7" fmla="*/ 12 h 12"/>
                <a:gd name="T8" fmla="*/ 4 w 35"/>
                <a:gd name="T9" fmla="*/ 12 h 12"/>
                <a:gd name="T10" fmla="*/ 16 w 35"/>
                <a:gd name="T11" fmla="*/ 10 h 12"/>
                <a:gd name="T12" fmla="*/ 35 w 35"/>
                <a:gd name="T13" fmla="*/ 2 h 12"/>
                <a:gd name="T14" fmla="*/ 34 w 3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2">
                  <a:moveTo>
                    <a:pt x="34" y="0"/>
                  </a:moveTo>
                  <a:cubicBezTo>
                    <a:pt x="29" y="2"/>
                    <a:pt x="23" y="4"/>
                    <a:pt x="18" y="6"/>
                  </a:cubicBezTo>
                  <a:cubicBezTo>
                    <a:pt x="17" y="6"/>
                    <a:pt x="16" y="6"/>
                    <a:pt x="16" y="7"/>
                  </a:cubicBezTo>
                  <a:cubicBezTo>
                    <a:pt x="11" y="8"/>
                    <a:pt x="6" y="10"/>
                    <a:pt x="0" y="12"/>
                  </a:cubicBezTo>
                  <a:cubicBezTo>
                    <a:pt x="1" y="12"/>
                    <a:pt x="3" y="12"/>
                    <a:pt x="4" y="12"/>
                  </a:cubicBezTo>
                  <a:cubicBezTo>
                    <a:pt x="8" y="12"/>
                    <a:pt x="12" y="11"/>
                    <a:pt x="16" y="10"/>
                  </a:cubicBezTo>
                  <a:cubicBezTo>
                    <a:pt x="23" y="8"/>
                    <a:pt x="29" y="5"/>
                    <a:pt x="35" y="2"/>
                  </a:cubicBezTo>
                  <a:cubicBezTo>
                    <a:pt x="35" y="1"/>
                    <a:pt x="35" y="1"/>
                    <a:pt x="34"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8" name="Freeform 36"/>
            <p:cNvSpPr>
              <a:spLocks noEditPoints="1"/>
            </p:cNvSpPr>
            <p:nvPr/>
          </p:nvSpPr>
          <p:spPr bwMode="auto">
            <a:xfrm>
              <a:off x="8348663" y="-220663"/>
              <a:ext cx="38100" cy="38100"/>
            </a:xfrm>
            <a:custGeom>
              <a:avLst/>
              <a:gdLst>
                <a:gd name="T0" fmla="*/ 7 w 9"/>
                <a:gd name="T1" fmla="*/ 2 h 9"/>
                <a:gd name="T2" fmla="*/ 0 w 9"/>
                <a:gd name="T3" fmla="*/ 8 h 9"/>
                <a:gd name="T4" fmla="*/ 0 w 9"/>
                <a:gd name="T5" fmla="*/ 9 h 9"/>
                <a:gd name="T6" fmla="*/ 7 w 9"/>
                <a:gd name="T7" fmla="*/ 2 h 9"/>
                <a:gd name="T8" fmla="*/ 9 w 9"/>
                <a:gd name="T9" fmla="*/ 0 h 9"/>
                <a:gd name="T10" fmla="*/ 7 w 9"/>
                <a:gd name="T11" fmla="*/ 2 h 9"/>
                <a:gd name="T12" fmla="*/ 9 w 9"/>
                <a:gd name="T13" fmla="*/ 0 h 9"/>
                <a:gd name="T14" fmla="*/ 9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2"/>
                  </a:moveTo>
                  <a:cubicBezTo>
                    <a:pt x="4" y="4"/>
                    <a:pt x="2" y="6"/>
                    <a:pt x="0" y="8"/>
                  </a:cubicBezTo>
                  <a:cubicBezTo>
                    <a:pt x="0" y="9"/>
                    <a:pt x="0" y="9"/>
                    <a:pt x="0" y="9"/>
                  </a:cubicBezTo>
                  <a:cubicBezTo>
                    <a:pt x="2" y="7"/>
                    <a:pt x="4" y="4"/>
                    <a:pt x="7" y="2"/>
                  </a:cubicBezTo>
                  <a:moveTo>
                    <a:pt x="9" y="0"/>
                  </a:moveTo>
                  <a:cubicBezTo>
                    <a:pt x="8" y="1"/>
                    <a:pt x="7" y="1"/>
                    <a:pt x="7" y="2"/>
                  </a:cubicBezTo>
                  <a:cubicBezTo>
                    <a:pt x="7" y="2"/>
                    <a:pt x="8" y="1"/>
                    <a:pt x="9" y="0"/>
                  </a:cubicBezTo>
                  <a:cubicBezTo>
                    <a:pt x="9" y="0"/>
                    <a:pt x="9" y="0"/>
                    <a:pt x="9"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9" name="Freeform 37"/>
            <p:cNvSpPr/>
            <p:nvPr/>
          </p:nvSpPr>
          <p:spPr bwMode="auto">
            <a:xfrm>
              <a:off x="4945063" y="2611438"/>
              <a:ext cx="30163" cy="28575"/>
            </a:xfrm>
            <a:custGeom>
              <a:avLst/>
              <a:gdLst>
                <a:gd name="T0" fmla="*/ 5 w 7"/>
                <a:gd name="T1" fmla="*/ 0 h 7"/>
                <a:gd name="T2" fmla="*/ 0 w 7"/>
                <a:gd name="T3" fmla="*/ 6 h 7"/>
                <a:gd name="T4" fmla="*/ 1 w 7"/>
                <a:gd name="T5" fmla="*/ 7 h 7"/>
                <a:gd name="T6" fmla="*/ 7 w 7"/>
                <a:gd name="T7" fmla="*/ 2 h 7"/>
                <a:gd name="T8" fmla="*/ 5 w 7"/>
                <a:gd name="T9" fmla="*/ 0 h 7"/>
              </a:gdLst>
              <a:ahLst/>
              <a:cxnLst>
                <a:cxn ang="0">
                  <a:pos x="T0" y="T1"/>
                </a:cxn>
                <a:cxn ang="0">
                  <a:pos x="T2" y="T3"/>
                </a:cxn>
                <a:cxn ang="0">
                  <a:pos x="T4" y="T5"/>
                </a:cxn>
                <a:cxn ang="0">
                  <a:pos x="T6" y="T7"/>
                </a:cxn>
                <a:cxn ang="0">
                  <a:pos x="T8" y="T9"/>
                </a:cxn>
              </a:cxnLst>
              <a:rect l="0" t="0" r="r" b="b"/>
              <a:pathLst>
                <a:path w="7" h="7">
                  <a:moveTo>
                    <a:pt x="5" y="0"/>
                  </a:moveTo>
                  <a:cubicBezTo>
                    <a:pt x="4" y="2"/>
                    <a:pt x="2" y="4"/>
                    <a:pt x="0" y="6"/>
                  </a:cubicBezTo>
                  <a:cubicBezTo>
                    <a:pt x="1" y="7"/>
                    <a:pt x="1" y="7"/>
                    <a:pt x="1" y="7"/>
                  </a:cubicBezTo>
                  <a:cubicBezTo>
                    <a:pt x="3" y="5"/>
                    <a:pt x="5" y="4"/>
                    <a:pt x="7" y="2"/>
                  </a:cubicBezTo>
                  <a:cubicBezTo>
                    <a:pt x="6" y="1"/>
                    <a:pt x="6" y="1"/>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0" name="Freeform 38"/>
            <p:cNvSpPr/>
            <p:nvPr/>
          </p:nvSpPr>
          <p:spPr bwMode="auto">
            <a:xfrm>
              <a:off x="2640013" y="365125"/>
              <a:ext cx="4763" cy="33338"/>
            </a:xfrm>
            <a:custGeom>
              <a:avLst/>
              <a:gdLst>
                <a:gd name="T0" fmla="*/ 0 w 1"/>
                <a:gd name="T1" fmla="*/ 0 h 8"/>
                <a:gd name="T2" fmla="*/ 0 w 1"/>
                <a:gd name="T3" fmla="*/ 0 h 8"/>
                <a:gd name="T4" fmla="*/ 0 w 1"/>
                <a:gd name="T5" fmla="*/ 8 h 8"/>
                <a:gd name="T6" fmla="*/ 1 w 1"/>
                <a:gd name="T7" fmla="*/ 8 h 8"/>
                <a:gd name="T8" fmla="*/ 0 w 1"/>
                <a:gd name="T9" fmla="*/ 0 h 8"/>
                <a:gd name="T10" fmla="*/ 0 w 1"/>
                <a:gd name="T11" fmla="*/ 0 h 8"/>
                <a:gd name="T12" fmla="*/ 0 w 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 h="8">
                  <a:moveTo>
                    <a:pt x="0" y="0"/>
                  </a:moveTo>
                  <a:cubicBezTo>
                    <a:pt x="0" y="0"/>
                    <a:pt x="0" y="0"/>
                    <a:pt x="0" y="0"/>
                  </a:cubicBezTo>
                  <a:cubicBezTo>
                    <a:pt x="0" y="3"/>
                    <a:pt x="0" y="6"/>
                    <a:pt x="0" y="8"/>
                  </a:cubicBezTo>
                  <a:cubicBezTo>
                    <a:pt x="1" y="8"/>
                    <a:pt x="1" y="8"/>
                    <a:pt x="1" y="8"/>
                  </a:cubicBezTo>
                  <a:cubicBezTo>
                    <a:pt x="1" y="6"/>
                    <a:pt x="0" y="3"/>
                    <a:pt x="0"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1" name="Freeform 39"/>
            <p:cNvSpPr/>
            <p:nvPr/>
          </p:nvSpPr>
          <p:spPr bwMode="auto">
            <a:xfrm>
              <a:off x="5018088" y="-1000125"/>
              <a:ext cx="381000" cy="88900"/>
            </a:xfrm>
            <a:custGeom>
              <a:avLst/>
              <a:gdLst>
                <a:gd name="T0" fmla="*/ 74 w 90"/>
                <a:gd name="T1" fmla="*/ 0 h 21"/>
                <a:gd name="T2" fmla="*/ 0 w 90"/>
                <a:gd name="T3" fmla="*/ 21 h 21"/>
                <a:gd name="T4" fmla="*/ 20 w 90"/>
                <a:gd name="T5" fmla="*/ 13 h 21"/>
                <a:gd name="T6" fmla="*/ 74 w 90"/>
                <a:gd name="T7" fmla="*/ 3 h 21"/>
                <a:gd name="T8" fmla="*/ 77 w 90"/>
                <a:gd name="T9" fmla="*/ 3 h 21"/>
                <a:gd name="T10" fmla="*/ 78 w 90"/>
                <a:gd name="T11" fmla="*/ 3 h 21"/>
                <a:gd name="T12" fmla="*/ 90 w 90"/>
                <a:gd name="T13" fmla="*/ 1 h 21"/>
                <a:gd name="T14" fmla="*/ 74 w 9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
                  <a:moveTo>
                    <a:pt x="74" y="0"/>
                  </a:moveTo>
                  <a:cubicBezTo>
                    <a:pt x="47" y="0"/>
                    <a:pt x="23" y="6"/>
                    <a:pt x="0" y="21"/>
                  </a:cubicBezTo>
                  <a:cubicBezTo>
                    <a:pt x="7" y="18"/>
                    <a:pt x="13" y="15"/>
                    <a:pt x="20" y="13"/>
                  </a:cubicBezTo>
                  <a:cubicBezTo>
                    <a:pt x="38" y="7"/>
                    <a:pt x="56" y="3"/>
                    <a:pt x="74" y="3"/>
                  </a:cubicBezTo>
                  <a:cubicBezTo>
                    <a:pt x="75" y="3"/>
                    <a:pt x="76" y="3"/>
                    <a:pt x="77" y="3"/>
                  </a:cubicBezTo>
                  <a:cubicBezTo>
                    <a:pt x="77" y="3"/>
                    <a:pt x="77" y="3"/>
                    <a:pt x="78" y="3"/>
                  </a:cubicBezTo>
                  <a:cubicBezTo>
                    <a:pt x="82" y="3"/>
                    <a:pt x="86" y="1"/>
                    <a:pt x="90" y="1"/>
                  </a:cubicBezTo>
                  <a:cubicBezTo>
                    <a:pt x="85" y="0"/>
                    <a:pt x="79" y="0"/>
                    <a:pt x="74"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2" name="Freeform 40"/>
            <p:cNvSpPr/>
            <p:nvPr/>
          </p:nvSpPr>
          <p:spPr bwMode="auto">
            <a:xfrm>
              <a:off x="5153026" y="-1114425"/>
              <a:ext cx="385763" cy="42863"/>
            </a:xfrm>
            <a:custGeom>
              <a:avLst/>
              <a:gdLst>
                <a:gd name="T0" fmla="*/ 46 w 91"/>
                <a:gd name="T1" fmla="*/ 0 h 10"/>
                <a:gd name="T2" fmla="*/ 0 w 91"/>
                <a:gd name="T3" fmla="*/ 10 h 10"/>
                <a:gd name="T4" fmla="*/ 45 w 91"/>
                <a:gd name="T5" fmla="*/ 3 h 10"/>
                <a:gd name="T6" fmla="*/ 46 w 91"/>
                <a:gd name="T7" fmla="*/ 3 h 10"/>
                <a:gd name="T8" fmla="*/ 91 w 91"/>
                <a:gd name="T9" fmla="*/ 9 h 10"/>
                <a:gd name="T10" fmla="*/ 91 w 91"/>
                <a:gd name="T11" fmla="*/ 6 h 10"/>
                <a:gd name="T12" fmla="*/ 46 w 9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1" h="10">
                  <a:moveTo>
                    <a:pt x="46" y="0"/>
                  </a:moveTo>
                  <a:cubicBezTo>
                    <a:pt x="31" y="0"/>
                    <a:pt x="15" y="2"/>
                    <a:pt x="0" y="10"/>
                  </a:cubicBezTo>
                  <a:cubicBezTo>
                    <a:pt x="15" y="7"/>
                    <a:pt x="30" y="3"/>
                    <a:pt x="45" y="3"/>
                  </a:cubicBezTo>
                  <a:cubicBezTo>
                    <a:pt x="45" y="3"/>
                    <a:pt x="46" y="3"/>
                    <a:pt x="46" y="3"/>
                  </a:cubicBezTo>
                  <a:cubicBezTo>
                    <a:pt x="61" y="3"/>
                    <a:pt x="76" y="7"/>
                    <a:pt x="91" y="9"/>
                  </a:cubicBezTo>
                  <a:cubicBezTo>
                    <a:pt x="91" y="8"/>
                    <a:pt x="91" y="7"/>
                    <a:pt x="91" y="6"/>
                  </a:cubicBezTo>
                  <a:cubicBezTo>
                    <a:pt x="76" y="2"/>
                    <a:pt x="61" y="0"/>
                    <a:pt x="46"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3" name="Freeform 41"/>
            <p:cNvSpPr/>
            <p:nvPr/>
          </p:nvSpPr>
          <p:spPr bwMode="auto">
            <a:xfrm>
              <a:off x="5602288" y="342900"/>
              <a:ext cx="96838" cy="73025"/>
            </a:xfrm>
            <a:custGeom>
              <a:avLst/>
              <a:gdLst>
                <a:gd name="T0" fmla="*/ 23 w 23"/>
                <a:gd name="T1" fmla="*/ 0 h 17"/>
                <a:gd name="T2" fmla="*/ 0 w 23"/>
                <a:gd name="T3" fmla="*/ 17 h 17"/>
                <a:gd name="T4" fmla="*/ 23 w 23"/>
                <a:gd name="T5" fmla="*/ 0 h 17"/>
              </a:gdLst>
              <a:ahLst/>
              <a:cxnLst>
                <a:cxn ang="0">
                  <a:pos x="T0" y="T1"/>
                </a:cxn>
                <a:cxn ang="0">
                  <a:pos x="T2" y="T3"/>
                </a:cxn>
                <a:cxn ang="0">
                  <a:pos x="T4" y="T5"/>
                </a:cxn>
              </a:cxnLst>
              <a:rect l="0" t="0" r="r" b="b"/>
              <a:pathLst>
                <a:path w="23" h="17">
                  <a:moveTo>
                    <a:pt x="23" y="0"/>
                  </a:moveTo>
                  <a:cubicBezTo>
                    <a:pt x="15" y="6"/>
                    <a:pt x="8" y="12"/>
                    <a:pt x="0" y="17"/>
                  </a:cubicBezTo>
                  <a:cubicBezTo>
                    <a:pt x="11" y="17"/>
                    <a:pt x="18" y="11"/>
                    <a:pt x="23"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4" name="Freeform 42"/>
            <p:cNvSpPr/>
            <p:nvPr/>
          </p:nvSpPr>
          <p:spPr bwMode="auto">
            <a:xfrm>
              <a:off x="7856538" y="-1025525"/>
              <a:ext cx="903288" cy="161925"/>
            </a:xfrm>
            <a:custGeom>
              <a:avLst/>
              <a:gdLst>
                <a:gd name="T0" fmla="*/ 213 w 213"/>
                <a:gd name="T1" fmla="*/ 0 h 38"/>
                <a:gd name="T2" fmla="*/ 32 w 213"/>
                <a:gd name="T3" fmla="*/ 29 h 38"/>
                <a:gd name="T4" fmla="*/ 0 w 213"/>
                <a:gd name="T5" fmla="*/ 36 h 38"/>
                <a:gd name="T6" fmla="*/ 0 w 213"/>
                <a:gd name="T7" fmla="*/ 38 h 38"/>
                <a:gd name="T8" fmla="*/ 35 w 213"/>
                <a:gd name="T9" fmla="*/ 32 h 38"/>
                <a:gd name="T10" fmla="*/ 213 w 213"/>
                <a:gd name="T11" fmla="*/ 0 h 38"/>
              </a:gdLst>
              <a:ahLst/>
              <a:cxnLst>
                <a:cxn ang="0">
                  <a:pos x="T0" y="T1"/>
                </a:cxn>
                <a:cxn ang="0">
                  <a:pos x="T2" y="T3"/>
                </a:cxn>
                <a:cxn ang="0">
                  <a:pos x="T4" y="T5"/>
                </a:cxn>
                <a:cxn ang="0">
                  <a:pos x="T6" y="T7"/>
                </a:cxn>
                <a:cxn ang="0">
                  <a:pos x="T8" y="T9"/>
                </a:cxn>
                <a:cxn ang="0">
                  <a:pos x="T10" y="T11"/>
                </a:cxn>
              </a:cxnLst>
              <a:rect l="0" t="0" r="r" b="b"/>
              <a:pathLst>
                <a:path w="213" h="38">
                  <a:moveTo>
                    <a:pt x="213" y="0"/>
                  </a:moveTo>
                  <a:cubicBezTo>
                    <a:pt x="152" y="3"/>
                    <a:pt x="92" y="18"/>
                    <a:pt x="32" y="29"/>
                  </a:cubicBezTo>
                  <a:cubicBezTo>
                    <a:pt x="21" y="32"/>
                    <a:pt x="10" y="34"/>
                    <a:pt x="0" y="36"/>
                  </a:cubicBezTo>
                  <a:cubicBezTo>
                    <a:pt x="0" y="36"/>
                    <a:pt x="0" y="37"/>
                    <a:pt x="0" y="38"/>
                  </a:cubicBezTo>
                  <a:cubicBezTo>
                    <a:pt x="12" y="36"/>
                    <a:pt x="24" y="34"/>
                    <a:pt x="35" y="32"/>
                  </a:cubicBezTo>
                  <a:cubicBezTo>
                    <a:pt x="95" y="21"/>
                    <a:pt x="154" y="10"/>
                    <a:pt x="213"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5" name="Freeform 43"/>
            <p:cNvSpPr/>
            <p:nvPr/>
          </p:nvSpPr>
          <p:spPr bwMode="auto">
            <a:xfrm>
              <a:off x="8289926" y="-949325"/>
              <a:ext cx="444500" cy="88900"/>
            </a:xfrm>
            <a:custGeom>
              <a:avLst/>
              <a:gdLst>
                <a:gd name="T0" fmla="*/ 105 w 105"/>
                <a:gd name="T1" fmla="*/ 0 h 21"/>
                <a:gd name="T2" fmla="*/ 0 w 105"/>
                <a:gd name="T3" fmla="*/ 21 h 21"/>
                <a:gd name="T4" fmla="*/ 2 w 105"/>
                <a:gd name="T5" fmla="*/ 21 h 21"/>
                <a:gd name="T6" fmla="*/ 105 w 105"/>
                <a:gd name="T7" fmla="*/ 0 h 21"/>
              </a:gdLst>
              <a:ahLst/>
              <a:cxnLst>
                <a:cxn ang="0">
                  <a:pos x="T0" y="T1"/>
                </a:cxn>
                <a:cxn ang="0">
                  <a:pos x="T2" y="T3"/>
                </a:cxn>
                <a:cxn ang="0">
                  <a:pos x="T4" y="T5"/>
                </a:cxn>
                <a:cxn ang="0">
                  <a:pos x="T6" y="T7"/>
                </a:cxn>
              </a:cxnLst>
              <a:rect l="0" t="0" r="r" b="b"/>
              <a:pathLst>
                <a:path w="105" h="21">
                  <a:moveTo>
                    <a:pt x="105" y="0"/>
                  </a:moveTo>
                  <a:cubicBezTo>
                    <a:pt x="70" y="7"/>
                    <a:pt x="34" y="9"/>
                    <a:pt x="0" y="21"/>
                  </a:cubicBezTo>
                  <a:cubicBezTo>
                    <a:pt x="1" y="21"/>
                    <a:pt x="1" y="21"/>
                    <a:pt x="2" y="21"/>
                  </a:cubicBezTo>
                  <a:cubicBezTo>
                    <a:pt x="19" y="21"/>
                    <a:pt x="96" y="5"/>
                    <a:pt x="10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240" name="文本框 239"/>
          <p:cNvSpPr txBox="1"/>
          <p:nvPr/>
        </p:nvSpPr>
        <p:spPr>
          <a:xfrm>
            <a:off x="5379539" y="1283302"/>
            <a:ext cx="1527858" cy="769441"/>
          </a:xfrm>
          <a:prstGeom prst="rect">
            <a:avLst/>
          </a:prstGeom>
          <a:noFill/>
        </p:spPr>
        <p:txBody>
          <a:bodyPr wrap="square" rtlCol="0">
            <a:spAutoFit/>
          </a:bodyPr>
          <a:lstStyle/>
          <a:p>
            <a:pPr algn="dist"/>
            <a:r>
              <a:rPr lang="zh-CN" altLang="en-US" sz="4400" dirty="0">
                <a:solidFill>
                  <a:schemeClr val="bg1"/>
                </a:solidFill>
                <a:latin typeface="汉仪意宋W"/>
                <a:ea typeface="微软雅黑" panose="020B0503020204020204" charset="-122"/>
                <a:sym typeface="汉仪意宋W"/>
              </a:rPr>
              <a:t>目录</a:t>
            </a:r>
          </a:p>
        </p:txBody>
      </p:sp>
      <p:sp>
        <p:nvSpPr>
          <p:cNvPr id="241" name="文本框 240"/>
          <p:cNvSpPr txBox="1"/>
          <p:nvPr/>
        </p:nvSpPr>
        <p:spPr>
          <a:xfrm>
            <a:off x="7020643" y="1573239"/>
            <a:ext cx="2366690" cy="369332"/>
          </a:xfrm>
          <a:prstGeom prst="rect">
            <a:avLst/>
          </a:prstGeom>
          <a:noFill/>
        </p:spPr>
        <p:txBody>
          <a:bodyPr wrap="square" rtlCol="0">
            <a:spAutoFit/>
          </a:bodyPr>
          <a:lstStyle/>
          <a:p>
            <a:pPr algn="dist"/>
            <a:r>
              <a:rPr lang="en-US" altLang="zh-CN" dirty="0">
                <a:solidFill>
                  <a:schemeClr val="bg1"/>
                </a:solidFill>
                <a:latin typeface="汉仪意宋W"/>
                <a:ea typeface="微软雅黑" panose="020B0503020204020204" charset="-122"/>
                <a:sym typeface="汉仪意宋W"/>
              </a:rPr>
              <a:t>CONTENTS</a:t>
            </a:r>
            <a:endParaRPr lang="zh-CN" altLang="en-US" dirty="0">
              <a:solidFill>
                <a:schemeClr val="bg1"/>
              </a:solidFill>
              <a:latin typeface="汉仪意宋W"/>
              <a:ea typeface="微软雅黑" panose="020B0503020204020204" charset="-122"/>
              <a:sym typeface="汉仪意宋W"/>
            </a:endParaRPr>
          </a:p>
        </p:txBody>
      </p:sp>
      <p:grpSp>
        <p:nvGrpSpPr>
          <p:cNvPr id="250" name="组合 249"/>
          <p:cNvGrpSpPr/>
          <p:nvPr/>
        </p:nvGrpSpPr>
        <p:grpSpPr>
          <a:xfrm>
            <a:off x="5476794" y="2470841"/>
            <a:ext cx="4662886" cy="580545"/>
            <a:chOff x="5476794" y="2088875"/>
            <a:chExt cx="4662886" cy="580545"/>
          </a:xfrm>
        </p:grpSpPr>
        <p:sp>
          <p:nvSpPr>
            <p:cNvPr id="248" name="矩形 247"/>
            <p:cNvSpPr/>
            <p:nvPr/>
          </p:nvSpPr>
          <p:spPr>
            <a:xfrm>
              <a:off x="5476794" y="2088875"/>
              <a:ext cx="580545" cy="580545"/>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01</a:t>
              </a:r>
              <a:endParaRPr lang="zh-CN" altLang="en-US" dirty="0">
                <a:solidFill>
                  <a:schemeClr val="tx1"/>
                </a:solidFill>
                <a:latin typeface="汉仪意宋W"/>
                <a:ea typeface="微软雅黑" panose="020B0503020204020204" charset="-122"/>
                <a:sym typeface="汉仪意宋W"/>
              </a:endParaRPr>
            </a:p>
          </p:txBody>
        </p:sp>
        <p:sp>
          <p:nvSpPr>
            <p:cNvPr id="249" name="文本框 248"/>
            <p:cNvSpPr txBox="1"/>
            <p:nvPr/>
          </p:nvSpPr>
          <p:spPr>
            <a:xfrm>
              <a:off x="6258560" y="2117537"/>
              <a:ext cx="3881120" cy="523220"/>
            </a:xfrm>
            <a:prstGeom prst="rect">
              <a:avLst/>
            </a:prstGeom>
            <a:noFill/>
          </p:spPr>
          <p:txBody>
            <a:bodyPr wrap="square" rtlCol="0">
              <a:spAutoFit/>
            </a:bodyPr>
            <a:lstStyle/>
            <a:p>
              <a:pPr algn="dist"/>
              <a:r>
                <a:rPr lang="zh-CN" altLang="en-US" sz="2800" dirty="0">
                  <a:solidFill>
                    <a:schemeClr val="bg1"/>
                  </a:solidFill>
                  <a:latin typeface="汉仪意宋W"/>
                  <a:ea typeface="微软雅黑" panose="020B0503020204020204" charset="-122"/>
                  <a:sym typeface="汉仪意宋W"/>
                </a:rPr>
                <a:t>五一来历我知道</a:t>
              </a:r>
            </a:p>
          </p:txBody>
        </p:sp>
      </p:grpSp>
      <p:grpSp>
        <p:nvGrpSpPr>
          <p:cNvPr id="66" name="组合 65"/>
          <p:cNvGrpSpPr/>
          <p:nvPr/>
        </p:nvGrpSpPr>
        <p:grpSpPr>
          <a:xfrm>
            <a:off x="5476794" y="3904237"/>
            <a:ext cx="4662886" cy="580545"/>
            <a:chOff x="5476794" y="2088875"/>
            <a:chExt cx="4662886" cy="580545"/>
          </a:xfrm>
        </p:grpSpPr>
        <p:sp>
          <p:nvSpPr>
            <p:cNvPr id="67" name="矩形 66"/>
            <p:cNvSpPr/>
            <p:nvPr/>
          </p:nvSpPr>
          <p:spPr>
            <a:xfrm>
              <a:off x="5476794" y="2088875"/>
              <a:ext cx="580545" cy="580545"/>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02</a:t>
              </a:r>
              <a:endParaRPr lang="zh-CN" altLang="en-US" dirty="0">
                <a:solidFill>
                  <a:schemeClr val="tx1"/>
                </a:solidFill>
                <a:latin typeface="汉仪意宋W"/>
                <a:ea typeface="微软雅黑" panose="020B0503020204020204" charset="-122"/>
                <a:sym typeface="汉仪意宋W"/>
              </a:endParaRPr>
            </a:p>
          </p:txBody>
        </p:sp>
        <p:sp>
          <p:nvSpPr>
            <p:cNvPr id="68" name="文本框 67"/>
            <p:cNvSpPr txBox="1"/>
            <p:nvPr/>
          </p:nvSpPr>
          <p:spPr>
            <a:xfrm>
              <a:off x="6258560" y="2117537"/>
              <a:ext cx="3881120" cy="523220"/>
            </a:xfrm>
            <a:prstGeom prst="rect">
              <a:avLst/>
            </a:prstGeom>
            <a:noFill/>
          </p:spPr>
          <p:txBody>
            <a:bodyPr wrap="square" rtlCol="0">
              <a:spAutoFit/>
            </a:bodyPr>
            <a:lstStyle/>
            <a:p>
              <a:pPr algn="dist"/>
              <a:r>
                <a:rPr lang="zh-CN" altLang="en-US" sz="2800" dirty="0">
                  <a:solidFill>
                    <a:schemeClr val="bg1"/>
                  </a:solidFill>
                  <a:latin typeface="汉仪意宋W"/>
                  <a:ea typeface="微软雅黑" panose="020B0503020204020204" charset="-122"/>
                  <a:sym typeface="汉仪意宋W"/>
                </a:rPr>
                <a:t>五一常识我了解</a:t>
              </a:r>
            </a:p>
          </p:txBody>
        </p:sp>
      </p:grpSp>
      <p:grpSp>
        <p:nvGrpSpPr>
          <p:cNvPr id="69" name="组合 68"/>
          <p:cNvGrpSpPr/>
          <p:nvPr/>
        </p:nvGrpSpPr>
        <p:grpSpPr>
          <a:xfrm>
            <a:off x="5476794" y="5337632"/>
            <a:ext cx="4662886" cy="580545"/>
            <a:chOff x="5476794" y="2088875"/>
            <a:chExt cx="4662886" cy="580545"/>
          </a:xfrm>
        </p:grpSpPr>
        <p:sp>
          <p:nvSpPr>
            <p:cNvPr id="70" name="矩形 69"/>
            <p:cNvSpPr/>
            <p:nvPr/>
          </p:nvSpPr>
          <p:spPr>
            <a:xfrm>
              <a:off x="5476794" y="2088875"/>
              <a:ext cx="580545" cy="580545"/>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03</a:t>
              </a:r>
              <a:endParaRPr lang="zh-CN" altLang="en-US" dirty="0">
                <a:solidFill>
                  <a:schemeClr val="tx1"/>
                </a:solidFill>
                <a:latin typeface="汉仪意宋W"/>
                <a:ea typeface="微软雅黑" panose="020B0503020204020204" charset="-122"/>
                <a:sym typeface="汉仪意宋W"/>
              </a:endParaRPr>
            </a:p>
          </p:txBody>
        </p:sp>
        <p:sp>
          <p:nvSpPr>
            <p:cNvPr id="71" name="文本框 70"/>
            <p:cNvSpPr txBox="1"/>
            <p:nvPr/>
          </p:nvSpPr>
          <p:spPr>
            <a:xfrm>
              <a:off x="6258560" y="2117537"/>
              <a:ext cx="3881120" cy="523220"/>
            </a:xfrm>
            <a:prstGeom prst="rect">
              <a:avLst/>
            </a:prstGeom>
            <a:noFill/>
          </p:spPr>
          <p:txBody>
            <a:bodyPr wrap="square" rtlCol="0">
              <a:spAutoFit/>
            </a:bodyPr>
            <a:lstStyle/>
            <a:p>
              <a:pPr algn="dist"/>
              <a:r>
                <a:rPr lang="zh-CN" altLang="en-US" sz="2800" dirty="0">
                  <a:solidFill>
                    <a:schemeClr val="bg1"/>
                  </a:solidFill>
                  <a:latin typeface="汉仪意宋W"/>
                  <a:ea typeface="微软雅黑" panose="020B0503020204020204" charset="-122"/>
                  <a:sym typeface="汉仪意宋W"/>
                </a:rPr>
                <a:t>五一班会我参与</a:t>
              </a: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barn(outVertical)">
                                      <p:cBhvr>
                                        <p:cTn id="7" dur="750"/>
                                        <p:tgtEl>
                                          <p:spTgt spid="23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36"/>
                                        </p:tgtEl>
                                        <p:attrNameLst>
                                          <p:attrName>style.visibility</p:attrName>
                                        </p:attrNameLst>
                                      </p:cBhvr>
                                      <p:to>
                                        <p:strVal val="visible"/>
                                      </p:to>
                                    </p:set>
                                    <p:animEffect transition="in" filter="wipe(down)">
                                      <p:cBhvr>
                                        <p:cTn id="11" dur="750"/>
                                        <p:tgtEl>
                                          <p:spTgt spid="23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40"/>
                                        </p:tgtEl>
                                        <p:attrNameLst>
                                          <p:attrName>style.visibility</p:attrName>
                                        </p:attrNameLst>
                                      </p:cBhvr>
                                      <p:to>
                                        <p:strVal val="visible"/>
                                      </p:to>
                                    </p:set>
                                    <p:animEffect transition="in" filter="fade">
                                      <p:cBhvr>
                                        <p:cTn id="15" dur="750"/>
                                        <p:tgtEl>
                                          <p:spTgt spid="24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41"/>
                                        </p:tgtEl>
                                        <p:attrNameLst>
                                          <p:attrName>style.visibility</p:attrName>
                                        </p:attrNameLst>
                                      </p:cBhvr>
                                      <p:to>
                                        <p:strVal val="visible"/>
                                      </p:to>
                                    </p:set>
                                    <p:animEffect transition="in" filter="fade">
                                      <p:cBhvr>
                                        <p:cTn id="19" dur="750"/>
                                        <p:tgtEl>
                                          <p:spTgt spid="24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50"/>
                                        </p:tgtEl>
                                        <p:attrNameLst>
                                          <p:attrName>style.visibility</p:attrName>
                                        </p:attrNameLst>
                                      </p:cBhvr>
                                      <p:to>
                                        <p:strVal val="visible"/>
                                      </p:to>
                                    </p:set>
                                    <p:animEffect transition="in" filter="fade">
                                      <p:cBhvr>
                                        <p:cTn id="23" dur="750"/>
                                        <p:tgtEl>
                                          <p:spTgt spid="25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750"/>
                                        <p:tgtEl>
                                          <p:spTgt spid="66"/>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40" grpId="0"/>
      <p:bldP spid="2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238" name="图片 237"/>
          <p:cNvPicPr>
            <a:picLocks noChangeAspect="1"/>
          </p:cNvPicPr>
          <p:nvPr/>
        </p:nvPicPr>
        <p:blipFill>
          <a:blip r:embed="rId4"/>
          <a:stretch>
            <a:fillRect/>
          </a:stretch>
        </p:blipFill>
        <p:spPr>
          <a:xfrm>
            <a:off x="8620975" y="-30480"/>
            <a:ext cx="3722049" cy="6949985"/>
          </a:xfrm>
          <a:prstGeom prst="rect">
            <a:avLst/>
          </a:prstGeom>
        </p:spPr>
      </p:pic>
      <p:grpSp>
        <p:nvGrpSpPr>
          <p:cNvPr id="247" name="组合 246"/>
          <p:cNvGrpSpPr/>
          <p:nvPr/>
        </p:nvGrpSpPr>
        <p:grpSpPr>
          <a:xfrm>
            <a:off x="1196413" y="1762168"/>
            <a:ext cx="2296650" cy="1268966"/>
            <a:chOff x="5073650" y="2865438"/>
            <a:chExt cx="2039938" cy="1127125"/>
          </a:xfrm>
        </p:grpSpPr>
        <p:sp>
          <p:nvSpPr>
            <p:cNvPr id="242" name="Freeform 237"/>
            <p:cNvSpPr/>
            <p:nvPr/>
          </p:nvSpPr>
          <p:spPr bwMode="auto">
            <a:xfrm>
              <a:off x="5073650" y="2865438"/>
              <a:ext cx="673100" cy="762000"/>
            </a:xfrm>
            <a:custGeom>
              <a:avLst/>
              <a:gdLst>
                <a:gd name="T0" fmla="*/ 115 w 158"/>
                <a:gd name="T1" fmla="*/ 103 h 178"/>
                <a:gd name="T2" fmla="*/ 110 w 158"/>
                <a:gd name="T3" fmla="*/ 103 h 178"/>
                <a:gd name="T4" fmla="*/ 101 w 158"/>
                <a:gd name="T5" fmla="*/ 139 h 178"/>
                <a:gd name="T6" fmla="*/ 90 w 158"/>
                <a:gd name="T7" fmla="*/ 141 h 178"/>
                <a:gd name="T8" fmla="*/ 98 w 158"/>
                <a:gd name="T9" fmla="*/ 175 h 178"/>
                <a:gd name="T10" fmla="*/ 112 w 158"/>
                <a:gd name="T11" fmla="*/ 118 h 178"/>
                <a:gd name="T12" fmla="*/ 118 w 158"/>
                <a:gd name="T13" fmla="*/ 107 h 178"/>
                <a:gd name="T14" fmla="*/ 132 w 158"/>
                <a:gd name="T15" fmla="*/ 97 h 178"/>
                <a:gd name="T16" fmla="*/ 131 w 158"/>
                <a:gd name="T17" fmla="*/ 95 h 178"/>
                <a:gd name="T18" fmla="*/ 158 w 158"/>
                <a:gd name="T19" fmla="*/ 77 h 178"/>
                <a:gd name="T20" fmla="*/ 156 w 158"/>
                <a:gd name="T21" fmla="*/ 43 h 178"/>
                <a:gd name="T22" fmla="*/ 145 w 158"/>
                <a:gd name="T23" fmla="*/ 19 h 178"/>
                <a:gd name="T24" fmla="*/ 118 w 158"/>
                <a:gd name="T25" fmla="*/ 4 h 178"/>
                <a:gd name="T26" fmla="*/ 51 w 158"/>
                <a:gd name="T27" fmla="*/ 0 h 178"/>
                <a:gd name="T28" fmla="*/ 0 w 158"/>
                <a:gd name="T29" fmla="*/ 0 h 178"/>
                <a:gd name="T30" fmla="*/ 0 w 158"/>
                <a:gd name="T31" fmla="*/ 95 h 178"/>
                <a:gd name="T32" fmla="*/ 115 w 158"/>
                <a:gd name="T33" fmla="*/ 95 h 178"/>
                <a:gd name="T34" fmla="*/ 115 w 158"/>
                <a:gd name="T35" fmla="*/ 10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78">
                  <a:moveTo>
                    <a:pt x="115" y="103"/>
                  </a:moveTo>
                  <a:cubicBezTo>
                    <a:pt x="110" y="103"/>
                    <a:pt x="110" y="103"/>
                    <a:pt x="110" y="103"/>
                  </a:cubicBezTo>
                  <a:cubicBezTo>
                    <a:pt x="101" y="139"/>
                    <a:pt x="101" y="139"/>
                    <a:pt x="101" y="139"/>
                  </a:cubicBezTo>
                  <a:cubicBezTo>
                    <a:pt x="90" y="141"/>
                    <a:pt x="90" y="141"/>
                    <a:pt x="90" y="141"/>
                  </a:cubicBezTo>
                  <a:cubicBezTo>
                    <a:pt x="90" y="145"/>
                    <a:pt x="89" y="178"/>
                    <a:pt x="98" y="175"/>
                  </a:cubicBezTo>
                  <a:cubicBezTo>
                    <a:pt x="103" y="173"/>
                    <a:pt x="110" y="134"/>
                    <a:pt x="112" y="118"/>
                  </a:cubicBezTo>
                  <a:cubicBezTo>
                    <a:pt x="113" y="110"/>
                    <a:pt x="117" y="108"/>
                    <a:pt x="118" y="107"/>
                  </a:cubicBezTo>
                  <a:cubicBezTo>
                    <a:pt x="132" y="97"/>
                    <a:pt x="132" y="97"/>
                    <a:pt x="132" y="97"/>
                  </a:cubicBezTo>
                  <a:cubicBezTo>
                    <a:pt x="131" y="95"/>
                    <a:pt x="131" y="95"/>
                    <a:pt x="131" y="95"/>
                  </a:cubicBezTo>
                  <a:cubicBezTo>
                    <a:pt x="158" y="77"/>
                    <a:pt x="158" y="77"/>
                    <a:pt x="158" y="77"/>
                  </a:cubicBezTo>
                  <a:cubicBezTo>
                    <a:pt x="158" y="59"/>
                    <a:pt x="157" y="50"/>
                    <a:pt x="156" y="43"/>
                  </a:cubicBezTo>
                  <a:cubicBezTo>
                    <a:pt x="155" y="34"/>
                    <a:pt x="151" y="26"/>
                    <a:pt x="145" y="19"/>
                  </a:cubicBezTo>
                  <a:cubicBezTo>
                    <a:pt x="139" y="12"/>
                    <a:pt x="130" y="7"/>
                    <a:pt x="118" y="4"/>
                  </a:cubicBezTo>
                  <a:cubicBezTo>
                    <a:pt x="107" y="1"/>
                    <a:pt x="84" y="0"/>
                    <a:pt x="51" y="0"/>
                  </a:cubicBezTo>
                  <a:cubicBezTo>
                    <a:pt x="0" y="0"/>
                    <a:pt x="0" y="0"/>
                    <a:pt x="0" y="0"/>
                  </a:cubicBezTo>
                  <a:cubicBezTo>
                    <a:pt x="0" y="95"/>
                    <a:pt x="0" y="95"/>
                    <a:pt x="0" y="95"/>
                  </a:cubicBezTo>
                  <a:cubicBezTo>
                    <a:pt x="93" y="95"/>
                    <a:pt x="59" y="95"/>
                    <a:pt x="115" y="95"/>
                  </a:cubicBezTo>
                  <a:lnTo>
                    <a:pt x="115" y="103"/>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43" name="Freeform 238"/>
            <p:cNvSpPr/>
            <p:nvPr/>
          </p:nvSpPr>
          <p:spPr bwMode="auto">
            <a:xfrm>
              <a:off x="5073650" y="3238500"/>
              <a:ext cx="673100" cy="754063"/>
            </a:xfrm>
            <a:custGeom>
              <a:avLst/>
              <a:gdLst>
                <a:gd name="T0" fmla="*/ 136 w 158"/>
                <a:gd name="T1" fmla="*/ 16 h 176"/>
                <a:gd name="T2" fmla="*/ 134 w 158"/>
                <a:gd name="T3" fmla="*/ 13 h 176"/>
                <a:gd name="T4" fmla="*/ 119 w 158"/>
                <a:gd name="T5" fmla="*/ 24 h 176"/>
                <a:gd name="T6" fmla="*/ 116 w 158"/>
                <a:gd name="T7" fmla="*/ 31 h 176"/>
                <a:gd name="T8" fmla="*/ 110 w 158"/>
                <a:gd name="T9" fmla="*/ 62 h 176"/>
                <a:gd name="T10" fmla="*/ 99 w 158"/>
                <a:gd name="T11" fmla="*/ 91 h 176"/>
                <a:gd name="T12" fmla="*/ 53 w 158"/>
                <a:gd name="T13" fmla="*/ 73 h 176"/>
                <a:gd name="T14" fmla="*/ 53 w 158"/>
                <a:gd name="T15" fmla="*/ 78 h 176"/>
                <a:gd name="T16" fmla="*/ 33 w 158"/>
                <a:gd name="T17" fmla="*/ 99 h 176"/>
                <a:gd name="T18" fmla="*/ 12 w 158"/>
                <a:gd name="T19" fmla="*/ 78 h 176"/>
                <a:gd name="T20" fmla="*/ 33 w 158"/>
                <a:gd name="T21" fmla="*/ 58 h 176"/>
                <a:gd name="T22" fmla="*/ 51 w 158"/>
                <a:gd name="T23" fmla="*/ 70 h 176"/>
                <a:gd name="T24" fmla="*/ 69 w 158"/>
                <a:gd name="T25" fmla="*/ 65 h 176"/>
                <a:gd name="T26" fmla="*/ 69 w 158"/>
                <a:gd name="T27" fmla="*/ 59 h 176"/>
                <a:gd name="T28" fmla="*/ 54 w 158"/>
                <a:gd name="T29" fmla="*/ 62 h 176"/>
                <a:gd name="T30" fmla="*/ 1 w 158"/>
                <a:gd name="T31" fmla="*/ 16 h 176"/>
                <a:gd name="T32" fmla="*/ 0 w 158"/>
                <a:gd name="T33" fmla="*/ 16 h 176"/>
                <a:gd name="T34" fmla="*/ 0 w 158"/>
                <a:gd name="T35" fmla="*/ 176 h 176"/>
                <a:gd name="T36" fmla="*/ 86 w 158"/>
                <a:gd name="T37" fmla="*/ 176 h 176"/>
                <a:gd name="T38" fmla="*/ 123 w 158"/>
                <a:gd name="T39" fmla="*/ 174 h 176"/>
                <a:gd name="T40" fmla="*/ 144 w 158"/>
                <a:gd name="T41" fmla="*/ 164 h 176"/>
                <a:gd name="T42" fmla="*/ 155 w 158"/>
                <a:gd name="T43" fmla="*/ 145 h 176"/>
                <a:gd name="T44" fmla="*/ 158 w 158"/>
                <a:gd name="T45" fmla="*/ 98 h 176"/>
                <a:gd name="T46" fmla="*/ 158 w 158"/>
                <a:gd name="T47" fmla="*/ 6 h 176"/>
                <a:gd name="T48" fmla="*/ 158 w 158"/>
                <a:gd name="T49" fmla="*/ 0 h 176"/>
                <a:gd name="T50" fmla="*/ 136 w 158"/>
                <a:gd name="T5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176">
                  <a:moveTo>
                    <a:pt x="136" y="16"/>
                  </a:moveTo>
                  <a:cubicBezTo>
                    <a:pt x="134" y="13"/>
                    <a:pt x="134" y="13"/>
                    <a:pt x="134" y="13"/>
                  </a:cubicBezTo>
                  <a:cubicBezTo>
                    <a:pt x="119" y="24"/>
                    <a:pt x="119" y="24"/>
                    <a:pt x="119" y="24"/>
                  </a:cubicBezTo>
                  <a:cubicBezTo>
                    <a:pt x="119" y="24"/>
                    <a:pt x="117" y="25"/>
                    <a:pt x="116" y="31"/>
                  </a:cubicBezTo>
                  <a:cubicBezTo>
                    <a:pt x="116" y="34"/>
                    <a:pt x="113" y="49"/>
                    <a:pt x="110" y="62"/>
                  </a:cubicBezTo>
                  <a:cubicBezTo>
                    <a:pt x="104" y="90"/>
                    <a:pt x="101" y="91"/>
                    <a:pt x="99" y="91"/>
                  </a:cubicBezTo>
                  <a:cubicBezTo>
                    <a:pt x="65" y="103"/>
                    <a:pt x="84" y="63"/>
                    <a:pt x="53" y="73"/>
                  </a:cubicBezTo>
                  <a:cubicBezTo>
                    <a:pt x="53" y="75"/>
                    <a:pt x="53" y="77"/>
                    <a:pt x="53" y="78"/>
                  </a:cubicBezTo>
                  <a:cubicBezTo>
                    <a:pt x="53" y="90"/>
                    <a:pt x="44" y="99"/>
                    <a:pt x="33" y="99"/>
                  </a:cubicBezTo>
                  <a:cubicBezTo>
                    <a:pt x="21" y="99"/>
                    <a:pt x="12" y="90"/>
                    <a:pt x="12" y="78"/>
                  </a:cubicBezTo>
                  <a:cubicBezTo>
                    <a:pt x="12" y="67"/>
                    <a:pt x="21" y="58"/>
                    <a:pt x="33" y="58"/>
                  </a:cubicBezTo>
                  <a:cubicBezTo>
                    <a:pt x="41" y="58"/>
                    <a:pt x="48" y="63"/>
                    <a:pt x="51" y="70"/>
                  </a:cubicBezTo>
                  <a:cubicBezTo>
                    <a:pt x="57" y="68"/>
                    <a:pt x="63" y="66"/>
                    <a:pt x="69" y="65"/>
                  </a:cubicBezTo>
                  <a:cubicBezTo>
                    <a:pt x="69" y="59"/>
                    <a:pt x="69" y="59"/>
                    <a:pt x="69" y="59"/>
                  </a:cubicBezTo>
                  <a:cubicBezTo>
                    <a:pt x="54" y="62"/>
                    <a:pt x="54" y="62"/>
                    <a:pt x="54" y="62"/>
                  </a:cubicBezTo>
                  <a:cubicBezTo>
                    <a:pt x="1" y="16"/>
                    <a:pt x="1" y="16"/>
                    <a:pt x="1" y="16"/>
                  </a:cubicBezTo>
                  <a:cubicBezTo>
                    <a:pt x="0" y="16"/>
                    <a:pt x="0" y="16"/>
                    <a:pt x="0" y="16"/>
                  </a:cubicBezTo>
                  <a:cubicBezTo>
                    <a:pt x="0" y="176"/>
                    <a:pt x="0" y="176"/>
                    <a:pt x="0" y="176"/>
                  </a:cubicBezTo>
                  <a:cubicBezTo>
                    <a:pt x="86" y="176"/>
                    <a:pt x="86" y="176"/>
                    <a:pt x="86" y="176"/>
                  </a:cubicBezTo>
                  <a:cubicBezTo>
                    <a:pt x="103" y="176"/>
                    <a:pt x="115" y="175"/>
                    <a:pt x="123" y="174"/>
                  </a:cubicBezTo>
                  <a:cubicBezTo>
                    <a:pt x="131" y="172"/>
                    <a:pt x="138" y="169"/>
                    <a:pt x="144" y="164"/>
                  </a:cubicBezTo>
                  <a:cubicBezTo>
                    <a:pt x="149" y="160"/>
                    <a:pt x="153" y="153"/>
                    <a:pt x="155" y="145"/>
                  </a:cubicBezTo>
                  <a:cubicBezTo>
                    <a:pt x="157" y="137"/>
                    <a:pt x="158" y="122"/>
                    <a:pt x="158" y="98"/>
                  </a:cubicBezTo>
                  <a:cubicBezTo>
                    <a:pt x="158" y="6"/>
                    <a:pt x="158" y="6"/>
                    <a:pt x="158" y="6"/>
                  </a:cubicBezTo>
                  <a:cubicBezTo>
                    <a:pt x="158" y="4"/>
                    <a:pt x="158" y="2"/>
                    <a:pt x="158" y="0"/>
                  </a:cubicBezTo>
                  <a:lnTo>
                    <a:pt x="136" y="16"/>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44" name="Freeform 239"/>
            <p:cNvSpPr>
              <a:spLocks noEditPoints="1"/>
            </p:cNvSpPr>
            <p:nvPr/>
          </p:nvSpPr>
          <p:spPr bwMode="auto">
            <a:xfrm>
              <a:off x="5789613" y="2865438"/>
              <a:ext cx="736600" cy="1127125"/>
            </a:xfrm>
            <a:custGeom>
              <a:avLst/>
              <a:gdLst>
                <a:gd name="T0" fmla="*/ 35 w 173"/>
                <a:gd name="T1" fmla="*/ 0 h 263"/>
                <a:gd name="T2" fmla="*/ 11 w 173"/>
                <a:gd name="T3" fmla="*/ 183 h 263"/>
                <a:gd name="T4" fmla="*/ 55 w 173"/>
                <a:gd name="T5" fmla="*/ 185 h 263"/>
                <a:gd name="T6" fmla="*/ 58 w 173"/>
                <a:gd name="T7" fmla="*/ 187 h 263"/>
                <a:gd name="T8" fmla="*/ 112 w 173"/>
                <a:gd name="T9" fmla="*/ 187 h 263"/>
                <a:gd name="T10" fmla="*/ 112 w 173"/>
                <a:gd name="T11" fmla="*/ 186 h 263"/>
                <a:gd name="T12" fmla="*/ 114 w 173"/>
                <a:gd name="T13" fmla="*/ 182 h 263"/>
                <a:gd name="T14" fmla="*/ 114 w 173"/>
                <a:gd name="T15" fmla="*/ 151 h 263"/>
                <a:gd name="T16" fmla="*/ 115 w 173"/>
                <a:gd name="T17" fmla="*/ 149 h 263"/>
                <a:gd name="T18" fmla="*/ 133 w 173"/>
                <a:gd name="T19" fmla="*/ 196 h 263"/>
                <a:gd name="T20" fmla="*/ 128 w 173"/>
                <a:gd name="T21" fmla="*/ 213 h 263"/>
                <a:gd name="T22" fmla="*/ 126 w 173"/>
                <a:gd name="T23" fmla="*/ 219 h 263"/>
                <a:gd name="T24" fmla="*/ 129 w 173"/>
                <a:gd name="T25" fmla="*/ 219 h 263"/>
                <a:gd name="T26" fmla="*/ 132 w 173"/>
                <a:gd name="T27" fmla="*/ 223 h 263"/>
                <a:gd name="T28" fmla="*/ 131 w 173"/>
                <a:gd name="T29" fmla="*/ 226 h 263"/>
                <a:gd name="T30" fmla="*/ 131 w 173"/>
                <a:gd name="T31" fmla="*/ 226 h 263"/>
                <a:gd name="T32" fmla="*/ 129 w 173"/>
                <a:gd name="T33" fmla="*/ 228 h 263"/>
                <a:gd name="T34" fmla="*/ 116 w 173"/>
                <a:gd name="T35" fmla="*/ 228 h 263"/>
                <a:gd name="T36" fmla="*/ 112 w 173"/>
                <a:gd name="T37" fmla="*/ 224 h 263"/>
                <a:gd name="T38" fmla="*/ 116 w 173"/>
                <a:gd name="T39" fmla="*/ 219 h 263"/>
                <a:gd name="T40" fmla="*/ 117 w 173"/>
                <a:gd name="T41" fmla="*/ 219 h 263"/>
                <a:gd name="T42" fmla="*/ 117 w 173"/>
                <a:gd name="T43" fmla="*/ 219 h 263"/>
                <a:gd name="T44" fmla="*/ 114 w 173"/>
                <a:gd name="T45" fmla="*/ 206 h 263"/>
                <a:gd name="T46" fmla="*/ 112 w 173"/>
                <a:gd name="T47" fmla="*/ 201 h 263"/>
                <a:gd name="T48" fmla="*/ 112 w 173"/>
                <a:gd name="T49" fmla="*/ 199 h 263"/>
                <a:gd name="T50" fmla="*/ 58 w 173"/>
                <a:gd name="T51" fmla="*/ 200 h 263"/>
                <a:gd name="T52" fmla="*/ 55 w 173"/>
                <a:gd name="T53" fmla="*/ 202 h 263"/>
                <a:gd name="T54" fmla="*/ 8 w 173"/>
                <a:gd name="T55" fmla="*/ 205 h 263"/>
                <a:gd name="T56" fmla="*/ 0 w 173"/>
                <a:gd name="T57" fmla="*/ 263 h 263"/>
                <a:gd name="T58" fmla="*/ 71 w 173"/>
                <a:gd name="T59" fmla="*/ 263 h 263"/>
                <a:gd name="T60" fmla="*/ 75 w 173"/>
                <a:gd name="T61" fmla="*/ 216 h 263"/>
                <a:gd name="T62" fmla="*/ 100 w 173"/>
                <a:gd name="T63" fmla="*/ 216 h 263"/>
                <a:gd name="T64" fmla="*/ 103 w 173"/>
                <a:gd name="T65" fmla="*/ 263 h 263"/>
                <a:gd name="T66" fmla="*/ 173 w 173"/>
                <a:gd name="T67" fmla="*/ 263 h 263"/>
                <a:gd name="T68" fmla="*/ 134 w 173"/>
                <a:gd name="T69" fmla="*/ 0 h 263"/>
                <a:gd name="T70" fmla="*/ 35 w 173"/>
                <a:gd name="T71" fmla="*/ 0 h 263"/>
                <a:gd name="T72" fmla="*/ 75 w 173"/>
                <a:gd name="T73" fmla="*/ 169 h 263"/>
                <a:gd name="T74" fmla="*/ 87 w 173"/>
                <a:gd name="T75" fmla="*/ 58 h 263"/>
                <a:gd name="T76" fmla="*/ 98 w 173"/>
                <a:gd name="T77" fmla="*/ 169 h 263"/>
                <a:gd name="T78" fmla="*/ 75 w 173"/>
                <a:gd name="T79" fmla="*/ 16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63">
                  <a:moveTo>
                    <a:pt x="35" y="0"/>
                  </a:moveTo>
                  <a:cubicBezTo>
                    <a:pt x="11" y="183"/>
                    <a:pt x="11" y="183"/>
                    <a:pt x="11" y="183"/>
                  </a:cubicBezTo>
                  <a:cubicBezTo>
                    <a:pt x="55" y="185"/>
                    <a:pt x="55" y="185"/>
                    <a:pt x="55" y="185"/>
                  </a:cubicBezTo>
                  <a:cubicBezTo>
                    <a:pt x="56" y="185"/>
                    <a:pt x="57" y="186"/>
                    <a:pt x="58" y="187"/>
                  </a:cubicBezTo>
                  <a:cubicBezTo>
                    <a:pt x="112" y="187"/>
                    <a:pt x="112" y="187"/>
                    <a:pt x="112" y="187"/>
                  </a:cubicBezTo>
                  <a:cubicBezTo>
                    <a:pt x="112" y="186"/>
                    <a:pt x="112" y="186"/>
                    <a:pt x="112" y="186"/>
                  </a:cubicBezTo>
                  <a:cubicBezTo>
                    <a:pt x="112" y="186"/>
                    <a:pt x="112" y="182"/>
                    <a:pt x="114" y="182"/>
                  </a:cubicBezTo>
                  <a:cubicBezTo>
                    <a:pt x="120" y="181"/>
                    <a:pt x="127" y="170"/>
                    <a:pt x="114" y="151"/>
                  </a:cubicBezTo>
                  <a:cubicBezTo>
                    <a:pt x="113" y="149"/>
                    <a:pt x="113" y="148"/>
                    <a:pt x="115" y="149"/>
                  </a:cubicBezTo>
                  <a:cubicBezTo>
                    <a:pt x="122" y="152"/>
                    <a:pt x="133" y="163"/>
                    <a:pt x="133" y="196"/>
                  </a:cubicBezTo>
                  <a:cubicBezTo>
                    <a:pt x="133" y="196"/>
                    <a:pt x="132" y="210"/>
                    <a:pt x="128" y="213"/>
                  </a:cubicBezTo>
                  <a:cubicBezTo>
                    <a:pt x="127" y="213"/>
                    <a:pt x="127" y="217"/>
                    <a:pt x="126" y="219"/>
                  </a:cubicBezTo>
                  <a:cubicBezTo>
                    <a:pt x="129" y="219"/>
                    <a:pt x="129" y="219"/>
                    <a:pt x="129" y="219"/>
                  </a:cubicBezTo>
                  <a:cubicBezTo>
                    <a:pt x="131" y="219"/>
                    <a:pt x="132" y="221"/>
                    <a:pt x="132" y="223"/>
                  </a:cubicBezTo>
                  <a:cubicBezTo>
                    <a:pt x="132" y="224"/>
                    <a:pt x="132" y="225"/>
                    <a:pt x="131" y="226"/>
                  </a:cubicBezTo>
                  <a:cubicBezTo>
                    <a:pt x="131" y="226"/>
                    <a:pt x="131" y="226"/>
                    <a:pt x="131" y="226"/>
                  </a:cubicBezTo>
                  <a:cubicBezTo>
                    <a:pt x="131" y="227"/>
                    <a:pt x="130" y="228"/>
                    <a:pt x="129" y="228"/>
                  </a:cubicBezTo>
                  <a:cubicBezTo>
                    <a:pt x="116" y="228"/>
                    <a:pt x="116" y="228"/>
                    <a:pt x="116" y="228"/>
                  </a:cubicBezTo>
                  <a:cubicBezTo>
                    <a:pt x="114" y="228"/>
                    <a:pt x="112" y="226"/>
                    <a:pt x="112" y="224"/>
                  </a:cubicBezTo>
                  <a:cubicBezTo>
                    <a:pt x="112" y="221"/>
                    <a:pt x="114" y="219"/>
                    <a:pt x="116" y="219"/>
                  </a:cubicBezTo>
                  <a:cubicBezTo>
                    <a:pt x="117" y="219"/>
                    <a:pt x="117" y="219"/>
                    <a:pt x="117" y="219"/>
                  </a:cubicBezTo>
                  <a:cubicBezTo>
                    <a:pt x="117" y="219"/>
                    <a:pt x="117" y="219"/>
                    <a:pt x="117" y="219"/>
                  </a:cubicBezTo>
                  <a:cubicBezTo>
                    <a:pt x="117" y="217"/>
                    <a:pt x="117" y="207"/>
                    <a:pt x="114" y="206"/>
                  </a:cubicBezTo>
                  <a:cubicBezTo>
                    <a:pt x="112" y="205"/>
                    <a:pt x="112" y="201"/>
                    <a:pt x="112" y="201"/>
                  </a:cubicBezTo>
                  <a:cubicBezTo>
                    <a:pt x="112" y="199"/>
                    <a:pt x="112" y="199"/>
                    <a:pt x="112" y="199"/>
                  </a:cubicBezTo>
                  <a:cubicBezTo>
                    <a:pt x="58" y="200"/>
                    <a:pt x="58" y="200"/>
                    <a:pt x="58" y="200"/>
                  </a:cubicBezTo>
                  <a:cubicBezTo>
                    <a:pt x="58" y="201"/>
                    <a:pt x="56" y="202"/>
                    <a:pt x="55" y="202"/>
                  </a:cubicBezTo>
                  <a:cubicBezTo>
                    <a:pt x="8" y="205"/>
                    <a:pt x="8" y="205"/>
                    <a:pt x="8" y="205"/>
                  </a:cubicBezTo>
                  <a:cubicBezTo>
                    <a:pt x="0" y="263"/>
                    <a:pt x="0" y="263"/>
                    <a:pt x="0" y="263"/>
                  </a:cubicBezTo>
                  <a:cubicBezTo>
                    <a:pt x="71" y="263"/>
                    <a:pt x="71" y="263"/>
                    <a:pt x="71" y="263"/>
                  </a:cubicBezTo>
                  <a:cubicBezTo>
                    <a:pt x="75" y="216"/>
                    <a:pt x="75" y="216"/>
                    <a:pt x="75" y="216"/>
                  </a:cubicBezTo>
                  <a:cubicBezTo>
                    <a:pt x="100" y="216"/>
                    <a:pt x="100" y="216"/>
                    <a:pt x="100" y="216"/>
                  </a:cubicBezTo>
                  <a:cubicBezTo>
                    <a:pt x="103" y="263"/>
                    <a:pt x="103" y="263"/>
                    <a:pt x="103" y="263"/>
                  </a:cubicBezTo>
                  <a:cubicBezTo>
                    <a:pt x="173" y="263"/>
                    <a:pt x="173" y="263"/>
                    <a:pt x="173" y="263"/>
                  </a:cubicBezTo>
                  <a:cubicBezTo>
                    <a:pt x="134" y="0"/>
                    <a:pt x="134" y="0"/>
                    <a:pt x="134" y="0"/>
                  </a:cubicBezTo>
                  <a:lnTo>
                    <a:pt x="35" y="0"/>
                  </a:lnTo>
                  <a:close/>
                  <a:moveTo>
                    <a:pt x="75" y="169"/>
                  </a:moveTo>
                  <a:cubicBezTo>
                    <a:pt x="76" y="146"/>
                    <a:pt x="81" y="109"/>
                    <a:pt x="87" y="58"/>
                  </a:cubicBezTo>
                  <a:cubicBezTo>
                    <a:pt x="91" y="102"/>
                    <a:pt x="95" y="139"/>
                    <a:pt x="98" y="169"/>
                  </a:cubicBezTo>
                  <a:lnTo>
                    <a:pt x="75" y="169"/>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45" name="Freeform 240"/>
            <p:cNvSpPr/>
            <p:nvPr/>
          </p:nvSpPr>
          <p:spPr bwMode="auto">
            <a:xfrm>
              <a:off x="6424613" y="2865438"/>
              <a:ext cx="688975" cy="1127125"/>
            </a:xfrm>
            <a:custGeom>
              <a:avLst/>
              <a:gdLst>
                <a:gd name="T0" fmla="*/ 99 w 162"/>
                <a:gd name="T1" fmla="*/ 0 h 263"/>
                <a:gd name="T2" fmla="*/ 80 w 162"/>
                <a:gd name="T3" fmla="*/ 104 h 263"/>
                <a:gd name="T4" fmla="*/ 63 w 162"/>
                <a:gd name="T5" fmla="*/ 0 h 263"/>
                <a:gd name="T6" fmla="*/ 0 w 162"/>
                <a:gd name="T7" fmla="*/ 0 h 263"/>
                <a:gd name="T8" fmla="*/ 49 w 162"/>
                <a:gd name="T9" fmla="*/ 168 h 263"/>
                <a:gd name="T10" fmla="*/ 49 w 162"/>
                <a:gd name="T11" fmla="*/ 263 h 263"/>
                <a:gd name="T12" fmla="*/ 112 w 162"/>
                <a:gd name="T13" fmla="*/ 263 h 263"/>
                <a:gd name="T14" fmla="*/ 112 w 162"/>
                <a:gd name="T15" fmla="*/ 168 h 263"/>
                <a:gd name="T16" fmla="*/ 162 w 162"/>
                <a:gd name="T17" fmla="*/ 0 h 263"/>
                <a:gd name="T18" fmla="*/ 99 w 162"/>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63">
                  <a:moveTo>
                    <a:pt x="99" y="0"/>
                  </a:moveTo>
                  <a:cubicBezTo>
                    <a:pt x="90" y="41"/>
                    <a:pt x="84" y="76"/>
                    <a:pt x="80" y="104"/>
                  </a:cubicBezTo>
                  <a:cubicBezTo>
                    <a:pt x="79" y="86"/>
                    <a:pt x="73" y="51"/>
                    <a:pt x="63" y="0"/>
                  </a:cubicBezTo>
                  <a:cubicBezTo>
                    <a:pt x="0" y="0"/>
                    <a:pt x="0" y="0"/>
                    <a:pt x="0" y="0"/>
                  </a:cubicBezTo>
                  <a:cubicBezTo>
                    <a:pt x="49" y="168"/>
                    <a:pt x="49" y="168"/>
                    <a:pt x="49" y="168"/>
                  </a:cubicBezTo>
                  <a:cubicBezTo>
                    <a:pt x="49" y="263"/>
                    <a:pt x="49" y="263"/>
                    <a:pt x="49" y="263"/>
                  </a:cubicBezTo>
                  <a:cubicBezTo>
                    <a:pt x="112" y="263"/>
                    <a:pt x="112" y="263"/>
                    <a:pt x="112" y="263"/>
                  </a:cubicBezTo>
                  <a:cubicBezTo>
                    <a:pt x="112" y="168"/>
                    <a:pt x="112" y="168"/>
                    <a:pt x="112" y="168"/>
                  </a:cubicBezTo>
                  <a:cubicBezTo>
                    <a:pt x="162" y="0"/>
                    <a:pt x="162" y="0"/>
                    <a:pt x="162" y="0"/>
                  </a:cubicBezTo>
                  <a:lnTo>
                    <a:pt x="99" y="0"/>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46" name="Oval 241"/>
            <p:cNvSpPr>
              <a:spLocks noChangeArrowheads="1"/>
            </p:cNvSpPr>
            <p:nvPr/>
          </p:nvSpPr>
          <p:spPr bwMode="auto">
            <a:xfrm>
              <a:off x="5167313" y="3529013"/>
              <a:ext cx="88900" cy="90488"/>
            </a:xfrm>
            <a:prstGeom prst="ellipse">
              <a:avLst/>
            </a:pr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grpSp>
        <p:nvGrpSpPr>
          <p:cNvPr id="253" name="组合 252"/>
          <p:cNvGrpSpPr/>
          <p:nvPr/>
        </p:nvGrpSpPr>
        <p:grpSpPr>
          <a:xfrm>
            <a:off x="3062709" y="1403430"/>
            <a:ext cx="643113" cy="453306"/>
            <a:chOff x="5872163" y="3270250"/>
            <a:chExt cx="457200" cy="322263"/>
          </a:xfrm>
        </p:grpSpPr>
        <p:sp>
          <p:nvSpPr>
            <p:cNvPr id="251"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52"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sp>
        <p:nvSpPr>
          <p:cNvPr id="254" name="文本框 253"/>
          <p:cNvSpPr txBox="1"/>
          <p:nvPr/>
        </p:nvSpPr>
        <p:spPr>
          <a:xfrm>
            <a:off x="1048863" y="3117541"/>
            <a:ext cx="6092718" cy="1323439"/>
          </a:xfrm>
          <a:prstGeom prst="rect">
            <a:avLst/>
          </a:prstGeom>
          <a:noFill/>
        </p:spPr>
        <p:txBody>
          <a:bodyPr wrap="square" rtlCol="0">
            <a:spAutoFit/>
          </a:bodyPr>
          <a:lstStyle/>
          <a:p>
            <a:pPr lvl="0" algn="dist">
              <a:defRPr/>
            </a:pPr>
            <a:r>
              <a:rPr lang="zh-CN" altLang="en-US" sz="4000" kern="0" spc="600" dirty="0">
                <a:solidFill>
                  <a:schemeClr val="bg1"/>
                </a:solidFill>
                <a:latin typeface="汉仪意宋W"/>
                <a:ea typeface="微软雅黑" panose="020B0503020204020204" charset="-122"/>
                <a:sym typeface="汉仪意宋W"/>
              </a:rPr>
              <a:t>谢谢欣赏，本次班会</a:t>
            </a:r>
            <a:endParaRPr lang="en-US" altLang="zh-CN" sz="4000" kern="0" spc="600" dirty="0">
              <a:solidFill>
                <a:schemeClr val="bg1"/>
              </a:solidFill>
              <a:latin typeface="汉仪意宋W"/>
              <a:ea typeface="微软雅黑" panose="020B0503020204020204" charset="-122"/>
              <a:sym typeface="汉仪意宋W"/>
            </a:endParaRPr>
          </a:p>
          <a:p>
            <a:pPr lvl="0">
              <a:defRPr/>
            </a:pPr>
            <a:r>
              <a:rPr lang="zh-CN" altLang="en-US" sz="4000" kern="0" spc="600" dirty="0">
                <a:solidFill>
                  <a:schemeClr val="bg1"/>
                </a:solidFill>
                <a:latin typeface="汉仪意宋W"/>
                <a:ea typeface="微软雅黑" panose="020B0503020204020204" charset="-122"/>
                <a:sym typeface="汉仪意宋W"/>
              </a:rPr>
              <a:t>到此结束</a:t>
            </a:r>
          </a:p>
        </p:txBody>
      </p:sp>
      <p:grpSp>
        <p:nvGrpSpPr>
          <p:cNvPr id="2" name="组合 1"/>
          <p:cNvGrpSpPr/>
          <p:nvPr/>
        </p:nvGrpSpPr>
        <p:grpSpPr>
          <a:xfrm>
            <a:off x="1106936" y="4551738"/>
            <a:ext cx="3476639" cy="648183"/>
            <a:chOff x="1106936" y="4551738"/>
            <a:chExt cx="3476639" cy="648183"/>
          </a:xfrm>
        </p:grpSpPr>
        <p:sp>
          <p:nvSpPr>
            <p:cNvPr id="255" name="矩形 254"/>
            <p:cNvSpPr/>
            <p:nvPr/>
          </p:nvSpPr>
          <p:spPr>
            <a:xfrm>
              <a:off x="1106936" y="4551738"/>
              <a:ext cx="1998200" cy="648183"/>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600" normalizeH="0" baseline="0" noProof="0" dirty="0">
                  <a:ln>
                    <a:noFill/>
                  </a:ln>
                  <a:solidFill>
                    <a:schemeClr val="tx1">
                      <a:lumMod val="95000"/>
                      <a:lumOff val="5000"/>
                    </a:schemeClr>
                  </a:solidFill>
                  <a:effectLst/>
                  <a:uLnTx/>
                  <a:uFillTx/>
                  <a:latin typeface="汉仪意宋W"/>
                  <a:ea typeface="微软雅黑" panose="020B0503020204020204" charset="-122"/>
                  <a:sym typeface="汉仪意宋W"/>
                </a:rPr>
                <a:t>三年三班</a:t>
              </a:r>
            </a:p>
          </p:txBody>
        </p:sp>
        <p:cxnSp>
          <p:nvCxnSpPr>
            <p:cNvPr id="257" name="直接连接符 256"/>
            <p:cNvCxnSpPr/>
            <p:nvPr/>
          </p:nvCxnSpPr>
          <p:spPr>
            <a:xfrm>
              <a:off x="3105136" y="4875829"/>
              <a:ext cx="1478439" cy="0"/>
            </a:xfrm>
            <a:prstGeom prst="line">
              <a:avLst/>
            </a:prstGeom>
            <a:ln>
              <a:solidFill>
                <a:srgbClr val="FEC900"/>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down)">
                                      <p:cBhvr>
                                        <p:cTn id="7" dur="750"/>
                                        <p:tgtEl>
                                          <p:spTgt spid="238"/>
                                        </p:tgtEl>
                                      </p:cBhvr>
                                    </p:animEffect>
                                  </p:childTnLst>
                                </p:cTn>
                              </p:par>
                            </p:childTnLst>
                          </p:cTn>
                        </p:par>
                        <p:par>
                          <p:cTn id="8" fill="hold">
                            <p:stCondLst>
                              <p:cond delay="1000"/>
                            </p:stCondLst>
                            <p:childTnLst>
                              <p:par>
                                <p:cTn id="9" presetID="2" presetClass="entr" presetSubtype="8" decel="100000" fill="hold" nodeType="afterEffect">
                                  <p:stCondLst>
                                    <p:cond delay="0"/>
                                  </p:stCondLst>
                                  <p:childTnLst>
                                    <p:set>
                                      <p:cBhvr>
                                        <p:cTn id="10" dur="1" fill="hold">
                                          <p:stCondLst>
                                            <p:cond delay="0"/>
                                          </p:stCondLst>
                                        </p:cTn>
                                        <p:tgtEl>
                                          <p:spTgt spid="247"/>
                                        </p:tgtEl>
                                        <p:attrNameLst>
                                          <p:attrName>style.visibility</p:attrName>
                                        </p:attrNameLst>
                                      </p:cBhvr>
                                      <p:to>
                                        <p:strVal val="visible"/>
                                      </p:to>
                                    </p:set>
                                    <p:anim calcmode="lin" valueType="num">
                                      <p:cBhvr additive="base">
                                        <p:cTn id="11" dur="750" fill="hold"/>
                                        <p:tgtEl>
                                          <p:spTgt spid="247"/>
                                        </p:tgtEl>
                                        <p:attrNameLst>
                                          <p:attrName>ppt_x</p:attrName>
                                        </p:attrNameLst>
                                      </p:cBhvr>
                                      <p:tavLst>
                                        <p:tav tm="0">
                                          <p:val>
                                            <p:strVal val="0-#ppt_w/2"/>
                                          </p:val>
                                        </p:tav>
                                        <p:tav tm="100000">
                                          <p:val>
                                            <p:strVal val="#ppt_x"/>
                                          </p:val>
                                        </p:tav>
                                      </p:tavLst>
                                    </p:anim>
                                    <p:anim calcmode="lin" valueType="num">
                                      <p:cBhvr additive="base">
                                        <p:cTn id="12" dur="750" fill="hold"/>
                                        <p:tgtEl>
                                          <p:spTgt spid="247"/>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53"/>
                                        </p:tgtEl>
                                        <p:attrNameLst>
                                          <p:attrName>style.visibility</p:attrName>
                                        </p:attrNameLst>
                                      </p:cBhvr>
                                      <p:to>
                                        <p:strVal val="visible"/>
                                      </p:to>
                                    </p:set>
                                    <p:animEffect transition="in" filter="fade">
                                      <p:cBhvr>
                                        <p:cTn id="16" dur="500"/>
                                        <p:tgtEl>
                                          <p:spTgt spid="253"/>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54"/>
                                        </p:tgtEl>
                                        <p:attrNameLst>
                                          <p:attrName>style.visibility</p:attrName>
                                        </p:attrNameLst>
                                      </p:cBhvr>
                                      <p:to>
                                        <p:strVal val="visible"/>
                                      </p:to>
                                    </p:set>
                                    <p:animEffect transition="in" filter="fade">
                                      <p:cBhvr>
                                        <p:cTn id="20" dur="750"/>
                                        <p:tgtEl>
                                          <p:spTgt spid="254"/>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1272" name="图片 1271"/>
          <p:cNvPicPr>
            <a:picLocks noChangeAspect="1"/>
          </p:cNvPicPr>
          <p:nvPr/>
        </p:nvPicPr>
        <p:blipFill>
          <a:blip r:embed="rId4"/>
          <a:srcRect/>
          <a:stretch>
            <a:fillRect/>
          </a:stretch>
        </p:blipFill>
        <p:spPr>
          <a:xfrm>
            <a:off x="0" y="-124175"/>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2" name="组合 1"/>
          <p:cNvGrpSpPr/>
          <p:nvPr/>
        </p:nvGrpSpPr>
        <p:grpSpPr>
          <a:xfrm>
            <a:off x="4356100" y="2262307"/>
            <a:ext cx="3788658" cy="2462093"/>
            <a:chOff x="4356100" y="2262307"/>
            <a:chExt cx="3788658" cy="2462093"/>
          </a:xfrm>
        </p:grpSpPr>
        <p:sp>
          <p:nvSpPr>
            <p:cNvPr id="1282" name="矩形 1281"/>
            <p:cNvSpPr/>
            <p:nvPr/>
          </p:nvSpPr>
          <p:spPr>
            <a:xfrm>
              <a:off x="4356100" y="2560320"/>
              <a:ext cx="3479800" cy="2164080"/>
            </a:xfrm>
            <a:prstGeom prst="rect">
              <a:avLst/>
            </a:pr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1279" name="组合 1278"/>
            <p:cNvGrpSpPr/>
            <p:nvPr/>
          </p:nvGrpSpPr>
          <p:grpSpPr>
            <a:xfrm rot="1638663">
              <a:off x="7299166" y="2262307"/>
              <a:ext cx="845592" cy="596026"/>
              <a:chOff x="5872163" y="3270250"/>
              <a:chExt cx="457200" cy="322263"/>
            </a:xfrm>
          </p:grpSpPr>
          <p:sp>
            <p:nvSpPr>
              <p:cNvPr id="128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w="9525">
                <a:solidFill>
                  <a:srgbClr val="000000"/>
                </a:solidFill>
                <a:round/>
              </a:ln>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8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w="9525">
                <a:solidFill>
                  <a:srgbClr val="000000"/>
                </a:solidFill>
                <a:round/>
              </a:ln>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1283" name="文本框 1282"/>
            <p:cNvSpPr txBox="1"/>
            <p:nvPr/>
          </p:nvSpPr>
          <p:spPr>
            <a:xfrm>
              <a:off x="4516735" y="2794000"/>
              <a:ext cx="461665" cy="1696720"/>
            </a:xfrm>
            <a:prstGeom prst="rect">
              <a:avLst/>
            </a:prstGeom>
            <a:noFill/>
          </p:spPr>
          <p:txBody>
            <a:bodyPr vert="eaVert" wrap="square" rtlCol="0">
              <a:spAutoFit/>
            </a:bodyPr>
            <a:lstStyle/>
            <a:p>
              <a:pPr algn="dist"/>
              <a:r>
                <a:rPr lang="en-US" altLang="zh-CN" dirty="0">
                  <a:latin typeface="汉仪意宋W"/>
                  <a:ea typeface="微软雅黑" panose="020B0503020204020204" charset="-122"/>
                  <a:sym typeface="汉仪意宋W"/>
                </a:rPr>
                <a:t>Part One</a:t>
              </a:r>
              <a:endParaRPr lang="zh-CN" altLang="en-US" dirty="0">
                <a:latin typeface="汉仪意宋W"/>
                <a:ea typeface="微软雅黑" panose="020B0503020204020204" charset="-122"/>
                <a:sym typeface="汉仪意宋W"/>
              </a:endParaRPr>
            </a:p>
          </p:txBody>
        </p:sp>
        <p:sp>
          <p:nvSpPr>
            <p:cNvPr id="1284" name="文本框 1283"/>
            <p:cNvSpPr txBox="1"/>
            <p:nvPr/>
          </p:nvSpPr>
          <p:spPr>
            <a:xfrm>
              <a:off x="5031898" y="2837941"/>
              <a:ext cx="2521605" cy="1638397"/>
            </a:xfrm>
            <a:prstGeom prst="rect">
              <a:avLst/>
            </a:prstGeom>
            <a:noFill/>
          </p:spPr>
          <p:txBody>
            <a:bodyPr wrap="square" rtlCol="0">
              <a:spAutoFit/>
            </a:bodyPr>
            <a:lstStyle/>
            <a:p>
              <a:pPr algn="dist">
                <a:lnSpc>
                  <a:spcPct val="130000"/>
                </a:lnSpc>
              </a:pPr>
              <a:r>
                <a:rPr lang="zh-CN" altLang="en-US" sz="4000" dirty="0">
                  <a:latin typeface="汉仪意宋W"/>
                  <a:ea typeface="微软雅黑" panose="020B0503020204020204" charset="-122"/>
                  <a:sym typeface="汉仪意宋W"/>
                </a:rPr>
                <a:t>五一来历我知道</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272"/>
                                        </p:tgtEl>
                                        <p:attrNameLst>
                                          <p:attrName>style.visibility</p:attrName>
                                        </p:attrNameLst>
                                      </p:cBhvr>
                                      <p:to>
                                        <p:strVal val="visible"/>
                                      </p:to>
                                    </p:set>
                                    <p:animEffect transition="in" filter="randombar(vertical)">
                                      <p:cBhvr>
                                        <p:cTn id="7" dur="750"/>
                                        <p:tgtEl>
                                          <p:spTgt spid="127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algn="dist"/>
            <a:r>
              <a:rPr lang="zh-CN" altLang="en-US" sz="2400" dirty="0">
                <a:solidFill>
                  <a:schemeClr val="bg1"/>
                </a:solidFill>
                <a:latin typeface="汉仪意宋W"/>
                <a:ea typeface="微软雅黑" panose="020B0503020204020204" charset="-122"/>
                <a:sym typeface="汉仪意宋W"/>
              </a:rPr>
              <a:t>五一来历我知道</a:t>
            </a:r>
          </a:p>
        </p:txBody>
      </p:sp>
      <p:grpSp>
        <p:nvGrpSpPr>
          <p:cNvPr id="1255" name="组合 1254"/>
          <p:cNvGrpSpPr/>
          <p:nvPr/>
        </p:nvGrpSpPr>
        <p:grpSpPr>
          <a:xfrm>
            <a:off x="0" y="1673237"/>
            <a:ext cx="4659086" cy="5184763"/>
            <a:chOff x="3016250" y="3175"/>
            <a:chExt cx="6162676" cy="6858001"/>
          </a:xfrm>
        </p:grpSpPr>
        <p:sp>
          <p:nvSpPr>
            <p:cNvPr id="5" name="Oval 5"/>
            <p:cNvSpPr>
              <a:spLocks noChangeArrowheads="1"/>
            </p:cNvSpPr>
            <p:nvPr/>
          </p:nvSpPr>
          <p:spPr bwMode="auto">
            <a:xfrm>
              <a:off x="4454525" y="3384550"/>
              <a:ext cx="1909763" cy="731838"/>
            </a:xfrm>
            <a:prstGeom prst="ellipse">
              <a:avLst/>
            </a:pr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 name="Freeform 6"/>
            <p:cNvSpPr/>
            <p:nvPr/>
          </p:nvSpPr>
          <p:spPr bwMode="auto">
            <a:xfrm>
              <a:off x="4625975" y="3098800"/>
              <a:ext cx="1590675" cy="1965325"/>
            </a:xfrm>
            <a:custGeom>
              <a:avLst/>
              <a:gdLst>
                <a:gd name="T0" fmla="*/ 902 w 1002"/>
                <a:gd name="T1" fmla="*/ 0 h 1238"/>
                <a:gd name="T2" fmla="*/ 1002 w 1002"/>
                <a:gd name="T3" fmla="*/ 818 h 1238"/>
                <a:gd name="T4" fmla="*/ 0 w 1002"/>
                <a:gd name="T5" fmla="*/ 1238 h 1238"/>
                <a:gd name="T6" fmla="*/ 60 w 1002"/>
                <a:gd name="T7" fmla="*/ 0 h 1238"/>
                <a:gd name="T8" fmla="*/ 902 w 1002"/>
                <a:gd name="T9" fmla="*/ 0 h 1238"/>
              </a:gdLst>
              <a:ahLst/>
              <a:cxnLst>
                <a:cxn ang="0">
                  <a:pos x="T0" y="T1"/>
                </a:cxn>
                <a:cxn ang="0">
                  <a:pos x="T2" y="T3"/>
                </a:cxn>
                <a:cxn ang="0">
                  <a:pos x="T4" y="T5"/>
                </a:cxn>
                <a:cxn ang="0">
                  <a:pos x="T6" y="T7"/>
                </a:cxn>
                <a:cxn ang="0">
                  <a:pos x="T8" y="T9"/>
                </a:cxn>
              </a:cxnLst>
              <a:rect l="0" t="0" r="r" b="b"/>
              <a:pathLst>
                <a:path w="1002" h="1238">
                  <a:moveTo>
                    <a:pt x="902" y="0"/>
                  </a:moveTo>
                  <a:lnTo>
                    <a:pt x="1002" y="818"/>
                  </a:lnTo>
                  <a:lnTo>
                    <a:pt x="0" y="1238"/>
                  </a:lnTo>
                  <a:lnTo>
                    <a:pt x="60" y="0"/>
                  </a:lnTo>
                  <a:lnTo>
                    <a:pt x="902" y="0"/>
                  </a:lnTo>
                  <a:close/>
                </a:path>
              </a:pathLst>
            </a:custGeom>
            <a:solidFill>
              <a:srgbClr val="E8A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 name="Freeform 7"/>
            <p:cNvSpPr/>
            <p:nvPr/>
          </p:nvSpPr>
          <p:spPr bwMode="auto">
            <a:xfrm>
              <a:off x="3016250" y="5094288"/>
              <a:ext cx="420688" cy="1382713"/>
            </a:xfrm>
            <a:custGeom>
              <a:avLst/>
              <a:gdLst>
                <a:gd name="T0" fmla="*/ 0 w 137"/>
                <a:gd name="T1" fmla="*/ 449 h 449"/>
                <a:gd name="T2" fmla="*/ 0 w 137"/>
                <a:gd name="T3" fmla="*/ 0 h 449"/>
                <a:gd name="T4" fmla="*/ 12 w 137"/>
                <a:gd name="T5" fmla="*/ 14 h 449"/>
                <a:gd name="T6" fmla="*/ 132 w 137"/>
                <a:gd name="T7" fmla="*/ 165 h 449"/>
                <a:gd name="T8" fmla="*/ 0 w 137"/>
                <a:gd name="T9" fmla="*/ 449 h 449"/>
              </a:gdLst>
              <a:ahLst/>
              <a:cxnLst>
                <a:cxn ang="0">
                  <a:pos x="T0" y="T1"/>
                </a:cxn>
                <a:cxn ang="0">
                  <a:pos x="T2" y="T3"/>
                </a:cxn>
                <a:cxn ang="0">
                  <a:pos x="T4" y="T5"/>
                </a:cxn>
                <a:cxn ang="0">
                  <a:pos x="T6" y="T7"/>
                </a:cxn>
                <a:cxn ang="0">
                  <a:pos x="T8" y="T9"/>
                </a:cxn>
              </a:cxnLst>
              <a:rect l="0" t="0" r="r" b="b"/>
              <a:pathLst>
                <a:path w="137" h="449">
                  <a:moveTo>
                    <a:pt x="0" y="449"/>
                  </a:moveTo>
                  <a:cubicBezTo>
                    <a:pt x="0" y="0"/>
                    <a:pt x="0" y="0"/>
                    <a:pt x="0" y="0"/>
                  </a:cubicBezTo>
                  <a:cubicBezTo>
                    <a:pt x="12" y="14"/>
                    <a:pt x="12" y="14"/>
                    <a:pt x="12" y="14"/>
                  </a:cubicBezTo>
                  <a:cubicBezTo>
                    <a:pt x="26" y="30"/>
                    <a:pt x="137" y="144"/>
                    <a:pt x="132" y="165"/>
                  </a:cubicBezTo>
                  <a:lnTo>
                    <a:pt x="0" y="449"/>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8"/>
            <p:cNvSpPr/>
            <p:nvPr/>
          </p:nvSpPr>
          <p:spPr bwMode="auto">
            <a:xfrm>
              <a:off x="7310438" y="4676775"/>
              <a:ext cx="1868488" cy="2184400"/>
            </a:xfrm>
            <a:custGeom>
              <a:avLst/>
              <a:gdLst>
                <a:gd name="T0" fmla="*/ 608 w 608"/>
                <a:gd name="T1" fmla="*/ 710 h 710"/>
                <a:gd name="T2" fmla="*/ 197 w 608"/>
                <a:gd name="T3" fmla="*/ 710 h 710"/>
                <a:gd name="T4" fmla="*/ 184 w 608"/>
                <a:gd name="T5" fmla="*/ 684 h 710"/>
                <a:gd name="T6" fmla="*/ 175 w 608"/>
                <a:gd name="T7" fmla="*/ 666 h 710"/>
                <a:gd name="T8" fmla="*/ 121 w 608"/>
                <a:gd name="T9" fmla="*/ 551 h 710"/>
                <a:gd name="T10" fmla="*/ 121 w 608"/>
                <a:gd name="T11" fmla="*/ 550 h 710"/>
                <a:gd name="T12" fmla="*/ 120 w 608"/>
                <a:gd name="T13" fmla="*/ 549 h 710"/>
                <a:gd name="T14" fmla="*/ 111 w 608"/>
                <a:gd name="T15" fmla="*/ 528 h 710"/>
                <a:gd name="T16" fmla="*/ 111 w 608"/>
                <a:gd name="T17" fmla="*/ 528 h 710"/>
                <a:gd name="T18" fmla="*/ 110 w 608"/>
                <a:gd name="T19" fmla="*/ 526 h 710"/>
                <a:gd name="T20" fmla="*/ 49 w 608"/>
                <a:gd name="T21" fmla="*/ 394 h 710"/>
                <a:gd name="T22" fmla="*/ 5 w 608"/>
                <a:gd name="T23" fmla="*/ 301 h 710"/>
                <a:gd name="T24" fmla="*/ 125 w 608"/>
                <a:gd name="T25" fmla="*/ 150 h 710"/>
                <a:gd name="T26" fmla="*/ 141 w 608"/>
                <a:gd name="T27" fmla="*/ 132 h 710"/>
                <a:gd name="T28" fmla="*/ 232 w 608"/>
                <a:gd name="T29" fmla="*/ 27 h 710"/>
                <a:gd name="T30" fmla="*/ 237 w 608"/>
                <a:gd name="T31" fmla="*/ 23 h 710"/>
                <a:gd name="T32" fmla="*/ 237 w 608"/>
                <a:gd name="T33" fmla="*/ 22 h 710"/>
                <a:gd name="T34" fmla="*/ 315 w 608"/>
                <a:gd name="T35" fmla="*/ 15 h 710"/>
                <a:gd name="T36" fmla="*/ 339 w 608"/>
                <a:gd name="T37" fmla="*/ 45 h 710"/>
                <a:gd name="T38" fmla="*/ 528 w 608"/>
                <a:gd name="T39" fmla="*/ 512 h 710"/>
                <a:gd name="T40" fmla="*/ 530 w 608"/>
                <a:gd name="T41" fmla="*/ 518 h 710"/>
                <a:gd name="T42" fmla="*/ 608 w 608"/>
                <a:gd name="T43"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8" h="710">
                  <a:moveTo>
                    <a:pt x="608" y="710"/>
                  </a:moveTo>
                  <a:cubicBezTo>
                    <a:pt x="197" y="710"/>
                    <a:pt x="197" y="710"/>
                    <a:pt x="197" y="710"/>
                  </a:cubicBezTo>
                  <a:cubicBezTo>
                    <a:pt x="184" y="684"/>
                    <a:pt x="184" y="684"/>
                    <a:pt x="184" y="684"/>
                  </a:cubicBezTo>
                  <a:cubicBezTo>
                    <a:pt x="175" y="666"/>
                    <a:pt x="175" y="666"/>
                    <a:pt x="175" y="666"/>
                  </a:cubicBezTo>
                  <a:cubicBezTo>
                    <a:pt x="121" y="551"/>
                    <a:pt x="121" y="551"/>
                    <a:pt x="121" y="551"/>
                  </a:cubicBezTo>
                  <a:cubicBezTo>
                    <a:pt x="121" y="550"/>
                    <a:pt x="121" y="550"/>
                    <a:pt x="121" y="550"/>
                  </a:cubicBezTo>
                  <a:cubicBezTo>
                    <a:pt x="120" y="549"/>
                    <a:pt x="120" y="549"/>
                    <a:pt x="120" y="549"/>
                  </a:cubicBezTo>
                  <a:cubicBezTo>
                    <a:pt x="111" y="528"/>
                    <a:pt x="111" y="528"/>
                    <a:pt x="111" y="528"/>
                  </a:cubicBezTo>
                  <a:cubicBezTo>
                    <a:pt x="111" y="528"/>
                    <a:pt x="111" y="528"/>
                    <a:pt x="111" y="528"/>
                  </a:cubicBezTo>
                  <a:cubicBezTo>
                    <a:pt x="110" y="526"/>
                    <a:pt x="110" y="526"/>
                    <a:pt x="110" y="526"/>
                  </a:cubicBezTo>
                  <a:cubicBezTo>
                    <a:pt x="49" y="394"/>
                    <a:pt x="49" y="394"/>
                    <a:pt x="49" y="394"/>
                  </a:cubicBezTo>
                  <a:cubicBezTo>
                    <a:pt x="5" y="301"/>
                    <a:pt x="5" y="301"/>
                    <a:pt x="5" y="301"/>
                  </a:cubicBezTo>
                  <a:cubicBezTo>
                    <a:pt x="0" y="280"/>
                    <a:pt x="111" y="166"/>
                    <a:pt x="125" y="150"/>
                  </a:cubicBezTo>
                  <a:cubicBezTo>
                    <a:pt x="141" y="132"/>
                    <a:pt x="141" y="132"/>
                    <a:pt x="141" y="132"/>
                  </a:cubicBezTo>
                  <a:cubicBezTo>
                    <a:pt x="232" y="27"/>
                    <a:pt x="232" y="27"/>
                    <a:pt x="232" y="27"/>
                  </a:cubicBezTo>
                  <a:cubicBezTo>
                    <a:pt x="237" y="23"/>
                    <a:pt x="237" y="23"/>
                    <a:pt x="237" y="23"/>
                  </a:cubicBezTo>
                  <a:cubicBezTo>
                    <a:pt x="237" y="22"/>
                    <a:pt x="237" y="22"/>
                    <a:pt x="237" y="22"/>
                  </a:cubicBezTo>
                  <a:cubicBezTo>
                    <a:pt x="259" y="1"/>
                    <a:pt x="291" y="0"/>
                    <a:pt x="315" y="15"/>
                  </a:cubicBezTo>
                  <a:cubicBezTo>
                    <a:pt x="325" y="22"/>
                    <a:pt x="335" y="32"/>
                    <a:pt x="339" y="45"/>
                  </a:cubicBezTo>
                  <a:cubicBezTo>
                    <a:pt x="528" y="512"/>
                    <a:pt x="528" y="512"/>
                    <a:pt x="528" y="512"/>
                  </a:cubicBezTo>
                  <a:cubicBezTo>
                    <a:pt x="530" y="518"/>
                    <a:pt x="530" y="518"/>
                    <a:pt x="530" y="518"/>
                  </a:cubicBezTo>
                  <a:lnTo>
                    <a:pt x="608" y="710"/>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9"/>
            <p:cNvSpPr/>
            <p:nvPr/>
          </p:nvSpPr>
          <p:spPr bwMode="auto">
            <a:xfrm>
              <a:off x="3016250" y="3584575"/>
              <a:ext cx="5981700" cy="3276600"/>
            </a:xfrm>
            <a:custGeom>
              <a:avLst/>
              <a:gdLst>
                <a:gd name="T0" fmla="*/ 0 w 1947"/>
                <a:gd name="T1" fmla="*/ 989 h 1065"/>
                <a:gd name="T2" fmla="*/ 0 w 1947"/>
                <a:gd name="T3" fmla="*/ 98 h 1065"/>
                <a:gd name="T4" fmla="*/ 3 w 1947"/>
                <a:gd name="T5" fmla="*/ 97 h 1065"/>
                <a:gd name="T6" fmla="*/ 170 w 1947"/>
                <a:gd name="T7" fmla="*/ 64 h 1065"/>
                <a:gd name="T8" fmla="*/ 472 w 1947"/>
                <a:gd name="T9" fmla="*/ 4 h 1065"/>
                <a:gd name="T10" fmla="*/ 501 w 1947"/>
                <a:gd name="T11" fmla="*/ 0 h 1065"/>
                <a:gd name="T12" fmla="*/ 603 w 1947"/>
                <a:gd name="T13" fmla="*/ 94 h 1065"/>
                <a:gd name="T14" fmla="*/ 962 w 1947"/>
                <a:gd name="T15" fmla="*/ 85 h 1065"/>
                <a:gd name="T16" fmla="*/ 1059 w 1947"/>
                <a:gd name="T17" fmla="*/ 2 h 1065"/>
                <a:gd name="T18" fmla="*/ 1354 w 1947"/>
                <a:gd name="T19" fmla="*/ 62 h 1065"/>
                <a:gd name="T20" fmla="*/ 1560 w 1947"/>
                <a:gd name="T21" fmla="*/ 105 h 1065"/>
                <a:gd name="T22" fmla="*/ 1569 w 1947"/>
                <a:gd name="T23" fmla="*/ 110 h 1065"/>
                <a:gd name="T24" fmla="*/ 1668 w 1947"/>
                <a:gd name="T25" fmla="*/ 227 h 1065"/>
                <a:gd name="T26" fmla="*/ 1947 w 1947"/>
                <a:gd name="T27" fmla="*/ 856 h 1065"/>
                <a:gd name="T28" fmla="*/ 1926 w 1947"/>
                <a:gd name="T29" fmla="*/ 867 h 1065"/>
                <a:gd name="T30" fmla="*/ 1582 w 1947"/>
                <a:gd name="T31" fmla="*/ 1039 h 1065"/>
                <a:gd name="T32" fmla="*/ 1567 w 1947"/>
                <a:gd name="T33" fmla="*/ 1046 h 1065"/>
                <a:gd name="T34" fmla="*/ 1519 w 1947"/>
                <a:gd name="T35" fmla="*/ 906 h 1065"/>
                <a:gd name="T36" fmla="*/ 1519 w 1947"/>
                <a:gd name="T37" fmla="*/ 905 h 1065"/>
                <a:gd name="T38" fmla="*/ 1518 w 1947"/>
                <a:gd name="T39" fmla="*/ 904 h 1065"/>
                <a:gd name="T40" fmla="*/ 1508 w 1947"/>
                <a:gd name="T41" fmla="*/ 878 h 1065"/>
                <a:gd name="T42" fmla="*/ 1508 w 1947"/>
                <a:gd name="T43" fmla="*/ 881 h 1065"/>
                <a:gd name="T44" fmla="*/ 1493 w 1947"/>
                <a:gd name="T45" fmla="*/ 936 h 1065"/>
                <a:gd name="T46" fmla="*/ 1464 w 1947"/>
                <a:gd name="T47" fmla="*/ 1065 h 1065"/>
                <a:gd name="T48" fmla="*/ 85 w 1947"/>
                <a:gd name="T49" fmla="*/ 1065 h 1065"/>
                <a:gd name="T50" fmla="*/ 48 w 1947"/>
                <a:gd name="T51" fmla="*/ 914 h 1065"/>
                <a:gd name="T52" fmla="*/ 46 w 1947"/>
                <a:gd name="T53" fmla="*/ 908 h 1065"/>
                <a:gd name="T54" fmla="*/ 46 w 1947"/>
                <a:gd name="T55" fmla="*/ 906 h 1065"/>
                <a:gd name="T56" fmla="*/ 40 w 1947"/>
                <a:gd name="T57" fmla="*/ 890 h 1065"/>
                <a:gd name="T58" fmla="*/ 0 w 1947"/>
                <a:gd name="T59" fmla="*/ 989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47" h="1065">
                  <a:moveTo>
                    <a:pt x="0" y="989"/>
                  </a:moveTo>
                  <a:cubicBezTo>
                    <a:pt x="0" y="98"/>
                    <a:pt x="0" y="98"/>
                    <a:pt x="0" y="98"/>
                  </a:cubicBezTo>
                  <a:cubicBezTo>
                    <a:pt x="3" y="97"/>
                    <a:pt x="3" y="97"/>
                    <a:pt x="3" y="97"/>
                  </a:cubicBezTo>
                  <a:cubicBezTo>
                    <a:pt x="170" y="64"/>
                    <a:pt x="170" y="64"/>
                    <a:pt x="170" y="64"/>
                  </a:cubicBezTo>
                  <a:cubicBezTo>
                    <a:pt x="472" y="4"/>
                    <a:pt x="472" y="4"/>
                    <a:pt x="472" y="4"/>
                  </a:cubicBezTo>
                  <a:cubicBezTo>
                    <a:pt x="484" y="1"/>
                    <a:pt x="488" y="0"/>
                    <a:pt x="501" y="0"/>
                  </a:cubicBezTo>
                  <a:cubicBezTo>
                    <a:pt x="603" y="94"/>
                    <a:pt x="603" y="94"/>
                    <a:pt x="603" y="94"/>
                  </a:cubicBezTo>
                  <a:cubicBezTo>
                    <a:pt x="703" y="179"/>
                    <a:pt x="868" y="176"/>
                    <a:pt x="962" y="85"/>
                  </a:cubicBezTo>
                  <a:cubicBezTo>
                    <a:pt x="1059" y="2"/>
                    <a:pt x="1059" y="2"/>
                    <a:pt x="1059" y="2"/>
                  </a:cubicBezTo>
                  <a:cubicBezTo>
                    <a:pt x="1112" y="2"/>
                    <a:pt x="1290" y="49"/>
                    <a:pt x="1354" y="62"/>
                  </a:cubicBezTo>
                  <a:cubicBezTo>
                    <a:pt x="1461" y="84"/>
                    <a:pt x="1557" y="104"/>
                    <a:pt x="1560" y="105"/>
                  </a:cubicBezTo>
                  <a:cubicBezTo>
                    <a:pt x="1569" y="110"/>
                    <a:pt x="1569" y="110"/>
                    <a:pt x="1569" y="110"/>
                  </a:cubicBezTo>
                  <a:cubicBezTo>
                    <a:pt x="1608" y="128"/>
                    <a:pt x="1652" y="187"/>
                    <a:pt x="1668" y="227"/>
                  </a:cubicBezTo>
                  <a:cubicBezTo>
                    <a:pt x="1947" y="856"/>
                    <a:pt x="1947" y="856"/>
                    <a:pt x="1947" y="856"/>
                  </a:cubicBezTo>
                  <a:cubicBezTo>
                    <a:pt x="1926" y="867"/>
                    <a:pt x="1926" y="867"/>
                    <a:pt x="1926" y="867"/>
                  </a:cubicBezTo>
                  <a:cubicBezTo>
                    <a:pt x="1582" y="1039"/>
                    <a:pt x="1582" y="1039"/>
                    <a:pt x="1582" y="1039"/>
                  </a:cubicBezTo>
                  <a:cubicBezTo>
                    <a:pt x="1567" y="1046"/>
                    <a:pt x="1567" y="1046"/>
                    <a:pt x="1567" y="1046"/>
                  </a:cubicBezTo>
                  <a:cubicBezTo>
                    <a:pt x="1567" y="1046"/>
                    <a:pt x="1536" y="954"/>
                    <a:pt x="1519" y="906"/>
                  </a:cubicBezTo>
                  <a:cubicBezTo>
                    <a:pt x="1519" y="905"/>
                    <a:pt x="1519" y="905"/>
                    <a:pt x="1519" y="905"/>
                  </a:cubicBezTo>
                  <a:cubicBezTo>
                    <a:pt x="1518" y="904"/>
                    <a:pt x="1518" y="904"/>
                    <a:pt x="1518" y="904"/>
                  </a:cubicBezTo>
                  <a:cubicBezTo>
                    <a:pt x="1513" y="889"/>
                    <a:pt x="1509" y="878"/>
                    <a:pt x="1508" y="878"/>
                  </a:cubicBezTo>
                  <a:cubicBezTo>
                    <a:pt x="1508" y="881"/>
                    <a:pt x="1508" y="881"/>
                    <a:pt x="1508" y="881"/>
                  </a:cubicBezTo>
                  <a:cubicBezTo>
                    <a:pt x="1503" y="900"/>
                    <a:pt x="1498" y="918"/>
                    <a:pt x="1493" y="936"/>
                  </a:cubicBezTo>
                  <a:cubicBezTo>
                    <a:pt x="1483" y="982"/>
                    <a:pt x="1474" y="1024"/>
                    <a:pt x="1464" y="1065"/>
                  </a:cubicBezTo>
                  <a:cubicBezTo>
                    <a:pt x="85" y="1065"/>
                    <a:pt x="85" y="1065"/>
                    <a:pt x="85" y="1065"/>
                  </a:cubicBezTo>
                  <a:cubicBezTo>
                    <a:pt x="74" y="1018"/>
                    <a:pt x="62" y="969"/>
                    <a:pt x="48" y="914"/>
                  </a:cubicBezTo>
                  <a:cubicBezTo>
                    <a:pt x="46" y="908"/>
                    <a:pt x="46" y="908"/>
                    <a:pt x="46" y="908"/>
                  </a:cubicBezTo>
                  <a:cubicBezTo>
                    <a:pt x="46" y="906"/>
                    <a:pt x="46" y="906"/>
                    <a:pt x="46" y="906"/>
                  </a:cubicBezTo>
                  <a:cubicBezTo>
                    <a:pt x="43" y="901"/>
                    <a:pt x="45" y="908"/>
                    <a:pt x="40" y="890"/>
                  </a:cubicBezTo>
                  <a:lnTo>
                    <a:pt x="0" y="989"/>
                  </a:ln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10"/>
            <p:cNvSpPr/>
            <p:nvPr/>
          </p:nvSpPr>
          <p:spPr bwMode="auto">
            <a:xfrm>
              <a:off x="3016250" y="3748088"/>
              <a:ext cx="4654550" cy="3113088"/>
            </a:xfrm>
            <a:custGeom>
              <a:avLst/>
              <a:gdLst>
                <a:gd name="T0" fmla="*/ 0 w 1515"/>
                <a:gd name="T1" fmla="*/ 304 h 1012"/>
                <a:gd name="T2" fmla="*/ 0 w 1515"/>
                <a:gd name="T3" fmla="*/ 45 h 1012"/>
                <a:gd name="T4" fmla="*/ 3 w 1515"/>
                <a:gd name="T5" fmla="*/ 44 h 1012"/>
                <a:gd name="T6" fmla="*/ 170 w 1515"/>
                <a:gd name="T7" fmla="*/ 11 h 1012"/>
                <a:gd name="T8" fmla="*/ 193 w 1515"/>
                <a:gd name="T9" fmla="*/ 6 h 1012"/>
                <a:gd name="T10" fmla="*/ 342 w 1515"/>
                <a:gd name="T11" fmla="*/ 494 h 1012"/>
                <a:gd name="T12" fmla="*/ 1184 w 1515"/>
                <a:gd name="T13" fmla="*/ 492 h 1012"/>
                <a:gd name="T14" fmla="*/ 1308 w 1515"/>
                <a:gd name="T15" fmla="*/ 0 h 1012"/>
                <a:gd name="T16" fmla="*/ 1354 w 1515"/>
                <a:gd name="T17" fmla="*/ 9 h 1012"/>
                <a:gd name="T18" fmla="*/ 1515 w 1515"/>
                <a:gd name="T19" fmla="*/ 42 h 1012"/>
                <a:gd name="T20" fmla="*/ 1493 w 1515"/>
                <a:gd name="T21" fmla="*/ 497 h 1012"/>
                <a:gd name="T22" fmla="*/ 1421 w 1515"/>
                <a:gd name="T23" fmla="*/ 1012 h 1012"/>
                <a:gd name="T24" fmla="*/ 101 w 1515"/>
                <a:gd name="T25" fmla="*/ 1012 h 1012"/>
                <a:gd name="T26" fmla="*/ 0 w 1515"/>
                <a:gd name="T27" fmla="*/ 304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5" h="1012">
                  <a:moveTo>
                    <a:pt x="0" y="304"/>
                  </a:moveTo>
                  <a:cubicBezTo>
                    <a:pt x="0" y="45"/>
                    <a:pt x="0" y="45"/>
                    <a:pt x="0" y="45"/>
                  </a:cubicBezTo>
                  <a:cubicBezTo>
                    <a:pt x="3" y="44"/>
                    <a:pt x="3" y="44"/>
                    <a:pt x="3" y="44"/>
                  </a:cubicBezTo>
                  <a:cubicBezTo>
                    <a:pt x="170" y="11"/>
                    <a:pt x="170" y="11"/>
                    <a:pt x="170" y="11"/>
                  </a:cubicBezTo>
                  <a:cubicBezTo>
                    <a:pt x="193" y="6"/>
                    <a:pt x="193" y="6"/>
                    <a:pt x="193" y="6"/>
                  </a:cubicBezTo>
                  <a:cubicBezTo>
                    <a:pt x="342" y="494"/>
                    <a:pt x="342" y="494"/>
                    <a:pt x="342" y="494"/>
                  </a:cubicBezTo>
                  <a:cubicBezTo>
                    <a:pt x="1184" y="492"/>
                    <a:pt x="1184" y="492"/>
                    <a:pt x="1184" y="492"/>
                  </a:cubicBezTo>
                  <a:cubicBezTo>
                    <a:pt x="1308" y="0"/>
                    <a:pt x="1308" y="0"/>
                    <a:pt x="1308" y="0"/>
                  </a:cubicBezTo>
                  <a:cubicBezTo>
                    <a:pt x="1354" y="9"/>
                    <a:pt x="1354" y="9"/>
                    <a:pt x="1354" y="9"/>
                  </a:cubicBezTo>
                  <a:cubicBezTo>
                    <a:pt x="1417" y="22"/>
                    <a:pt x="1476" y="34"/>
                    <a:pt x="1515" y="42"/>
                  </a:cubicBezTo>
                  <a:cubicBezTo>
                    <a:pt x="1493" y="497"/>
                    <a:pt x="1493" y="497"/>
                    <a:pt x="1493" y="497"/>
                  </a:cubicBezTo>
                  <a:cubicBezTo>
                    <a:pt x="1421" y="1012"/>
                    <a:pt x="1421" y="1012"/>
                    <a:pt x="1421" y="1012"/>
                  </a:cubicBezTo>
                  <a:cubicBezTo>
                    <a:pt x="101" y="1012"/>
                    <a:pt x="101" y="1012"/>
                    <a:pt x="101" y="1012"/>
                  </a:cubicBezTo>
                  <a:lnTo>
                    <a:pt x="0" y="304"/>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11"/>
            <p:cNvSpPr/>
            <p:nvPr/>
          </p:nvSpPr>
          <p:spPr bwMode="auto">
            <a:xfrm>
              <a:off x="7221538" y="5276850"/>
              <a:ext cx="423863" cy="1584325"/>
            </a:xfrm>
            <a:custGeom>
              <a:avLst/>
              <a:gdLst>
                <a:gd name="T0" fmla="*/ 138 w 138"/>
                <a:gd name="T1" fmla="*/ 328 h 515"/>
                <a:gd name="T2" fmla="*/ 138 w 138"/>
                <a:gd name="T3" fmla="*/ 331 h 515"/>
                <a:gd name="T4" fmla="*/ 124 w 138"/>
                <a:gd name="T5" fmla="*/ 386 h 515"/>
                <a:gd name="T6" fmla="*/ 95 w 138"/>
                <a:gd name="T7" fmla="*/ 515 h 515"/>
                <a:gd name="T8" fmla="*/ 0 w 138"/>
                <a:gd name="T9" fmla="*/ 515 h 515"/>
                <a:gd name="T10" fmla="*/ 77 w 138"/>
                <a:gd name="T11" fmla="*/ 199 h 515"/>
                <a:gd name="T12" fmla="*/ 124 w 138"/>
                <a:gd name="T13" fmla="*/ 0 h 515"/>
                <a:gd name="T14" fmla="*/ 138 w 138"/>
                <a:gd name="T15" fmla="*/ 328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515">
                  <a:moveTo>
                    <a:pt x="138" y="328"/>
                  </a:moveTo>
                  <a:cubicBezTo>
                    <a:pt x="138" y="331"/>
                    <a:pt x="138" y="331"/>
                    <a:pt x="138" y="331"/>
                  </a:cubicBezTo>
                  <a:cubicBezTo>
                    <a:pt x="133" y="350"/>
                    <a:pt x="128" y="368"/>
                    <a:pt x="124" y="386"/>
                  </a:cubicBezTo>
                  <a:cubicBezTo>
                    <a:pt x="113" y="432"/>
                    <a:pt x="104" y="474"/>
                    <a:pt x="95" y="515"/>
                  </a:cubicBezTo>
                  <a:cubicBezTo>
                    <a:pt x="0" y="515"/>
                    <a:pt x="0" y="515"/>
                    <a:pt x="0" y="515"/>
                  </a:cubicBezTo>
                  <a:cubicBezTo>
                    <a:pt x="23" y="425"/>
                    <a:pt x="53" y="303"/>
                    <a:pt x="77" y="199"/>
                  </a:cubicBezTo>
                  <a:cubicBezTo>
                    <a:pt x="104" y="88"/>
                    <a:pt x="124" y="0"/>
                    <a:pt x="124" y="0"/>
                  </a:cubicBezTo>
                  <a:lnTo>
                    <a:pt x="138" y="328"/>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2"/>
            <p:cNvSpPr/>
            <p:nvPr/>
          </p:nvSpPr>
          <p:spPr bwMode="auto">
            <a:xfrm>
              <a:off x="4546600" y="285750"/>
              <a:ext cx="1814513" cy="1827213"/>
            </a:xfrm>
            <a:custGeom>
              <a:avLst/>
              <a:gdLst>
                <a:gd name="T0" fmla="*/ 85 w 591"/>
                <a:gd name="T1" fmla="*/ 95 h 594"/>
                <a:gd name="T2" fmla="*/ 0 w 591"/>
                <a:gd name="T3" fmla="*/ 277 h 594"/>
                <a:gd name="T4" fmla="*/ 58 w 591"/>
                <a:gd name="T5" fmla="*/ 433 h 594"/>
                <a:gd name="T6" fmla="*/ 464 w 591"/>
                <a:gd name="T7" fmla="*/ 594 h 594"/>
                <a:gd name="T8" fmla="*/ 589 w 591"/>
                <a:gd name="T9" fmla="*/ 494 h 594"/>
                <a:gd name="T10" fmla="*/ 591 w 591"/>
                <a:gd name="T11" fmla="*/ 199 h 594"/>
                <a:gd name="T12" fmla="*/ 555 w 591"/>
                <a:gd name="T13" fmla="*/ 183 h 594"/>
                <a:gd name="T14" fmla="*/ 519 w 591"/>
                <a:gd name="T15" fmla="*/ 63 h 594"/>
                <a:gd name="T16" fmla="*/ 247 w 591"/>
                <a:gd name="T17" fmla="*/ 0 h 594"/>
                <a:gd name="T18" fmla="*/ 85 w 591"/>
                <a:gd name="T19" fmla="*/ 95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1" h="594">
                  <a:moveTo>
                    <a:pt x="85" y="95"/>
                  </a:moveTo>
                  <a:cubicBezTo>
                    <a:pt x="0" y="277"/>
                    <a:pt x="0" y="277"/>
                    <a:pt x="0" y="277"/>
                  </a:cubicBezTo>
                  <a:cubicBezTo>
                    <a:pt x="0" y="338"/>
                    <a:pt x="23" y="393"/>
                    <a:pt x="58" y="433"/>
                  </a:cubicBezTo>
                  <a:cubicBezTo>
                    <a:pt x="464" y="594"/>
                    <a:pt x="464" y="594"/>
                    <a:pt x="464" y="594"/>
                  </a:cubicBezTo>
                  <a:cubicBezTo>
                    <a:pt x="589" y="494"/>
                    <a:pt x="589" y="494"/>
                    <a:pt x="589" y="494"/>
                  </a:cubicBezTo>
                  <a:cubicBezTo>
                    <a:pt x="591" y="199"/>
                    <a:pt x="591" y="199"/>
                    <a:pt x="591" y="199"/>
                  </a:cubicBezTo>
                  <a:cubicBezTo>
                    <a:pt x="555" y="183"/>
                    <a:pt x="555" y="183"/>
                    <a:pt x="555" y="183"/>
                  </a:cubicBezTo>
                  <a:cubicBezTo>
                    <a:pt x="519" y="63"/>
                    <a:pt x="519" y="63"/>
                    <a:pt x="519" y="63"/>
                  </a:cubicBezTo>
                  <a:cubicBezTo>
                    <a:pt x="247" y="0"/>
                    <a:pt x="247" y="0"/>
                    <a:pt x="247" y="0"/>
                  </a:cubicBezTo>
                  <a:lnTo>
                    <a:pt x="85" y="95"/>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Oval 13"/>
            <p:cNvSpPr>
              <a:spLocks noChangeArrowheads="1"/>
            </p:cNvSpPr>
            <p:nvPr/>
          </p:nvSpPr>
          <p:spPr bwMode="auto">
            <a:xfrm>
              <a:off x="4241800" y="1344613"/>
              <a:ext cx="2482850" cy="446088"/>
            </a:xfrm>
            <a:prstGeom prst="ellipse">
              <a:avLst/>
            </a:prstGeom>
            <a:solidFill>
              <a:srgbClr val="9178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4"/>
            <p:cNvSpPr/>
            <p:nvPr/>
          </p:nvSpPr>
          <p:spPr bwMode="auto">
            <a:xfrm>
              <a:off x="4140200" y="787400"/>
              <a:ext cx="2562225" cy="2862263"/>
            </a:xfrm>
            <a:custGeom>
              <a:avLst/>
              <a:gdLst>
                <a:gd name="T0" fmla="*/ 813 w 834"/>
                <a:gd name="T1" fmla="*/ 345 h 930"/>
                <a:gd name="T2" fmla="*/ 766 w 834"/>
                <a:gd name="T3" fmla="*/ 350 h 930"/>
                <a:gd name="T4" fmla="*/ 647 w 834"/>
                <a:gd name="T5" fmla="*/ 0 h 930"/>
                <a:gd name="T6" fmla="*/ 417 w 834"/>
                <a:gd name="T7" fmla="*/ 0 h 930"/>
                <a:gd name="T8" fmla="*/ 187 w 834"/>
                <a:gd name="T9" fmla="*/ 0 h 930"/>
                <a:gd name="T10" fmla="*/ 67 w 834"/>
                <a:gd name="T11" fmla="*/ 348 h 930"/>
                <a:gd name="T12" fmla="*/ 21 w 834"/>
                <a:gd name="T13" fmla="*/ 345 h 930"/>
                <a:gd name="T14" fmla="*/ 40 w 834"/>
                <a:gd name="T15" fmla="*/ 548 h 930"/>
                <a:gd name="T16" fmla="*/ 99 w 834"/>
                <a:gd name="T17" fmla="*/ 579 h 930"/>
                <a:gd name="T18" fmla="*/ 145 w 834"/>
                <a:gd name="T19" fmla="*/ 715 h 930"/>
                <a:gd name="T20" fmla="*/ 417 w 834"/>
                <a:gd name="T21" fmla="*/ 930 h 930"/>
                <a:gd name="T22" fmla="*/ 688 w 834"/>
                <a:gd name="T23" fmla="*/ 715 h 930"/>
                <a:gd name="T24" fmla="*/ 735 w 834"/>
                <a:gd name="T25" fmla="*/ 579 h 930"/>
                <a:gd name="T26" fmla="*/ 794 w 834"/>
                <a:gd name="T27" fmla="*/ 548 h 930"/>
                <a:gd name="T28" fmla="*/ 813 w 834"/>
                <a:gd name="T29" fmla="*/ 345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4" h="930">
                  <a:moveTo>
                    <a:pt x="813" y="345"/>
                  </a:moveTo>
                  <a:cubicBezTo>
                    <a:pt x="802" y="315"/>
                    <a:pt x="781" y="330"/>
                    <a:pt x="766" y="350"/>
                  </a:cubicBezTo>
                  <a:cubicBezTo>
                    <a:pt x="770" y="118"/>
                    <a:pt x="647" y="0"/>
                    <a:pt x="647" y="0"/>
                  </a:cubicBezTo>
                  <a:cubicBezTo>
                    <a:pt x="417" y="0"/>
                    <a:pt x="417" y="0"/>
                    <a:pt x="417" y="0"/>
                  </a:cubicBezTo>
                  <a:cubicBezTo>
                    <a:pt x="187" y="0"/>
                    <a:pt x="187" y="0"/>
                    <a:pt x="187" y="0"/>
                  </a:cubicBezTo>
                  <a:cubicBezTo>
                    <a:pt x="187" y="0"/>
                    <a:pt x="63" y="118"/>
                    <a:pt x="67" y="348"/>
                  </a:cubicBezTo>
                  <a:cubicBezTo>
                    <a:pt x="52" y="329"/>
                    <a:pt x="32" y="316"/>
                    <a:pt x="21" y="345"/>
                  </a:cubicBezTo>
                  <a:cubicBezTo>
                    <a:pt x="0" y="399"/>
                    <a:pt x="50" y="473"/>
                    <a:pt x="40" y="548"/>
                  </a:cubicBezTo>
                  <a:cubicBezTo>
                    <a:pt x="34" y="598"/>
                    <a:pt x="73" y="593"/>
                    <a:pt x="99" y="579"/>
                  </a:cubicBezTo>
                  <a:cubicBezTo>
                    <a:pt x="108" y="617"/>
                    <a:pt x="123" y="663"/>
                    <a:pt x="145" y="715"/>
                  </a:cubicBezTo>
                  <a:cubicBezTo>
                    <a:pt x="194" y="827"/>
                    <a:pt x="332" y="930"/>
                    <a:pt x="417" y="930"/>
                  </a:cubicBezTo>
                  <a:cubicBezTo>
                    <a:pt x="501" y="930"/>
                    <a:pt x="637" y="827"/>
                    <a:pt x="688" y="715"/>
                  </a:cubicBezTo>
                  <a:cubicBezTo>
                    <a:pt x="711" y="664"/>
                    <a:pt x="725" y="622"/>
                    <a:pt x="735" y="579"/>
                  </a:cubicBezTo>
                  <a:cubicBezTo>
                    <a:pt x="759" y="593"/>
                    <a:pt x="801" y="599"/>
                    <a:pt x="794" y="548"/>
                  </a:cubicBezTo>
                  <a:cubicBezTo>
                    <a:pt x="785" y="473"/>
                    <a:pt x="834" y="399"/>
                    <a:pt x="813" y="345"/>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5"/>
            <p:cNvSpPr/>
            <p:nvPr/>
          </p:nvSpPr>
          <p:spPr bwMode="auto">
            <a:xfrm>
              <a:off x="5605463" y="719138"/>
              <a:ext cx="974725" cy="1947863"/>
            </a:xfrm>
            <a:custGeom>
              <a:avLst/>
              <a:gdLst>
                <a:gd name="T0" fmla="*/ 211 w 317"/>
                <a:gd name="T1" fmla="*/ 582 h 633"/>
                <a:gd name="T2" fmla="*/ 0 w 317"/>
                <a:gd name="T3" fmla="*/ 36 h 633"/>
                <a:gd name="T4" fmla="*/ 76 w 317"/>
                <a:gd name="T5" fmla="*/ 0 h 633"/>
                <a:gd name="T6" fmla="*/ 317 w 317"/>
                <a:gd name="T7" fmla="*/ 386 h 633"/>
                <a:gd name="T8" fmla="*/ 258 w 317"/>
                <a:gd name="T9" fmla="*/ 633 h 633"/>
                <a:gd name="T10" fmla="*/ 257 w 317"/>
                <a:gd name="T11" fmla="*/ 633 h 633"/>
                <a:gd name="T12" fmla="*/ 211 w 317"/>
                <a:gd name="T13" fmla="*/ 582 h 633"/>
              </a:gdLst>
              <a:ahLst/>
              <a:cxnLst>
                <a:cxn ang="0">
                  <a:pos x="T0" y="T1"/>
                </a:cxn>
                <a:cxn ang="0">
                  <a:pos x="T2" y="T3"/>
                </a:cxn>
                <a:cxn ang="0">
                  <a:pos x="T4" y="T5"/>
                </a:cxn>
                <a:cxn ang="0">
                  <a:pos x="T6" y="T7"/>
                </a:cxn>
                <a:cxn ang="0">
                  <a:pos x="T8" y="T9"/>
                </a:cxn>
                <a:cxn ang="0">
                  <a:pos x="T10" y="T11"/>
                </a:cxn>
                <a:cxn ang="0">
                  <a:pos x="T12" y="T13"/>
                </a:cxn>
              </a:cxnLst>
              <a:rect l="0" t="0" r="r" b="b"/>
              <a:pathLst>
                <a:path w="317" h="633">
                  <a:moveTo>
                    <a:pt x="211" y="582"/>
                  </a:moveTo>
                  <a:cubicBezTo>
                    <a:pt x="231" y="417"/>
                    <a:pt x="247" y="144"/>
                    <a:pt x="0" y="36"/>
                  </a:cubicBezTo>
                  <a:cubicBezTo>
                    <a:pt x="76" y="0"/>
                    <a:pt x="76" y="0"/>
                    <a:pt x="76" y="0"/>
                  </a:cubicBezTo>
                  <a:cubicBezTo>
                    <a:pt x="76" y="0"/>
                    <a:pt x="297" y="45"/>
                    <a:pt x="317" y="386"/>
                  </a:cubicBezTo>
                  <a:cubicBezTo>
                    <a:pt x="258" y="633"/>
                    <a:pt x="258" y="633"/>
                    <a:pt x="258" y="633"/>
                  </a:cubicBezTo>
                  <a:cubicBezTo>
                    <a:pt x="257" y="633"/>
                    <a:pt x="257" y="633"/>
                    <a:pt x="257" y="633"/>
                  </a:cubicBezTo>
                  <a:cubicBezTo>
                    <a:pt x="230" y="633"/>
                    <a:pt x="209" y="609"/>
                    <a:pt x="211" y="582"/>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16"/>
            <p:cNvSpPr/>
            <p:nvPr/>
          </p:nvSpPr>
          <p:spPr bwMode="auto">
            <a:xfrm>
              <a:off x="4327525" y="719138"/>
              <a:ext cx="974725" cy="1947863"/>
            </a:xfrm>
            <a:custGeom>
              <a:avLst/>
              <a:gdLst>
                <a:gd name="T0" fmla="*/ 105 w 317"/>
                <a:gd name="T1" fmla="*/ 582 h 633"/>
                <a:gd name="T2" fmla="*/ 317 w 317"/>
                <a:gd name="T3" fmla="*/ 36 h 633"/>
                <a:gd name="T4" fmla="*/ 241 w 317"/>
                <a:gd name="T5" fmla="*/ 0 h 633"/>
                <a:gd name="T6" fmla="*/ 0 w 317"/>
                <a:gd name="T7" fmla="*/ 386 h 633"/>
                <a:gd name="T8" fmla="*/ 59 w 317"/>
                <a:gd name="T9" fmla="*/ 633 h 633"/>
                <a:gd name="T10" fmla="*/ 59 w 317"/>
                <a:gd name="T11" fmla="*/ 633 h 633"/>
                <a:gd name="T12" fmla="*/ 105 w 317"/>
                <a:gd name="T13" fmla="*/ 582 h 633"/>
              </a:gdLst>
              <a:ahLst/>
              <a:cxnLst>
                <a:cxn ang="0">
                  <a:pos x="T0" y="T1"/>
                </a:cxn>
                <a:cxn ang="0">
                  <a:pos x="T2" y="T3"/>
                </a:cxn>
                <a:cxn ang="0">
                  <a:pos x="T4" y="T5"/>
                </a:cxn>
                <a:cxn ang="0">
                  <a:pos x="T6" y="T7"/>
                </a:cxn>
                <a:cxn ang="0">
                  <a:pos x="T8" y="T9"/>
                </a:cxn>
                <a:cxn ang="0">
                  <a:pos x="T10" y="T11"/>
                </a:cxn>
                <a:cxn ang="0">
                  <a:pos x="T12" y="T13"/>
                </a:cxn>
              </a:cxnLst>
              <a:rect l="0" t="0" r="r" b="b"/>
              <a:pathLst>
                <a:path w="317" h="633">
                  <a:moveTo>
                    <a:pt x="105" y="582"/>
                  </a:moveTo>
                  <a:cubicBezTo>
                    <a:pt x="86" y="417"/>
                    <a:pt x="70" y="144"/>
                    <a:pt x="317" y="36"/>
                  </a:cubicBezTo>
                  <a:cubicBezTo>
                    <a:pt x="241" y="0"/>
                    <a:pt x="241" y="0"/>
                    <a:pt x="241" y="0"/>
                  </a:cubicBezTo>
                  <a:cubicBezTo>
                    <a:pt x="241" y="0"/>
                    <a:pt x="20" y="45"/>
                    <a:pt x="0" y="386"/>
                  </a:cubicBezTo>
                  <a:cubicBezTo>
                    <a:pt x="59" y="633"/>
                    <a:pt x="59" y="633"/>
                    <a:pt x="59" y="633"/>
                  </a:cubicBezTo>
                  <a:cubicBezTo>
                    <a:pt x="59" y="633"/>
                    <a:pt x="59" y="633"/>
                    <a:pt x="59" y="633"/>
                  </a:cubicBezTo>
                  <a:cubicBezTo>
                    <a:pt x="87" y="633"/>
                    <a:pt x="108" y="609"/>
                    <a:pt x="105" y="582"/>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7"/>
            <p:cNvSpPr/>
            <p:nvPr/>
          </p:nvSpPr>
          <p:spPr bwMode="auto">
            <a:xfrm>
              <a:off x="4349750" y="215900"/>
              <a:ext cx="2266950" cy="1243013"/>
            </a:xfrm>
            <a:custGeom>
              <a:avLst/>
              <a:gdLst>
                <a:gd name="T0" fmla="*/ 738 w 738"/>
                <a:gd name="T1" fmla="*/ 404 h 404"/>
                <a:gd name="T2" fmla="*/ 737 w 738"/>
                <a:gd name="T3" fmla="*/ 396 h 404"/>
                <a:gd name="T4" fmla="*/ 714 w 738"/>
                <a:gd name="T5" fmla="*/ 298 h 404"/>
                <a:gd name="T6" fmla="*/ 371 w 738"/>
                <a:gd name="T7" fmla="*/ 0 h 404"/>
                <a:gd name="T8" fmla="*/ 28 w 738"/>
                <a:gd name="T9" fmla="*/ 298 h 404"/>
                <a:gd name="T10" fmla="*/ 0 w 738"/>
                <a:gd name="T11" fmla="*/ 404 h 404"/>
                <a:gd name="T12" fmla="*/ 738 w 738"/>
                <a:gd name="T13" fmla="*/ 404 h 404"/>
              </a:gdLst>
              <a:ahLst/>
              <a:cxnLst>
                <a:cxn ang="0">
                  <a:pos x="T0" y="T1"/>
                </a:cxn>
                <a:cxn ang="0">
                  <a:pos x="T2" y="T3"/>
                </a:cxn>
                <a:cxn ang="0">
                  <a:pos x="T4" y="T5"/>
                </a:cxn>
                <a:cxn ang="0">
                  <a:pos x="T6" y="T7"/>
                </a:cxn>
                <a:cxn ang="0">
                  <a:pos x="T8" y="T9"/>
                </a:cxn>
                <a:cxn ang="0">
                  <a:pos x="T10" y="T11"/>
                </a:cxn>
                <a:cxn ang="0">
                  <a:pos x="T12" y="T13"/>
                </a:cxn>
              </a:cxnLst>
              <a:rect l="0" t="0" r="r" b="b"/>
              <a:pathLst>
                <a:path w="738" h="404">
                  <a:moveTo>
                    <a:pt x="738" y="404"/>
                  </a:moveTo>
                  <a:cubicBezTo>
                    <a:pt x="737" y="402"/>
                    <a:pt x="737" y="398"/>
                    <a:pt x="737" y="396"/>
                  </a:cubicBezTo>
                  <a:cubicBezTo>
                    <a:pt x="730" y="376"/>
                    <a:pt x="714" y="319"/>
                    <a:pt x="714" y="298"/>
                  </a:cubicBezTo>
                  <a:cubicBezTo>
                    <a:pt x="714" y="134"/>
                    <a:pt x="561" y="0"/>
                    <a:pt x="371" y="0"/>
                  </a:cubicBezTo>
                  <a:cubicBezTo>
                    <a:pt x="182" y="0"/>
                    <a:pt x="28" y="134"/>
                    <a:pt x="28" y="298"/>
                  </a:cubicBezTo>
                  <a:cubicBezTo>
                    <a:pt x="28" y="316"/>
                    <a:pt x="12" y="372"/>
                    <a:pt x="0" y="404"/>
                  </a:cubicBezTo>
                  <a:lnTo>
                    <a:pt x="738" y="404"/>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Oval 18"/>
            <p:cNvSpPr>
              <a:spLocks noChangeArrowheads="1"/>
            </p:cNvSpPr>
            <p:nvPr/>
          </p:nvSpPr>
          <p:spPr bwMode="auto">
            <a:xfrm>
              <a:off x="5203825" y="3175"/>
              <a:ext cx="542925" cy="547688"/>
            </a:xfrm>
            <a:prstGeom prst="ellipse">
              <a:avLst/>
            </a:pr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9"/>
            <p:cNvSpPr/>
            <p:nvPr/>
          </p:nvSpPr>
          <p:spPr bwMode="auto">
            <a:xfrm>
              <a:off x="4868863" y="255588"/>
              <a:ext cx="328613" cy="957263"/>
            </a:xfrm>
            <a:custGeom>
              <a:avLst/>
              <a:gdLst>
                <a:gd name="T0" fmla="*/ 0 w 107"/>
                <a:gd name="T1" fmla="*/ 45 h 311"/>
                <a:gd name="T2" fmla="*/ 103 w 107"/>
                <a:gd name="T3" fmla="*/ 0 h 311"/>
                <a:gd name="T4" fmla="*/ 107 w 107"/>
                <a:gd name="T5" fmla="*/ 20 h 311"/>
                <a:gd name="T6" fmla="*/ 107 w 107"/>
                <a:gd name="T7" fmla="*/ 258 h 311"/>
                <a:gd name="T8" fmla="*/ 53 w 107"/>
                <a:gd name="T9" fmla="*/ 311 h 311"/>
                <a:gd name="T10" fmla="*/ 0 w 107"/>
                <a:gd name="T11" fmla="*/ 258 h 311"/>
                <a:gd name="T12" fmla="*/ 0 w 107"/>
                <a:gd name="T13" fmla="*/ 45 h 311"/>
              </a:gdLst>
              <a:ahLst/>
              <a:cxnLst>
                <a:cxn ang="0">
                  <a:pos x="T0" y="T1"/>
                </a:cxn>
                <a:cxn ang="0">
                  <a:pos x="T2" y="T3"/>
                </a:cxn>
                <a:cxn ang="0">
                  <a:pos x="T4" y="T5"/>
                </a:cxn>
                <a:cxn ang="0">
                  <a:pos x="T6" y="T7"/>
                </a:cxn>
                <a:cxn ang="0">
                  <a:pos x="T8" y="T9"/>
                </a:cxn>
                <a:cxn ang="0">
                  <a:pos x="T10" y="T11"/>
                </a:cxn>
                <a:cxn ang="0">
                  <a:pos x="T12" y="T13"/>
                </a:cxn>
              </a:cxnLst>
              <a:rect l="0" t="0" r="r" b="b"/>
              <a:pathLst>
                <a:path w="107" h="311">
                  <a:moveTo>
                    <a:pt x="0" y="45"/>
                  </a:moveTo>
                  <a:cubicBezTo>
                    <a:pt x="31" y="25"/>
                    <a:pt x="66" y="10"/>
                    <a:pt x="103" y="0"/>
                  </a:cubicBezTo>
                  <a:cubicBezTo>
                    <a:pt x="105" y="6"/>
                    <a:pt x="107" y="13"/>
                    <a:pt x="107" y="20"/>
                  </a:cubicBezTo>
                  <a:cubicBezTo>
                    <a:pt x="107" y="258"/>
                    <a:pt x="107" y="258"/>
                    <a:pt x="107" y="258"/>
                  </a:cubicBezTo>
                  <a:cubicBezTo>
                    <a:pt x="107" y="287"/>
                    <a:pt x="83" y="311"/>
                    <a:pt x="53" y="311"/>
                  </a:cubicBezTo>
                  <a:cubicBezTo>
                    <a:pt x="24" y="311"/>
                    <a:pt x="0" y="287"/>
                    <a:pt x="0" y="258"/>
                  </a:cubicBezTo>
                  <a:lnTo>
                    <a:pt x="0" y="45"/>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20"/>
            <p:cNvSpPr/>
            <p:nvPr/>
          </p:nvSpPr>
          <p:spPr bwMode="auto">
            <a:xfrm>
              <a:off x="5749925" y="249238"/>
              <a:ext cx="328613" cy="963613"/>
            </a:xfrm>
            <a:custGeom>
              <a:avLst/>
              <a:gdLst>
                <a:gd name="T0" fmla="*/ 6 w 107"/>
                <a:gd name="T1" fmla="*/ 0 h 313"/>
                <a:gd name="T2" fmla="*/ 107 w 107"/>
                <a:gd name="T3" fmla="*/ 41 h 313"/>
                <a:gd name="T4" fmla="*/ 107 w 107"/>
                <a:gd name="T5" fmla="*/ 260 h 313"/>
                <a:gd name="T6" fmla="*/ 54 w 107"/>
                <a:gd name="T7" fmla="*/ 313 h 313"/>
                <a:gd name="T8" fmla="*/ 0 w 107"/>
                <a:gd name="T9" fmla="*/ 260 h 313"/>
                <a:gd name="T10" fmla="*/ 0 w 107"/>
                <a:gd name="T11" fmla="*/ 22 h 313"/>
                <a:gd name="T12" fmla="*/ 6 w 107"/>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107" h="313">
                  <a:moveTo>
                    <a:pt x="6" y="0"/>
                  </a:moveTo>
                  <a:cubicBezTo>
                    <a:pt x="42" y="9"/>
                    <a:pt x="77" y="23"/>
                    <a:pt x="107" y="41"/>
                  </a:cubicBezTo>
                  <a:cubicBezTo>
                    <a:pt x="107" y="260"/>
                    <a:pt x="107" y="260"/>
                    <a:pt x="107" y="260"/>
                  </a:cubicBezTo>
                  <a:cubicBezTo>
                    <a:pt x="107" y="289"/>
                    <a:pt x="83" y="313"/>
                    <a:pt x="54" y="313"/>
                  </a:cubicBezTo>
                  <a:cubicBezTo>
                    <a:pt x="25" y="313"/>
                    <a:pt x="0" y="289"/>
                    <a:pt x="0" y="260"/>
                  </a:cubicBezTo>
                  <a:cubicBezTo>
                    <a:pt x="0" y="22"/>
                    <a:pt x="0" y="22"/>
                    <a:pt x="0" y="22"/>
                  </a:cubicBezTo>
                  <a:cubicBezTo>
                    <a:pt x="0" y="14"/>
                    <a:pt x="2" y="7"/>
                    <a:pt x="6" y="0"/>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21"/>
            <p:cNvSpPr/>
            <p:nvPr/>
          </p:nvSpPr>
          <p:spPr bwMode="auto">
            <a:xfrm>
              <a:off x="4192588" y="1344613"/>
              <a:ext cx="2581275" cy="258763"/>
            </a:xfrm>
            <a:custGeom>
              <a:avLst/>
              <a:gdLst>
                <a:gd name="T0" fmla="*/ 840 w 840"/>
                <a:gd name="T1" fmla="*/ 42 h 84"/>
                <a:gd name="T2" fmla="*/ 810 w 840"/>
                <a:gd name="T3" fmla="*/ 84 h 84"/>
                <a:gd name="T4" fmla="*/ 30 w 840"/>
                <a:gd name="T5" fmla="*/ 84 h 84"/>
                <a:gd name="T6" fmla="*/ 0 w 840"/>
                <a:gd name="T7" fmla="*/ 42 h 84"/>
                <a:gd name="T8" fmla="*/ 30 w 840"/>
                <a:gd name="T9" fmla="*/ 0 h 84"/>
                <a:gd name="T10" fmla="*/ 810 w 840"/>
                <a:gd name="T11" fmla="*/ 0 h 84"/>
                <a:gd name="T12" fmla="*/ 840 w 840"/>
                <a:gd name="T13" fmla="*/ 42 h 84"/>
              </a:gdLst>
              <a:ahLst/>
              <a:cxnLst>
                <a:cxn ang="0">
                  <a:pos x="T0" y="T1"/>
                </a:cxn>
                <a:cxn ang="0">
                  <a:pos x="T2" y="T3"/>
                </a:cxn>
                <a:cxn ang="0">
                  <a:pos x="T4" y="T5"/>
                </a:cxn>
                <a:cxn ang="0">
                  <a:pos x="T6" y="T7"/>
                </a:cxn>
                <a:cxn ang="0">
                  <a:pos x="T8" y="T9"/>
                </a:cxn>
                <a:cxn ang="0">
                  <a:pos x="T10" y="T11"/>
                </a:cxn>
                <a:cxn ang="0">
                  <a:pos x="T12" y="T13"/>
                </a:cxn>
              </a:cxnLst>
              <a:rect l="0" t="0" r="r" b="b"/>
              <a:pathLst>
                <a:path w="840" h="84">
                  <a:moveTo>
                    <a:pt x="840" y="42"/>
                  </a:moveTo>
                  <a:cubicBezTo>
                    <a:pt x="840" y="66"/>
                    <a:pt x="827" y="84"/>
                    <a:pt x="810" y="84"/>
                  </a:cubicBezTo>
                  <a:cubicBezTo>
                    <a:pt x="30" y="84"/>
                    <a:pt x="30" y="84"/>
                    <a:pt x="30" y="84"/>
                  </a:cubicBezTo>
                  <a:cubicBezTo>
                    <a:pt x="13" y="84"/>
                    <a:pt x="0" y="66"/>
                    <a:pt x="0" y="42"/>
                  </a:cubicBezTo>
                  <a:cubicBezTo>
                    <a:pt x="0" y="18"/>
                    <a:pt x="13" y="0"/>
                    <a:pt x="30" y="0"/>
                  </a:cubicBezTo>
                  <a:cubicBezTo>
                    <a:pt x="810" y="0"/>
                    <a:pt x="810" y="0"/>
                    <a:pt x="810" y="0"/>
                  </a:cubicBezTo>
                  <a:cubicBezTo>
                    <a:pt x="827" y="0"/>
                    <a:pt x="840" y="18"/>
                    <a:pt x="840" y="42"/>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Rectangle 22"/>
            <p:cNvSpPr>
              <a:spLocks noChangeArrowheads="1"/>
            </p:cNvSpPr>
            <p:nvPr/>
          </p:nvSpPr>
          <p:spPr bwMode="auto">
            <a:xfrm>
              <a:off x="4067175" y="5791200"/>
              <a:ext cx="1081088" cy="144463"/>
            </a:xfrm>
            <a:prstGeom prst="rect">
              <a:avLst/>
            </a:prstGeom>
            <a:solidFill>
              <a:srgbClr val="BA8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Rectangle 23"/>
            <p:cNvSpPr>
              <a:spLocks noChangeArrowheads="1"/>
            </p:cNvSpPr>
            <p:nvPr/>
          </p:nvSpPr>
          <p:spPr bwMode="auto">
            <a:xfrm>
              <a:off x="5572125" y="5264150"/>
              <a:ext cx="1084263" cy="671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4"/>
            <p:cNvSpPr/>
            <p:nvPr/>
          </p:nvSpPr>
          <p:spPr bwMode="auto">
            <a:xfrm>
              <a:off x="5916613" y="5156200"/>
              <a:ext cx="427038" cy="147638"/>
            </a:xfrm>
            <a:custGeom>
              <a:avLst/>
              <a:gdLst>
                <a:gd name="T0" fmla="*/ 126 w 139"/>
                <a:gd name="T1" fmla="*/ 48 h 48"/>
                <a:gd name="T2" fmla="*/ 13 w 139"/>
                <a:gd name="T3" fmla="*/ 48 h 48"/>
                <a:gd name="T4" fmla="*/ 0 w 139"/>
                <a:gd name="T5" fmla="*/ 35 h 48"/>
                <a:gd name="T6" fmla="*/ 0 w 139"/>
                <a:gd name="T7" fmla="*/ 13 h 48"/>
                <a:gd name="T8" fmla="*/ 13 w 139"/>
                <a:gd name="T9" fmla="*/ 0 h 48"/>
                <a:gd name="T10" fmla="*/ 126 w 139"/>
                <a:gd name="T11" fmla="*/ 0 h 48"/>
                <a:gd name="T12" fmla="*/ 139 w 139"/>
                <a:gd name="T13" fmla="*/ 13 h 48"/>
                <a:gd name="T14" fmla="*/ 139 w 139"/>
                <a:gd name="T15" fmla="*/ 35 h 48"/>
                <a:gd name="T16" fmla="*/ 126 w 139"/>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48">
                  <a:moveTo>
                    <a:pt x="126" y="48"/>
                  </a:moveTo>
                  <a:cubicBezTo>
                    <a:pt x="13" y="48"/>
                    <a:pt x="13" y="48"/>
                    <a:pt x="13" y="48"/>
                  </a:cubicBezTo>
                  <a:cubicBezTo>
                    <a:pt x="5" y="48"/>
                    <a:pt x="0" y="42"/>
                    <a:pt x="0" y="35"/>
                  </a:cubicBezTo>
                  <a:cubicBezTo>
                    <a:pt x="0" y="13"/>
                    <a:pt x="0" y="13"/>
                    <a:pt x="0" y="13"/>
                  </a:cubicBezTo>
                  <a:cubicBezTo>
                    <a:pt x="0" y="6"/>
                    <a:pt x="5" y="0"/>
                    <a:pt x="13" y="0"/>
                  </a:cubicBezTo>
                  <a:cubicBezTo>
                    <a:pt x="126" y="0"/>
                    <a:pt x="126" y="0"/>
                    <a:pt x="126" y="0"/>
                  </a:cubicBezTo>
                  <a:cubicBezTo>
                    <a:pt x="133" y="0"/>
                    <a:pt x="139" y="6"/>
                    <a:pt x="139" y="13"/>
                  </a:cubicBezTo>
                  <a:cubicBezTo>
                    <a:pt x="139" y="35"/>
                    <a:pt x="139" y="35"/>
                    <a:pt x="139" y="35"/>
                  </a:cubicBezTo>
                  <a:cubicBezTo>
                    <a:pt x="139" y="42"/>
                    <a:pt x="133" y="48"/>
                    <a:pt x="126" y="48"/>
                  </a:cubicBezTo>
                  <a:close/>
                </a:path>
              </a:pathLst>
            </a:custGeom>
            <a:solidFill>
              <a:srgbClr val="36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Rectangle 25"/>
            <p:cNvSpPr>
              <a:spLocks noChangeArrowheads="1"/>
            </p:cNvSpPr>
            <p:nvPr/>
          </p:nvSpPr>
          <p:spPr bwMode="auto">
            <a:xfrm>
              <a:off x="6146800" y="5418138"/>
              <a:ext cx="463550" cy="5238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Rectangle 26"/>
            <p:cNvSpPr>
              <a:spLocks noChangeArrowheads="1"/>
            </p:cNvSpPr>
            <p:nvPr/>
          </p:nvSpPr>
          <p:spPr bwMode="auto">
            <a:xfrm>
              <a:off x="6146800" y="5541963"/>
              <a:ext cx="463550" cy="50800"/>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Rectangle 27"/>
            <p:cNvSpPr>
              <a:spLocks noChangeArrowheads="1"/>
            </p:cNvSpPr>
            <p:nvPr/>
          </p:nvSpPr>
          <p:spPr bwMode="auto">
            <a:xfrm>
              <a:off x="6146800" y="5664200"/>
              <a:ext cx="463550" cy="5238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48" name="Rectangle 28"/>
            <p:cNvSpPr>
              <a:spLocks noChangeArrowheads="1"/>
            </p:cNvSpPr>
            <p:nvPr/>
          </p:nvSpPr>
          <p:spPr bwMode="auto">
            <a:xfrm>
              <a:off x="5795963" y="5667375"/>
              <a:ext cx="150813" cy="13176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49" name="Freeform 29"/>
            <p:cNvSpPr/>
            <p:nvPr/>
          </p:nvSpPr>
          <p:spPr bwMode="auto">
            <a:xfrm>
              <a:off x="5946775" y="5507038"/>
              <a:ext cx="49213" cy="77788"/>
            </a:xfrm>
            <a:custGeom>
              <a:avLst/>
              <a:gdLst>
                <a:gd name="T0" fmla="*/ 5 w 16"/>
                <a:gd name="T1" fmla="*/ 24 h 25"/>
                <a:gd name="T2" fmla="*/ 5 w 16"/>
                <a:gd name="T3" fmla="*/ 24 h 25"/>
                <a:gd name="T4" fmla="*/ 13 w 16"/>
                <a:gd name="T5" fmla="*/ 19 h 25"/>
                <a:gd name="T6" fmla="*/ 15 w 16"/>
                <a:gd name="T7" fmla="*/ 8 h 25"/>
                <a:gd name="T8" fmla="*/ 11 w 16"/>
                <a:gd name="T9" fmla="*/ 1 h 25"/>
                <a:gd name="T10" fmla="*/ 3 w 16"/>
                <a:gd name="T11" fmla="*/ 5 h 25"/>
                <a:gd name="T12" fmla="*/ 0 w 16"/>
                <a:gd name="T13" fmla="*/ 17 h 25"/>
                <a:gd name="T14" fmla="*/ 5 w 16"/>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5">
                  <a:moveTo>
                    <a:pt x="5" y="24"/>
                  </a:moveTo>
                  <a:cubicBezTo>
                    <a:pt x="5" y="24"/>
                    <a:pt x="5" y="24"/>
                    <a:pt x="5" y="24"/>
                  </a:cubicBezTo>
                  <a:cubicBezTo>
                    <a:pt x="8" y="25"/>
                    <a:pt x="12" y="23"/>
                    <a:pt x="13" y="19"/>
                  </a:cubicBezTo>
                  <a:cubicBezTo>
                    <a:pt x="15" y="8"/>
                    <a:pt x="15" y="8"/>
                    <a:pt x="15" y="8"/>
                  </a:cubicBezTo>
                  <a:cubicBezTo>
                    <a:pt x="16" y="5"/>
                    <a:pt x="14" y="1"/>
                    <a:pt x="11" y="1"/>
                  </a:cubicBezTo>
                  <a:cubicBezTo>
                    <a:pt x="7" y="0"/>
                    <a:pt x="4" y="1"/>
                    <a:pt x="3" y="5"/>
                  </a:cubicBezTo>
                  <a:cubicBezTo>
                    <a:pt x="0" y="17"/>
                    <a:pt x="0" y="17"/>
                    <a:pt x="0" y="17"/>
                  </a:cubicBezTo>
                  <a:cubicBezTo>
                    <a:pt x="0" y="20"/>
                    <a:pt x="2" y="24"/>
                    <a:pt x="5" y="24"/>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0" name="Freeform 30"/>
            <p:cNvSpPr/>
            <p:nvPr/>
          </p:nvSpPr>
          <p:spPr bwMode="auto">
            <a:xfrm>
              <a:off x="5749925" y="5411788"/>
              <a:ext cx="225425" cy="320675"/>
            </a:xfrm>
            <a:custGeom>
              <a:avLst/>
              <a:gdLst>
                <a:gd name="T0" fmla="*/ 70 w 73"/>
                <a:gd name="T1" fmla="*/ 25 h 104"/>
                <a:gd name="T2" fmla="*/ 73 w 73"/>
                <a:gd name="T3" fmla="*/ 61 h 104"/>
                <a:gd name="T4" fmla="*/ 72 w 73"/>
                <a:gd name="T5" fmla="*/ 69 h 104"/>
                <a:gd name="T6" fmla="*/ 68 w 73"/>
                <a:gd name="T7" fmla="*/ 80 h 104"/>
                <a:gd name="T8" fmla="*/ 63 w 73"/>
                <a:gd name="T9" fmla="*/ 85 h 104"/>
                <a:gd name="T10" fmla="*/ 51 w 73"/>
                <a:gd name="T11" fmla="*/ 100 h 104"/>
                <a:gd name="T12" fmla="*/ 39 w 73"/>
                <a:gd name="T13" fmla="*/ 104 h 104"/>
                <a:gd name="T14" fmla="*/ 32 w 73"/>
                <a:gd name="T15" fmla="*/ 102 h 104"/>
                <a:gd name="T16" fmla="*/ 17 w 73"/>
                <a:gd name="T17" fmla="*/ 88 h 104"/>
                <a:gd name="T18" fmla="*/ 12 w 73"/>
                <a:gd name="T19" fmla="*/ 84 h 104"/>
                <a:gd name="T20" fmla="*/ 6 w 73"/>
                <a:gd name="T21" fmla="*/ 75 h 104"/>
                <a:gd name="T22" fmla="*/ 4 w 73"/>
                <a:gd name="T23" fmla="*/ 67 h 104"/>
                <a:gd name="T24" fmla="*/ 1 w 73"/>
                <a:gd name="T25" fmla="*/ 30 h 104"/>
                <a:gd name="T26" fmla="*/ 19 w 73"/>
                <a:gd name="T27" fmla="*/ 3 h 104"/>
                <a:gd name="T28" fmla="*/ 48 w 73"/>
                <a:gd name="T29" fmla="*/ 1 h 104"/>
                <a:gd name="T30" fmla="*/ 70 w 73"/>
                <a:gd name="T31"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04">
                  <a:moveTo>
                    <a:pt x="70" y="25"/>
                  </a:moveTo>
                  <a:cubicBezTo>
                    <a:pt x="73" y="61"/>
                    <a:pt x="73" y="61"/>
                    <a:pt x="73" y="61"/>
                  </a:cubicBezTo>
                  <a:cubicBezTo>
                    <a:pt x="73" y="64"/>
                    <a:pt x="73" y="67"/>
                    <a:pt x="72" y="69"/>
                  </a:cubicBezTo>
                  <a:cubicBezTo>
                    <a:pt x="71" y="73"/>
                    <a:pt x="70" y="77"/>
                    <a:pt x="68" y="80"/>
                  </a:cubicBezTo>
                  <a:cubicBezTo>
                    <a:pt x="63" y="85"/>
                    <a:pt x="63" y="85"/>
                    <a:pt x="63" y="85"/>
                  </a:cubicBezTo>
                  <a:cubicBezTo>
                    <a:pt x="51" y="100"/>
                    <a:pt x="51" y="100"/>
                    <a:pt x="51" y="100"/>
                  </a:cubicBezTo>
                  <a:cubicBezTo>
                    <a:pt x="49" y="102"/>
                    <a:pt x="44" y="104"/>
                    <a:pt x="39" y="104"/>
                  </a:cubicBezTo>
                  <a:cubicBezTo>
                    <a:pt x="36" y="104"/>
                    <a:pt x="33" y="103"/>
                    <a:pt x="32" y="102"/>
                  </a:cubicBezTo>
                  <a:cubicBezTo>
                    <a:pt x="17" y="88"/>
                    <a:pt x="17" y="88"/>
                    <a:pt x="17" y="88"/>
                  </a:cubicBezTo>
                  <a:cubicBezTo>
                    <a:pt x="12" y="84"/>
                    <a:pt x="12" y="84"/>
                    <a:pt x="12" y="84"/>
                  </a:cubicBezTo>
                  <a:cubicBezTo>
                    <a:pt x="9" y="82"/>
                    <a:pt x="7" y="79"/>
                    <a:pt x="6" y="75"/>
                  </a:cubicBezTo>
                  <a:cubicBezTo>
                    <a:pt x="5" y="72"/>
                    <a:pt x="4" y="69"/>
                    <a:pt x="4" y="67"/>
                  </a:cubicBezTo>
                  <a:cubicBezTo>
                    <a:pt x="1" y="30"/>
                    <a:pt x="1" y="30"/>
                    <a:pt x="1" y="30"/>
                  </a:cubicBezTo>
                  <a:cubicBezTo>
                    <a:pt x="0" y="16"/>
                    <a:pt x="8" y="4"/>
                    <a:pt x="19" y="3"/>
                  </a:cubicBezTo>
                  <a:cubicBezTo>
                    <a:pt x="48" y="1"/>
                    <a:pt x="48" y="1"/>
                    <a:pt x="48" y="1"/>
                  </a:cubicBezTo>
                  <a:cubicBezTo>
                    <a:pt x="59" y="0"/>
                    <a:pt x="69" y="11"/>
                    <a:pt x="70" y="25"/>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1" name="Freeform 31"/>
            <p:cNvSpPr/>
            <p:nvPr/>
          </p:nvSpPr>
          <p:spPr bwMode="auto">
            <a:xfrm>
              <a:off x="5749925" y="5414963"/>
              <a:ext cx="212725" cy="317500"/>
            </a:xfrm>
            <a:custGeom>
              <a:avLst/>
              <a:gdLst>
                <a:gd name="T0" fmla="*/ 65 w 69"/>
                <a:gd name="T1" fmla="*/ 24 h 103"/>
                <a:gd name="T2" fmla="*/ 68 w 69"/>
                <a:gd name="T3" fmla="*/ 60 h 103"/>
                <a:gd name="T4" fmla="*/ 68 w 69"/>
                <a:gd name="T5" fmla="*/ 69 h 103"/>
                <a:gd name="T6" fmla="*/ 64 w 69"/>
                <a:gd name="T7" fmla="*/ 79 h 103"/>
                <a:gd name="T8" fmla="*/ 58 w 69"/>
                <a:gd name="T9" fmla="*/ 84 h 103"/>
                <a:gd name="T10" fmla="*/ 47 w 69"/>
                <a:gd name="T11" fmla="*/ 99 h 103"/>
                <a:gd name="T12" fmla="*/ 39 w 69"/>
                <a:gd name="T13" fmla="*/ 103 h 103"/>
                <a:gd name="T14" fmla="*/ 32 w 69"/>
                <a:gd name="T15" fmla="*/ 101 h 103"/>
                <a:gd name="T16" fmla="*/ 17 w 69"/>
                <a:gd name="T17" fmla="*/ 87 h 103"/>
                <a:gd name="T18" fmla="*/ 12 w 69"/>
                <a:gd name="T19" fmla="*/ 83 h 103"/>
                <a:gd name="T20" fmla="*/ 6 w 69"/>
                <a:gd name="T21" fmla="*/ 74 h 103"/>
                <a:gd name="T22" fmla="*/ 4 w 69"/>
                <a:gd name="T23" fmla="*/ 66 h 103"/>
                <a:gd name="T24" fmla="*/ 1 w 69"/>
                <a:gd name="T25" fmla="*/ 29 h 103"/>
                <a:gd name="T26" fmla="*/ 19 w 69"/>
                <a:gd name="T27" fmla="*/ 2 h 103"/>
                <a:gd name="T28" fmla="*/ 43 w 69"/>
                <a:gd name="T29" fmla="*/ 1 h 103"/>
                <a:gd name="T30" fmla="*/ 65 w 69"/>
                <a:gd name="T31" fmla="*/ 2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103">
                  <a:moveTo>
                    <a:pt x="65" y="24"/>
                  </a:moveTo>
                  <a:cubicBezTo>
                    <a:pt x="68" y="60"/>
                    <a:pt x="68" y="60"/>
                    <a:pt x="68" y="60"/>
                  </a:cubicBezTo>
                  <a:cubicBezTo>
                    <a:pt x="69" y="63"/>
                    <a:pt x="69" y="66"/>
                    <a:pt x="68" y="69"/>
                  </a:cubicBezTo>
                  <a:cubicBezTo>
                    <a:pt x="67" y="73"/>
                    <a:pt x="65" y="76"/>
                    <a:pt x="64" y="79"/>
                  </a:cubicBezTo>
                  <a:cubicBezTo>
                    <a:pt x="58" y="84"/>
                    <a:pt x="58" y="84"/>
                    <a:pt x="58" y="84"/>
                  </a:cubicBezTo>
                  <a:cubicBezTo>
                    <a:pt x="47" y="99"/>
                    <a:pt x="47" y="99"/>
                    <a:pt x="47" y="99"/>
                  </a:cubicBezTo>
                  <a:cubicBezTo>
                    <a:pt x="46" y="101"/>
                    <a:pt x="42" y="102"/>
                    <a:pt x="39" y="103"/>
                  </a:cubicBezTo>
                  <a:cubicBezTo>
                    <a:pt x="36" y="103"/>
                    <a:pt x="33" y="102"/>
                    <a:pt x="32" y="101"/>
                  </a:cubicBezTo>
                  <a:cubicBezTo>
                    <a:pt x="17" y="87"/>
                    <a:pt x="17" y="87"/>
                    <a:pt x="17" y="87"/>
                  </a:cubicBezTo>
                  <a:cubicBezTo>
                    <a:pt x="12" y="83"/>
                    <a:pt x="12" y="83"/>
                    <a:pt x="12" y="83"/>
                  </a:cubicBezTo>
                  <a:cubicBezTo>
                    <a:pt x="9" y="81"/>
                    <a:pt x="7" y="78"/>
                    <a:pt x="6" y="74"/>
                  </a:cubicBezTo>
                  <a:cubicBezTo>
                    <a:pt x="5" y="71"/>
                    <a:pt x="4" y="68"/>
                    <a:pt x="4" y="66"/>
                  </a:cubicBezTo>
                  <a:cubicBezTo>
                    <a:pt x="1" y="29"/>
                    <a:pt x="1" y="29"/>
                    <a:pt x="1" y="29"/>
                  </a:cubicBezTo>
                  <a:cubicBezTo>
                    <a:pt x="0" y="15"/>
                    <a:pt x="8" y="3"/>
                    <a:pt x="19" y="2"/>
                  </a:cubicBezTo>
                  <a:cubicBezTo>
                    <a:pt x="43" y="1"/>
                    <a:pt x="43" y="1"/>
                    <a:pt x="43" y="1"/>
                  </a:cubicBezTo>
                  <a:cubicBezTo>
                    <a:pt x="54" y="0"/>
                    <a:pt x="64" y="10"/>
                    <a:pt x="65" y="24"/>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2" name="Freeform 32"/>
            <p:cNvSpPr/>
            <p:nvPr/>
          </p:nvSpPr>
          <p:spPr bwMode="auto">
            <a:xfrm>
              <a:off x="5729288" y="5522913"/>
              <a:ext cx="55563" cy="79375"/>
            </a:xfrm>
            <a:custGeom>
              <a:avLst/>
              <a:gdLst>
                <a:gd name="T0" fmla="*/ 14 w 18"/>
                <a:gd name="T1" fmla="*/ 24 h 26"/>
                <a:gd name="T2" fmla="*/ 14 w 18"/>
                <a:gd name="T3" fmla="*/ 24 h 26"/>
                <a:gd name="T4" fmla="*/ 5 w 18"/>
                <a:gd name="T5" fmla="*/ 21 h 26"/>
                <a:gd name="T6" fmla="*/ 1 w 18"/>
                <a:gd name="T7" fmla="*/ 10 h 26"/>
                <a:gd name="T8" fmla="*/ 4 w 18"/>
                <a:gd name="T9" fmla="*/ 2 h 26"/>
                <a:gd name="T10" fmla="*/ 13 w 18"/>
                <a:gd name="T11" fmla="*/ 5 h 26"/>
                <a:gd name="T12" fmla="*/ 17 w 18"/>
                <a:gd name="T13" fmla="*/ 16 h 26"/>
                <a:gd name="T14" fmla="*/ 14 w 18"/>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4" y="24"/>
                  </a:moveTo>
                  <a:cubicBezTo>
                    <a:pt x="14" y="24"/>
                    <a:pt x="14" y="24"/>
                    <a:pt x="14" y="24"/>
                  </a:cubicBezTo>
                  <a:cubicBezTo>
                    <a:pt x="11" y="26"/>
                    <a:pt x="7" y="25"/>
                    <a:pt x="5" y="21"/>
                  </a:cubicBezTo>
                  <a:cubicBezTo>
                    <a:pt x="1" y="10"/>
                    <a:pt x="1" y="10"/>
                    <a:pt x="1" y="10"/>
                  </a:cubicBezTo>
                  <a:cubicBezTo>
                    <a:pt x="0" y="7"/>
                    <a:pt x="1" y="3"/>
                    <a:pt x="4" y="2"/>
                  </a:cubicBezTo>
                  <a:cubicBezTo>
                    <a:pt x="7" y="0"/>
                    <a:pt x="12" y="2"/>
                    <a:pt x="13" y="5"/>
                  </a:cubicBezTo>
                  <a:cubicBezTo>
                    <a:pt x="17" y="16"/>
                    <a:pt x="17" y="16"/>
                    <a:pt x="17" y="16"/>
                  </a:cubicBezTo>
                  <a:cubicBezTo>
                    <a:pt x="18" y="19"/>
                    <a:pt x="17" y="23"/>
                    <a:pt x="14" y="24"/>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3" name="Freeform 33"/>
            <p:cNvSpPr/>
            <p:nvPr/>
          </p:nvSpPr>
          <p:spPr bwMode="auto">
            <a:xfrm>
              <a:off x="5746750" y="5346700"/>
              <a:ext cx="230188" cy="244475"/>
            </a:xfrm>
            <a:custGeom>
              <a:avLst/>
              <a:gdLst>
                <a:gd name="T0" fmla="*/ 145 w 145"/>
                <a:gd name="T1" fmla="*/ 82 h 154"/>
                <a:gd name="T2" fmla="*/ 140 w 145"/>
                <a:gd name="T3" fmla="*/ 138 h 154"/>
                <a:gd name="T4" fmla="*/ 116 w 145"/>
                <a:gd name="T5" fmla="*/ 103 h 154"/>
                <a:gd name="T6" fmla="*/ 97 w 145"/>
                <a:gd name="T7" fmla="*/ 101 h 154"/>
                <a:gd name="T8" fmla="*/ 25 w 145"/>
                <a:gd name="T9" fmla="*/ 92 h 154"/>
                <a:gd name="T10" fmla="*/ 16 w 145"/>
                <a:gd name="T11" fmla="*/ 152 h 154"/>
                <a:gd name="T12" fmla="*/ 14 w 145"/>
                <a:gd name="T13" fmla="*/ 154 h 154"/>
                <a:gd name="T14" fmla="*/ 14 w 145"/>
                <a:gd name="T15" fmla="*/ 150 h 154"/>
                <a:gd name="T16" fmla="*/ 0 w 145"/>
                <a:gd name="T17" fmla="*/ 95 h 154"/>
                <a:gd name="T18" fmla="*/ 10 w 145"/>
                <a:gd name="T19" fmla="*/ 35 h 154"/>
                <a:gd name="T20" fmla="*/ 18 w 145"/>
                <a:gd name="T21" fmla="*/ 35 h 154"/>
                <a:gd name="T22" fmla="*/ 29 w 145"/>
                <a:gd name="T23" fmla="*/ 8 h 154"/>
                <a:gd name="T24" fmla="*/ 35 w 145"/>
                <a:gd name="T25" fmla="*/ 18 h 154"/>
                <a:gd name="T26" fmla="*/ 47 w 145"/>
                <a:gd name="T27" fmla="*/ 0 h 154"/>
                <a:gd name="T28" fmla="*/ 78 w 145"/>
                <a:gd name="T29" fmla="*/ 20 h 154"/>
                <a:gd name="T30" fmla="*/ 85 w 145"/>
                <a:gd name="T31" fmla="*/ 8 h 154"/>
                <a:gd name="T32" fmla="*/ 124 w 145"/>
                <a:gd name="T33" fmla="*/ 41 h 154"/>
                <a:gd name="T34" fmla="*/ 126 w 145"/>
                <a:gd name="T35" fmla="*/ 41 h 154"/>
                <a:gd name="T36" fmla="*/ 134 w 145"/>
                <a:gd name="T37" fmla="*/ 33 h 154"/>
                <a:gd name="T38" fmla="*/ 145 w 145"/>
                <a:gd name="T39"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54">
                  <a:moveTo>
                    <a:pt x="145" y="82"/>
                  </a:moveTo>
                  <a:lnTo>
                    <a:pt x="140" y="138"/>
                  </a:lnTo>
                  <a:lnTo>
                    <a:pt x="116" y="103"/>
                  </a:lnTo>
                  <a:lnTo>
                    <a:pt x="97" y="101"/>
                  </a:lnTo>
                  <a:lnTo>
                    <a:pt x="25" y="92"/>
                  </a:lnTo>
                  <a:lnTo>
                    <a:pt x="16" y="152"/>
                  </a:lnTo>
                  <a:lnTo>
                    <a:pt x="14" y="154"/>
                  </a:lnTo>
                  <a:lnTo>
                    <a:pt x="14" y="150"/>
                  </a:lnTo>
                  <a:lnTo>
                    <a:pt x="0" y="95"/>
                  </a:lnTo>
                  <a:lnTo>
                    <a:pt x="10" y="35"/>
                  </a:lnTo>
                  <a:lnTo>
                    <a:pt x="18" y="35"/>
                  </a:lnTo>
                  <a:lnTo>
                    <a:pt x="29" y="8"/>
                  </a:lnTo>
                  <a:lnTo>
                    <a:pt x="35" y="18"/>
                  </a:lnTo>
                  <a:lnTo>
                    <a:pt x="47" y="0"/>
                  </a:lnTo>
                  <a:lnTo>
                    <a:pt x="78" y="20"/>
                  </a:lnTo>
                  <a:lnTo>
                    <a:pt x="85" y="8"/>
                  </a:lnTo>
                  <a:lnTo>
                    <a:pt x="124" y="41"/>
                  </a:lnTo>
                  <a:lnTo>
                    <a:pt x="126" y="41"/>
                  </a:lnTo>
                  <a:lnTo>
                    <a:pt x="134" y="33"/>
                  </a:lnTo>
                  <a:lnTo>
                    <a:pt x="145" y="82"/>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4" name="Freeform 34"/>
            <p:cNvSpPr/>
            <p:nvPr/>
          </p:nvSpPr>
          <p:spPr bwMode="auto">
            <a:xfrm>
              <a:off x="5719763" y="5768975"/>
              <a:ext cx="303213" cy="73025"/>
            </a:xfrm>
            <a:custGeom>
              <a:avLst/>
              <a:gdLst>
                <a:gd name="T0" fmla="*/ 87 w 99"/>
                <a:gd name="T1" fmla="*/ 24 h 24"/>
                <a:gd name="T2" fmla="*/ 12 w 99"/>
                <a:gd name="T3" fmla="*/ 24 h 24"/>
                <a:gd name="T4" fmla="*/ 0 w 99"/>
                <a:gd name="T5" fmla="*/ 12 h 24"/>
                <a:gd name="T6" fmla="*/ 12 w 99"/>
                <a:gd name="T7" fmla="*/ 0 h 24"/>
                <a:gd name="T8" fmla="*/ 87 w 99"/>
                <a:gd name="T9" fmla="*/ 0 h 24"/>
                <a:gd name="T10" fmla="*/ 99 w 99"/>
                <a:gd name="T11" fmla="*/ 12 h 24"/>
                <a:gd name="T12" fmla="*/ 87 w 99"/>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99" h="24">
                  <a:moveTo>
                    <a:pt x="87" y="24"/>
                  </a:moveTo>
                  <a:cubicBezTo>
                    <a:pt x="12" y="24"/>
                    <a:pt x="12" y="24"/>
                    <a:pt x="12" y="24"/>
                  </a:cubicBezTo>
                  <a:cubicBezTo>
                    <a:pt x="5" y="24"/>
                    <a:pt x="0" y="19"/>
                    <a:pt x="0" y="12"/>
                  </a:cubicBezTo>
                  <a:cubicBezTo>
                    <a:pt x="0" y="5"/>
                    <a:pt x="5" y="0"/>
                    <a:pt x="12" y="0"/>
                  </a:cubicBezTo>
                  <a:cubicBezTo>
                    <a:pt x="87" y="0"/>
                    <a:pt x="87" y="0"/>
                    <a:pt x="87" y="0"/>
                  </a:cubicBezTo>
                  <a:cubicBezTo>
                    <a:pt x="94" y="0"/>
                    <a:pt x="99" y="5"/>
                    <a:pt x="99" y="12"/>
                  </a:cubicBezTo>
                  <a:cubicBezTo>
                    <a:pt x="99" y="19"/>
                    <a:pt x="94" y="24"/>
                    <a:pt x="87" y="24"/>
                  </a:cubicBez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47" name="Text Box 3"/>
          <p:cNvSpPr txBox="1">
            <a:spLocks noChangeArrowheads="1"/>
          </p:cNvSpPr>
          <p:nvPr/>
        </p:nvSpPr>
        <p:spPr bwMode="auto">
          <a:xfrm>
            <a:off x="4468736" y="3104810"/>
            <a:ext cx="7041093"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pPr>
            <a:r>
              <a:rPr lang="zh-CN" altLang="en-US" sz="2400" dirty="0">
                <a:solidFill>
                  <a:schemeClr val="bg1"/>
                </a:solidFill>
                <a:latin typeface="汉仪意宋W"/>
                <a:ea typeface="微软雅黑" panose="020B0503020204020204" charset="-122"/>
                <a:sym typeface="汉仪意宋W"/>
              </a:rPr>
              <a:t>国际劳动节又称“五一国际劳动节”、“国际示威游行日”</a:t>
            </a:r>
            <a:r>
              <a:rPr lang="en-US" altLang="zh-CN" sz="2400" dirty="0">
                <a:solidFill>
                  <a:schemeClr val="bg1"/>
                </a:solidFill>
                <a:latin typeface="汉仪意宋W"/>
                <a:ea typeface="微软雅黑" panose="020B0503020204020204" charset="-122"/>
                <a:sym typeface="汉仪意宋W"/>
              </a:rPr>
              <a:t>(International Labor Day</a:t>
            </a:r>
            <a:r>
              <a:rPr lang="zh-CN" altLang="en-US" sz="2400" dirty="0">
                <a:solidFill>
                  <a:schemeClr val="bg1"/>
                </a:solidFill>
                <a:latin typeface="汉仪意宋W"/>
                <a:ea typeface="微软雅黑" panose="020B0503020204020204" charset="-122"/>
                <a:sym typeface="汉仪意宋W"/>
              </a:rPr>
              <a:t>或者</a:t>
            </a:r>
            <a:r>
              <a:rPr lang="en-US" altLang="zh-CN" sz="2400" dirty="0">
                <a:solidFill>
                  <a:schemeClr val="bg1"/>
                </a:solidFill>
                <a:latin typeface="汉仪意宋W"/>
                <a:ea typeface="微软雅黑" panose="020B0503020204020204" charset="-122"/>
                <a:sym typeface="汉仪意宋W"/>
              </a:rPr>
              <a:t>May Day)</a:t>
            </a:r>
            <a:r>
              <a:rPr lang="zh-CN" altLang="en-US" sz="2400" dirty="0">
                <a:solidFill>
                  <a:schemeClr val="bg1"/>
                </a:solidFill>
                <a:latin typeface="汉仪意宋W"/>
                <a:ea typeface="微软雅黑" panose="020B0503020204020204" charset="-122"/>
                <a:sym typeface="汉仪意宋W"/>
              </a:rPr>
              <a:t>，是世界上大多数国家的劳动节。定在每年的五月一日。它是全世界劳动人民共同拥有的节日。　 </a:t>
            </a:r>
          </a:p>
        </p:txBody>
      </p:sp>
      <p:sp>
        <p:nvSpPr>
          <p:cNvPr id="48" name="文本框 47"/>
          <p:cNvSpPr txBox="1"/>
          <p:nvPr/>
        </p:nvSpPr>
        <p:spPr>
          <a:xfrm>
            <a:off x="4468736" y="2577631"/>
            <a:ext cx="4204348" cy="523220"/>
          </a:xfrm>
          <a:prstGeom prst="rect">
            <a:avLst/>
          </a:prstGeom>
          <a:noFill/>
        </p:spPr>
        <p:txBody>
          <a:bodyPr wrap="square" rtlCol="0">
            <a:spAutoFit/>
          </a:bodyPr>
          <a:lstStyle/>
          <a:p>
            <a:pPr algn="dist"/>
            <a:r>
              <a:rPr lang="zh-CN" altLang="en-US" sz="2800" dirty="0">
                <a:solidFill>
                  <a:schemeClr val="bg1"/>
                </a:solidFill>
                <a:latin typeface="汉仪意宋W"/>
                <a:ea typeface="微软雅黑" panose="020B0503020204020204" charset="-122"/>
                <a:sym typeface="汉仪意宋W"/>
              </a:rPr>
              <a:t>五一来历我知道</a:t>
            </a:r>
          </a:p>
        </p:txBody>
      </p:sp>
      <p:cxnSp>
        <p:nvCxnSpPr>
          <p:cNvPr id="49" name="直接连接符 48"/>
          <p:cNvCxnSpPr/>
          <p:nvPr/>
        </p:nvCxnSpPr>
        <p:spPr>
          <a:xfrm>
            <a:off x="4557535" y="2433615"/>
            <a:ext cx="438201" cy="0"/>
          </a:xfrm>
          <a:prstGeom prst="line">
            <a:avLst/>
          </a:prstGeom>
          <a:ln w="12700">
            <a:solidFill>
              <a:srgbClr val="FEC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55"/>
                                        </p:tgtEl>
                                        <p:attrNameLst>
                                          <p:attrName>style.visibility</p:attrName>
                                        </p:attrNameLst>
                                      </p:cBhvr>
                                      <p:to>
                                        <p:strVal val="visible"/>
                                      </p:to>
                                    </p:set>
                                    <p:animEffect transition="in" filter="wipe(down)">
                                      <p:cBhvr>
                                        <p:cTn id="7" dur="750"/>
                                        <p:tgtEl>
                                          <p:spTgt spid="125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750"/>
                                        <p:tgtEl>
                                          <p:spTgt spid="4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五一来历我知道</a:t>
            </a:r>
          </a:p>
        </p:txBody>
      </p:sp>
      <p:sp>
        <p:nvSpPr>
          <p:cNvPr id="6" name="矩形 5"/>
          <p:cNvSpPr/>
          <p:nvPr/>
        </p:nvSpPr>
        <p:spPr>
          <a:xfrm>
            <a:off x="0" y="2204864"/>
            <a:ext cx="12192000" cy="4653136"/>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pic>
        <p:nvPicPr>
          <p:cNvPr id="7" name="Picture 12" descr="D:\办公资源网录入\PPT录入素材\3.jpg3"/>
          <p:cNvPicPr>
            <a:picLocks noChangeAspect="1" noChangeArrowheads="1"/>
          </p:cNvPicPr>
          <p:nvPr/>
        </p:nvPicPr>
        <p:blipFill rotWithShape="1">
          <a:blip r:embed="rId4" cstate="screen"/>
          <a:srcRect/>
          <a:stretch>
            <a:fillRect/>
          </a:stretch>
        </p:blipFill>
        <p:spPr>
          <a:xfrm>
            <a:off x="815992" y="4579951"/>
            <a:ext cx="2160000" cy="14395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13" descr="D:\办公资源网录入\PPT录入素材\3.jpg3"/>
          <p:cNvPicPr>
            <a:picLocks noChangeAspect="1" noChangeArrowheads="1"/>
          </p:cNvPicPr>
          <p:nvPr/>
        </p:nvPicPr>
        <p:blipFill rotWithShape="1">
          <a:blip r:embed="rId4" cstate="screen"/>
          <a:srcRect/>
          <a:stretch>
            <a:fillRect/>
          </a:stretch>
        </p:blipFill>
        <p:spPr>
          <a:xfrm>
            <a:off x="3661357" y="4579951"/>
            <a:ext cx="2160000" cy="14395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1" descr="D:\办公资源网录入\PPT录入素材\3.jpg3"/>
          <p:cNvPicPr>
            <a:picLocks noChangeAspect="1" noChangeArrowheads="1"/>
          </p:cNvPicPr>
          <p:nvPr/>
        </p:nvPicPr>
        <p:blipFill rotWithShape="1">
          <a:blip r:embed="rId4" cstate="screen"/>
          <a:srcRect/>
          <a:stretch>
            <a:fillRect/>
          </a:stretch>
        </p:blipFill>
        <p:spPr bwMode="auto">
          <a:xfrm>
            <a:off x="3661357" y="1845011"/>
            <a:ext cx="2160000" cy="14395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9" descr="D:\办公资源网录入\PPT录入素材\3.jpg3"/>
          <p:cNvPicPr>
            <a:picLocks noChangeAspect="1" noChangeArrowheads="1"/>
          </p:cNvPicPr>
          <p:nvPr/>
        </p:nvPicPr>
        <p:blipFill rotWithShape="1">
          <a:blip r:embed="rId4" cstate="screen"/>
          <a:srcRect/>
          <a:stretch>
            <a:fillRect/>
          </a:stretch>
        </p:blipFill>
        <p:spPr bwMode="auto">
          <a:xfrm>
            <a:off x="815992" y="1845011"/>
            <a:ext cx="2160000" cy="14395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文本框 14"/>
          <p:cNvSpPr txBox="1"/>
          <p:nvPr/>
        </p:nvSpPr>
        <p:spPr>
          <a:xfrm>
            <a:off x="6055772" y="3366019"/>
            <a:ext cx="6034628"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latin typeface="汉仪意宋W"/>
                <a:ea typeface="微软雅黑" panose="020B0503020204020204" charset="-122"/>
                <a:sym typeface="汉仪意宋W"/>
              </a:rPr>
              <a:t>五一国际劳动节源于美国芝加哥城的工人大罢工。</a:t>
            </a:r>
            <a:r>
              <a:rPr lang="en-US" altLang="zh-CN" dirty="0">
                <a:latin typeface="汉仪意宋W"/>
                <a:ea typeface="微软雅黑" panose="020B0503020204020204" charset="-122"/>
                <a:sym typeface="汉仪意宋W"/>
              </a:rPr>
              <a:t>1886</a:t>
            </a:r>
            <a:r>
              <a:rPr lang="zh-CN" altLang="en-US" dirty="0">
                <a:latin typeface="汉仪意宋W"/>
                <a:ea typeface="微软雅黑" panose="020B0503020204020204" charset="-122"/>
                <a:sym typeface="汉仪意宋W"/>
              </a:rPr>
              <a:t>年</a:t>
            </a:r>
            <a:r>
              <a:rPr lang="en-US" altLang="zh-CN" dirty="0">
                <a:latin typeface="汉仪意宋W"/>
                <a:ea typeface="微软雅黑" panose="020B0503020204020204" charset="-122"/>
                <a:sym typeface="汉仪意宋W"/>
              </a:rPr>
              <a:t>5</a:t>
            </a:r>
            <a:r>
              <a:rPr lang="zh-CN" altLang="en-US" dirty="0">
                <a:latin typeface="汉仪意宋W"/>
                <a:ea typeface="微软雅黑" panose="020B0503020204020204" charset="-122"/>
                <a:sym typeface="汉仪意宋W"/>
              </a:rPr>
              <a:t>月</a:t>
            </a:r>
            <a:r>
              <a:rPr lang="en-US" altLang="zh-CN" dirty="0">
                <a:latin typeface="汉仪意宋W"/>
                <a:ea typeface="微软雅黑" panose="020B0503020204020204" charset="-122"/>
                <a:sym typeface="汉仪意宋W"/>
              </a:rPr>
              <a:t>1</a:t>
            </a:r>
            <a:r>
              <a:rPr lang="zh-CN" altLang="en-US" dirty="0">
                <a:latin typeface="汉仪意宋W"/>
                <a:ea typeface="微软雅黑" panose="020B0503020204020204" charset="-122"/>
                <a:sym typeface="汉仪意宋W"/>
              </a:rPr>
              <a:t>日，芝加哥的</a:t>
            </a:r>
            <a:r>
              <a:rPr lang="en-US" altLang="zh-CN" dirty="0">
                <a:latin typeface="汉仪意宋W"/>
                <a:ea typeface="微软雅黑" panose="020B0503020204020204" charset="-122"/>
                <a:sym typeface="汉仪意宋W"/>
              </a:rPr>
              <a:t>216816</a:t>
            </a:r>
            <a:r>
              <a:rPr lang="zh-CN" altLang="en-US" dirty="0">
                <a:latin typeface="汉仪意宋W"/>
                <a:ea typeface="微软雅黑" panose="020B0503020204020204" charset="-122"/>
                <a:sym typeface="汉仪意宋W"/>
              </a:rPr>
              <a:t>名工人为争取实行八小时工作制而举行大罢工，经过艰苦的流血斗争，终于获得了胜利</a:t>
            </a:r>
          </a:p>
        </p:txBody>
      </p:sp>
      <p:grpSp>
        <p:nvGrpSpPr>
          <p:cNvPr id="66" name="组合 65"/>
          <p:cNvGrpSpPr/>
          <p:nvPr/>
        </p:nvGrpSpPr>
        <p:grpSpPr>
          <a:xfrm rot="5400000">
            <a:off x="5873062" y="1299187"/>
            <a:ext cx="1640092" cy="1685446"/>
            <a:chOff x="4146550" y="1393825"/>
            <a:chExt cx="3903663" cy="4011613"/>
          </a:xfrm>
        </p:grpSpPr>
        <p:sp>
          <p:nvSpPr>
            <p:cNvPr id="5" name="Freeform 5"/>
            <p:cNvSpPr/>
            <p:nvPr/>
          </p:nvSpPr>
          <p:spPr bwMode="auto">
            <a:xfrm>
              <a:off x="4171950" y="1449388"/>
              <a:ext cx="3852863" cy="1535113"/>
            </a:xfrm>
            <a:custGeom>
              <a:avLst/>
              <a:gdLst>
                <a:gd name="T0" fmla="*/ 805 w 907"/>
                <a:gd name="T1" fmla="*/ 153 h 361"/>
                <a:gd name="T2" fmla="*/ 774 w 907"/>
                <a:gd name="T3" fmla="*/ 119 h 361"/>
                <a:gd name="T4" fmla="*/ 789 w 907"/>
                <a:gd name="T5" fmla="*/ 76 h 361"/>
                <a:gd name="T6" fmla="*/ 892 w 907"/>
                <a:gd name="T7" fmla="*/ 56 h 361"/>
                <a:gd name="T8" fmla="*/ 781 w 907"/>
                <a:gd name="T9" fmla="*/ 9 h 361"/>
                <a:gd name="T10" fmla="*/ 697 w 907"/>
                <a:gd name="T11" fmla="*/ 92 h 361"/>
                <a:gd name="T12" fmla="*/ 694 w 907"/>
                <a:gd name="T13" fmla="*/ 93 h 361"/>
                <a:gd name="T14" fmla="*/ 195 w 907"/>
                <a:gd name="T15" fmla="*/ 188 h 361"/>
                <a:gd name="T16" fmla="*/ 86 w 907"/>
                <a:gd name="T17" fmla="*/ 142 h 361"/>
                <a:gd name="T18" fmla="*/ 0 w 907"/>
                <a:gd name="T19" fmla="*/ 227 h 361"/>
                <a:gd name="T20" fmla="*/ 103 w 907"/>
                <a:gd name="T21" fmla="*/ 208 h 361"/>
                <a:gd name="T22" fmla="*/ 134 w 907"/>
                <a:gd name="T23" fmla="*/ 242 h 361"/>
                <a:gd name="T24" fmla="*/ 117 w 907"/>
                <a:gd name="T25" fmla="*/ 285 h 361"/>
                <a:gd name="T26" fmla="*/ 15 w 907"/>
                <a:gd name="T27" fmla="*/ 304 h 361"/>
                <a:gd name="T28" fmla="*/ 125 w 907"/>
                <a:gd name="T29" fmla="*/ 353 h 361"/>
                <a:gd name="T30" fmla="*/ 210 w 907"/>
                <a:gd name="T31" fmla="*/ 269 h 361"/>
                <a:gd name="T32" fmla="*/ 213 w 907"/>
                <a:gd name="T33" fmla="*/ 269 h 361"/>
                <a:gd name="T34" fmla="*/ 213 w 907"/>
                <a:gd name="T35" fmla="*/ 269 h 361"/>
                <a:gd name="T36" fmla="*/ 709 w 907"/>
                <a:gd name="T37" fmla="*/ 174 h 361"/>
                <a:gd name="T38" fmla="*/ 713 w 907"/>
                <a:gd name="T39" fmla="*/ 173 h 361"/>
                <a:gd name="T40" fmla="*/ 822 w 907"/>
                <a:gd name="T41" fmla="*/ 219 h 361"/>
                <a:gd name="T42" fmla="*/ 907 w 907"/>
                <a:gd name="T43" fmla="*/ 133 h 361"/>
                <a:gd name="T44" fmla="*/ 805 w 907"/>
                <a:gd name="T45" fmla="*/ 1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7" h="361">
                  <a:moveTo>
                    <a:pt x="805" y="153"/>
                  </a:moveTo>
                  <a:cubicBezTo>
                    <a:pt x="774" y="119"/>
                    <a:pt x="774" y="119"/>
                    <a:pt x="774" y="119"/>
                  </a:cubicBezTo>
                  <a:cubicBezTo>
                    <a:pt x="789" y="76"/>
                    <a:pt x="789" y="76"/>
                    <a:pt x="789" y="76"/>
                  </a:cubicBezTo>
                  <a:cubicBezTo>
                    <a:pt x="892" y="56"/>
                    <a:pt x="892" y="56"/>
                    <a:pt x="892" y="56"/>
                  </a:cubicBezTo>
                  <a:cubicBezTo>
                    <a:pt x="869" y="20"/>
                    <a:pt x="826" y="0"/>
                    <a:pt x="781" y="9"/>
                  </a:cubicBezTo>
                  <a:cubicBezTo>
                    <a:pt x="737" y="17"/>
                    <a:pt x="705" y="51"/>
                    <a:pt x="697" y="92"/>
                  </a:cubicBezTo>
                  <a:cubicBezTo>
                    <a:pt x="696" y="93"/>
                    <a:pt x="695" y="93"/>
                    <a:pt x="694" y="93"/>
                  </a:cubicBezTo>
                  <a:cubicBezTo>
                    <a:pt x="195" y="188"/>
                    <a:pt x="195" y="188"/>
                    <a:pt x="195" y="188"/>
                  </a:cubicBezTo>
                  <a:cubicBezTo>
                    <a:pt x="172" y="153"/>
                    <a:pt x="129" y="134"/>
                    <a:pt x="86" y="142"/>
                  </a:cubicBezTo>
                  <a:cubicBezTo>
                    <a:pt x="41" y="151"/>
                    <a:pt x="8" y="185"/>
                    <a:pt x="0" y="227"/>
                  </a:cubicBezTo>
                  <a:cubicBezTo>
                    <a:pt x="103" y="208"/>
                    <a:pt x="103" y="208"/>
                    <a:pt x="103" y="208"/>
                  </a:cubicBezTo>
                  <a:cubicBezTo>
                    <a:pt x="134" y="242"/>
                    <a:pt x="134" y="242"/>
                    <a:pt x="134" y="242"/>
                  </a:cubicBezTo>
                  <a:cubicBezTo>
                    <a:pt x="117" y="285"/>
                    <a:pt x="117" y="285"/>
                    <a:pt x="117" y="285"/>
                  </a:cubicBezTo>
                  <a:cubicBezTo>
                    <a:pt x="15" y="304"/>
                    <a:pt x="15" y="304"/>
                    <a:pt x="15" y="304"/>
                  </a:cubicBezTo>
                  <a:cubicBezTo>
                    <a:pt x="38" y="341"/>
                    <a:pt x="81" y="361"/>
                    <a:pt x="125" y="353"/>
                  </a:cubicBezTo>
                  <a:cubicBezTo>
                    <a:pt x="169" y="344"/>
                    <a:pt x="202" y="311"/>
                    <a:pt x="210" y="269"/>
                  </a:cubicBezTo>
                  <a:cubicBezTo>
                    <a:pt x="211" y="269"/>
                    <a:pt x="212" y="269"/>
                    <a:pt x="213" y="269"/>
                  </a:cubicBezTo>
                  <a:cubicBezTo>
                    <a:pt x="213" y="269"/>
                    <a:pt x="213" y="269"/>
                    <a:pt x="213" y="269"/>
                  </a:cubicBezTo>
                  <a:cubicBezTo>
                    <a:pt x="709" y="174"/>
                    <a:pt x="709" y="174"/>
                    <a:pt x="709" y="174"/>
                  </a:cubicBezTo>
                  <a:cubicBezTo>
                    <a:pt x="711" y="174"/>
                    <a:pt x="712" y="173"/>
                    <a:pt x="713" y="173"/>
                  </a:cubicBezTo>
                  <a:cubicBezTo>
                    <a:pt x="736" y="208"/>
                    <a:pt x="779" y="227"/>
                    <a:pt x="822" y="219"/>
                  </a:cubicBezTo>
                  <a:cubicBezTo>
                    <a:pt x="867" y="210"/>
                    <a:pt x="899" y="175"/>
                    <a:pt x="907" y="133"/>
                  </a:cubicBezTo>
                  <a:cubicBezTo>
                    <a:pt x="805" y="153"/>
                    <a:pt x="805" y="153"/>
                    <a:pt x="805" y="153"/>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6"/>
            <p:cNvSpPr/>
            <p:nvPr/>
          </p:nvSpPr>
          <p:spPr bwMode="auto">
            <a:xfrm>
              <a:off x="4146550" y="1452563"/>
              <a:ext cx="3903663" cy="1531938"/>
            </a:xfrm>
            <a:custGeom>
              <a:avLst/>
              <a:gdLst>
                <a:gd name="T0" fmla="*/ 815 w 919"/>
                <a:gd name="T1" fmla="*/ 148 h 360"/>
                <a:gd name="T2" fmla="*/ 800 w 919"/>
                <a:gd name="T3" fmla="*/ 80 h 360"/>
                <a:gd name="T4" fmla="*/ 903 w 919"/>
                <a:gd name="T5" fmla="*/ 57 h 360"/>
                <a:gd name="T6" fmla="*/ 808 w 919"/>
                <a:gd name="T7" fmla="*/ 0 h 360"/>
                <a:gd name="T8" fmla="*/ 697 w 919"/>
                <a:gd name="T9" fmla="*/ 90 h 360"/>
                <a:gd name="T10" fmla="*/ 702 w 919"/>
                <a:gd name="T11" fmla="*/ 85 h 360"/>
                <a:gd name="T12" fmla="*/ 698 w 919"/>
                <a:gd name="T13" fmla="*/ 86 h 360"/>
                <a:gd name="T14" fmla="*/ 201 w 919"/>
                <a:gd name="T15" fmla="*/ 187 h 360"/>
                <a:gd name="T16" fmla="*/ 112 w 919"/>
                <a:gd name="T17" fmla="*/ 133 h 360"/>
                <a:gd name="T18" fmla="*/ 0 w 919"/>
                <a:gd name="T19" fmla="*/ 225 h 360"/>
                <a:gd name="T20" fmla="*/ 7 w 919"/>
                <a:gd name="T21" fmla="*/ 232 h 360"/>
                <a:gd name="T22" fmla="*/ 133 w 919"/>
                <a:gd name="T23" fmla="*/ 242 h 360"/>
                <a:gd name="T24" fmla="*/ 20 w 919"/>
                <a:gd name="T25" fmla="*/ 298 h 360"/>
                <a:gd name="T26" fmla="*/ 16 w 919"/>
                <a:gd name="T27" fmla="*/ 307 h 360"/>
                <a:gd name="T28" fmla="*/ 132 w 919"/>
                <a:gd name="T29" fmla="*/ 358 h 360"/>
                <a:gd name="T30" fmla="*/ 216 w 919"/>
                <a:gd name="T31" fmla="*/ 268 h 360"/>
                <a:gd name="T32" fmla="*/ 220 w 919"/>
                <a:gd name="T33" fmla="*/ 274 h 360"/>
                <a:gd name="T34" fmla="*/ 225 w 919"/>
                <a:gd name="T35" fmla="*/ 267 h 360"/>
                <a:gd name="T36" fmla="*/ 219 w 919"/>
                <a:gd name="T37" fmla="*/ 268 h 360"/>
                <a:gd name="T38" fmla="*/ 717 w 919"/>
                <a:gd name="T39" fmla="*/ 179 h 360"/>
                <a:gd name="T40" fmla="*/ 720 w 919"/>
                <a:gd name="T41" fmla="*/ 178 h 360"/>
                <a:gd name="T42" fmla="*/ 714 w 919"/>
                <a:gd name="T43" fmla="*/ 175 h 360"/>
                <a:gd name="T44" fmla="*/ 829 w 919"/>
                <a:gd name="T45" fmla="*/ 224 h 360"/>
                <a:gd name="T46" fmla="*/ 917 w 919"/>
                <a:gd name="T47" fmla="*/ 128 h 360"/>
                <a:gd name="T48" fmla="*/ 809 w 919"/>
                <a:gd name="T49" fmla="*/ 146 h 360"/>
                <a:gd name="T50" fmla="*/ 815 w 919"/>
                <a:gd name="T51" fmla="*/ 148 h 360"/>
                <a:gd name="T52" fmla="*/ 812 w 919"/>
                <a:gd name="T53" fmla="*/ 158 h 360"/>
                <a:gd name="T54" fmla="*/ 913 w 919"/>
                <a:gd name="T55" fmla="*/ 132 h 360"/>
                <a:gd name="T56" fmla="*/ 827 w 919"/>
                <a:gd name="T57" fmla="*/ 212 h 360"/>
                <a:gd name="T58" fmla="*/ 724 w 919"/>
                <a:gd name="T59" fmla="*/ 169 h 360"/>
                <a:gd name="T60" fmla="*/ 714 w 919"/>
                <a:gd name="T61" fmla="*/ 167 h 360"/>
                <a:gd name="T62" fmla="*/ 218 w 919"/>
                <a:gd name="T63" fmla="*/ 262 h 360"/>
                <a:gd name="T64" fmla="*/ 213 w 919"/>
                <a:gd name="T65" fmla="*/ 269 h 360"/>
                <a:gd name="T66" fmla="*/ 219 w 919"/>
                <a:gd name="T67" fmla="*/ 268 h 360"/>
                <a:gd name="T68" fmla="*/ 216 w 919"/>
                <a:gd name="T69" fmla="*/ 262 h 360"/>
                <a:gd name="T70" fmla="*/ 130 w 919"/>
                <a:gd name="T71" fmla="*/ 346 h 360"/>
                <a:gd name="T72" fmla="*/ 26 w 919"/>
                <a:gd name="T73" fmla="*/ 300 h 360"/>
                <a:gd name="T74" fmla="*/ 22 w 919"/>
                <a:gd name="T75" fmla="*/ 309 h 360"/>
                <a:gd name="T76" fmla="*/ 129 w 919"/>
                <a:gd name="T77" fmla="*/ 286 h 360"/>
                <a:gd name="T78" fmla="*/ 144 w 919"/>
                <a:gd name="T79" fmla="*/ 237 h 360"/>
                <a:gd name="T80" fmla="*/ 108 w 919"/>
                <a:gd name="T81" fmla="*/ 201 h 360"/>
                <a:gd name="T82" fmla="*/ 6 w 919"/>
                <a:gd name="T83" fmla="*/ 226 h 360"/>
                <a:gd name="T84" fmla="*/ 93 w 919"/>
                <a:gd name="T85" fmla="*/ 147 h 360"/>
                <a:gd name="T86" fmla="*/ 196 w 919"/>
                <a:gd name="T87" fmla="*/ 191 h 360"/>
                <a:gd name="T88" fmla="*/ 701 w 919"/>
                <a:gd name="T89" fmla="*/ 98 h 360"/>
                <a:gd name="T90" fmla="*/ 703 w 919"/>
                <a:gd name="T91" fmla="*/ 97 h 360"/>
                <a:gd name="T92" fmla="*/ 788 w 919"/>
                <a:gd name="T93" fmla="*/ 13 h 360"/>
                <a:gd name="T94" fmla="*/ 893 w 919"/>
                <a:gd name="T95" fmla="*/ 58 h 360"/>
                <a:gd name="T96" fmla="*/ 897 w 919"/>
                <a:gd name="T97" fmla="*/ 49 h 360"/>
                <a:gd name="T98" fmla="*/ 790 w 919"/>
                <a:gd name="T99" fmla="*/ 73 h 360"/>
                <a:gd name="T100" fmla="*/ 775 w 919"/>
                <a:gd name="T101" fmla="*/ 122 h 360"/>
                <a:gd name="T102" fmla="*/ 812 w 919"/>
                <a:gd name="T103" fmla="*/ 15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9" h="360">
                  <a:moveTo>
                    <a:pt x="811" y="152"/>
                  </a:moveTo>
                  <a:cubicBezTo>
                    <a:pt x="815" y="148"/>
                    <a:pt x="815" y="148"/>
                    <a:pt x="815" y="148"/>
                  </a:cubicBezTo>
                  <a:cubicBezTo>
                    <a:pt x="787" y="117"/>
                    <a:pt x="787" y="117"/>
                    <a:pt x="787" y="117"/>
                  </a:cubicBezTo>
                  <a:cubicBezTo>
                    <a:pt x="800" y="80"/>
                    <a:pt x="800" y="80"/>
                    <a:pt x="800" y="80"/>
                  </a:cubicBezTo>
                  <a:cubicBezTo>
                    <a:pt x="899" y="61"/>
                    <a:pt x="899" y="61"/>
                    <a:pt x="899" y="61"/>
                  </a:cubicBezTo>
                  <a:cubicBezTo>
                    <a:pt x="901" y="61"/>
                    <a:pt x="903" y="59"/>
                    <a:pt x="903" y="57"/>
                  </a:cubicBezTo>
                  <a:cubicBezTo>
                    <a:pt x="904" y="56"/>
                    <a:pt x="904" y="53"/>
                    <a:pt x="903" y="52"/>
                  </a:cubicBezTo>
                  <a:cubicBezTo>
                    <a:pt x="882" y="20"/>
                    <a:pt x="847" y="0"/>
                    <a:pt x="808" y="0"/>
                  </a:cubicBezTo>
                  <a:cubicBezTo>
                    <a:pt x="801" y="0"/>
                    <a:pt x="793" y="0"/>
                    <a:pt x="786" y="2"/>
                  </a:cubicBezTo>
                  <a:cubicBezTo>
                    <a:pt x="740" y="11"/>
                    <a:pt x="706" y="47"/>
                    <a:pt x="697" y="90"/>
                  </a:cubicBezTo>
                  <a:cubicBezTo>
                    <a:pt x="703" y="91"/>
                    <a:pt x="703" y="91"/>
                    <a:pt x="703" y="91"/>
                  </a:cubicBezTo>
                  <a:cubicBezTo>
                    <a:pt x="702" y="85"/>
                    <a:pt x="702" y="85"/>
                    <a:pt x="702" y="85"/>
                  </a:cubicBezTo>
                  <a:cubicBezTo>
                    <a:pt x="701" y="86"/>
                    <a:pt x="700" y="86"/>
                    <a:pt x="698" y="86"/>
                  </a:cubicBezTo>
                  <a:cubicBezTo>
                    <a:pt x="698" y="86"/>
                    <a:pt x="698" y="86"/>
                    <a:pt x="698" y="86"/>
                  </a:cubicBezTo>
                  <a:cubicBezTo>
                    <a:pt x="200" y="181"/>
                    <a:pt x="200" y="181"/>
                    <a:pt x="200" y="181"/>
                  </a:cubicBezTo>
                  <a:cubicBezTo>
                    <a:pt x="201" y="187"/>
                    <a:pt x="201" y="187"/>
                    <a:pt x="201" y="187"/>
                  </a:cubicBezTo>
                  <a:cubicBezTo>
                    <a:pt x="206" y="184"/>
                    <a:pt x="206" y="184"/>
                    <a:pt x="206" y="184"/>
                  </a:cubicBezTo>
                  <a:cubicBezTo>
                    <a:pt x="185" y="153"/>
                    <a:pt x="150" y="133"/>
                    <a:pt x="112" y="133"/>
                  </a:cubicBezTo>
                  <a:cubicBezTo>
                    <a:pt x="105" y="133"/>
                    <a:pt x="98" y="134"/>
                    <a:pt x="91" y="135"/>
                  </a:cubicBezTo>
                  <a:cubicBezTo>
                    <a:pt x="44" y="144"/>
                    <a:pt x="9" y="181"/>
                    <a:pt x="0" y="225"/>
                  </a:cubicBezTo>
                  <a:cubicBezTo>
                    <a:pt x="0" y="227"/>
                    <a:pt x="1" y="229"/>
                    <a:pt x="2" y="231"/>
                  </a:cubicBezTo>
                  <a:cubicBezTo>
                    <a:pt x="3" y="232"/>
                    <a:pt x="5" y="233"/>
                    <a:pt x="7" y="232"/>
                  </a:cubicBezTo>
                  <a:cubicBezTo>
                    <a:pt x="107" y="213"/>
                    <a:pt x="107" y="213"/>
                    <a:pt x="107" y="213"/>
                  </a:cubicBezTo>
                  <a:cubicBezTo>
                    <a:pt x="133" y="242"/>
                    <a:pt x="133" y="242"/>
                    <a:pt x="133" y="242"/>
                  </a:cubicBezTo>
                  <a:cubicBezTo>
                    <a:pt x="119" y="279"/>
                    <a:pt x="119" y="279"/>
                    <a:pt x="119" y="279"/>
                  </a:cubicBezTo>
                  <a:cubicBezTo>
                    <a:pt x="20" y="298"/>
                    <a:pt x="20" y="298"/>
                    <a:pt x="20" y="298"/>
                  </a:cubicBezTo>
                  <a:cubicBezTo>
                    <a:pt x="18" y="298"/>
                    <a:pt x="16" y="299"/>
                    <a:pt x="15" y="301"/>
                  </a:cubicBezTo>
                  <a:cubicBezTo>
                    <a:pt x="15" y="303"/>
                    <a:pt x="15" y="305"/>
                    <a:pt x="16" y="307"/>
                  </a:cubicBezTo>
                  <a:cubicBezTo>
                    <a:pt x="36" y="339"/>
                    <a:pt x="72" y="360"/>
                    <a:pt x="111" y="360"/>
                  </a:cubicBezTo>
                  <a:cubicBezTo>
                    <a:pt x="118" y="360"/>
                    <a:pt x="125" y="359"/>
                    <a:pt x="132" y="358"/>
                  </a:cubicBezTo>
                  <a:cubicBezTo>
                    <a:pt x="179" y="349"/>
                    <a:pt x="213" y="313"/>
                    <a:pt x="222" y="270"/>
                  </a:cubicBezTo>
                  <a:cubicBezTo>
                    <a:pt x="216" y="268"/>
                    <a:pt x="216" y="268"/>
                    <a:pt x="216" y="268"/>
                  </a:cubicBezTo>
                  <a:cubicBezTo>
                    <a:pt x="217" y="274"/>
                    <a:pt x="217" y="274"/>
                    <a:pt x="217" y="274"/>
                  </a:cubicBezTo>
                  <a:cubicBezTo>
                    <a:pt x="218" y="274"/>
                    <a:pt x="219" y="274"/>
                    <a:pt x="220" y="274"/>
                  </a:cubicBezTo>
                  <a:cubicBezTo>
                    <a:pt x="222" y="274"/>
                    <a:pt x="223" y="273"/>
                    <a:pt x="224" y="271"/>
                  </a:cubicBezTo>
                  <a:cubicBezTo>
                    <a:pt x="225" y="270"/>
                    <a:pt x="226" y="268"/>
                    <a:pt x="225" y="267"/>
                  </a:cubicBezTo>
                  <a:cubicBezTo>
                    <a:pt x="225" y="267"/>
                    <a:pt x="225" y="267"/>
                    <a:pt x="225" y="267"/>
                  </a:cubicBezTo>
                  <a:cubicBezTo>
                    <a:pt x="219" y="268"/>
                    <a:pt x="219" y="268"/>
                    <a:pt x="219" y="268"/>
                  </a:cubicBezTo>
                  <a:cubicBezTo>
                    <a:pt x="220" y="274"/>
                    <a:pt x="220" y="274"/>
                    <a:pt x="220" y="274"/>
                  </a:cubicBezTo>
                  <a:cubicBezTo>
                    <a:pt x="717" y="179"/>
                    <a:pt x="717" y="179"/>
                    <a:pt x="717" y="179"/>
                  </a:cubicBezTo>
                  <a:cubicBezTo>
                    <a:pt x="717" y="179"/>
                    <a:pt x="717" y="179"/>
                    <a:pt x="717" y="179"/>
                  </a:cubicBezTo>
                  <a:cubicBezTo>
                    <a:pt x="718" y="178"/>
                    <a:pt x="719" y="178"/>
                    <a:pt x="720" y="178"/>
                  </a:cubicBezTo>
                  <a:cubicBezTo>
                    <a:pt x="719" y="172"/>
                    <a:pt x="719" y="172"/>
                    <a:pt x="719" y="172"/>
                  </a:cubicBezTo>
                  <a:cubicBezTo>
                    <a:pt x="714" y="175"/>
                    <a:pt x="714" y="175"/>
                    <a:pt x="714" y="175"/>
                  </a:cubicBezTo>
                  <a:cubicBezTo>
                    <a:pt x="734" y="206"/>
                    <a:pt x="769" y="226"/>
                    <a:pt x="808" y="226"/>
                  </a:cubicBezTo>
                  <a:cubicBezTo>
                    <a:pt x="815" y="226"/>
                    <a:pt x="822" y="225"/>
                    <a:pt x="829" y="224"/>
                  </a:cubicBezTo>
                  <a:cubicBezTo>
                    <a:pt x="876" y="215"/>
                    <a:pt x="911" y="178"/>
                    <a:pt x="919" y="133"/>
                  </a:cubicBezTo>
                  <a:cubicBezTo>
                    <a:pt x="919" y="131"/>
                    <a:pt x="919" y="129"/>
                    <a:pt x="917" y="128"/>
                  </a:cubicBezTo>
                  <a:cubicBezTo>
                    <a:pt x="916" y="126"/>
                    <a:pt x="914" y="126"/>
                    <a:pt x="912" y="126"/>
                  </a:cubicBezTo>
                  <a:cubicBezTo>
                    <a:pt x="809" y="146"/>
                    <a:pt x="809" y="146"/>
                    <a:pt x="809" y="146"/>
                  </a:cubicBezTo>
                  <a:cubicBezTo>
                    <a:pt x="811" y="152"/>
                    <a:pt x="811" y="152"/>
                    <a:pt x="811" y="152"/>
                  </a:cubicBezTo>
                  <a:cubicBezTo>
                    <a:pt x="815" y="148"/>
                    <a:pt x="815" y="148"/>
                    <a:pt x="815" y="148"/>
                  </a:cubicBezTo>
                  <a:cubicBezTo>
                    <a:pt x="811" y="152"/>
                    <a:pt x="811" y="152"/>
                    <a:pt x="811" y="152"/>
                  </a:cubicBezTo>
                  <a:cubicBezTo>
                    <a:pt x="812" y="158"/>
                    <a:pt x="812" y="158"/>
                    <a:pt x="812" y="158"/>
                  </a:cubicBezTo>
                  <a:cubicBezTo>
                    <a:pt x="914" y="138"/>
                    <a:pt x="914" y="138"/>
                    <a:pt x="914" y="138"/>
                  </a:cubicBezTo>
                  <a:cubicBezTo>
                    <a:pt x="913" y="132"/>
                    <a:pt x="913" y="132"/>
                    <a:pt x="913" y="132"/>
                  </a:cubicBezTo>
                  <a:cubicBezTo>
                    <a:pt x="907" y="131"/>
                    <a:pt x="907" y="131"/>
                    <a:pt x="907" y="131"/>
                  </a:cubicBezTo>
                  <a:cubicBezTo>
                    <a:pt x="900" y="171"/>
                    <a:pt x="869" y="204"/>
                    <a:pt x="827" y="212"/>
                  </a:cubicBezTo>
                  <a:cubicBezTo>
                    <a:pt x="821" y="213"/>
                    <a:pt x="814" y="214"/>
                    <a:pt x="808" y="214"/>
                  </a:cubicBezTo>
                  <a:cubicBezTo>
                    <a:pt x="774" y="214"/>
                    <a:pt x="742" y="196"/>
                    <a:pt x="724" y="169"/>
                  </a:cubicBezTo>
                  <a:cubicBezTo>
                    <a:pt x="722" y="167"/>
                    <a:pt x="719" y="166"/>
                    <a:pt x="717" y="166"/>
                  </a:cubicBezTo>
                  <a:cubicBezTo>
                    <a:pt x="716" y="167"/>
                    <a:pt x="715" y="167"/>
                    <a:pt x="714" y="167"/>
                  </a:cubicBezTo>
                  <a:cubicBezTo>
                    <a:pt x="714" y="167"/>
                    <a:pt x="714" y="167"/>
                    <a:pt x="714" y="167"/>
                  </a:cubicBezTo>
                  <a:cubicBezTo>
                    <a:pt x="218" y="262"/>
                    <a:pt x="218" y="262"/>
                    <a:pt x="218" y="262"/>
                  </a:cubicBezTo>
                  <a:cubicBezTo>
                    <a:pt x="217" y="262"/>
                    <a:pt x="215" y="263"/>
                    <a:pt x="214" y="264"/>
                  </a:cubicBezTo>
                  <a:cubicBezTo>
                    <a:pt x="213" y="266"/>
                    <a:pt x="213" y="267"/>
                    <a:pt x="213" y="269"/>
                  </a:cubicBezTo>
                  <a:cubicBezTo>
                    <a:pt x="213" y="269"/>
                    <a:pt x="213" y="269"/>
                    <a:pt x="213" y="269"/>
                  </a:cubicBezTo>
                  <a:cubicBezTo>
                    <a:pt x="219" y="268"/>
                    <a:pt x="219" y="268"/>
                    <a:pt x="219" y="268"/>
                  </a:cubicBezTo>
                  <a:cubicBezTo>
                    <a:pt x="218" y="262"/>
                    <a:pt x="218" y="262"/>
                    <a:pt x="218" y="262"/>
                  </a:cubicBezTo>
                  <a:cubicBezTo>
                    <a:pt x="218" y="262"/>
                    <a:pt x="217" y="262"/>
                    <a:pt x="216" y="262"/>
                  </a:cubicBezTo>
                  <a:cubicBezTo>
                    <a:pt x="213" y="263"/>
                    <a:pt x="211" y="265"/>
                    <a:pt x="210" y="267"/>
                  </a:cubicBezTo>
                  <a:cubicBezTo>
                    <a:pt x="202" y="306"/>
                    <a:pt x="172" y="338"/>
                    <a:pt x="130" y="346"/>
                  </a:cubicBezTo>
                  <a:cubicBezTo>
                    <a:pt x="124" y="347"/>
                    <a:pt x="118" y="348"/>
                    <a:pt x="111" y="348"/>
                  </a:cubicBezTo>
                  <a:cubicBezTo>
                    <a:pt x="76" y="348"/>
                    <a:pt x="44" y="329"/>
                    <a:pt x="26" y="300"/>
                  </a:cubicBezTo>
                  <a:cubicBezTo>
                    <a:pt x="21" y="303"/>
                    <a:pt x="21" y="303"/>
                    <a:pt x="21" y="303"/>
                  </a:cubicBezTo>
                  <a:cubicBezTo>
                    <a:pt x="22" y="309"/>
                    <a:pt x="22" y="309"/>
                    <a:pt x="22" y="309"/>
                  </a:cubicBezTo>
                  <a:cubicBezTo>
                    <a:pt x="125" y="290"/>
                    <a:pt x="125" y="290"/>
                    <a:pt x="125" y="290"/>
                  </a:cubicBezTo>
                  <a:cubicBezTo>
                    <a:pt x="127" y="290"/>
                    <a:pt x="128" y="288"/>
                    <a:pt x="129" y="286"/>
                  </a:cubicBezTo>
                  <a:cubicBezTo>
                    <a:pt x="145" y="243"/>
                    <a:pt x="145" y="243"/>
                    <a:pt x="145" y="243"/>
                  </a:cubicBezTo>
                  <a:cubicBezTo>
                    <a:pt x="146" y="241"/>
                    <a:pt x="145" y="239"/>
                    <a:pt x="144" y="237"/>
                  </a:cubicBezTo>
                  <a:cubicBezTo>
                    <a:pt x="113" y="203"/>
                    <a:pt x="113" y="203"/>
                    <a:pt x="113" y="203"/>
                  </a:cubicBezTo>
                  <a:cubicBezTo>
                    <a:pt x="112" y="201"/>
                    <a:pt x="110" y="201"/>
                    <a:pt x="108" y="201"/>
                  </a:cubicBezTo>
                  <a:cubicBezTo>
                    <a:pt x="5" y="220"/>
                    <a:pt x="5" y="220"/>
                    <a:pt x="5" y="220"/>
                  </a:cubicBezTo>
                  <a:cubicBezTo>
                    <a:pt x="6" y="226"/>
                    <a:pt x="6" y="226"/>
                    <a:pt x="6" y="226"/>
                  </a:cubicBezTo>
                  <a:cubicBezTo>
                    <a:pt x="12" y="227"/>
                    <a:pt x="12" y="227"/>
                    <a:pt x="12" y="227"/>
                  </a:cubicBezTo>
                  <a:cubicBezTo>
                    <a:pt x="20" y="188"/>
                    <a:pt x="51" y="155"/>
                    <a:pt x="93" y="147"/>
                  </a:cubicBezTo>
                  <a:cubicBezTo>
                    <a:pt x="99" y="146"/>
                    <a:pt x="105" y="145"/>
                    <a:pt x="112" y="145"/>
                  </a:cubicBezTo>
                  <a:cubicBezTo>
                    <a:pt x="146" y="145"/>
                    <a:pt x="177" y="163"/>
                    <a:pt x="196" y="191"/>
                  </a:cubicBezTo>
                  <a:cubicBezTo>
                    <a:pt x="197" y="193"/>
                    <a:pt x="200" y="194"/>
                    <a:pt x="202" y="193"/>
                  </a:cubicBezTo>
                  <a:cubicBezTo>
                    <a:pt x="701" y="98"/>
                    <a:pt x="701" y="98"/>
                    <a:pt x="701" y="98"/>
                  </a:cubicBezTo>
                  <a:cubicBezTo>
                    <a:pt x="701" y="98"/>
                    <a:pt x="701" y="98"/>
                    <a:pt x="701" y="98"/>
                  </a:cubicBezTo>
                  <a:cubicBezTo>
                    <a:pt x="702" y="98"/>
                    <a:pt x="702" y="97"/>
                    <a:pt x="703" y="97"/>
                  </a:cubicBezTo>
                  <a:cubicBezTo>
                    <a:pt x="706" y="97"/>
                    <a:pt x="708" y="95"/>
                    <a:pt x="709" y="93"/>
                  </a:cubicBezTo>
                  <a:cubicBezTo>
                    <a:pt x="717" y="54"/>
                    <a:pt x="747" y="22"/>
                    <a:pt x="788" y="13"/>
                  </a:cubicBezTo>
                  <a:cubicBezTo>
                    <a:pt x="795" y="12"/>
                    <a:pt x="801" y="12"/>
                    <a:pt x="808" y="12"/>
                  </a:cubicBezTo>
                  <a:cubicBezTo>
                    <a:pt x="843" y="12"/>
                    <a:pt x="875" y="30"/>
                    <a:pt x="893" y="58"/>
                  </a:cubicBezTo>
                  <a:cubicBezTo>
                    <a:pt x="898" y="55"/>
                    <a:pt x="898" y="55"/>
                    <a:pt x="898" y="55"/>
                  </a:cubicBezTo>
                  <a:cubicBezTo>
                    <a:pt x="897" y="49"/>
                    <a:pt x="897" y="49"/>
                    <a:pt x="897" y="49"/>
                  </a:cubicBezTo>
                  <a:cubicBezTo>
                    <a:pt x="794" y="69"/>
                    <a:pt x="794" y="69"/>
                    <a:pt x="794" y="69"/>
                  </a:cubicBezTo>
                  <a:cubicBezTo>
                    <a:pt x="792" y="70"/>
                    <a:pt x="791" y="71"/>
                    <a:pt x="790" y="73"/>
                  </a:cubicBezTo>
                  <a:cubicBezTo>
                    <a:pt x="774" y="116"/>
                    <a:pt x="774" y="116"/>
                    <a:pt x="774" y="116"/>
                  </a:cubicBezTo>
                  <a:cubicBezTo>
                    <a:pt x="773" y="118"/>
                    <a:pt x="774" y="121"/>
                    <a:pt x="775" y="122"/>
                  </a:cubicBezTo>
                  <a:cubicBezTo>
                    <a:pt x="806" y="156"/>
                    <a:pt x="806" y="156"/>
                    <a:pt x="806" y="156"/>
                  </a:cubicBezTo>
                  <a:cubicBezTo>
                    <a:pt x="808" y="158"/>
                    <a:pt x="810" y="158"/>
                    <a:pt x="812" y="158"/>
                  </a:cubicBezTo>
                  <a:cubicBezTo>
                    <a:pt x="811" y="152"/>
                    <a:pt x="811" y="152"/>
                    <a:pt x="811" y="152"/>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7"/>
            <p:cNvSpPr/>
            <p:nvPr/>
          </p:nvSpPr>
          <p:spPr bwMode="auto">
            <a:xfrm>
              <a:off x="5081588" y="1393825"/>
              <a:ext cx="2144713" cy="3984625"/>
            </a:xfrm>
            <a:custGeom>
              <a:avLst/>
              <a:gdLst>
                <a:gd name="T0" fmla="*/ 0 w 505"/>
                <a:gd name="T1" fmla="*/ 210 h 937"/>
                <a:gd name="T2" fmla="*/ 36 w 505"/>
                <a:gd name="T3" fmla="*/ 93 h 937"/>
                <a:gd name="T4" fmla="*/ 100 w 505"/>
                <a:gd name="T5" fmla="*/ 88 h 937"/>
                <a:gd name="T6" fmla="*/ 125 w 505"/>
                <a:gd name="T7" fmla="*/ 57 h 937"/>
                <a:gd name="T8" fmla="*/ 197 w 505"/>
                <a:gd name="T9" fmla="*/ 60 h 937"/>
                <a:gd name="T10" fmla="*/ 276 w 505"/>
                <a:gd name="T11" fmla="*/ 21 h 937"/>
                <a:gd name="T12" fmla="*/ 322 w 505"/>
                <a:gd name="T13" fmla="*/ 61 h 937"/>
                <a:gd name="T14" fmla="*/ 422 w 505"/>
                <a:gd name="T15" fmla="*/ 35 h 937"/>
                <a:gd name="T16" fmla="*/ 459 w 505"/>
                <a:gd name="T17" fmla="*/ 148 h 937"/>
                <a:gd name="T18" fmla="*/ 449 w 505"/>
                <a:gd name="T19" fmla="*/ 200 h 937"/>
                <a:gd name="T20" fmla="*/ 460 w 505"/>
                <a:gd name="T21" fmla="*/ 200 h 937"/>
                <a:gd name="T22" fmla="*/ 505 w 505"/>
                <a:gd name="T23" fmla="*/ 247 h 937"/>
                <a:gd name="T24" fmla="*/ 487 w 505"/>
                <a:gd name="T25" fmla="*/ 399 h 937"/>
                <a:gd name="T26" fmla="*/ 360 w 505"/>
                <a:gd name="T27" fmla="*/ 544 h 937"/>
                <a:gd name="T28" fmla="*/ 415 w 505"/>
                <a:gd name="T29" fmla="*/ 937 h 937"/>
                <a:gd name="T30" fmla="*/ 90 w 505"/>
                <a:gd name="T31" fmla="*/ 937 h 937"/>
                <a:gd name="T32" fmla="*/ 130 w 505"/>
                <a:gd name="T33" fmla="*/ 536 h 937"/>
                <a:gd name="T34" fmla="*/ 35 w 505"/>
                <a:gd name="T35" fmla="*/ 346 h 937"/>
                <a:gd name="T36" fmla="*/ 25 w 505"/>
                <a:gd name="T37" fmla="*/ 270 h 937"/>
                <a:gd name="T38" fmla="*/ 0 w 505"/>
                <a:gd name="T39" fmla="*/ 21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5" h="937">
                  <a:moveTo>
                    <a:pt x="0" y="210"/>
                  </a:moveTo>
                  <a:cubicBezTo>
                    <a:pt x="0" y="142"/>
                    <a:pt x="36" y="93"/>
                    <a:pt x="36" y="93"/>
                  </a:cubicBezTo>
                  <a:cubicBezTo>
                    <a:pt x="75" y="74"/>
                    <a:pt x="100" y="88"/>
                    <a:pt x="100" y="88"/>
                  </a:cubicBezTo>
                  <a:cubicBezTo>
                    <a:pt x="103" y="68"/>
                    <a:pt x="125" y="57"/>
                    <a:pt x="125" y="57"/>
                  </a:cubicBezTo>
                  <a:cubicBezTo>
                    <a:pt x="180" y="42"/>
                    <a:pt x="197" y="60"/>
                    <a:pt x="197" y="60"/>
                  </a:cubicBezTo>
                  <a:cubicBezTo>
                    <a:pt x="208" y="31"/>
                    <a:pt x="258" y="21"/>
                    <a:pt x="276" y="21"/>
                  </a:cubicBezTo>
                  <a:cubicBezTo>
                    <a:pt x="293" y="21"/>
                    <a:pt x="322" y="61"/>
                    <a:pt x="322" y="61"/>
                  </a:cubicBezTo>
                  <a:cubicBezTo>
                    <a:pt x="367" y="0"/>
                    <a:pt x="422" y="35"/>
                    <a:pt x="422" y="35"/>
                  </a:cubicBezTo>
                  <a:cubicBezTo>
                    <a:pt x="430" y="43"/>
                    <a:pt x="459" y="148"/>
                    <a:pt x="459" y="148"/>
                  </a:cubicBezTo>
                  <a:cubicBezTo>
                    <a:pt x="449" y="200"/>
                    <a:pt x="449" y="200"/>
                    <a:pt x="449" y="200"/>
                  </a:cubicBezTo>
                  <a:cubicBezTo>
                    <a:pt x="460" y="200"/>
                    <a:pt x="460" y="200"/>
                    <a:pt x="460" y="200"/>
                  </a:cubicBezTo>
                  <a:cubicBezTo>
                    <a:pt x="505" y="247"/>
                    <a:pt x="505" y="247"/>
                    <a:pt x="505" y="247"/>
                  </a:cubicBezTo>
                  <a:cubicBezTo>
                    <a:pt x="487" y="399"/>
                    <a:pt x="487" y="399"/>
                    <a:pt x="487" y="399"/>
                  </a:cubicBezTo>
                  <a:cubicBezTo>
                    <a:pt x="487" y="399"/>
                    <a:pt x="445" y="511"/>
                    <a:pt x="360" y="544"/>
                  </a:cubicBezTo>
                  <a:cubicBezTo>
                    <a:pt x="415" y="937"/>
                    <a:pt x="415" y="937"/>
                    <a:pt x="415" y="937"/>
                  </a:cubicBezTo>
                  <a:cubicBezTo>
                    <a:pt x="90" y="937"/>
                    <a:pt x="90" y="937"/>
                    <a:pt x="90" y="937"/>
                  </a:cubicBezTo>
                  <a:cubicBezTo>
                    <a:pt x="130" y="536"/>
                    <a:pt x="130" y="536"/>
                    <a:pt x="130" y="536"/>
                  </a:cubicBezTo>
                  <a:cubicBezTo>
                    <a:pt x="130" y="536"/>
                    <a:pt x="50" y="476"/>
                    <a:pt x="35" y="346"/>
                  </a:cubicBezTo>
                  <a:cubicBezTo>
                    <a:pt x="35" y="346"/>
                    <a:pt x="15" y="318"/>
                    <a:pt x="25" y="270"/>
                  </a:cubicBezTo>
                  <a:cubicBezTo>
                    <a:pt x="25" y="270"/>
                    <a:pt x="4" y="237"/>
                    <a:pt x="0" y="210"/>
                  </a:cubicBezTo>
                </a:path>
              </a:pathLst>
            </a:custGeom>
            <a:solidFill>
              <a:srgbClr val="FFF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8"/>
            <p:cNvSpPr/>
            <p:nvPr/>
          </p:nvSpPr>
          <p:spPr bwMode="auto">
            <a:xfrm>
              <a:off x="5246688" y="2865438"/>
              <a:ext cx="849313" cy="2513013"/>
            </a:xfrm>
            <a:custGeom>
              <a:avLst/>
              <a:gdLst>
                <a:gd name="T0" fmla="*/ 0 w 200"/>
                <a:gd name="T1" fmla="*/ 0 h 591"/>
                <a:gd name="T2" fmla="*/ 200 w 200"/>
                <a:gd name="T3" fmla="*/ 198 h 591"/>
                <a:gd name="T4" fmla="*/ 117 w 200"/>
                <a:gd name="T5" fmla="*/ 591 h 591"/>
                <a:gd name="T6" fmla="*/ 51 w 200"/>
                <a:gd name="T7" fmla="*/ 591 h 591"/>
                <a:gd name="T8" fmla="*/ 91 w 200"/>
                <a:gd name="T9" fmla="*/ 190 h 591"/>
                <a:gd name="T10" fmla="*/ 0 w 200"/>
                <a:gd name="T11" fmla="*/ 0 h 591"/>
              </a:gdLst>
              <a:ahLst/>
              <a:cxnLst>
                <a:cxn ang="0">
                  <a:pos x="T0" y="T1"/>
                </a:cxn>
                <a:cxn ang="0">
                  <a:pos x="T2" y="T3"/>
                </a:cxn>
                <a:cxn ang="0">
                  <a:pos x="T4" y="T5"/>
                </a:cxn>
                <a:cxn ang="0">
                  <a:pos x="T6" y="T7"/>
                </a:cxn>
                <a:cxn ang="0">
                  <a:pos x="T8" y="T9"/>
                </a:cxn>
                <a:cxn ang="0">
                  <a:pos x="T10" y="T11"/>
                </a:cxn>
              </a:cxnLst>
              <a:rect l="0" t="0" r="r" b="b"/>
              <a:pathLst>
                <a:path w="200" h="591">
                  <a:moveTo>
                    <a:pt x="0" y="0"/>
                  </a:moveTo>
                  <a:cubicBezTo>
                    <a:pt x="0" y="0"/>
                    <a:pt x="57" y="207"/>
                    <a:pt x="200" y="198"/>
                  </a:cubicBezTo>
                  <a:cubicBezTo>
                    <a:pt x="200" y="198"/>
                    <a:pt x="138" y="200"/>
                    <a:pt x="117" y="591"/>
                  </a:cubicBezTo>
                  <a:cubicBezTo>
                    <a:pt x="51" y="591"/>
                    <a:pt x="51" y="591"/>
                    <a:pt x="51" y="591"/>
                  </a:cubicBezTo>
                  <a:cubicBezTo>
                    <a:pt x="91" y="190"/>
                    <a:pt x="91" y="190"/>
                    <a:pt x="91" y="190"/>
                  </a:cubicBezTo>
                  <a:cubicBezTo>
                    <a:pt x="91" y="190"/>
                    <a:pt x="0" y="118"/>
                    <a:pt x="0" y="0"/>
                  </a:cubicBez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9"/>
            <p:cNvSpPr>
              <a:spLocks noEditPoints="1"/>
            </p:cNvSpPr>
            <p:nvPr/>
          </p:nvSpPr>
          <p:spPr bwMode="auto">
            <a:xfrm>
              <a:off x="5081588" y="1606550"/>
              <a:ext cx="1949450" cy="1778000"/>
            </a:xfrm>
            <a:custGeom>
              <a:avLst/>
              <a:gdLst>
                <a:gd name="T0" fmla="*/ 249 w 459"/>
                <a:gd name="T1" fmla="*/ 155 h 418"/>
                <a:gd name="T2" fmla="*/ 449 w 459"/>
                <a:gd name="T3" fmla="*/ 150 h 418"/>
                <a:gd name="T4" fmla="*/ 459 w 459"/>
                <a:gd name="T5" fmla="*/ 98 h 418"/>
                <a:gd name="T6" fmla="*/ 357 w 459"/>
                <a:gd name="T7" fmla="*/ 94 h 418"/>
                <a:gd name="T8" fmla="*/ 357 w 459"/>
                <a:gd name="T9" fmla="*/ 94 h 418"/>
                <a:gd name="T10" fmla="*/ 331 w 459"/>
                <a:gd name="T11" fmla="*/ 0 h 418"/>
                <a:gd name="T12" fmla="*/ 322 w 459"/>
                <a:gd name="T13" fmla="*/ 11 h 418"/>
                <a:gd name="T14" fmla="*/ 317 w 459"/>
                <a:gd name="T15" fmla="*/ 105 h 418"/>
                <a:gd name="T16" fmla="*/ 189 w 459"/>
                <a:gd name="T17" fmla="*/ 124 h 418"/>
                <a:gd name="T18" fmla="*/ 210 w 459"/>
                <a:gd name="T19" fmla="*/ 116 h 418"/>
                <a:gd name="T20" fmla="*/ 201 w 459"/>
                <a:gd name="T21" fmla="*/ 2 h 418"/>
                <a:gd name="T22" fmla="*/ 190 w 459"/>
                <a:gd name="T23" fmla="*/ 44 h 418"/>
                <a:gd name="T24" fmla="*/ 197 w 459"/>
                <a:gd name="T25" fmla="*/ 10 h 418"/>
                <a:gd name="T26" fmla="*/ 187 w 459"/>
                <a:gd name="T27" fmla="*/ 4 h 418"/>
                <a:gd name="T28" fmla="*/ 131 w 459"/>
                <a:gd name="T29" fmla="*/ 134 h 418"/>
                <a:gd name="T30" fmla="*/ 78 w 459"/>
                <a:gd name="T31" fmla="*/ 150 h 418"/>
                <a:gd name="T32" fmla="*/ 77 w 459"/>
                <a:gd name="T33" fmla="*/ 150 h 418"/>
                <a:gd name="T34" fmla="*/ 84 w 459"/>
                <a:gd name="T35" fmla="*/ 107 h 418"/>
                <a:gd name="T36" fmla="*/ 100 w 459"/>
                <a:gd name="T37" fmla="*/ 38 h 418"/>
                <a:gd name="T38" fmla="*/ 55 w 459"/>
                <a:gd name="T39" fmla="*/ 152 h 418"/>
                <a:gd name="T40" fmla="*/ 0 w 459"/>
                <a:gd name="T41" fmla="*/ 165 h 418"/>
                <a:gd name="T42" fmla="*/ 60 w 459"/>
                <a:gd name="T43" fmla="*/ 264 h 418"/>
                <a:gd name="T44" fmla="*/ 123 w 459"/>
                <a:gd name="T45" fmla="*/ 275 h 418"/>
                <a:gd name="T46" fmla="*/ 135 w 459"/>
                <a:gd name="T47" fmla="*/ 286 h 418"/>
                <a:gd name="T48" fmla="*/ 249 w 459"/>
                <a:gd name="T49" fmla="*/ 293 h 418"/>
                <a:gd name="T50" fmla="*/ 234 w 459"/>
                <a:gd name="T51" fmla="*/ 418 h 418"/>
                <a:gd name="T52" fmla="*/ 341 w 459"/>
                <a:gd name="T53" fmla="*/ 265 h 418"/>
                <a:gd name="T54" fmla="*/ 285 w 459"/>
                <a:gd name="T55" fmla="*/ 248 h 418"/>
                <a:gd name="T56" fmla="*/ 348 w 459"/>
                <a:gd name="T57" fmla="*/ 263 h 418"/>
                <a:gd name="T58" fmla="*/ 399 w 459"/>
                <a:gd name="T59" fmla="*/ 250 h 418"/>
                <a:gd name="T60" fmla="*/ 234 w 459"/>
                <a:gd name="T61" fmla="*/ 206 h 418"/>
                <a:gd name="T62" fmla="*/ 236 w 459"/>
                <a:gd name="T63" fmla="*/ 220 h 418"/>
                <a:gd name="T64" fmla="*/ 249 w 459"/>
                <a:gd name="T65" fmla="*/ 155 h 418"/>
                <a:gd name="T66" fmla="*/ 173 w 459"/>
                <a:gd name="T67" fmla="*/ 129 h 418"/>
                <a:gd name="T68" fmla="*/ 173 w 459"/>
                <a:gd name="T69" fmla="*/ 129 h 418"/>
                <a:gd name="T70" fmla="*/ 174 w 459"/>
                <a:gd name="T71" fmla="*/ 122 h 418"/>
                <a:gd name="T72" fmla="*/ 173 w 459"/>
                <a:gd name="T73" fmla="*/ 12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 h="418">
                  <a:moveTo>
                    <a:pt x="249" y="155"/>
                  </a:moveTo>
                  <a:cubicBezTo>
                    <a:pt x="449" y="150"/>
                    <a:pt x="449" y="150"/>
                    <a:pt x="449" y="150"/>
                  </a:cubicBezTo>
                  <a:cubicBezTo>
                    <a:pt x="459" y="98"/>
                    <a:pt x="459" y="98"/>
                    <a:pt x="459" y="98"/>
                  </a:cubicBezTo>
                  <a:cubicBezTo>
                    <a:pt x="413" y="91"/>
                    <a:pt x="380" y="91"/>
                    <a:pt x="357" y="94"/>
                  </a:cubicBezTo>
                  <a:cubicBezTo>
                    <a:pt x="357" y="94"/>
                    <a:pt x="357" y="94"/>
                    <a:pt x="357" y="94"/>
                  </a:cubicBezTo>
                  <a:cubicBezTo>
                    <a:pt x="333" y="91"/>
                    <a:pt x="331" y="0"/>
                    <a:pt x="331" y="0"/>
                  </a:cubicBezTo>
                  <a:cubicBezTo>
                    <a:pt x="322" y="11"/>
                    <a:pt x="322" y="11"/>
                    <a:pt x="322" y="11"/>
                  </a:cubicBezTo>
                  <a:cubicBezTo>
                    <a:pt x="317" y="105"/>
                    <a:pt x="317" y="105"/>
                    <a:pt x="317" y="105"/>
                  </a:cubicBezTo>
                  <a:cubicBezTo>
                    <a:pt x="274" y="100"/>
                    <a:pt x="217" y="115"/>
                    <a:pt x="189" y="124"/>
                  </a:cubicBezTo>
                  <a:cubicBezTo>
                    <a:pt x="195" y="121"/>
                    <a:pt x="202" y="118"/>
                    <a:pt x="210" y="116"/>
                  </a:cubicBezTo>
                  <a:cubicBezTo>
                    <a:pt x="210" y="116"/>
                    <a:pt x="193" y="105"/>
                    <a:pt x="201" y="2"/>
                  </a:cubicBezTo>
                  <a:cubicBezTo>
                    <a:pt x="201" y="2"/>
                    <a:pt x="196" y="20"/>
                    <a:pt x="190" y="44"/>
                  </a:cubicBezTo>
                  <a:cubicBezTo>
                    <a:pt x="197" y="10"/>
                    <a:pt x="197" y="10"/>
                    <a:pt x="197" y="10"/>
                  </a:cubicBezTo>
                  <a:cubicBezTo>
                    <a:pt x="187" y="4"/>
                    <a:pt x="187" y="4"/>
                    <a:pt x="187" y="4"/>
                  </a:cubicBezTo>
                  <a:cubicBezTo>
                    <a:pt x="187" y="4"/>
                    <a:pt x="154" y="121"/>
                    <a:pt x="131" y="134"/>
                  </a:cubicBezTo>
                  <a:cubicBezTo>
                    <a:pt x="95" y="140"/>
                    <a:pt x="78" y="150"/>
                    <a:pt x="78" y="150"/>
                  </a:cubicBezTo>
                  <a:cubicBezTo>
                    <a:pt x="77" y="150"/>
                    <a:pt x="77" y="150"/>
                    <a:pt x="77" y="150"/>
                  </a:cubicBezTo>
                  <a:cubicBezTo>
                    <a:pt x="77" y="141"/>
                    <a:pt x="78" y="127"/>
                    <a:pt x="84" y="107"/>
                  </a:cubicBezTo>
                  <a:cubicBezTo>
                    <a:pt x="93" y="72"/>
                    <a:pt x="100" y="38"/>
                    <a:pt x="100" y="38"/>
                  </a:cubicBezTo>
                  <a:cubicBezTo>
                    <a:pt x="100" y="38"/>
                    <a:pt x="74" y="52"/>
                    <a:pt x="55" y="152"/>
                  </a:cubicBezTo>
                  <a:cubicBezTo>
                    <a:pt x="21" y="157"/>
                    <a:pt x="0" y="165"/>
                    <a:pt x="0" y="165"/>
                  </a:cubicBezTo>
                  <a:cubicBezTo>
                    <a:pt x="14" y="215"/>
                    <a:pt x="60" y="264"/>
                    <a:pt x="60" y="264"/>
                  </a:cubicBezTo>
                  <a:cubicBezTo>
                    <a:pt x="71" y="274"/>
                    <a:pt x="99" y="275"/>
                    <a:pt x="123" y="275"/>
                  </a:cubicBezTo>
                  <a:cubicBezTo>
                    <a:pt x="146" y="275"/>
                    <a:pt x="135" y="286"/>
                    <a:pt x="135" y="286"/>
                  </a:cubicBezTo>
                  <a:cubicBezTo>
                    <a:pt x="191" y="275"/>
                    <a:pt x="249" y="293"/>
                    <a:pt x="249" y="293"/>
                  </a:cubicBezTo>
                  <a:cubicBezTo>
                    <a:pt x="206" y="343"/>
                    <a:pt x="234" y="418"/>
                    <a:pt x="234" y="418"/>
                  </a:cubicBezTo>
                  <a:cubicBezTo>
                    <a:pt x="233" y="303"/>
                    <a:pt x="341" y="265"/>
                    <a:pt x="341" y="265"/>
                  </a:cubicBezTo>
                  <a:cubicBezTo>
                    <a:pt x="320" y="261"/>
                    <a:pt x="301" y="255"/>
                    <a:pt x="285" y="248"/>
                  </a:cubicBezTo>
                  <a:cubicBezTo>
                    <a:pt x="317" y="260"/>
                    <a:pt x="348" y="263"/>
                    <a:pt x="348" y="263"/>
                  </a:cubicBezTo>
                  <a:cubicBezTo>
                    <a:pt x="366" y="257"/>
                    <a:pt x="399" y="250"/>
                    <a:pt x="399" y="250"/>
                  </a:cubicBezTo>
                  <a:cubicBezTo>
                    <a:pt x="300" y="254"/>
                    <a:pt x="234" y="206"/>
                    <a:pt x="234" y="206"/>
                  </a:cubicBezTo>
                  <a:cubicBezTo>
                    <a:pt x="236" y="220"/>
                    <a:pt x="236" y="220"/>
                    <a:pt x="236" y="220"/>
                  </a:cubicBezTo>
                  <a:cubicBezTo>
                    <a:pt x="227" y="170"/>
                    <a:pt x="249" y="155"/>
                    <a:pt x="249" y="155"/>
                  </a:cubicBezTo>
                  <a:moveTo>
                    <a:pt x="173" y="129"/>
                  </a:moveTo>
                  <a:cubicBezTo>
                    <a:pt x="173" y="129"/>
                    <a:pt x="173" y="129"/>
                    <a:pt x="173" y="129"/>
                  </a:cubicBezTo>
                  <a:cubicBezTo>
                    <a:pt x="174" y="122"/>
                    <a:pt x="174" y="122"/>
                    <a:pt x="174" y="122"/>
                  </a:cubicBezTo>
                  <a:cubicBezTo>
                    <a:pt x="174" y="125"/>
                    <a:pt x="174" y="127"/>
                    <a:pt x="173" y="129"/>
                  </a:cubicBezTo>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0"/>
            <p:cNvSpPr/>
            <p:nvPr/>
          </p:nvSpPr>
          <p:spPr bwMode="auto">
            <a:xfrm>
              <a:off x="6402388" y="3681413"/>
              <a:ext cx="211138" cy="52388"/>
            </a:xfrm>
            <a:custGeom>
              <a:avLst/>
              <a:gdLst>
                <a:gd name="T0" fmla="*/ 50 w 50"/>
                <a:gd name="T1" fmla="*/ 12 h 12"/>
                <a:gd name="T2" fmla="*/ 42 w 50"/>
                <a:gd name="T3" fmla="*/ 12 h 12"/>
                <a:gd name="T4" fmla="*/ 24 w 50"/>
                <a:gd name="T5" fmla="*/ 11 h 12"/>
                <a:gd name="T6" fmla="*/ 7 w 50"/>
                <a:gd name="T7" fmla="*/ 8 h 12"/>
                <a:gd name="T8" fmla="*/ 2 w 50"/>
                <a:gd name="T9" fmla="*/ 6 h 12"/>
                <a:gd name="T10" fmla="*/ 0 w 50"/>
                <a:gd name="T11" fmla="*/ 6 h 12"/>
                <a:gd name="T12" fmla="*/ 2 w 50"/>
                <a:gd name="T13" fmla="*/ 6 h 12"/>
                <a:gd name="T14" fmla="*/ 7 w 50"/>
                <a:gd name="T15" fmla="*/ 6 h 12"/>
                <a:gd name="T16" fmla="*/ 24 w 50"/>
                <a:gd name="T17" fmla="*/ 5 h 12"/>
                <a:gd name="T18" fmla="*/ 40 w 50"/>
                <a:gd name="T19" fmla="*/ 2 h 12"/>
                <a:gd name="T20" fmla="*/ 48 w 50"/>
                <a:gd name="T21" fmla="*/ 0 h 12"/>
                <a:gd name="T22" fmla="*/ 50 w 50"/>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2">
                  <a:moveTo>
                    <a:pt x="50" y="12"/>
                  </a:moveTo>
                  <a:cubicBezTo>
                    <a:pt x="50" y="12"/>
                    <a:pt x="46" y="12"/>
                    <a:pt x="42" y="12"/>
                  </a:cubicBezTo>
                  <a:cubicBezTo>
                    <a:pt x="37" y="12"/>
                    <a:pt x="30" y="11"/>
                    <a:pt x="24" y="11"/>
                  </a:cubicBezTo>
                  <a:cubicBezTo>
                    <a:pt x="18" y="10"/>
                    <a:pt x="12" y="9"/>
                    <a:pt x="7" y="8"/>
                  </a:cubicBezTo>
                  <a:cubicBezTo>
                    <a:pt x="5" y="7"/>
                    <a:pt x="3" y="7"/>
                    <a:pt x="2" y="6"/>
                  </a:cubicBezTo>
                  <a:cubicBezTo>
                    <a:pt x="0" y="6"/>
                    <a:pt x="0" y="6"/>
                    <a:pt x="0" y="6"/>
                  </a:cubicBezTo>
                  <a:cubicBezTo>
                    <a:pt x="0" y="6"/>
                    <a:pt x="0" y="6"/>
                    <a:pt x="2" y="6"/>
                  </a:cubicBezTo>
                  <a:cubicBezTo>
                    <a:pt x="3" y="6"/>
                    <a:pt x="5" y="6"/>
                    <a:pt x="7" y="6"/>
                  </a:cubicBezTo>
                  <a:cubicBezTo>
                    <a:pt x="12" y="6"/>
                    <a:pt x="18" y="5"/>
                    <a:pt x="24" y="5"/>
                  </a:cubicBezTo>
                  <a:cubicBezTo>
                    <a:pt x="30" y="4"/>
                    <a:pt x="36" y="3"/>
                    <a:pt x="40" y="2"/>
                  </a:cubicBezTo>
                  <a:cubicBezTo>
                    <a:pt x="45" y="1"/>
                    <a:pt x="48" y="0"/>
                    <a:pt x="48" y="0"/>
                  </a:cubicBezTo>
                  <a:lnTo>
                    <a:pt x="50"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1"/>
            <p:cNvSpPr/>
            <p:nvPr/>
          </p:nvSpPr>
          <p:spPr bwMode="auto">
            <a:xfrm>
              <a:off x="5624513" y="3648075"/>
              <a:ext cx="230188" cy="68263"/>
            </a:xfrm>
            <a:custGeom>
              <a:avLst/>
              <a:gdLst>
                <a:gd name="T0" fmla="*/ 4 w 54"/>
                <a:gd name="T1" fmla="*/ 0 h 16"/>
                <a:gd name="T2" fmla="*/ 7 w 54"/>
                <a:gd name="T3" fmla="*/ 2 h 16"/>
                <a:gd name="T4" fmla="*/ 9 w 54"/>
                <a:gd name="T5" fmla="*/ 3 h 16"/>
                <a:gd name="T6" fmla="*/ 12 w 54"/>
                <a:gd name="T7" fmla="*/ 4 h 16"/>
                <a:gd name="T8" fmla="*/ 19 w 54"/>
                <a:gd name="T9" fmla="*/ 7 h 16"/>
                <a:gd name="T10" fmla="*/ 28 w 54"/>
                <a:gd name="T11" fmla="*/ 10 h 16"/>
                <a:gd name="T12" fmla="*/ 46 w 54"/>
                <a:gd name="T13" fmla="*/ 14 h 16"/>
                <a:gd name="T14" fmla="*/ 54 w 54"/>
                <a:gd name="T15" fmla="*/ 15 h 16"/>
                <a:gd name="T16" fmla="*/ 46 w 54"/>
                <a:gd name="T17" fmla="*/ 16 h 16"/>
                <a:gd name="T18" fmla="*/ 27 w 54"/>
                <a:gd name="T19" fmla="*/ 16 h 16"/>
                <a:gd name="T20" fmla="*/ 17 w 54"/>
                <a:gd name="T21" fmla="*/ 15 h 16"/>
                <a:gd name="T22" fmla="*/ 9 w 54"/>
                <a:gd name="T23" fmla="*/ 14 h 16"/>
                <a:gd name="T24" fmla="*/ 5 w 54"/>
                <a:gd name="T25" fmla="*/ 13 h 16"/>
                <a:gd name="T26" fmla="*/ 3 w 54"/>
                <a:gd name="T27" fmla="*/ 12 h 16"/>
                <a:gd name="T28" fmla="*/ 0 w 54"/>
                <a:gd name="T29" fmla="*/ 12 h 16"/>
                <a:gd name="T30" fmla="*/ 4 w 5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6">
                  <a:moveTo>
                    <a:pt x="4" y="0"/>
                  </a:moveTo>
                  <a:cubicBezTo>
                    <a:pt x="4" y="0"/>
                    <a:pt x="5" y="1"/>
                    <a:pt x="7" y="2"/>
                  </a:cubicBezTo>
                  <a:cubicBezTo>
                    <a:pt x="7" y="2"/>
                    <a:pt x="8" y="2"/>
                    <a:pt x="9" y="3"/>
                  </a:cubicBezTo>
                  <a:cubicBezTo>
                    <a:pt x="10" y="3"/>
                    <a:pt x="11" y="3"/>
                    <a:pt x="12" y="4"/>
                  </a:cubicBezTo>
                  <a:cubicBezTo>
                    <a:pt x="14" y="5"/>
                    <a:pt x="16" y="6"/>
                    <a:pt x="19" y="7"/>
                  </a:cubicBezTo>
                  <a:cubicBezTo>
                    <a:pt x="22" y="8"/>
                    <a:pt x="25" y="9"/>
                    <a:pt x="28" y="10"/>
                  </a:cubicBezTo>
                  <a:cubicBezTo>
                    <a:pt x="34" y="12"/>
                    <a:pt x="41" y="13"/>
                    <a:pt x="46" y="14"/>
                  </a:cubicBezTo>
                  <a:cubicBezTo>
                    <a:pt x="51" y="15"/>
                    <a:pt x="54" y="15"/>
                    <a:pt x="54" y="15"/>
                  </a:cubicBezTo>
                  <a:cubicBezTo>
                    <a:pt x="54" y="15"/>
                    <a:pt x="51" y="16"/>
                    <a:pt x="46" y="16"/>
                  </a:cubicBezTo>
                  <a:cubicBezTo>
                    <a:pt x="41" y="16"/>
                    <a:pt x="34" y="16"/>
                    <a:pt x="27" y="16"/>
                  </a:cubicBezTo>
                  <a:cubicBezTo>
                    <a:pt x="24" y="16"/>
                    <a:pt x="21" y="15"/>
                    <a:pt x="17" y="15"/>
                  </a:cubicBezTo>
                  <a:cubicBezTo>
                    <a:pt x="14" y="15"/>
                    <a:pt x="11" y="14"/>
                    <a:pt x="9" y="14"/>
                  </a:cubicBezTo>
                  <a:cubicBezTo>
                    <a:pt x="7" y="13"/>
                    <a:pt x="6" y="13"/>
                    <a:pt x="5" y="13"/>
                  </a:cubicBezTo>
                  <a:cubicBezTo>
                    <a:pt x="4" y="13"/>
                    <a:pt x="3" y="12"/>
                    <a:pt x="3" y="12"/>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2"/>
            <p:cNvSpPr/>
            <p:nvPr/>
          </p:nvSpPr>
          <p:spPr bwMode="auto">
            <a:xfrm>
              <a:off x="5160963" y="2528888"/>
              <a:ext cx="960438" cy="230188"/>
            </a:xfrm>
            <a:custGeom>
              <a:avLst/>
              <a:gdLst>
                <a:gd name="T0" fmla="*/ 27 w 226"/>
                <a:gd name="T1" fmla="*/ 24 h 54"/>
                <a:gd name="T2" fmla="*/ 40 w 226"/>
                <a:gd name="T3" fmla="*/ 41 h 54"/>
                <a:gd name="T4" fmla="*/ 51 w 226"/>
                <a:gd name="T5" fmla="*/ 45 h 54"/>
                <a:gd name="T6" fmla="*/ 65 w 226"/>
                <a:gd name="T7" fmla="*/ 43 h 54"/>
                <a:gd name="T8" fmla="*/ 71 w 226"/>
                <a:gd name="T9" fmla="*/ 40 h 54"/>
                <a:gd name="T10" fmla="*/ 77 w 226"/>
                <a:gd name="T11" fmla="*/ 37 h 54"/>
                <a:gd name="T12" fmla="*/ 88 w 226"/>
                <a:gd name="T13" fmla="*/ 28 h 54"/>
                <a:gd name="T14" fmla="*/ 95 w 226"/>
                <a:gd name="T15" fmla="*/ 21 h 54"/>
                <a:gd name="T16" fmla="*/ 102 w 226"/>
                <a:gd name="T17" fmla="*/ 24 h 54"/>
                <a:gd name="T18" fmla="*/ 118 w 226"/>
                <a:gd name="T19" fmla="*/ 27 h 54"/>
                <a:gd name="T20" fmla="*/ 129 w 226"/>
                <a:gd name="T21" fmla="*/ 26 h 54"/>
                <a:gd name="T22" fmla="*/ 140 w 226"/>
                <a:gd name="T23" fmla="*/ 24 h 54"/>
                <a:gd name="T24" fmla="*/ 151 w 226"/>
                <a:gd name="T25" fmla="*/ 21 h 54"/>
                <a:gd name="T26" fmla="*/ 172 w 226"/>
                <a:gd name="T27" fmla="*/ 12 h 54"/>
                <a:gd name="T28" fmla="*/ 182 w 226"/>
                <a:gd name="T29" fmla="*/ 6 h 54"/>
                <a:gd name="T30" fmla="*/ 204 w 226"/>
                <a:gd name="T31" fmla="*/ 12 h 54"/>
                <a:gd name="T32" fmla="*/ 215 w 226"/>
                <a:gd name="T33" fmla="*/ 13 h 54"/>
                <a:gd name="T34" fmla="*/ 226 w 226"/>
                <a:gd name="T35" fmla="*/ 11 h 54"/>
                <a:gd name="T36" fmla="*/ 215 w 226"/>
                <a:gd name="T37" fmla="*/ 13 h 54"/>
                <a:gd name="T38" fmla="*/ 204 w 226"/>
                <a:gd name="T39" fmla="*/ 13 h 54"/>
                <a:gd name="T40" fmla="*/ 183 w 226"/>
                <a:gd name="T41" fmla="*/ 8 h 54"/>
                <a:gd name="T42" fmla="*/ 163 w 226"/>
                <a:gd name="T43" fmla="*/ 20 h 54"/>
                <a:gd name="T44" fmla="*/ 147 w 226"/>
                <a:gd name="T45" fmla="*/ 26 h 54"/>
                <a:gd name="T46" fmla="*/ 136 w 226"/>
                <a:gd name="T47" fmla="*/ 30 h 54"/>
                <a:gd name="T48" fmla="*/ 124 w 226"/>
                <a:gd name="T49" fmla="*/ 32 h 54"/>
                <a:gd name="T50" fmla="*/ 106 w 226"/>
                <a:gd name="T51" fmla="*/ 31 h 54"/>
                <a:gd name="T52" fmla="*/ 94 w 226"/>
                <a:gd name="T53" fmla="*/ 27 h 54"/>
                <a:gd name="T54" fmla="*/ 93 w 226"/>
                <a:gd name="T55" fmla="*/ 33 h 54"/>
                <a:gd name="T56" fmla="*/ 81 w 226"/>
                <a:gd name="T57" fmla="*/ 43 h 54"/>
                <a:gd name="T58" fmla="*/ 75 w 226"/>
                <a:gd name="T59" fmla="*/ 47 h 54"/>
                <a:gd name="T60" fmla="*/ 67 w 226"/>
                <a:gd name="T61" fmla="*/ 51 h 54"/>
                <a:gd name="T62" fmla="*/ 51 w 226"/>
                <a:gd name="T63" fmla="*/ 54 h 54"/>
                <a:gd name="T64" fmla="*/ 34 w 226"/>
                <a:gd name="T65" fmla="*/ 48 h 54"/>
                <a:gd name="T66" fmla="*/ 18 w 226"/>
                <a:gd name="T67" fmla="*/ 31 h 54"/>
                <a:gd name="T68" fmla="*/ 11 w 226"/>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54">
                  <a:moveTo>
                    <a:pt x="11" y="0"/>
                  </a:moveTo>
                  <a:cubicBezTo>
                    <a:pt x="16" y="8"/>
                    <a:pt x="21" y="16"/>
                    <a:pt x="27" y="24"/>
                  </a:cubicBezTo>
                  <a:cubicBezTo>
                    <a:pt x="30" y="28"/>
                    <a:pt x="32" y="32"/>
                    <a:pt x="36" y="36"/>
                  </a:cubicBezTo>
                  <a:cubicBezTo>
                    <a:pt x="37" y="37"/>
                    <a:pt x="39" y="39"/>
                    <a:pt x="40" y="41"/>
                  </a:cubicBezTo>
                  <a:cubicBezTo>
                    <a:pt x="42" y="42"/>
                    <a:pt x="44" y="43"/>
                    <a:pt x="45" y="44"/>
                  </a:cubicBezTo>
                  <a:cubicBezTo>
                    <a:pt x="47" y="44"/>
                    <a:pt x="49" y="45"/>
                    <a:pt x="51" y="45"/>
                  </a:cubicBezTo>
                  <a:cubicBezTo>
                    <a:pt x="54" y="45"/>
                    <a:pt x="56" y="45"/>
                    <a:pt x="58" y="45"/>
                  </a:cubicBezTo>
                  <a:cubicBezTo>
                    <a:pt x="60" y="44"/>
                    <a:pt x="62" y="44"/>
                    <a:pt x="65" y="43"/>
                  </a:cubicBezTo>
                  <a:cubicBezTo>
                    <a:pt x="66" y="43"/>
                    <a:pt x="67" y="42"/>
                    <a:pt x="68" y="42"/>
                  </a:cubicBezTo>
                  <a:cubicBezTo>
                    <a:pt x="69" y="41"/>
                    <a:pt x="70" y="41"/>
                    <a:pt x="71" y="40"/>
                  </a:cubicBezTo>
                  <a:cubicBezTo>
                    <a:pt x="74" y="39"/>
                    <a:pt x="74" y="39"/>
                    <a:pt x="74" y="39"/>
                  </a:cubicBezTo>
                  <a:cubicBezTo>
                    <a:pt x="77" y="37"/>
                    <a:pt x="77" y="37"/>
                    <a:pt x="77" y="37"/>
                  </a:cubicBezTo>
                  <a:cubicBezTo>
                    <a:pt x="79" y="36"/>
                    <a:pt x="81" y="34"/>
                    <a:pt x="83" y="33"/>
                  </a:cubicBezTo>
                  <a:cubicBezTo>
                    <a:pt x="85" y="31"/>
                    <a:pt x="86" y="29"/>
                    <a:pt x="88" y="28"/>
                  </a:cubicBezTo>
                  <a:cubicBezTo>
                    <a:pt x="93" y="23"/>
                    <a:pt x="93" y="23"/>
                    <a:pt x="93" y="23"/>
                  </a:cubicBezTo>
                  <a:cubicBezTo>
                    <a:pt x="95" y="21"/>
                    <a:pt x="95" y="21"/>
                    <a:pt x="95" y="21"/>
                  </a:cubicBezTo>
                  <a:cubicBezTo>
                    <a:pt x="97" y="22"/>
                    <a:pt x="97" y="22"/>
                    <a:pt x="97" y="22"/>
                  </a:cubicBezTo>
                  <a:cubicBezTo>
                    <a:pt x="98" y="23"/>
                    <a:pt x="100" y="23"/>
                    <a:pt x="102" y="24"/>
                  </a:cubicBezTo>
                  <a:cubicBezTo>
                    <a:pt x="104" y="25"/>
                    <a:pt x="105" y="25"/>
                    <a:pt x="107" y="25"/>
                  </a:cubicBezTo>
                  <a:cubicBezTo>
                    <a:pt x="111" y="26"/>
                    <a:pt x="114" y="27"/>
                    <a:pt x="118" y="27"/>
                  </a:cubicBezTo>
                  <a:cubicBezTo>
                    <a:pt x="123" y="27"/>
                    <a:pt x="123" y="27"/>
                    <a:pt x="123" y="27"/>
                  </a:cubicBezTo>
                  <a:cubicBezTo>
                    <a:pt x="129" y="26"/>
                    <a:pt x="129" y="26"/>
                    <a:pt x="129" y="26"/>
                  </a:cubicBezTo>
                  <a:cubicBezTo>
                    <a:pt x="131" y="26"/>
                    <a:pt x="133" y="26"/>
                    <a:pt x="135" y="25"/>
                  </a:cubicBezTo>
                  <a:cubicBezTo>
                    <a:pt x="136" y="25"/>
                    <a:pt x="138" y="25"/>
                    <a:pt x="140" y="24"/>
                  </a:cubicBezTo>
                  <a:cubicBezTo>
                    <a:pt x="142" y="24"/>
                    <a:pt x="144" y="23"/>
                    <a:pt x="146" y="23"/>
                  </a:cubicBezTo>
                  <a:cubicBezTo>
                    <a:pt x="151" y="21"/>
                    <a:pt x="151" y="21"/>
                    <a:pt x="151" y="21"/>
                  </a:cubicBezTo>
                  <a:cubicBezTo>
                    <a:pt x="155" y="20"/>
                    <a:pt x="158" y="18"/>
                    <a:pt x="162" y="17"/>
                  </a:cubicBezTo>
                  <a:cubicBezTo>
                    <a:pt x="165" y="15"/>
                    <a:pt x="168" y="13"/>
                    <a:pt x="172" y="12"/>
                  </a:cubicBezTo>
                  <a:cubicBezTo>
                    <a:pt x="182" y="6"/>
                    <a:pt x="182" y="6"/>
                    <a:pt x="182" y="6"/>
                  </a:cubicBezTo>
                  <a:cubicBezTo>
                    <a:pt x="182" y="6"/>
                    <a:pt x="182" y="6"/>
                    <a:pt x="182" y="6"/>
                  </a:cubicBezTo>
                  <a:cubicBezTo>
                    <a:pt x="183" y="6"/>
                    <a:pt x="183" y="6"/>
                    <a:pt x="183" y="6"/>
                  </a:cubicBezTo>
                  <a:cubicBezTo>
                    <a:pt x="189" y="9"/>
                    <a:pt x="196" y="11"/>
                    <a:pt x="204" y="12"/>
                  </a:cubicBezTo>
                  <a:cubicBezTo>
                    <a:pt x="206" y="12"/>
                    <a:pt x="207" y="13"/>
                    <a:pt x="209" y="13"/>
                  </a:cubicBezTo>
                  <a:cubicBezTo>
                    <a:pt x="211" y="13"/>
                    <a:pt x="213" y="13"/>
                    <a:pt x="215" y="13"/>
                  </a:cubicBezTo>
                  <a:cubicBezTo>
                    <a:pt x="217" y="13"/>
                    <a:pt x="218" y="13"/>
                    <a:pt x="220" y="12"/>
                  </a:cubicBezTo>
                  <a:cubicBezTo>
                    <a:pt x="222" y="12"/>
                    <a:pt x="224" y="12"/>
                    <a:pt x="226" y="11"/>
                  </a:cubicBezTo>
                  <a:cubicBezTo>
                    <a:pt x="224" y="12"/>
                    <a:pt x="222" y="12"/>
                    <a:pt x="220" y="13"/>
                  </a:cubicBezTo>
                  <a:cubicBezTo>
                    <a:pt x="218" y="13"/>
                    <a:pt x="217" y="13"/>
                    <a:pt x="215" y="13"/>
                  </a:cubicBezTo>
                  <a:cubicBezTo>
                    <a:pt x="213" y="13"/>
                    <a:pt x="211" y="14"/>
                    <a:pt x="209" y="13"/>
                  </a:cubicBezTo>
                  <a:cubicBezTo>
                    <a:pt x="207" y="13"/>
                    <a:pt x="205" y="13"/>
                    <a:pt x="204" y="13"/>
                  </a:cubicBezTo>
                  <a:cubicBezTo>
                    <a:pt x="196" y="12"/>
                    <a:pt x="189" y="10"/>
                    <a:pt x="182" y="8"/>
                  </a:cubicBezTo>
                  <a:cubicBezTo>
                    <a:pt x="183" y="8"/>
                    <a:pt x="183" y="8"/>
                    <a:pt x="183" y="8"/>
                  </a:cubicBezTo>
                  <a:cubicBezTo>
                    <a:pt x="173" y="14"/>
                    <a:pt x="173" y="14"/>
                    <a:pt x="173" y="14"/>
                  </a:cubicBezTo>
                  <a:cubicBezTo>
                    <a:pt x="170" y="16"/>
                    <a:pt x="166" y="18"/>
                    <a:pt x="163" y="20"/>
                  </a:cubicBezTo>
                  <a:cubicBezTo>
                    <a:pt x="159" y="21"/>
                    <a:pt x="156" y="23"/>
                    <a:pt x="152" y="24"/>
                  </a:cubicBezTo>
                  <a:cubicBezTo>
                    <a:pt x="147" y="26"/>
                    <a:pt x="147" y="26"/>
                    <a:pt x="147" y="26"/>
                  </a:cubicBezTo>
                  <a:cubicBezTo>
                    <a:pt x="145" y="27"/>
                    <a:pt x="143" y="28"/>
                    <a:pt x="141" y="28"/>
                  </a:cubicBezTo>
                  <a:cubicBezTo>
                    <a:pt x="139" y="29"/>
                    <a:pt x="137" y="29"/>
                    <a:pt x="136" y="30"/>
                  </a:cubicBezTo>
                  <a:cubicBezTo>
                    <a:pt x="134" y="30"/>
                    <a:pt x="132" y="31"/>
                    <a:pt x="130" y="31"/>
                  </a:cubicBezTo>
                  <a:cubicBezTo>
                    <a:pt x="124" y="32"/>
                    <a:pt x="124" y="32"/>
                    <a:pt x="124" y="32"/>
                  </a:cubicBezTo>
                  <a:cubicBezTo>
                    <a:pt x="118" y="32"/>
                    <a:pt x="118" y="32"/>
                    <a:pt x="118" y="32"/>
                  </a:cubicBezTo>
                  <a:cubicBezTo>
                    <a:pt x="114" y="32"/>
                    <a:pt x="110" y="32"/>
                    <a:pt x="106" y="31"/>
                  </a:cubicBezTo>
                  <a:cubicBezTo>
                    <a:pt x="104" y="31"/>
                    <a:pt x="102" y="30"/>
                    <a:pt x="100" y="30"/>
                  </a:cubicBezTo>
                  <a:cubicBezTo>
                    <a:pt x="98" y="29"/>
                    <a:pt x="96" y="29"/>
                    <a:pt x="94" y="27"/>
                  </a:cubicBezTo>
                  <a:cubicBezTo>
                    <a:pt x="98" y="27"/>
                    <a:pt x="98" y="27"/>
                    <a:pt x="98" y="27"/>
                  </a:cubicBezTo>
                  <a:cubicBezTo>
                    <a:pt x="93" y="33"/>
                    <a:pt x="93" y="33"/>
                    <a:pt x="93" y="33"/>
                  </a:cubicBezTo>
                  <a:cubicBezTo>
                    <a:pt x="91" y="34"/>
                    <a:pt x="89" y="36"/>
                    <a:pt x="87" y="38"/>
                  </a:cubicBezTo>
                  <a:cubicBezTo>
                    <a:pt x="85" y="40"/>
                    <a:pt x="83" y="42"/>
                    <a:pt x="81" y="43"/>
                  </a:cubicBezTo>
                  <a:cubicBezTo>
                    <a:pt x="78" y="45"/>
                    <a:pt x="78" y="45"/>
                    <a:pt x="78" y="45"/>
                  </a:cubicBezTo>
                  <a:cubicBezTo>
                    <a:pt x="75" y="47"/>
                    <a:pt x="75" y="47"/>
                    <a:pt x="75" y="47"/>
                  </a:cubicBezTo>
                  <a:cubicBezTo>
                    <a:pt x="73" y="48"/>
                    <a:pt x="72" y="49"/>
                    <a:pt x="71" y="49"/>
                  </a:cubicBezTo>
                  <a:cubicBezTo>
                    <a:pt x="70" y="50"/>
                    <a:pt x="69" y="50"/>
                    <a:pt x="67" y="51"/>
                  </a:cubicBezTo>
                  <a:cubicBezTo>
                    <a:pt x="65" y="52"/>
                    <a:pt x="62" y="52"/>
                    <a:pt x="59" y="53"/>
                  </a:cubicBezTo>
                  <a:cubicBezTo>
                    <a:pt x="57" y="53"/>
                    <a:pt x="54" y="54"/>
                    <a:pt x="51" y="54"/>
                  </a:cubicBezTo>
                  <a:cubicBezTo>
                    <a:pt x="48" y="54"/>
                    <a:pt x="45" y="53"/>
                    <a:pt x="42" y="52"/>
                  </a:cubicBezTo>
                  <a:cubicBezTo>
                    <a:pt x="39" y="51"/>
                    <a:pt x="37" y="50"/>
                    <a:pt x="34" y="48"/>
                  </a:cubicBezTo>
                  <a:cubicBezTo>
                    <a:pt x="32" y="46"/>
                    <a:pt x="30" y="44"/>
                    <a:pt x="28" y="42"/>
                  </a:cubicBezTo>
                  <a:cubicBezTo>
                    <a:pt x="25" y="39"/>
                    <a:pt x="21" y="35"/>
                    <a:pt x="18" y="31"/>
                  </a:cubicBezTo>
                  <a:cubicBezTo>
                    <a:pt x="12" y="23"/>
                    <a:pt x="6" y="14"/>
                    <a:pt x="0" y="6"/>
                  </a:cubicBezTo>
                  <a:cubicBezTo>
                    <a:pt x="11" y="0"/>
                    <a:pt x="11" y="0"/>
                    <a:pt x="11" y="0"/>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3"/>
            <p:cNvSpPr/>
            <p:nvPr/>
          </p:nvSpPr>
          <p:spPr bwMode="auto">
            <a:xfrm>
              <a:off x="6402388" y="1652588"/>
              <a:ext cx="53975" cy="612775"/>
            </a:xfrm>
            <a:custGeom>
              <a:avLst/>
              <a:gdLst>
                <a:gd name="T0" fmla="*/ 11 w 13"/>
                <a:gd name="T1" fmla="*/ 0 h 144"/>
                <a:gd name="T2" fmla="*/ 11 w 13"/>
                <a:gd name="T3" fmla="*/ 6 h 144"/>
                <a:gd name="T4" fmla="*/ 12 w 13"/>
                <a:gd name="T5" fmla="*/ 22 h 144"/>
                <a:gd name="T6" fmla="*/ 13 w 13"/>
                <a:gd name="T7" fmla="*/ 46 h 144"/>
                <a:gd name="T8" fmla="*/ 12 w 13"/>
                <a:gd name="T9" fmla="*/ 72 h 144"/>
                <a:gd name="T10" fmla="*/ 12 w 13"/>
                <a:gd name="T11" fmla="*/ 86 h 144"/>
                <a:gd name="T12" fmla="*/ 11 w 13"/>
                <a:gd name="T13" fmla="*/ 99 h 144"/>
                <a:gd name="T14" fmla="*/ 11 w 13"/>
                <a:gd name="T15" fmla="*/ 111 h 144"/>
                <a:gd name="T16" fmla="*/ 11 w 13"/>
                <a:gd name="T17" fmla="*/ 122 h 144"/>
                <a:gd name="T18" fmla="*/ 11 w 13"/>
                <a:gd name="T19" fmla="*/ 138 h 144"/>
                <a:gd name="T20" fmla="*/ 11 w 13"/>
                <a:gd name="T21" fmla="*/ 144 h 144"/>
                <a:gd name="T22" fmla="*/ 9 w 13"/>
                <a:gd name="T23" fmla="*/ 138 h 144"/>
                <a:gd name="T24" fmla="*/ 4 w 13"/>
                <a:gd name="T25" fmla="*/ 122 h 144"/>
                <a:gd name="T26" fmla="*/ 2 w 13"/>
                <a:gd name="T27" fmla="*/ 111 h 144"/>
                <a:gd name="T28" fmla="*/ 1 w 13"/>
                <a:gd name="T29" fmla="*/ 99 h 144"/>
                <a:gd name="T30" fmla="*/ 0 w 13"/>
                <a:gd name="T31" fmla="*/ 72 h 144"/>
                <a:gd name="T32" fmla="*/ 2 w 13"/>
                <a:gd name="T33" fmla="*/ 45 h 144"/>
                <a:gd name="T34" fmla="*/ 4 w 13"/>
                <a:gd name="T35" fmla="*/ 33 h 144"/>
                <a:gd name="T36" fmla="*/ 6 w 13"/>
                <a:gd name="T37" fmla="*/ 22 h 144"/>
                <a:gd name="T38" fmla="*/ 9 w 13"/>
                <a:gd name="T39" fmla="*/ 6 h 144"/>
                <a:gd name="T40" fmla="*/ 11 w 13"/>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44">
                  <a:moveTo>
                    <a:pt x="11" y="0"/>
                  </a:moveTo>
                  <a:cubicBezTo>
                    <a:pt x="11" y="0"/>
                    <a:pt x="11" y="2"/>
                    <a:pt x="11" y="6"/>
                  </a:cubicBezTo>
                  <a:cubicBezTo>
                    <a:pt x="12" y="10"/>
                    <a:pt x="12" y="16"/>
                    <a:pt x="12" y="22"/>
                  </a:cubicBezTo>
                  <a:cubicBezTo>
                    <a:pt x="13" y="29"/>
                    <a:pt x="13" y="37"/>
                    <a:pt x="13" y="46"/>
                  </a:cubicBezTo>
                  <a:cubicBezTo>
                    <a:pt x="13" y="54"/>
                    <a:pt x="13" y="63"/>
                    <a:pt x="12" y="72"/>
                  </a:cubicBezTo>
                  <a:cubicBezTo>
                    <a:pt x="12" y="77"/>
                    <a:pt x="12" y="81"/>
                    <a:pt x="12" y="86"/>
                  </a:cubicBezTo>
                  <a:cubicBezTo>
                    <a:pt x="12" y="90"/>
                    <a:pt x="11" y="94"/>
                    <a:pt x="11" y="99"/>
                  </a:cubicBezTo>
                  <a:cubicBezTo>
                    <a:pt x="11" y="102"/>
                    <a:pt x="11" y="107"/>
                    <a:pt x="11" y="111"/>
                  </a:cubicBezTo>
                  <a:cubicBezTo>
                    <a:pt x="11" y="114"/>
                    <a:pt x="11" y="118"/>
                    <a:pt x="11" y="122"/>
                  </a:cubicBezTo>
                  <a:cubicBezTo>
                    <a:pt x="11" y="128"/>
                    <a:pt x="11" y="134"/>
                    <a:pt x="11" y="138"/>
                  </a:cubicBezTo>
                  <a:cubicBezTo>
                    <a:pt x="11" y="142"/>
                    <a:pt x="11" y="144"/>
                    <a:pt x="11" y="144"/>
                  </a:cubicBezTo>
                  <a:cubicBezTo>
                    <a:pt x="11" y="144"/>
                    <a:pt x="10" y="142"/>
                    <a:pt x="9" y="138"/>
                  </a:cubicBezTo>
                  <a:cubicBezTo>
                    <a:pt x="7" y="135"/>
                    <a:pt x="6" y="129"/>
                    <a:pt x="4" y="122"/>
                  </a:cubicBezTo>
                  <a:cubicBezTo>
                    <a:pt x="4" y="119"/>
                    <a:pt x="3" y="115"/>
                    <a:pt x="2" y="111"/>
                  </a:cubicBezTo>
                  <a:cubicBezTo>
                    <a:pt x="2" y="107"/>
                    <a:pt x="1" y="103"/>
                    <a:pt x="1" y="99"/>
                  </a:cubicBezTo>
                  <a:cubicBezTo>
                    <a:pt x="0" y="90"/>
                    <a:pt x="0" y="81"/>
                    <a:pt x="0" y="72"/>
                  </a:cubicBezTo>
                  <a:cubicBezTo>
                    <a:pt x="1" y="63"/>
                    <a:pt x="1" y="54"/>
                    <a:pt x="2" y="45"/>
                  </a:cubicBezTo>
                  <a:cubicBezTo>
                    <a:pt x="3" y="41"/>
                    <a:pt x="3" y="37"/>
                    <a:pt x="4" y="33"/>
                  </a:cubicBezTo>
                  <a:cubicBezTo>
                    <a:pt x="4" y="29"/>
                    <a:pt x="5" y="25"/>
                    <a:pt x="6" y="22"/>
                  </a:cubicBezTo>
                  <a:cubicBezTo>
                    <a:pt x="7" y="15"/>
                    <a:pt x="8" y="10"/>
                    <a:pt x="9" y="6"/>
                  </a:cubicBezTo>
                  <a:cubicBezTo>
                    <a:pt x="10" y="2"/>
                    <a:pt x="11" y="0"/>
                    <a:pt x="11"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14"/>
            <p:cNvSpPr/>
            <p:nvPr/>
          </p:nvSpPr>
          <p:spPr bwMode="auto">
            <a:xfrm>
              <a:off x="5786438" y="1639888"/>
              <a:ext cx="147638" cy="919163"/>
            </a:xfrm>
            <a:custGeom>
              <a:avLst/>
              <a:gdLst>
                <a:gd name="T0" fmla="*/ 34 w 35"/>
                <a:gd name="T1" fmla="*/ 0 h 216"/>
                <a:gd name="T2" fmla="*/ 31 w 35"/>
                <a:gd name="T3" fmla="*/ 16 h 216"/>
                <a:gd name="T4" fmla="*/ 28 w 35"/>
                <a:gd name="T5" fmla="*/ 31 h 216"/>
                <a:gd name="T6" fmla="*/ 22 w 35"/>
                <a:gd name="T7" fmla="*/ 62 h 216"/>
                <a:gd name="T8" fmla="*/ 18 w 35"/>
                <a:gd name="T9" fmla="*/ 78 h 216"/>
                <a:gd name="T10" fmla="*/ 15 w 35"/>
                <a:gd name="T11" fmla="*/ 93 h 216"/>
                <a:gd name="T12" fmla="*/ 13 w 35"/>
                <a:gd name="T13" fmla="*/ 109 h 216"/>
                <a:gd name="T14" fmla="*/ 12 w 35"/>
                <a:gd name="T15" fmla="*/ 123 h 216"/>
                <a:gd name="T16" fmla="*/ 12 w 35"/>
                <a:gd name="T17" fmla="*/ 122 h 216"/>
                <a:gd name="T18" fmla="*/ 18 w 35"/>
                <a:gd name="T19" fmla="*/ 146 h 216"/>
                <a:gd name="T20" fmla="*/ 20 w 35"/>
                <a:gd name="T21" fmla="*/ 157 h 216"/>
                <a:gd name="T22" fmla="*/ 23 w 35"/>
                <a:gd name="T23" fmla="*/ 169 h 216"/>
                <a:gd name="T24" fmla="*/ 29 w 35"/>
                <a:gd name="T25" fmla="*/ 193 h 216"/>
                <a:gd name="T26" fmla="*/ 32 w 35"/>
                <a:gd name="T27" fmla="*/ 204 h 216"/>
                <a:gd name="T28" fmla="*/ 35 w 35"/>
                <a:gd name="T29" fmla="*/ 216 h 216"/>
                <a:gd name="T30" fmla="*/ 29 w 35"/>
                <a:gd name="T31" fmla="*/ 205 h 216"/>
                <a:gd name="T32" fmla="*/ 24 w 35"/>
                <a:gd name="T33" fmla="*/ 194 h 216"/>
                <a:gd name="T34" fmla="*/ 19 w 35"/>
                <a:gd name="T35" fmla="*/ 183 h 216"/>
                <a:gd name="T36" fmla="*/ 15 w 35"/>
                <a:gd name="T37" fmla="*/ 172 h 216"/>
                <a:gd name="T38" fmla="*/ 11 w 35"/>
                <a:gd name="T39" fmla="*/ 160 h 216"/>
                <a:gd name="T40" fmla="*/ 7 w 35"/>
                <a:gd name="T41" fmla="*/ 149 h 216"/>
                <a:gd name="T42" fmla="*/ 0 w 35"/>
                <a:gd name="T43" fmla="*/ 125 h 216"/>
                <a:gd name="T44" fmla="*/ 0 w 35"/>
                <a:gd name="T45" fmla="*/ 125 h 216"/>
                <a:gd name="T46" fmla="*/ 0 w 35"/>
                <a:gd name="T47" fmla="*/ 124 h 216"/>
                <a:gd name="T48" fmla="*/ 0 w 35"/>
                <a:gd name="T49" fmla="*/ 115 h 216"/>
                <a:gd name="T50" fmla="*/ 1 w 35"/>
                <a:gd name="T51" fmla="*/ 107 h 216"/>
                <a:gd name="T52" fmla="*/ 4 w 35"/>
                <a:gd name="T53" fmla="*/ 91 h 216"/>
                <a:gd name="T54" fmla="*/ 8 w 35"/>
                <a:gd name="T55" fmla="*/ 75 h 216"/>
                <a:gd name="T56" fmla="*/ 12 w 35"/>
                <a:gd name="T57" fmla="*/ 60 h 216"/>
                <a:gd name="T58" fmla="*/ 17 w 35"/>
                <a:gd name="T59" fmla="*/ 45 h 216"/>
                <a:gd name="T60" fmla="*/ 22 w 35"/>
                <a:gd name="T61" fmla="*/ 30 h 216"/>
                <a:gd name="T62" fmla="*/ 28 w 35"/>
                <a:gd name="T63" fmla="*/ 15 h 216"/>
                <a:gd name="T64" fmla="*/ 34 w 35"/>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16">
                  <a:moveTo>
                    <a:pt x="34" y="0"/>
                  </a:moveTo>
                  <a:cubicBezTo>
                    <a:pt x="33" y="5"/>
                    <a:pt x="32" y="10"/>
                    <a:pt x="31" y="16"/>
                  </a:cubicBezTo>
                  <a:cubicBezTo>
                    <a:pt x="28" y="31"/>
                    <a:pt x="28" y="31"/>
                    <a:pt x="28" y="31"/>
                  </a:cubicBezTo>
                  <a:cubicBezTo>
                    <a:pt x="22" y="62"/>
                    <a:pt x="22" y="62"/>
                    <a:pt x="22" y="62"/>
                  </a:cubicBezTo>
                  <a:cubicBezTo>
                    <a:pt x="18" y="78"/>
                    <a:pt x="18" y="78"/>
                    <a:pt x="18" y="78"/>
                  </a:cubicBezTo>
                  <a:cubicBezTo>
                    <a:pt x="15" y="93"/>
                    <a:pt x="15" y="93"/>
                    <a:pt x="15" y="93"/>
                  </a:cubicBezTo>
                  <a:cubicBezTo>
                    <a:pt x="15" y="99"/>
                    <a:pt x="14" y="104"/>
                    <a:pt x="13" y="109"/>
                  </a:cubicBezTo>
                  <a:cubicBezTo>
                    <a:pt x="12" y="114"/>
                    <a:pt x="12" y="119"/>
                    <a:pt x="12" y="123"/>
                  </a:cubicBezTo>
                  <a:cubicBezTo>
                    <a:pt x="12" y="122"/>
                    <a:pt x="12" y="122"/>
                    <a:pt x="12" y="122"/>
                  </a:cubicBezTo>
                  <a:cubicBezTo>
                    <a:pt x="14" y="130"/>
                    <a:pt x="16" y="138"/>
                    <a:pt x="18" y="146"/>
                  </a:cubicBezTo>
                  <a:cubicBezTo>
                    <a:pt x="20" y="157"/>
                    <a:pt x="20" y="157"/>
                    <a:pt x="20" y="157"/>
                  </a:cubicBezTo>
                  <a:cubicBezTo>
                    <a:pt x="23" y="169"/>
                    <a:pt x="23" y="169"/>
                    <a:pt x="23" y="169"/>
                  </a:cubicBezTo>
                  <a:cubicBezTo>
                    <a:pt x="29" y="193"/>
                    <a:pt x="29" y="193"/>
                    <a:pt x="29" y="193"/>
                  </a:cubicBezTo>
                  <a:cubicBezTo>
                    <a:pt x="32" y="204"/>
                    <a:pt x="32" y="204"/>
                    <a:pt x="32" y="204"/>
                  </a:cubicBezTo>
                  <a:cubicBezTo>
                    <a:pt x="33" y="208"/>
                    <a:pt x="34" y="212"/>
                    <a:pt x="35" y="216"/>
                  </a:cubicBezTo>
                  <a:cubicBezTo>
                    <a:pt x="33" y="213"/>
                    <a:pt x="31" y="209"/>
                    <a:pt x="29" y="205"/>
                  </a:cubicBezTo>
                  <a:cubicBezTo>
                    <a:pt x="27" y="202"/>
                    <a:pt x="25" y="198"/>
                    <a:pt x="24" y="194"/>
                  </a:cubicBezTo>
                  <a:cubicBezTo>
                    <a:pt x="22" y="191"/>
                    <a:pt x="21" y="187"/>
                    <a:pt x="19" y="183"/>
                  </a:cubicBezTo>
                  <a:cubicBezTo>
                    <a:pt x="18" y="179"/>
                    <a:pt x="16" y="175"/>
                    <a:pt x="15" y="172"/>
                  </a:cubicBezTo>
                  <a:cubicBezTo>
                    <a:pt x="11" y="160"/>
                    <a:pt x="11" y="160"/>
                    <a:pt x="11" y="160"/>
                  </a:cubicBezTo>
                  <a:cubicBezTo>
                    <a:pt x="10" y="156"/>
                    <a:pt x="8" y="152"/>
                    <a:pt x="7" y="149"/>
                  </a:cubicBezTo>
                  <a:cubicBezTo>
                    <a:pt x="5" y="141"/>
                    <a:pt x="2" y="133"/>
                    <a:pt x="0" y="125"/>
                  </a:cubicBezTo>
                  <a:cubicBezTo>
                    <a:pt x="0" y="125"/>
                    <a:pt x="0" y="125"/>
                    <a:pt x="0" y="125"/>
                  </a:cubicBezTo>
                  <a:cubicBezTo>
                    <a:pt x="0" y="124"/>
                    <a:pt x="0" y="124"/>
                    <a:pt x="0" y="124"/>
                  </a:cubicBezTo>
                  <a:cubicBezTo>
                    <a:pt x="0" y="121"/>
                    <a:pt x="0" y="118"/>
                    <a:pt x="0" y="115"/>
                  </a:cubicBezTo>
                  <a:cubicBezTo>
                    <a:pt x="0" y="113"/>
                    <a:pt x="1" y="110"/>
                    <a:pt x="1" y="107"/>
                  </a:cubicBezTo>
                  <a:cubicBezTo>
                    <a:pt x="2" y="102"/>
                    <a:pt x="3" y="96"/>
                    <a:pt x="4" y="91"/>
                  </a:cubicBezTo>
                  <a:cubicBezTo>
                    <a:pt x="5" y="86"/>
                    <a:pt x="6" y="81"/>
                    <a:pt x="8" y="75"/>
                  </a:cubicBezTo>
                  <a:cubicBezTo>
                    <a:pt x="9" y="70"/>
                    <a:pt x="11" y="65"/>
                    <a:pt x="12" y="60"/>
                  </a:cubicBezTo>
                  <a:cubicBezTo>
                    <a:pt x="17" y="45"/>
                    <a:pt x="17" y="45"/>
                    <a:pt x="17" y="45"/>
                  </a:cubicBezTo>
                  <a:cubicBezTo>
                    <a:pt x="18" y="40"/>
                    <a:pt x="20" y="35"/>
                    <a:pt x="22" y="30"/>
                  </a:cubicBezTo>
                  <a:cubicBezTo>
                    <a:pt x="24" y="24"/>
                    <a:pt x="26" y="20"/>
                    <a:pt x="28" y="15"/>
                  </a:cubicBezTo>
                  <a:cubicBezTo>
                    <a:pt x="30" y="10"/>
                    <a:pt x="32" y="5"/>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15"/>
            <p:cNvSpPr/>
            <p:nvPr/>
          </p:nvSpPr>
          <p:spPr bwMode="auto">
            <a:xfrm>
              <a:off x="5383213" y="1746250"/>
              <a:ext cx="185738" cy="889000"/>
            </a:xfrm>
            <a:custGeom>
              <a:avLst/>
              <a:gdLst>
                <a:gd name="T0" fmla="*/ 34 w 44"/>
                <a:gd name="T1" fmla="*/ 0 h 209"/>
                <a:gd name="T2" fmla="*/ 27 w 44"/>
                <a:gd name="T3" fmla="*/ 34 h 209"/>
                <a:gd name="T4" fmla="*/ 23 w 44"/>
                <a:gd name="T5" fmla="*/ 50 h 209"/>
                <a:gd name="T6" fmla="*/ 19 w 44"/>
                <a:gd name="T7" fmla="*/ 69 h 209"/>
                <a:gd name="T8" fmla="*/ 15 w 44"/>
                <a:gd name="T9" fmla="*/ 88 h 209"/>
                <a:gd name="T10" fmla="*/ 13 w 44"/>
                <a:gd name="T11" fmla="*/ 108 h 209"/>
                <a:gd name="T12" fmla="*/ 12 w 44"/>
                <a:gd name="T13" fmla="*/ 117 h 209"/>
                <a:gd name="T14" fmla="*/ 13 w 44"/>
                <a:gd name="T15" fmla="*/ 127 h 209"/>
                <a:gd name="T16" fmla="*/ 18 w 44"/>
                <a:gd name="T17" fmla="*/ 145 h 209"/>
                <a:gd name="T18" fmla="*/ 24 w 44"/>
                <a:gd name="T19" fmla="*/ 162 h 209"/>
                <a:gd name="T20" fmla="*/ 29 w 44"/>
                <a:gd name="T21" fmla="*/ 178 h 209"/>
                <a:gd name="T22" fmla="*/ 35 w 44"/>
                <a:gd name="T23" fmla="*/ 191 h 209"/>
                <a:gd name="T24" fmla="*/ 39 w 44"/>
                <a:gd name="T25" fmla="*/ 200 h 209"/>
                <a:gd name="T26" fmla="*/ 42 w 44"/>
                <a:gd name="T27" fmla="*/ 207 h 209"/>
                <a:gd name="T28" fmla="*/ 44 w 44"/>
                <a:gd name="T29" fmla="*/ 209 h 209"/>
                <a:gd name="T30" fmla="*/ 42 w 44"/>
                <a:gd name="T31" fmla="*/ 207 h 209"/>
                <a:gd name="T32" fmla="*/ 37 w 44"/>
                <a:gd name="T33" fmla="*/ 202 h 209"/>
                <a:gd name="T34" fmla="*/ 30 w 44"/>
                <a:gd name="T35" fmla="*/ 193 h 209"/>
                <a:gd name="T36" fmla="*/ 27 w 44"/>
                <a:gd name="T37" fmla="*/ 187 h 209"/>
                <a:gd name="T38" fmla="*/ 23 w 44"/>
                <a:gd name="T39" fmla="*/ 181 h 209"/>
                <a:gd name="T40" fmla="*/ 15 w 44"/>
                <a:gd name="T41" fmla="*/ 166 h 209"/>
                <a:gd name="T42" fmla="*/ 8 w 44"/>
                <a:gd name="T43" fmla="*/ 148 h 209"/>
                <a:gd name="T44" fmla="*/ 1 w 44"/>
                <a:gd name="T45" fmla="*/ 128 h 209"/>
                <a:gd name="T46" fmla="*/ 1 w 44"/>
                <a:gd name="T47" fmla="*/ 123 h 209"/>
                <a:gd name="T48" fmla="*/ 0 w 44"/>
                <a:gd name="T49" fmla="*/ 117 h 209"/>
                <a:gd name="T50" fmla="*/ 1 w 44"/>
                <a:gd name="T51" fmla="*/ 106 h 209"/>
                <a:gd name="T52" fmla="*/ 9 w 44"/>
                <a:gd name="T53" fmla="*/ 66 h 209"/>
                <a:gd name="T54" fmla="*/ 15 w 44"/>
                <a:gd name="T55" fmla="*/ 48 h 209"/>
                <a:gd name="T56" fmla="*/ 20 w 44"/>
                <a:gd name="T57" fmla="*/ 32 h 209"/>
                <a:gd name="T58" fmla="*/ 34 w 44"/>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209">
                  <a:moveTo>
                    <a:pt x="34" y="0"/>
                  </a:moveTo>
                  <a:cubicBezTo>
                    <a:pt x="34" y="0"/>
                    <a:pt x="31" y="14"/>
                    <a:pt x="27" y="34"/>
                  </a:cubicBezTo>
                  <a:cubicBezTo>
                    <a:pt x="26" y="39"/>
                    <a:pt x="24" y="45"/>
                    <a:pt x="23" y="50"/>
                  </a:cubicBezTo>
                  <a:cubicBezTo>
                    <a:pt x="22" y="56"/>
                    <a:pt x="21" y="62"/>
                    <a:pt x="19" y="69"/>
                  </a:cubicBezTo>
                  <a:cubicBezTo>
                    <a:pt x="18" y="75"/>
                    <a:pt x="17" y="81"/>
                    <a:pt x="15" y="88"/>
                  </a:cubicBezTo>
                  <a:cubicBezTo>
                    <a:pt x="14" y="94"/>
                    <a:pt x="13" y="101"/>
                    <a:pt x="13" y="108"/>
                  </a:cubicBezTo>
                  <a:cubicBezTo>
                    <a:pt x="12" y="111"/>
                    <a:pt x="12" y="114"/>
                    <a:pt x="12" y="117"/>
                  </a:cubicBezTo>
                  <a:cubicBezTo>
                    <a:pt x="12" y="120"/>
                    <a:pt x="12" y="123"/>
                    <a:pt x="13" y="127"/>
                  </a:cubicBezTo>
                  <a:cubicBezTo>
                    <a:pt x="14" y="132"/>
                    <a:pt x="16" y="139"/>
                    <a:pt x="18" y="145"/>
                  </a:cubicBezTo>
                  <a:cubicBezTo>
                    <a:pt x="20" y="151"/>
                    <a:pt x="22" y="157"/>
                    <a:pt x="24" y="162"/>
                  </a:cubicBezTo>
                  <a:cubicBezTo>
                    <a:pt x="26" y="168"/>
                    <a:pt x="28" y="173"/>
                    <a:pt x="29" y="178"/>
                  </a:cubicBezTo>
                  <a:cubicBezTo>
                    <a:pt x="31" y="182"/>
                    <a:pt x="33" y="187"/>
                    <a:pt x="35" y="191"/>
                  </a:cubicBezTo>
                  <a:cubicBezTo>
                    <a:pt x="36" y="194"/>
                    <a:pt x="38" y="198"/>
                    <a:pt x="39" y="200"/>
                  </a:cubicBezTo>
                  <a:cubicBezTo>
                    <a:pt x="40" y="203"/>
                    <a:pt x="41" y="205"/>
                    <a:pt x="42" y="207"/>
                  </a:cubicBezTo>
                  <a:cubicBezTo>
                    <a:pt x="43" y="208"/>
                    <a:pt x="44" y="209"/>
                    <a:pt x="44" y="209"/>
                  </a:cubicBezTo>
                  <a:cubicBezTo>
                    <a:pt x="44" y="209"/>
                    <a:pt x="43" y="208"/>
                    <a:pt x="42" y="207"/>
                  </a:cubicBezTo>
                  <a:cubicBezTo>
                    <a:pt x="41" y="206"/>
                    <a:pt x="39" y="204"/>
                    <a:pt x="37" y="202"/>
                  </a:cubicBezTo>
                  <a:cubicBezTo>
                    <a:pt x="35" y="199"/>
                    <a:pt x="33" y="196"/>
                    <a:pt x="30" y="193"/>
                  </a:cubicBezTo>
                  <a:cubicBezTo>
                    <a:pt x="29" y="191"/>
                    <a:pt x="28" y="189"/>
                    <a:pt x="27" y="187"/>
                  </a:cubicBezTo>
                  <a:cubicBezTo>
                    <a:pt x="26" y="185"/>
                    <a:pt x="24" y="183"/>
                    <a:pt x="23" y="181"/>
                  </a:cubicBezTo>
                  <a:cubicBezTo>
                    <a:pt x="20" y="176"/>
                    <a:pt x="18" y="171"/>
                    <a:pt x="15" y="166"/>
                  </a:cubicBezTo>
                  <a:cubicBezTo>
                    <a:pt x="12" y="160"/>
                    <a:pt x="10" y="154"/>
                    <a:pt x="8" y="148"/>
                  </a:cubicBezTo>
                  <a:cubicBezTo>
                    <a:pt x="5" y="142"/>
                    <a:pt x="3" y="136"/>
                    <a:pt x="1" y="128"/>
                  </a:cubicBezTo>
                  <a:cubicBezTo>
                    <a:pt x="1" y="126"/>
                    <a:pt x="1" y="125"/>
                    <a:pt x="1" y="123"/>
                  </a:cubicBezTo>
                  <a:cubicBezTo>
                    <a:pt x="0" y="121"/>
                    <a:pt x="0" y="119"/>
                    <a:pt x="0" y="117"/>
                  </a:cubicBezTo>
                  <a:cubicBezTo>
                    <a:pt x="0" y="114"/>
                    <a:pt x="0" y="110"/>
                    <a:pt x="1" y="106"/>
                  </a:cubicBezTo>
                  <a:cubicBezTo>
                    <a:pt x="2" y="92"/>
                    <a:pt x="6" y="79"/>
                    <a:pt x="9" y="66"/>
                  </a:cubicBezTo>
                  <a:cubicBezTo>
                    <a:pt x="11" y="60"/>
                    <a:pt x="13" y="54"/>
                    <a:pt x="15" y="48"/>
                  </a:cubicBezTo>
                  <a:cubicBezTo>
                    <a:pt x="16" y="42"/>
                    <a:pt x="18" y="37"/>
                    <a:pt x="20" y="32"/>
                  </a:cubicBezTo>
                  <a:cubicBezTo>
                    <a:pt x="27" y="13"/>
                    <a:pt x="34" y="0"/>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16"/>
            <p:cNvSpPr/>
            <p:nvPr/>
          </p:nvSpPr>
          <p:spPr bwMode="auto">
            <a:xfrm>
              <a:off x="5081588" y="2252663"/>
              <a:ext cx="228600" cy="55563"/>
            </a:xfrm>
            <a:custGeom>
              <a:avLst/>
              <a:gdLst>
                <a:gd name="T0" fmla="*/ 0 w 54"/>
                <a:gd name="T1" fmla="*/ 13 h 13"/>
                <a:gd name="T2" fmla="*/ 1 w 54"/>
                <a:gd name="T3" fmla="*/ 11 h 13"/>
                <a:gd name="T4" fmla="*/ 7 w 54"/>
                <a:gd name="T5" fmla="*/ 7 h 13"/>
                <a:gd name="T6" fmla="*/ 15 w 54"/>
                <a:gd name="T7" fmla="*/ 3 h 13"/>
                <a:gd name="T8" fmla="*/ 26 w 54"/>
                <a:gd name="T9" fmla="*/ 1 h 13"/>
                <a:gd name="T10" fmla="*/ 36 w 54"/>
                <a:gd name="T11" fmla="*/ 0 h 13"/>
                <a:gd name="T12" fmla="*/ 45 w 54"/>
                <a:gd name="T13" fmla="*/ 1 h 13"/>
                <a:gd name="T14" fmla="*/ 54 w 54"/>
                <a:gd name="T15" fmla="*/ 3 h 13"/>
                <a:gd name="T16" fmla="*/ 52 w 54"/>
                <a:gd name="T17" fmla="*/ 4 h 13"/>
                <a:gd name="T18" fmla="*/ 46 w 54"/>
                <a:gd name="T19" fmla="*/ 6 h 13"/>
                <a:gd name="T20" fmla="*/ 37 w 54"/>
                <a:gd name="T21" fmla="*/ 9 h 13"/>
                <a:gd name="T22" fmla="*/ 27 w 54"/>
                <a:gd name="T23" fmla="*/ 10 h 13"/>
                <a:gd name="T24" fmla="*/ 9 w 54"/>
                <a:gd name="T25" fmla="*/ 13 h 13"/>
                <a:gd name="T26" fmla="*/ 2 w 54"/>
                <a:gd name="T27" fmla="*/ 13 h 13"/>
                <a:gd name="T28" fmla="*/ 0 w 5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3">
                  <a:moveTo>
                    <a:pt x="0" y="13"/>
                  </a:moveTo>
                  <a:cubicBezTo>
                    <a:pt x="0" y="13"/>
                    <a:pt x="0" y="13"/>
                    <a:pt x="1" y="11"/>
                  </a:cubicBezTo>
                  <a:cubicBezTo>
                    <a:pt x="3" y="10"/>
                    <a:pt x="4" y="9"/>
                    <a:pt x="7" y="7"/>
                  </a:cubicBezTo>
                  <a:cubicBezTo>
                    <a:pt x="9" y="6"/>
                    <a:pt x="12" y="4"/>
                    <a:pt x="15" y="3"/>
                  </a:cubicBezTo>
                  <a:cubicBezTo>
                    <a:pt x="18" y="2"/>
                    <a:pt x="22" y="1"/>
                    <a:pt x="26" y="1"/>
                  </a:cubicBezTo>
                  <a:cubicBezTo>
                    <a:pt x="29" y="0"/>
                    <a:pt x="33" y="0"/>
                    <a:pt x="36" y="0"/>
                  </a:cubicBezTo>
                  <a:cubicBezTo>
                    <a:pt x="40" y="0"/>
                    <a:pt x="43" y="0"/>
                    <a:pt x="45" y="1"/>
                  </a:cubicBezTo>
                  <a:cubicBezTo>
                    <a:pt x="51" y="2"/>
                    <a:pt x="54" y="3"/>
                    <a:pt x="54" y="3"/>
                  </a:cubicBezTo>
                  <a:cubicBezTo>
                    <a:pt x="54" y="3"/>
                    <a:pt x="54" y="4"/>
                    <a:pt x="52" y="4"/>
                  </a:cubicBezTo>
                  <a:cubicBezTo>
                    <a:pt x="50" y="5"/>
                    <a:pt x="48" y="6"/>
                    <a:pt x="46" y="6"/>
                  </a:cubicBezTo>
                  <a:cubicBezTo>
                    <a:pt x="43" y="7"/>
                    <a:pt x="40" y="8"/>
                    <a:pt x="37" y="9"/>
                  </a:cubicBezTo>
                  <a:cubicBezTo>
                    <a:pt x="34" y="9"/>
                    <a:pt x="31" y="10"/>
                    <a:pt x="27" y="10"/>
                  </a:cubicBezTo>
                  <a:cubicBezTo>
                    <a:pt x="21" y="11"/>
                    <a:pt x="14" y="12"/>
                    <a:pt x="9" y="13"/>
                  </a:cubicBezTo>
                  <a:cubicBezTo>
                    <a:pt x="6" y="13"/>
                    <a:pt x="4" y="13"/>
                    <a:pt x="2" y="13"/>
                  </a:cubicBezTo>
                  <a:cubicBezTo>
                    <a:pt x="0" y="13"/>
                    <a:pt x="0" y="13"/>
                    <a:pt x="0" y="13"/>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17"/>
            <p:cNvSpPr/>
            <p:nvPr/>
          </p:nvSpPr>
          <p:spPr bwMode="auto">
            <a:xfrm>
              <a:off x="5411788" y="2154238"/>
              <a:ext cx="314325" cy="90488"/>
            </a:xfrm>
            <a:custGeom>
              <a:avLst/>
              <a:gdLst>
                <a:gd name="T0" fmla="*/ 0 w 74"/>
                <a:gd name="T1" fmla="*/ 21 h 21"/>
                <a:gd name="T2" fmla="*/ 2 w 74"/>
                <a:gd name="T3" fmla="*/ 18 h 21"/>
                <a:gd name="T4" fmla="*/ 10 w 74"/>
                <a:gd name="T5" fmla="*/ 13 h 21"/>
                <a:gd name="T6" fmla="*/ 35 w 74"/>
                <a:gd name="T7" fmla="*/ 3 h 21"/>
                <a:gd name="T8" fmla="*/ 49 w 74"/>
                <a:gd name="T9" fmla="*/ 1 h 21"/>
                <a:gd name="T10" fmla="*/ 61 w 74"/>
                <a:gd name="T11" fmla="*/ 1 h 21"/>
                <a:gd name="T12" fmla="*/ 70 w 74"/>
                <a:gd name="T13" fmla="*/ 2 h 21"/>
                <a:gd name="T14" fmla="*/ 74 w 74"/>
                <a:gd name="T15" fmla="*/ 3 h 21"/>
                <a:gd name="T16" fmla="*/ 70 w 74"/>
                <a:gd name="T17" fmla="*/ 4 h 21"/>
                <a:gd name="T18" fmla="*/ 67 w 74"/>
                <a:gd name="T19" fmla="*/ 5 h 21"/>
                <a:gd name="T20" fmla="*/ 62 w 74"/>
                <a:gd name="T21" fmla="*/ 6 h 21"/>
                <a:gd name="T22" fmla="*/ 50 w 74"/>
                <a:gd name="T23" fmla="*/ 10 h 21"/>
                <a:gd name="T24" fmla="*/ 37 w 74"/>
                <a:gd name="T25" fmla="*/ 13 h 21"/>
                <a:gd name="T26" fmla="*/ 12 w 74"/>
                <a:gd name="T27" fmla="*/ 19 h 21"/>
                <a:gd name="T28" fmla="*/ 3 w 74"/>
                <a:gd name="T29" fmla="*/ 20 h 21"/>
                <a:gd name="T30" fmla="*/ 0 w 74"/>
                <a:gd name="T3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1">
                  <a:moveTo>
                    <a:pt x="0" y="21"/>
                  </a:moveTo>
                  <a:cubicBezTo>
                    <a:pt x="0" y="21"/>
                    <a:pt x="0" y="20"/>
                    <a:pt x="2" y="18"/>
                  </a:cubicBezTo>
                  <a:cubicBezTo>
                    <a:pt x="4" y="17"/>
                    <a:pt x="6" y="15"/>
                    <a:pt x="10" y="13"/>
                  </a:cubicBezTo>
                  <a:cubicBezTo>
                    <a:pt x="16" y="9"/>
                    <a:pt x="25" y="6"/>
                    <a:pt x="35" y="3"/>
                  </a:cubicBezTo>
                  <a:cubicBezTo>
                    <a:pt x="39" y="2"/>
                    <a:pt x="44" y="1"/>
                    <a:pt x="49" y="1"/>
                  </a:cubicBezTo>
                  <a:cubicBezTo>
                    <a:pt x="53" y="0"/>
                    <a:pt x="58" y="0"/>
                    <a:pt x="61" y="1"/>
                  </a:cubicBezTo>
                  <a:cubicBezTo>
                    <a:pt x="65" y="1"/>
                    <a:pt x="68" y="1"/>
                    <a:pt x="70" y="2"/>
                  </a:cubicBezTo>
                  <a:cubicBezTo>
                    <a:pt x="73" y="2"/>
                    <a:pt x="74" y="3"/>
                    <a:pt x="74" y="3"/>
                  </a:cubicBezTo>
                  <a:cubicBezTo>
                    <a:pt x="74" y="3"/>
                    <a:pt x="73" y="3"/>
                    <a:pt x="70" y="4"/>
                  </a:cubicBezTo>
                  <a:cubicBezTo>
                    <a:pt x="69" y="4"/>
                    <a:pt x="68" y="5"/>
                    <a:pt x="67" y="5"/>
                  </a:cubicBezTo>
                  <a:cubicBezTo>
                    <a:pt x="65" y="5"/>
                    <a:pt x="64" y="6"/>
                    <a:pt x="62" y="6"/>
                  </a:cubicBezTo>
                  <a:cubicBezTo>
                    <a:pt x="59" y="7"/>
                    <a:pt x="55" y="9"/>
                    <a:pt x="50" y="10"/>
                  </a:cubicBezTo>
                  <a:cubicBezTo>
                    <a:pt x="46" y="11"/>
                    <a:pt x="42" y="12"/>
                    <a:pt x="37" y="13"/>
                  </a:cubicBezTo>
                  <a:cubicBezTo>
                    <a:pt x="28" y="15"/>
                    <a:pt x="19" y="17"/>
                    <a:pt x="12" y="19"/>
                  </a:cubicBezTo>
                  <a:cubicBezTo>
                    <a:pt x="8" y="19"/>
                    <a:pt x="5" y="20"/>
                    <a:pt x="3" y="20"/>
                  </a:cubicBezTo>
                  <a:cubicBezTo>
                    <a:pt x="1" y="20"/>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18"/>
            <p:cNvSpPr/>
            <p:nvPr/>
          </p:nvSpPr>
          <p:spPr bwMode="auto">
            <a:xfrm>
              <a:off x="5811838" y="2049463"/>
              <a:ext cx="509588" cy="119063"/>
            </a:xfrm>
            <a:custGeom>
              <a:avLst/>
              <a:gdLst>
                <a:gd name="T0" fmla="*/ 0 w 120"/>
                <a:gd name="T1" fmla="*/ 28 h 28"/>
                <a:gd name="T2" fmla="*/ 1 w 120"/>
                <a:gd name="T3" fmla="*/ 27 h 28"/>
                <a:gd name="T4" fmla="*/ 4 w 120"/>
                <a:gd name="T5" fmla="*/ 24 h 28"/>
                <a:gd name="T6" fmla="*/ 9 w 120"/>
                <a:gd name="T7" fmla="*/ 20 h 28"/>
                <a:gd name="T8" fmla="*/ 16 w 120"/>
                <a:gd name="T9" fmla="*/ 16 h 28"/>
                <a:gd name="T10" fmla="*/ 25 w 120"/>
                <a:gd name="T11" fmla="*/ 12 h 28"/>
                <a:gd name="T12" fmla="*/ 35 w 120"/>
                <a:gd name="T13" fmla="*/ 8 h 28"/>
                <a:gd name="T14" fmla="*/ 46 w 120"/>
                <a:gd name="T15" fmla="*/ 5 h 28"/>
                <a:gd name="T16" fmla="*/ 57 w 120"/>
                <a:gd name="T17" fmla="*/ 3 h 28"/>
                <a:gd name="T18" fmla="*/ 69 w 120"/>
                <a:gd name="T19" fmla="*/ 1 h 28"/>
                <a:gd name="T20" fmla="*/ 80 w 120"/>
                <a:gd name="T21" fmla="*/ 0 h 28"/>
                <a:gd name="T22" fmla="*/ 91 w 120"/>
                <a:gd name="T23" fmla="*/ 0 h 28"/>
                <a:gd name="T24" fmla="*/ 100 w 120"/>
                <a:gd name="T25" fmla="*/ 1 h 28"/>
                <a:gd name="T26" fmla="*/ 114 w 120"/>
                <a:gd name="T27" fmla="*/ 2 h 28"/>
                <a:gd name="T28" fmla="*/ 120 w 120"/>
                <a:gd name="T29" fmla="*/ 3 h 28"/>
                <a:gd name="T30" fmla="*/ 114 w 120"/>
                <a:gd name="T31" fmla="*/ 4 h 28"/>
                <a:gd name="T32" fmla="*/ 100 w 120"/>
                <a:gd name="T33" fmla="*/ 6 h 28"/>
                <a:gd name="T34" fmla="*/ 91 w 120"/>
                <a:gd name="T35" fmla="*/ 8 h 28"/>
                <a:gd name="T36" fmla="*/ 81 w 120"/>
                <a:gd name="T37" fmla="*/ 9 h 28"/>
                <a:gd name="T38" fmla="*/ 75 w 120"/>
                <a:gd name="T39" fmla="*/ 10 h 28"/>
                <a:gd name="T40" fmla="*/ 70 w 120"/>
                <a:gd name="T41" fmla="*/ 11 h 28"/>
                <a:gd name="T42" fmla="*/ 59 w 120"/>
                <a:gd name="T43" fmla="*/ 13 h 28"/>
                <a:gd name="T44" fmla="*/ 48 w 120"/>
                <a:gd name="T45" fmla="*/ 15 h 28"/>
                <a:gd name="T46" fmla="*/ 37 w 120"/>
                <a:gd name="T47" fmla="*/ 17 h 28"/>
                <a:gd name="T48" fmla="*/ 27 w 120"/>
                <a:gd name="T49" fmla="*/ 19 h 28"/>
                <a:gd name="T50" fmla="*/ 18 w 120"/>
                <a:gd name="T51" fmla="*/ 21 h 28"/>
                <a:gd name="T52" fmla="*/ 5 w 120"/>
                <a:gd name="T53" fmla="*/ 26 h 28"/>
                <a:gd name="T54" fmla="*/ 0 w 120"/>
                <a:gd name="T5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28">
                  <a:moveTo>
                    <a:pt x="0" y="28"/>
                  </a:moveTo>
                  <a:cubicBezTo>
                    <a:pt x="0" y="28"/>
                    <a:pt x="0" y="27"/>
                    <a:pt x="1" y="27"/>
                  </a:cubicBezTo>
                  <a:cubicBezTo>
                    <a:pt x="2" y="26"/>
                    <a:pt x="3" y="25"/>
                    <a:pt x="4" y="24"/>
                  </a:cubicBezTo>
                  <a:cubicBezTo>
                    <a:pt x="5" y="23"/>
                    <a:pt x="7" y="22"/>
                    <a:pt x="9" y="20"/>
                  </a:cubicBezTo>
                  <a:cubicBezTo>
                    <a:pt x="11" y="19"/>
                    <a:pt x="13" y="17"/>
                    <a:pt x="16" y="16"/>
                  </a:cubicBezTo>
                  <a:cubicBezTo>
                    <a:pt x="19" y="15"/>
                    <a:pt x="21" y="13"/>
                    <a:pt x="25" y="12"/>
                  </a:cubicBezTo>
                  <a:cubicBezTo>
                    <a:pt x="28" y="11"/>
                    <a:pt x="31" y="9"/>
                    <a:pt x="35" y="8"/>
                  </a:cubicBezTo>
                  <a:cubicBezTo>
                    <a:pt x="38" y="7"/>
                    <a:pt x="42" y="6"/>
                    <a:pt x="46" y="5"/>
                  </a:cubicBezTo>
                  <a:cubicBezTo>
                    <a:pt x="49" y="4"/>
                    <a:pt x="53" y="3"/>
                    <a:pt x="57" y="3"/>
                  </a:cubicBezTo>
                  <a:cubicBezTo>
                    <a:pt x="61" y="2"/>
                    <a:pt x="65" y="2"/>
                    <a:pt x="69" y="1"/>
                  </a:cubicBezTo>
                  <a:cubicBezTo>
                    <a:pt x="73" y="1"/>
                    <a:pt x="76" y="1"/>
                    <a:pt x="80" y="0"/>
                  </a:cubicBezTo>
                  <a:cubicBezTo>
                    <a:pt x="84" y="0"/>
                    <a:pt x="87" y="0"/>
                    <a:pt x="91" y="0"/>
                  </a:cubicBezTo>
                  <a:cubicBezTo>
                    <a:pt x="94" y="0"/>
                    <a:pt x="97" y="0"/>
                    <a:pt x="100" y="1"/>
                  </a:cubicBezTo>
                  <a:cubicBezTo>
                    <a:pt x="106" y="1"/>
                    <a:pt x="111" y="2"/>
                    <a:pt x="114" y="2"/>
                  </a:cubicBezTo>
                  <a:cubicBezTo>
                    <a:pt x="118" y="3"/>
                    <a:pt x="120" y="3"/>
                    <a:pt x="120" y="3"/>
                  </a:cubicBezTo>
                  <a:cubicBezTo>
                    <a:pt x="120" y="3"/>
                    <a:pt x="118" y="4"/>
                    <a:pt x="114" y="4"/>
                  </a:cubicBezTo>
                  <a:cubicBezTo>
                    <a:pt x="111" y="5"/>
                    <a:pt x="106" y="5"/>
                    <a:pt x="100" y="6"/>
                  </a:cubicBezTo>
                  <a:cubicBezTo>
                    <a:pt x="97" y="7"/>
                    <a:pt x="94" y="7"/>
                    <a:pt x="91" y="8"/>
                  </a:cubicBezTo>
                  <a:cubicBezTo>
                    <a:pt x="88" y="8"/>
                    <a:pt x="84" y="9"/>
                    <a:pt x="81" y="9"/>
                  </a:cubicBezTo>
                  <a:cubicBezTo>
                    <a:pt x="79" y="9"/>
                    <a:pt x="77" y="10"/>
                    <a:pt x="75" y="10"/>
                  </a:cubicBezTo>
                  <a:cubicBezTo>
                    <a:pt x="74" y="10"/>
                    <a:pt x="72" y="11"/>
                    <a:pt x="70" y="11"/>
                  </a:cubicBezTo>
                  <a:cubicBezTo>
                    <a:pt x="66" y="11"/>
                    <a:pt x="63" y="12"/>
                    <a:pt x="59" y="13"/>
                  </a:cubicBezTo>
                  <a:cubicBezTo>
                    <a:pt x="55" y="13"/>
                    <a:pt x="51" y="14"/>
                    <a:pt x="48" y="15"/>
                  </a:cubicBezTo>
                  <a:cubicBezTo>
                    <a:pt x="44" y="15"/>
                    <a:pt x="40" y="16"/>
                    <a:pt x="37" y="17"/>
                  </a:cubicBezTo>
                  <a:cubicBezTo>
                    <a:pt x="33" y="17"/>
                    <a:pt x="30" y="18"/>
                    <a:pt x="27" y="19"/>
                  </a:cubicBezTo>
                  <a:cubicBezTo>
                    <a:pt x="24" y="20"/>
                    <a:pt x="21" y="21"/>
                    <a:pt x="18" y="21"/>
                  </a:cubicBezTo>
                  <a:cubicBezTo>
                    <a:pt x="13" y="23"/>
                    <a:pt x="8" y="24"/>
                    <a:pt x="5" y="26"/>
                  </a:cubicBezTo>
                  <a:cubicBezTo>
                    <a:pt x="2" y="27"/>
                    <a:pt x="0" y="28"/>
                    <a:pt x="0" y="28"/>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Freeform 19"/>
            <p:cNvSpPr/>
            <p:nvPr/>
          </p:nvSpPr>
          <p:spPr bwMode="auto">
            <a:xfrm>
              <a:off x="6529388" y="1971675"/>
              <a:ext cx="403225" cy="47625"/>
            </a:xfrm>
            <a:custGeom>
              <a:avLst/>
              <a:gdLst>
                <a:gd name="T0" fmla="*/ 0 w 95"/>
                <a:gd name="T1" fmla="*/ 10 h 11"/>
                <a:gd name="T2" fmla="*/ 4 w 95"/>
                <a:gd name="T3" fmla="*/ 9 h 11"/>
                <a:gd name="T4" fmla="*/ 15 w 95"/>
                <a:gd name="T5" fmla="*/ 5 h 11"/>
                <a:gd name="T6" fmla="*/ 30 w 95"/>
                <a:gd name="T7" fmla="*/ 2 h 11"/>
                <a:gd name="T8" fmla="*/ 38 w 95"/>
                <a:gd name="T9" fmla="*/ 1 h 11"/>
                <a:gd name="T10" fmla="*/ 47 w 95"/>
                <a:gd name="T11" fmla="*/ 0 h 11"/>
                <a:gd name="T12" fmla="*/ 56 w 95"/>
                <a:gd name="T13" fmla="*/ 0 h 11"/>
                <a:gd name="T14" fmla="*/ 65 w 95"/>
                <a:gd name="T15" fmla="*/ 1 h 11"/>
                <a:gd name="T16" fmla="*/ 81 w 95"/>
                <a:gd name="T17" fmla="*/ 4 h 11"/>
                <a:gd name="T18" fmla="*/ 87 w 95"/>
                <a:gd name="T19" fmla="*/ 6 h 11"/>
                <a:gd name="T20" fmla="*/ 91 w 95"/>
                <a:gd name="T21" fmla="*/ 8 h 11"/>
                <a:gd name="T22" fmla="*/ 95 w 95"/>
                <a:gd name="T23" fmla="*/ 10 h 11"/>
                <a:gd name="T24" fmla="*/ 91 w 95"/>
                <a:gd name="T25" fmla="*/ 10 h 11"/>
                <a:gd name="T26" fmla="*/ 86 w 95"/>
                <a:gd name="T27" fmla="*/ 10 h 11"/>
                <a:gd name="T28" fmla="*/ 80 w 95"/>
                <a:gd name="T29" fmla="*/ 10 h 11"/>
                <a:gd name="T30" fmla="*/ 65 w 95"/>
                <a:gd name="T31" fmla="*/ 10 h 11"/>
                <a:gd name="T32" fmla="*/ 56 w 95"/>
                <a:gd name="T33" fmla="*/ 10 h 11"/>
                <a:gd name="T34" fmla="*/ 48 w 95"/>
                <a:gd name="T35" fmla="*/ 10 h 11"/>
                <a:gd name="T36" fmla="*/ 15 w 95"/>
                <a:gd name="T37" fmla="*/ 11 h 11"/>
                <a:gd name="T38" fmla="*/ 4 w 95"/>
                <a:gd name="T39" fmla="*/ 11 h 11"/>
                <a:gd name="T40" fmla="*/ 0 w 95"/>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
                  <a:moveTo>
                    <a:pt x="0" y="10"/>
                  </a:moveTo>
                  <a:cubicBezTo>
                    <a:pt x="0" y="10"/>
                    <a:pt x="2" y="10"/>
                    <a:pt x="4" y="9"/>
                  </a:cubicBezTo>
                  <a:cubicBezTo>
                    <a:pt x="7" y="8"/>
                    <a:pt x="10" y="6"/>
                    <a:pt x="15" y="5"/>
                  </a:cubicBezTo>
                  <a:cubicBezTo>
                    <a:pt x="19" y="4"/>
                    <a:pt x="24" y="3"/>
                    <a:pt x="30" y="2"/>
                  </a:cubicBezTo>
                  <a:cubicBezTo>
                    <a:pt x="32" y="2"/>
                    <a:pt x="35" y="1"/>
                    <a:pt x="38" y="1"/>
                  </a:cubicBezTo>
                  <a:cubicBezTo>
                    <a:pt x="41" y="1"/>
                    <a:pt x="44" y="1"/>
                    <a:pt x="47" y="0"/>
                  </a:cubicBezTo>
                  <a:cubicBezTo>
                    <a:pt x="50" y="0"/>
                    <a:pt x="53" y="0"/>
                    <a:pt x="56" y="0"/>
                  </a:cubicBezTo>
                  <a:cubicBezTo>
                    <a:pt x="59" y="1"/>
                    <a:pt x="62" y="1"/>
                    <a:pt x="65" y="1"/>
                  </a:cubicBezTo>
                  <a:cubicBezTo>
                    <a:pt x="71" y="2"/>
                    <a:pt x="76" y="3"/>
                    <a:pt x="81" y="4"/>
                  </a:cubicBezTo>
                  <a:cubicBezTo>
                    <a:pt x="83" y="5"/>
                    <a:pt x="85" y="6"/>
                    <a:pt x="87" y="6"/>
                  </a:cubicBezTo>
                  <a:cubicBezTo>
                    <a:pt x="88" y="7"/>
                    <a:pt x="90" y="8"/>
                    <a:pt x="91" y="8"/>
                  </a:cubicBezTo>
                  <a:cubicBezTo>
                    <a:pt x="93" y="10"/>
                    <a:pt x="95" y="10"/>
                    <a:pt x="95" y="10"/>
                  </a:cubicBezTo>
                  <a:cubicBezTo>
                    <a:pt x="95" y="10"/>
                    <a:pt x="93" y="10"/>
                    <a:pt x="91" y="10"/>
                  </a:cubicBezTo>
                  <a:cubicBezTo>
                    <a:pt x="89" y="10"/>
                    <a:pt x="88" y="10"/>
                    <a:pt x="86" y="10"/>
                  </a:cubicBezTo>
                  <a:cubicBezTo>
                    <a:pt x="84" y="10"/>
                    <a:pt x="82" y="10"/>
                    <a:pt x="80" y="10"/>
                  </a:cubicBezTo>
                  <a:cubicBezTo>
                    <a:pt x="75" y="10"/>
                    <a:pt x="70" y="10"/>
                    <a:pt x="65" y="10"/>
                  </a:cubicBezTo>
                  <a:cubicBezTo>
                    <a:pt x="62" y="10"/>
                    <a:pt x="59" y="10"/>
                    <a:pt x="56" y="10"/>
                  </a:cubicBezTo>
                  <a:cubicBezTo>
                    <a:pt x="54" y="10"/>
                    <a:pt x="51" y="10"/>
                    <a:pt x="48" y="10"/>
                  </a:cubicBezTo>
                  <a:cubicBezTo>
                    <a:pt x="36" y="11"/>
                    <a:pt x="24" y="11"/>
                    <a:pt x="15" y="11"/>
                  </a:cubicBezTo>
                  <a:cubicBezTo>
                    <a:pt x="11" y="11"/>
                    <a:pt x="7" y="11"/>
                    <a:pt x="4" y="11"/>
                  </a:cubicBezTo>
                  <a:cubicBezTo>
                    <a:pt x="2" y="11"/>
                    <a:pt x="0" y="10"/>
                    <a:pt x="0" y="1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0"/>
            <p:cNvSpPr/>
            <p:nvPr/>
          </p:nvSpPr>
          <p:spPr bwMode="auto">
            <a:xfrm>
              <a:off x="5573713" y="2673350"/>
              <a:ext cx="828675" cy="179388"/>
            </a:xfrm>
            <a:custGeom>
              <a:avLst/>
              <a:gdLst>
                <a:gd name="T0" fmla="*/ 195 w 195"/>
                <a:gd name="T1" fmla="*/ 12 h 42"/>
                <a:gd name="T2" fmla="*/ 164 w 195"/>
                <a:gd name="T3" fmla="*/ 13 h 42"/>
                <a:gd name="T4" fmla="*/ 133 w 195"/>
                <a:gd name="T5" fmla="*/ 15 h 42"/>
                <a:gd name="T6" fmla="*/ 115 w 195"/>
                <a:gd name="T7" fmla="*/ 17 h 42"/>
                <a:gd name="T8" fmla="*/ 96 w 195"/>
                <a:gd name="T9" fmla="*/ 19 h 42"/>
                <a:gd name="T10" fmla="*/ 78 w 195"/>
                <a:gd name="T11" fmla="*/ 22 h 42"/>
                <a:gd name="T12" fmla="*/ 61 w 195"/>
                <a:gd name="T13" fmla="*/ 25 h 42"/>
                <a:gd name="T14" fmla="*/ 44 w 195"/>
                <a:gd name="T15" fmla="*/ 29 h 42"/>
                <a:gd name="T16" fmla="*/ 30 w 195"/>
                <a:gd name="T17" fmla="*/ 32 h 42"/>
                <a:gd name="T18" fmla="*/ 18 w 195"/>
                <a:gd name="T19" fmla="*/ 36 h 42"/>
                <a:gd name="T20" fmla="*/ 9 w 195"/>
                <a:gd name="T21" fmla="*/ 39 h 42"/>
                <a:gd name="T22" fmla="*/ 1 w 195"/>
                <a:gd name="T23" fmla="*/ 42 h 42"/>
                <a:gd name="T24" fmla="*/ 0 w 195"/>
                <a:gd name="T25" fmla="*/ 41 h 42"/>
                <a:gd name="T26" fmla="*/ 8 w 195"/>
                <a:gd name="T27" fmla="*/ 38 h 42"/>
                <a:gd name="T28" fmla="*/ 17 w 195"/>
                <a:gd name="T29" fmla="*/ 34 h 42"/>
                <a:gd name="T30" fmla="*/ 29 w 195"/>
                <a:gd name="T31" fmla="*/ 30 h 42"/>
                <a:gd name="T32" fmla="*/ 43 w 195"/>
                <a:gd name="T33" fmla="*/ 25 h 42"/>
                <a:gd name="T34" fmla="*/ 60 w 195"/>
                <a:gd name="T35" fmla="*/ 21 h 42"/>
                <a:gd name="T36" fmla="*/ 77 w 195"/>
                <a:gd name="T37" fmla="*/ 16 h 42"/>
                <a:gd name="T38" fmla="*/ 95 w 195"/>
                <a:gd name="T39" fmla="*/ 13 h 42"/>
                <a:gd name="T40" fmla="*/ 114 w 195"/>
                <a:gd name="T41" fmla="*/ 10 h 42"/>
                <a:gd name="T42" fmla="*/ 132 w 195"/>
                <a:gd name="T43" fmla="*/ 7 h 42"/>
                <a:gd name="T44" fmla="*/ 163 w 195"/>
                <a:gd name="T45" fmla="*/ 3 h 42"/>
                <a:gd name="T46" fmla="*/ 194 w 195"/>
                <a:gd name="T47" fmla="*/ 0 h 42"/>
                <a:gd name="T48" fmla="*/ 195 w 195"/>
                <a:gd name="T4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42">
                  <a:moveTo>
                    <a:pt x="195" y="12"/>
                  </a:moveTo>
                  <a:cubicBezTo>
                    <a:pt x="195" y="12"/>
                    <a:pt x="183" y="12"/>
                    <a:pt x="164" y="13"/>
                  </a:cubicBezTo>
                  <a:cubicBezTo>
                    <a:pt x="155" y="14"/>
                    <a:pt x="144" y="14"/>
                    <a:pt x="133" y="15"/>
                  </a:cubicBezTo>
                  <a:cubicBezTo>
                    <a:pt x="127" y="16"/>
                    <a:pt x="121" y="16"/>
                    <a:pt x="115" y="17"/>
                  </a:cubicBezTo>
                  <a:cubicBezTo>
                    <a:pt x="109" y="18"/>
                    <a:pt x="103" y="19"/>
                    <a:pt x="96" y="19"/>
                  </a:cubicBezTo>
                  <a:cubicBezTo>
                    <a:pt x="90" y="20"/>
                    <a:pt x="84" y="21"/>
                    <a:pt x="78" y="22"/>
                  </a:cubicBezTo>
                  <a:cubicBezTo>
                    <a:pt x="72" y="23"/>
                    <a:pt x="66" y="24"/>
                    <a:pt x="61" y="25"/>
                  </a:cubicBezTo>
                  <a:cubicBezTo>
                    <a:pt x="55" y="26"/>
                    <a:pt x="49" y="28"/>
                    <a:pt x="44" y="29"/>
                  </a:cubicBezTo>
                  <a:cubicBezTo>
                    <a:pt x="39" y="30"/>
                    <a:pt x="34" y="31"/>
                    <a:pt x="30" y="32"/>
                  </a:cubicBezTo>
                  <a:cubicBezTo>
                    <a:pt x="25" y="34"/>
                    <a:pt x="21" y="35"/>
                    <a:pt x="18" y="36"/>
                  </a:cubicBezTo>
                  <a:cubicBezTo>
                    <a:pt x="14" y="37"/>
                    <a:pt x="11" y="38"/>
                    <a:pt x="9" y="39"/>
                  </a:cubicBezTo>
                  <a:cubicBezTo>
                    <a:pt x="3" y="41"/>
                    <a:pt x="1" y="42"/>
                    <a:pt x="1" y="42"/>
                  </a:cubicBezTo>
                  <a:cubicBezTo>
                    <a:pt x="0" y="41"/>
                    <a:pt x="0" y="41"/>
                    <a:pt x="0" y="41"/>
                  </a:cubicBezTo>
                  <a:cubicBezTo>
                    <a:pt x="0" y="41"/>
                    <a:pt x="3" y="40"/>
                    <a:pt x="8" y="38"/>
                  </a:cubicBezTo>
                  <a:cubicBezTo>
                    <a:pt x="10" y="37"/>
                    <a:pt x="13" y="35"/>
                    <a:pt x="17" y="34"/>
                  </a:cubicBezTo>
                  <a:cubicBezTo>
                    <a:pt x="21" y="33"/>
                    <a:pt x="25" y="31"/>
                    <a:pt x="29" y="30"/>
                  </a:cubicBezTo>
                  <a:cubicBezTo>
                    <a:pt x="33" y="28"/>
                    <a:pt x="38" y="27"/>
                    <a:pt x="43" y="25"/>
                  </a:cubicBezTo>
                  <a:cubicBezTo>
                    <a:pt x="49" y="24"/>
                    <a:pt x="54" y="22"/>
                    <a:pt x="60" y="21"/>
                  </a:cubicBezTo>
                  <a:cubicBezTo>
                    <a:pt x="65" y="19"/>
                    <a:pt x="71" y="18"/>
                    <a:pt x="77" y="16"/>
                  </a:cubicBezTo>
                  <a:cubicBezTo>
                    <a:pt x="83" y="15"/>
                    <a:pt x="89" y="14"/>
                    <a:pt x="95" y="13"/>
                  </a:cubicBezTo>
                  <a:cubicBezTo>
                    <a:pt x="102" y="12"/>
                    <a:pt x="108" y="10"/>
                    <a:pt x="114" y="10"/>
                  </a:cubicBezTo>
                  <a:cubicBezTo>
                    <a:pt x="120" y="9"/>
                    <a:pt x="126" y="8"/>
                    <a:pt x="132" y="7"/>
                  </a:cubicBezTo>
                  <a:cubicBezTo>
                    <a:pt x="143" y="5"/>
                    <a:pt x="154" y="4"/>
                    <a:pt x="163" y="3"/>
                  </a:cubicBezTo>
                  <a:cubicBezTo>
                    <a:pt x="182" y="1"/>
                    <a:pt x="194" y="0"/>
                    <a:pt x="194" y="0"/>
                  </a:cubicBezTo>
                  <a:lnTo>
                    <a:pt x="19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Freeform 21"/>
            <p:cNvSpPr/>
            <p:nvPr/>
          </p:nvSpPr>
          <p:spPr bwMode="auto">
            <a:xfrm>
              <a:off x="6057900" y="2214563"/>
              <a:ext cx="955675" cy="1203325"/>
            </a:xfrm>
            <a:custGeom>
              <a:avLst/>
              <a:gdLst>
                <a:gd name="T0" fmla="*/ 73 w 225"/>
                <a:gd name="T1" fmla="*/ 17 h 283"/>
                <a:gd name="T2" fmla="*/ 24 w 225"/>
                <a:gd name="T3" fmla="*/ 15 h 283"/>
                <a:gd name="T4" fmla="*/ 21 w 225"/>
                <a:gd name="T5" fmla="*/ 16 h 283"/>
                <a:gd name="T6" fmla="*/ 13 w 225"/>
                <a:gd name="T7" fmla="*/ 24 h 283"/>
                <a:gd name="T8" fmla="*/ 9 w 225"/>
                <a:gd name="T9" fmla="*/ 33 h 283"/>
                <a:gd name="T10" fmla="*/ 7 w 225"/>
                <a:gd name="T11" fmla="*/ 49 h 283"/>
                <a:gd name="T12" fmla="*/ 9 w 225"/>
                <a:gd name="T13" fmla="*/ 76 h 283"/>
                <a:gd name="T14" fmla="*/ 14 w 225"/>
                <a:gd name="T15" fmla="*/ 79 h 283"/>
                <a:gd name="T16" fmla="*/ 32 w 225"/>
                <a:gd name="T17" fmla="*/ 91 h 283"/>
                <a:gd name="T18" fmla="*/ 53 w 225"/>
                <a:gd name="T19" fmla="*/ 100 h 283"/>
                <a:gd name="T20" fmla="*/ 74 w 225"/>
                <a:gd name="T21" fmla="*/ 107 h 283"/>
                <a:gd name="T22" fmla="*/ 96 w 225"/>
                <a:gd name="T23" fmla="*/ 112 h 283"/>
                <a:gd name="T24" fmla="*/ 118 w 225"/>
                <a:gd name="T25" fmla="*/ 116 h 283"/>
                <a:gd name="T26" fmla="*/ 119 w 225"/>
                <a:gd name="T27" fmla="*/ 124 h 283"/>
                <a:gd name="T28" fmla="*/ 95 w 225"/>
                <a:gd name="T29" fmla="*/ 132 h 283"/>
                <a:gd name="T30" fmla="*/ 61 w 225"/>
                <a:gd name="T31" fmla="*/ 153 h 283"/>
                <a:gd name="T32" fmla="*/ 43 w 225"/>
                <a:gd name="T33" fmla="*/ 171 h 283"/>
                <a:gd name="T34" fmla="*/ 31 w 225"/>
                <a:gd name="T35" fmla="*/ 187 h 283"/>
                <a:gd name="T36" fmla="*/ 17 w 225"/>
                <a:gd name="T37" fmla="*/ 217 h 283"/>
                <a:gd name="T38" fmla="*/ 7 w 225"/>
                <a:gd name="T39" fmla="*/ 255 h 283"/>
                <a:gd name="T40" fmla="*/ 4 w 225"/>
                <a:gd name="T41" fmla="*/ 282 h 283"/>
                <a:gd name="T42" fmla="*/ 3 w 225"/>
                <a:gd name="T43" fmla="*/ 268 h 283"/>
                <a:gd name="T44" fmla="*/ 10 w 225"/>
                <a:gd name="T45" fmla="*/ 229 h 283"/>
                <a:gd name="T46" fmla="*/ 24 w 225"/>
                <a:gd name="T47" fmla="*/ 191 h 283"/>
                <a:gd name="T48" fmla="*/ 35 w 225"/>
                <a:gd name="T49" fmla="*/ 174 h 283"/>
                <a:gd name="T50" fmla="*/ 53 w 225"/>
                <a:gd name="T51" fmla="*/ 153 h 283"/>
                <a:gd name="T52" fmla="*/ 80 w 225"/>
                <a:gd name="T53" fmla="*/ 132 h 283"/>
                <a:gd name="T54" fmla="*/ 117 w 225"/>
                <a:gd name="T55" fmla="*/ 116 h 283"/>
                <a:gd name="T56" fmla="*/ 102 w 225"/>
                <a:gd name="T57" fmla="*/ 123 h 283"/>
                <a:gd name="T58" fmla="*/ 79 w 225"/>
                <a:gd name="T59" fmla="*/ 119 h 283"/>
                <a:gd name="T60" fmla="*/ 57 w 225"/>
                <a:gd name="T61" fmla="*/ 112 h 283"/>
                <a:gd name="T62" fmla="*/ 35 w 225"/>
                <a:gd name="T63" fmla="*/ 103 h 283"/>
                <a:gd name="T64" fmla="*/ 15 w 225"/>
                <a:gd name="T65" fmla="*/ 90 h 283"/>
                <a:gd name="T66" fmla="*/ 3 w 225"/>
                <a:gd name="T67" fmla="*/ 79 h 283"/>
                <a:gd name="T68" fmla="*/ 1 w 225"/>
                <a:gd name="T69" fmla="*/ 68 h 283"/>
                <a:gd name="T70" fmla="*/ 0 w 225"/>
                <a:gd name="T71" fmla="*/ 39 h 283"/>
                <a:gd name="T72" fmla="*/ 2 w 225"/>
                <a:gd name="T73" fmla="*/ 29 h 283"/>
                <a:gd name="T74" fmla="*/ 9 w 225"/>
                <a:gd name="T75" fmla="*/ 15 h 283"/>
                <a:gd name="T76" fmla="*/ 24 w 225"/>
                <a:gd name="T77" fmla="*/ 7 h 283"/>
                <a:gd name="T78" fmla="*/ 48 w 225"/>
                <a:gd name="T79" fmla="*/ 8 h 283"/>
                <a:gd name="T80" fmla="*/ 121 w 225"/>
                <a:gd name="T81" fmla="*/ 7 h 283"/>
                <a:gd name="T82" fmla="*/ 225 w 225"/>
                <a:gd name="T83"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83">
                  <a:moveTo>
                    <a:pt x="219" y="12"/>
                  </a:moveTo>
                  <a:cubicBezTo>
                    <a:pt x="187" y="15"/>
                    <a:pt x="154" y="16"/>
                    <a:pt x="122" y="17"/>
                  </a:cubicBezTo>
                  <a:cubicBezTo>
                    <a:pt x="105" y="17"/>
                    <a:pt x="89" y="17"/>
                    <a:pt x="73" y="17"/>
                  </a:cubicBezTo>
                  <a:cubicBezTo>
                    <a:pt x="69" y="17"/>
                    <a:pt x="65" y="17"/>
                    <a:pt x="60" y="17"/>
                  </a:cubicBezTo>
                  <a:cubicBezTo>
                    <a:pt x="56" y="17"/>
                    <a:pt x="52" y="17"/>
                    <a:pt x="48" y="16"/>
                  </a:cubicBezTo>
                  <a:cubicBezTo>
                    <a:pt x="40" y="16"/>
                    <a:pt x="32" y="16"/>
                    <a:pt x="24" y="15"/>
                  </a:cubicBezTo>
                  <a:cubicBezTo>
                    <a:pt x="24" y="15"/>
                    <a:pt x="24" y="15"/>
                    <a:pt x="24" y="15"/>
                  </a:cubicBezTo>
                  <a:cubicBezTo>
                    <a:pt x="24" y="15"/>
                    <a:pt x="23" y="15"/>
                    <a:pt x="23" y="15"/>
                  </a:cubicBezTo>
                  <a:cubicBezTo>
                    <a:pt x="22" y="15"/>
                    <a:pt x="22" y="16"/>
                    <a:pt x="21" y="16"/>
                  </a:cubicBezTo>
                  <a:cubicBezTo>
                    <a:pt x="20" y="16"/>
                    <a:pt x="19" y="17"/>
                    <a:pt x="18" y="18"/>
                  </a:cubicBezTo>
                  <a:cubicBezTo>
                    <a:pt x="17" y="19"/>
                    <a:pt x="16" y="19"/>
                    <a:pt x="15" y="20"/>
                  </a:cubicBezTo>
                  <a:cubicBezTo>
                    <a:pt x="14" y="21"/>
                    <a:pt x="14" y="22"/>
                    <a:pt x="13" y="24"/>
                  </a:cubicBezTo>
                  <a:cubicBezTo>
                    <a:pt x="12" y="25"/>
                    <a:pt x="12" y="26"/>
                    <a:pt x="11" y="27"/>
                  </a:cubicBezTo>
                  <a:cubicBezTo>
                    <a:pt x="10" y="29"/>
                    <a:pt x="10" y="30"/>
                    <a:pt x="10" y="31"/>
                  </a:cubicBezTo>
                  <a:cubicBezTo>
                    <a:pt x="9" y="33"/>
                    <a:pt x="9" y="33"/>
                    <a:pt x="9" y="33"/>
                  </a:cubicBezTo>
                  <a:cubicBezTo>
                    <a:pt x="9" y="36"/>
                    <a:pt x="9" y="36"/>
                    <a:pt x="9" y="36"/>
                  </a:cubicBezTo>
                  <a:cubicBezTo>
                    <a:pt x="8" y="37"/>
                    <a:pt x="8" y="38"/>
                    <a:pt x="8" y="40"/>
                  </a:cubicBezTo>
                  <a:cubicBezTo>
                    <a:pt x="8" y="43"/>
                    <a:pt x="7" y="46"/>
                    <a:pt x="7" y="49"/>
                  </a:cubicBezTo>
                  <a:cubicBezTo>
                    <a:pt x="7" y="52"/>
                    <a:pt x="7" y="55"/>
                    <a:pt x="7" y="58"/>
                  </a:cubicBezTo>
                  <a:cubicBezTo>
                    <a:pt x="7" y="61"/>
                    <a:pt x="7" y="64"/>
                    <a:pt x="8" y="67"/>
                  </a:cubicBezTo>
                  <a:cubicBezTo>
                    <a:pt x="9" y="76"/>
                    <a:pt x="9" y="76"/>
                    <a:pt x="9" y="76"/>
                  </a:cubicBezTo>
                  <a:cubicBezTo>
                    <a:pt x="8" y="75"/>
                    <a:pt x="8" y="75"/>
                    <a:pt x="8" y="75"/>
                  </a:cubicBezTo>
                  <a:cubicBezTo>
                    <a:pt x="8" y="75"/>
                    <a:pt x="8" y="75"/>
                    <a:pt x="8" y="75"/>
                  </a:cubicBezTo>
                  <a:cubicBezTo>
                    <a:pt x="10" y="76"/>
                    <a:pt x="12" y="78"/>
                    <a:pt x="14" y="79"/>
                  </a:cubicBezTo>
                  <a:cubicBezTo>
                    <a:pt x="16" y="81"/>
                    <a:pt x="18" y="82"/>
                    <a:pt x="20" y="84"/>
                  </a:cubicBezTo>
                  <a:cubicBezTo>
                    <a:pt x="22" y="85"/>
                    <a:pt x="24" y="86"/>
                    <a:pt x="26" y="88"/>
                  </a:cubicBezTo>
                  <a:cubicBezTo>
                    <a:pt x="28" y="89"/>
                    <a:pt x="30" y="90"/>
                    <a:pt x="32" y="91"/>
                  </a:cubicBezTo>
                  <a:cubicBezTo>
                    <a:pt x="35" y="93"/>
                    <a:pt x="37" y="94"/>
                    <a:pt x="39" y="95"/>
                  </a:cubicBezTo>
                  <a:cubicBezTo>
                    <a:pt x="41" y="96"/>
                    <a:pt x="44" y="97"/>
                    <a:pt x="46" y="98"/>
                  </a:cubicBezTo>
                  <a:cubicBezTo>
                    <a:pt x="48" y="99"/>
                    <a:pt x="50" y="100"/>
                    <a:pt x="53" y="100"/>
                  </a:cubicBezTo>
                  <a:cubicBezTo>
                    <a:pt x="55" y="101"/>
                    <a:pt x="57" y="102"/>
                    <a:pt x="60" y="103"/>
                  </a:cubicBezTo>
                  <a:cubicBezTo>
                    <a:pt x="67" y="105"/>
                    <a:pt x="67" y="105"/>
                    <a:pt x="67" y="105"/>
                  </a:cubicBezTo>
                  <a:cubicBezTo>
                    <a:pt x="69" y="106"/>
                    <a:pt x="72" y="107"/>
                    <a:pt x="74" y="107"/>
                  </a:cubicBezTo>
                  <a:cubicBezTo>
                    <a:pt x="77" y="108"/>
                    <a:pt x="79" y="109"/>
                    <a:pt x="81" y="109"/>
                  </a:cubicBezTo>
                  <a:cubicBezTo>
                    <a:pt x="84" y="109"/>
                    <a:pt x="86" y="110"/>
                    <a:pt x="89" y="111"/>
                  </a:cubicBezTo>
                  <a:cubicBezTo>
                    <a:pt x="91" y="111"/>
                    <a:pt x="94" y="112"/>
                    <a:pt x="96" y="112"/>
                  </a:cubicBezTo>
                  <a:cubicBezTo>
                    <a:pt x="99" y="112"/>
                    <a:pt x="101" y="113"/>
                    <a:pt x="104" y="113"/>
                  </a:cubicBezTo>
                  <a:cubicBezTo>
                    <a:pt x="111" y="115"/>
                    <a:pt x="111" y="115"/>
                    <a:pt x="111" y="115"/>
                  </a:cubicBezTo>
                  <a:cubicBezTo>
                    <a:pt x="113" y="115"/>
                    <a:pt x="116" y="115"/>
                    <a:pt x="118" y="116"/>
                  </a:cubicBezTo>
                  <a:cubicBezTo>
                    <a:pt x="119" y="116"/>
                    <a:pt x="119" y="116"/>
                    <a:pt x="119" y="116"/>
                  </a:cubicBezTo>
                  <a:cubicBezTo>
                    <a:pt x="121" y="116"/>
                    <a:pt x="123" y="119"/>
                    <a:pt x="122" y="121"/>
                  </a:cubicBezTo>
                  <a:cubicBezTo>
                    <a:pt x="122" y="122"/>
                    <a:pt x="121" y="123"/>
                    <a:pt x="119" y="124"/>
                  </a:cubicBezTo>
                  <a:cubicBezTo>
                    <a:pt x="119" y="124"/>
                    <a:pt x="119" y="124"/>
                    <a:pt x="119" y="124"/>
                  </a:cubicBezTo>
                  <a:cubicBezTo>
                    <a:pt x="115" y="124"/>
                    <a:pt x="111" y="126"/>
                    <a:pt x="107" y="127"/>
                  </a:cubicBezTo>
                  <a:cubicBezTo>
                    <a:pt x="103" y="129"/>
                    <a:pt x="98" y="130"/>
                    <a:pt x="95" y="132"/>
                  </a:cubicBezTo>
                  <a:cubicBezTo>
                    <a:pt x="91" y="134"/>
                    <a:pt x="87" y="136"/>
                    <a:pt x="83" y="138"/>
                  </a:cubicBezTo>
                  <a:cubicBezTo>
                    <a:pt x="79" y="140"/>
                    <a:pt x="75" y="142"/>
                    <a:pt x="72" y="145"/>
                  </a:cubicBezTo>
                  <a:cubicBezTo>
                    <a:pt x="68" y="147"/>
                    <a:pt x="65" y="150"/>
                    <a:pt x="61" y="153"/>
                  </a:cubicBezTo>
                  <a:cubicBezTo>
                    <a:pt x="60" y="154"/>
                    <a:pt x="58" y="156"/>
                    <a:pt x="57" y="157"/>
                  </a:cubicBezTo>
                  <a:cubicBezTo>
                    <a:pt x="55" y="159"/>
                    <a:pt x="53" y="160"/>
                    <a:pt x="52" y="162"/>
                  </a:cubicBezTo>
                  <a:cubicBezTo>
                    <a:pt x="49" y="165"/>
                    <a:pt x="46" y="168"/>
                    <a:pt x="43" y="171"/>
                  </a:cubicBezTo>
                  <a:cubicBezTo>
                    <a:pt x="39" y="176"/>
                    <a:pt x="39" y="176"/>
                    <a:pt x="39" y="176"/>
                  </a:cubicBezTo>
                  <a:cubicBezTo>
                    <a:pt x="35" y="182"/>
                    <a:pt x="35" y="182"/>
                    <a:pt x="35" y="182"/>
                  </a:cubicBezTo>
                  <a:cubicBezTo>
                    <a:pt x="34" y="184"/>
                    <a:pt x="33" y="185"/>
                    <a:pt x="31" y="187"/>
                  </a:cubicBezTo>
                  <a:cubicBezTo>
                    <a:pt x="30" y="189"/>
                    <a:pt x="29" y="191"/>
                    <a:pt x="28" y="193"/>
                  </a:cubicBezTo>
                  <a:cubicBezTo>
                    <a:pt x="26" y="197"/>
                    <a:pt x="24" y="201"/>
                    <a:pt x="22" y="205"/>
                  </a:cubicBezTo>
                  <a:cubicBezTo>
                    <a:pt x="20" y="209"/>
                    <a:pt x="18" y="213"/>
                    <a:pt x="17" y="217"/>
                  </a:cubicBezTo>
                  <a:cubicBezTo>
                    <a:pt x="15" y="221"/>
                    <a:pt x="14" y="225"/>
                    <a:pt x="13" y="229"/>
                  </a:cubicBezTo>
                  <a:cubicBezTo>
                    <a:pt x="11" y="234"/>
                    <a:pt x="10" y="238"/>
                    <a:pt x="9" y="242"/>
                  </a:cubicBezTo>
                  <a:cubicBezTo>
                    <a:pt x="8" y="246"/>
                    <a:pt x="8" y="251"/>
                    <a:pt x="7" y="255"/>
                  </a:cubicBezTo>
                  <a:cubicBezTo>
                    <a:pt x="6" y="260"/>
                    <a:pt x="6" y="264"/>
                    <a:pt x="5" y="268"/>
                  </a:cubicBezTo>
                  <a:cubicBezTo>
                    <a:pt x="4" y="282"/>
                    <a:pt x="4" y="282"/>
                    <a:pt x="4" y="282"/>
                  </a:cubicBezTo>
                  <a:cubicBezTo>
                    <a:pt x="4" y="282"/>
                    <a:pt x="4" y="282"/>
                    <a:pt x="4" y="282"/>
                  </a:cubicBezTo>
                  <a:cubicBezTo>
                    <a:pt x="4" y="282"/>
                    <a:pt x="4" y="283"/>
                    <a:pt x="3" y="283"/>
                  </a:cubicBezTo>
                  <a:cubicBezTo>
                    <a:pt x="3" y="282"/>
                    <a:pt x="3" y="282"/>
                    <a:pt x="3" y="282"/>
                  </a:cubicBezTo>
                  <a:cubicBezTo>
                    <a:pt x="3" y="268"/>
                    <a:pt x="3" y="268"/>
                    <a:pt x="3" y="268"/>
                  </a:cubicBezTo>
                  <a:cubicBezTo>
                    <a:pt x="4" y="264"/>
                    <a:pt x="4" y="259"/>
                    <a:pt x="5" y="255"/>
                  </a:cubicBezTo>
                  <a:cubicBezTo>
                    <a:pt x="5" y="250"/>
                    <a:pt x="6" y="246"/>
                    <a:pt x="7" y="242"/>
                  </a:cubicBezTo>
                  <a:cubicBezTo>
                    <a:pt x="8" y="237"/>
                    <a:pt x="8" y="233"/>
                    <a:pt x="10" y="229"/>
                  </a:cubicBezTo>
                  <a:cubicBezTo>
                    <a:pt x="11" y="224"/>
                    <a:pt x="12" y="220"/>
                    <a:pt x="14" y="216"/>
                  </a:cubicBezTo>
                  <a:cubicBezTo>
                    <a:pt x="15" y="211"/>
                    <a:pt x="17" y="207"/>
                    <a:pt x="18" y="203"/>
                  </a:cubicBezTo>
                  <a:cubicBezTo>
                    <a:pt x="20" y="199"/>
                    <a:pt x="22" y="195"/>
                    <a:pt x="24" y="191"/>
                  </a:cubicBezTo>
                  <a:cubicBezTo>
                    <a:pt x="25" y="189"/>
                    <a:pt x="26" y="187"/>
                    <a:pt x="28" y="185"/>
                  </a:cubicBezTo>
                  <a:cubicBezTo>
                    <a:pt x="29" y="183"/>
                    <a:pt x="30" y="181"/>
                    <a:pt x="31" y="179"/>
                  </a:cubicBezTo>
                  <a:cubicBezTo>
                    <a:pt x="35" y="174"/>
                    <a:pt x="35" y="174"/>
                    <a:pt x="35" y="174"/>
                  </a:cubicBezTo>
                  <a:cubicBezTo>
                    <a:pt x="39" y="168"/>
                    <a:pt x="39" y="168"/>
                    <a:pt x="39" y="168"/>
                  </a:cubicBezTo>
                  <a:cubicBezTo>
                    <a:pt x="42" y="165"/>
                    <a:pt x="45" y="161"/>
                    <a:pt x="48" y="158"/>
                  </a:cubicBezTo>
                  <a:cubicBezTo>
                    <a:pt x="49" y="156"/>
                    <a:pt x="51" y="155"/>
                    <a:pt x="53" y="153"/>
                  </a:cubicBezTo>
                  <a:cubicBezTo>
                    <a:pt x="54" y="151"/>
                    <a:pt x="56" y="150"/>
                    <a:pt x="58" y="148"/>
                  </a:cubicBezTo>
                  <a:cubicBezTo>
                    <a:pt x="61" y="145"/>
                    <a:pt x="65" y="142"/>
                    <a:pt x="68" y="140"/>
                  </a:cubicBezTo>
                  <a:cubicBezTo>
                    <a:pt x="72" y="137"/>
                    <a:pt x="76" y="134"/>
                    <a:pt x="80" y="132"/>
                  </a:cubicBezTo>
                  <a:cubicBezTo>
                    <a:pt x="83" y="130"/>
                    <a:pt x="87" y="128"/>
                    <a:pt x="92" y="126"/>
                  </a:cubicBezTo>
                  <a:cubicBezTo>
                    <a:pt x="96" y="124"/>
                    <a:pt x="100" y="122"/>
                    <a:pt x="104" y="120"/>
                  </a:cubicBezTo>
                  <a:cubicBezTo>
                    <a:pt x="108" y="118"/>
                    <a:pt x="113" y="117"/>
                    <a:pt x="117" y="116"/>
                  </a:cubicBezTo>
                  <a:cubicBezTo>
                    <a:pt x="117" y="116"/>
                    <a:pt x="117" y="116"/>
                    <a:pt x="117" y="116"/>
                  </a:cubicBezTo>
                  <a:cubicBezTo>
                    <a:pt x="118" y="124"/>
                    <a:pt x="118" y="124"/>
                    <a:pt x="118" y="124"/>
                  </a:cubicBezTo>
                  <a:cubicBezTo>
                    <a:pt x="113" y="124"/>
                    <a:pt x="107" y="123"/>
                    <a:pt x="102" y="123"/>
                  </a:cubicBezTo>
                  <a:cubicBezTo>
                    <a:pt x="100" y="123"/>
                    <a:pt x="97" y="122"/>
                    <a:pt x="94" y="122"/>
                  </a:cubicBezTo>
                  <a:cubicBezTo>
                    <a:pt x="92" y="122"/>
                    <a:pt x="89" y="121"/>
                    <a:pt x="87" y="121"/>
                  </a:cubicBezTo>
                  <a:cubicBezTo>
                    <a:pt x="84" y="120"/>
                    <a:pt x="82" y="120"/>
                    <a:pt x="79" y="119"/>
                  </a:cubicBezTo>
                  <a:cubicBezTo>
                    <a:pt x="77" y="119"/>
                    <a:pt x="74" y="118"/>
                    <a:pt x="72" y="117"/>
                  </a:cubicBezTo>
                  <a:cubicBezTo>
                    <a:pt x="69" y="116"/>
                    <a:pt x="66" y="116"/>
                    <a:pt x="64" y="115"/>
                  </a:cubicBezTo>
                  <a:cubicBezTo>
                    <a:pt x="57" y="112"/>
                    <a:pt x="57" y="112"/>
                    <a:pt x="57" y="112"/>
                  </a:cubicBezTo>
                  <a:cubicBezTo>
                    <a:pt x="54" y="111"/>
                    <a:pt x="52" y="110"/>
                    <a:pt x="49" y="109"/>
                  </a:cubicBezTo>
                  <a:cubicBezTo>
                    <a:pt x="47" y="108"/>
                    <a:pt x="44" y="107"/>
                    <a:pt x="42" y="106"/>
                  </a:cubicBezTo>
                  <a:cubicBezTo>
                    <a:pt x="40" y="105"/>
                    <a:pt x="37" y="104"/>
                    <a:pt x="35" y="103"/>
                  </a:cubicBezTo>
                  <a:cubicBezTo>
                    <a:pt x="33" y="101"/>
                    <a:pt x="30" y="100"/>
                    <a:pt x="28" y="99"/>
                  </a:cubicBezTo>
                  <a:cubicBezTo>
                    <a:pt x="26" y="97"/>
                    <a:pt x="24" y="96"/>
                    <a:pt x="21" y="95"/>
                  </a:cubicBezTo>
                  <a:cubicBezTo>
                    <a:pt x="19" y="93"/>
                    <a:pt x="17" y="92"/>
                    <a:pt x="15" y="90"/>
                  </a:cubicBezTo>
                  <a:cubicBezTo>
                    <a:pt x="13" y="88"/>
                    <a:pt x="11" y="87"/>
                    <a:pt x="9" y="85"/>
                  </a:cubicBezTo>
                  <a:cubicBezTo>
                    <a:pt x="7" y="83"/>
                    <a:pt x="5" y="81"/>
                    <a:pt x="3" y="79"/>
                  </a:cubicBezTo>
                  <a:cubicBezTo>
                    <a:pt x="3" y="79"/>
                    <a:pt x="3" y="79"/>
                    <a:pt x="3" y="79"/>
                  </a:cubicBezTo>
                  <a:cubicBezTo>
                    <a:pt x="3" y="78"/>
                    <a:pt x="3" y="78"/>
                    <a:pt x="2" y="77"/>
                  </a:cubicBezTo>
                  <a:cubicBezTo>
                    <a:pt x="2" y="77"/>
                    <a:pt x="2" y="77"/>
                    <a:pt x="2" y="77"/>
                  </a:cubicBezTo>
                  <a:cubicBezTo>
                    <a:pt x="1" y="68"/>
                    <a:pt x="1" y="68"/>
                    <a:pt x="1" y="68"/>
                  </a:cubicBezTo>
                  <a:cubicBezTo>
                    <a:pt x="1" y="65"/>
                    <a:pt x="1" y="62"/>
                    <a:pt x="0" y="58"/>
                  </a:cubicBezTo>
                  <a:cubicBezTo>
                    <a:pt x="0" y="55"/>
                    <a:pt x="0" y="52"/>
                    <a:pt x="0" y="49"/>
                  </a:cubicBezTo>
                  <a:cubicBezTo>
                    <a:pt x="0" y="46"/>
                    <a:pt x="0" y="42"/>
                    <a:pt x="0" y="39"/>
                  </a:cubicBezTo>
                  <a:cubicBezTo>
                    <a:pt x="1" y="37"/>
                    <a:pt x="1" y="36"/>
                    <a:pt x="1" y="34"/>
                  </a:cubicBezTo>
                  <a:cubicBezTo>
                    <a:pt x="2" y="32"/>
                    <a:pt x="2" y="32"/>
                    <a:pt x="2" y="32"/>
                  </a:cubicBezTo>
                  <a:cubicBezTo>
                    <a:pt x="2" y="29"/>
                    <a:pt x="2" y="29"/>
                    <a:pt x="2" y="29"/>
                  </a:cubicBezTo>
                  <a:cubicBezTo>
                    <a:pt x="3" y="28"/>
                    <a:pt x="3" y="26"/>
                    <a:pt x="4" y="24"/>
                  </a:cubicBezTo>
                  <a:cubicBezTo>
                    <a:pt x="5" y="23"/>
                    <a:pt x="5" y="21"/>
                    <a:pt x="6" y="20"/>
                  </a:cubicBezTo>
                  <a:cubicBezTo>
                    <a:pt x="7" y="18"/>
                    <a:pt x="8" y="17"/>
                    <a:pt x="9" y="15"/>
                  </a:cubicBezTo>
                  <a:cubicBezTo>
                    <a:pt x="10" y="14"/>
                    <a:pt x="12" y="13"/>
                    <a:pt x="13" y="11"/>
                  </a:cubicBezTo>
                  <a:cubicBezTo>
                    <a:pt x="14" y="10"/>
                    <a:pt x="16" y="9"/>
                    <a:pt x="18" y="8"/>
                  </a:cubicBezTo>
                  <a:cubicBezTo>
                    <a:pt x="20" y="8"/>
                    <a:pt x="21" y="7"/>
                    <a:pt x="24" y="7"/>
                  </a:cubicBezTo>
                  <a:cubicBezTo>
                    <a:pt x="24" y="7"/>
                    <a:pt x="24" y="7"/>
                    <a:pt x="24" y="7"/>
                  </a:cubicBezTo>
                  <a:cubicBezTo>
                    <a:pt x="24" y="7"/>
                    <a:pt x="24" y="7"/>
                    <a:pt x="24" y="7"/>
                  </a:cubicBezTo>
                  <a:cubicBezTo>
                    <a:pt x="32" y="7"/>
                    <a:pt x="40" y="8"/>
                    <a:pt x="48" y="8"/>
                  </a:cubicBezTo>
                  <a:cubicBezTo>
                    <a:pt x="52" y="8"/>
                    <a:pt x="57" y="8"/>
                    <a:pt x="61" y="8"/>
                  </a:cubicBezTo>
                  <a:cubicBezTo>
                    <a:pt x="65" y="8"/>
                    <a:pt x="69" y="8"/>
                    <a:pt x="73" y="8"/>
                  </a:cubicBezTo>
                  <a:cubicBezTo>
                    <a:pt x="89" y="8"/>
                    <a:pt x="105" y="7"/>
                    <a:pt x="121" y="7"/>
                  </a:cubicBezTo>
                  <a:cubicBezTo>
                    <a:pt x="154" y="5"/>
                    <a:pt x="186" y="3"/>
                    <a:pt x="219" y="1"/>
                  </a:cubicBezTo>
                  <a:cubicBezTo>
                    <a:pt x="219" y="1"/>
                    <a:pt x="219" y="1"/>
                    <a:pt x="219" y="1"/>
                  </a:cubicBezTo>
                  <a:cubicBezTo>
                    <a:pt x="222" y="0"/>
                    <a:pt x="225" y="3"/>
                    <a:pt x="225" y="6"/>
                  </a:cubicBezTo>
                  <a:cubicBezTo>
                    <a:pt x="225" y="9"/>
                    <a:pt x="223" y="12"/>
                    <a:pt x="220" y="12"/>
                  </a:cubicBezTo>
                  <a:lnTo>
                    <a:pt x="219"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Freeform 22"/>
            <p:cNvSpPr/>
            <p:nvPr/>
          </p:nvSpPr>
          <p:spPr bwMode="auto">
            <a:xfrm>
              <a:off x="6164263" y="2265363"/>
              <a:ext cx="254000" cy="234950"/>
            </a:xfrm>
            <a:custGeom>
              <a:avLst/>
              <a:gdLst>
                <a:gd name="T0" fmla="*/ 7 w 60"/>
                <a:gd name="T1" fmla="*/ 0 h 55"/>
                <a:gd name="T2" fmla="*/ 5 w 60"/>
                <a:gd name="T3" fmla="*/ 12 h 55"/>
                <a:gd name="T4" fmla="*/ 4 w 60"/>
                <a:gd name="T5" fmla="*/ 18 h 55"/>
                <a:gd name="T6" fmla="*/ 5 w 60"/>
                <a:gd name="T7" fmla="*/ 23 h 55"/>
                <a:gd name="T8" fmla="*/ 6 w 60"/>
                <a:gd name="T9" fmla="*/ 29 h 55"/>
                <a:gd name="T10" fmla="*/ 7 w 60"/>
                <a:gd name="T11" fmla="*/ 35 h 55"/>
                <a:gd name="T12" fmla="*/ 10 w 60"/>
                <a:gd name="T13" fmla="*/ 45 h 55"/>
                <a:gd name="T14" fmla="*/ 7 w 60"/>
                <a:gd name="T15" fmla="*/ 43 h 55"/>
                <a:gd name="T16" fmla="*/ 18 w 60"/>
                <a:gd name="T17" fmla="*/ 45 h 55"/>
                <a:gd name="T18" fmla="*/ 28 w 60"/>
                <a:gd name="T19" fmla="*/ 47 h 55"/>
                <a:gd name="T20" fmla="*/ 38 w 60"/>
                <a:gd name="T21" fmla="*/ 47 h 55"/>
                <a:gd name="T22" fmla="*/ 43 w 60"/>
                <a:gd name="T23" fmla="*/ 47 h 55"/>
                <a:gd name="T24" fmla="*/ 45 w 60"/>
                <a:gd name="T25" fmla="*/ 47 h 55"/>
                <a:gd name="T26" fmla="*/ 47 w 60"/>
                <a:gd name="T27" fmla="*/ 46 h 55"/>
                <a:gd name="T28" fmla="*/ 45 w 60"/>
                <a:gd name="T29" fmla="*/ 48 h 55"/>
                <a:gd name="T30" fmla="*/ 48 w 60"/>
                <a:gd name="T31" fmla="*/ 43 h 55"/>
                <a:gd name="T32" fmla="*/ 50 w 60"/>
                <a:gd name="T33" fmla="*/ 37 h 55"/>
                <a:gd name="T34" fmla="*/ 54 w 60"/>
                <a:gd name="T35" fmla="*/ 25 h 55"/>
                <a:gd name="T36" fmla="*/ 57 w 60"/>
                <a:gd name="T37" fmla="*/ 13 h 55"/>
                <a:gd name="T38" fmla="*/ 58 w 60"/>
                <a:gd name="T39" fmla="*/ 7 h 55"/>
                <a:gd name="T40" fmla="*/ 58 w 60"/>
                <a:gd name="T41" fmla="*/ 0 h 55"/>
                <a:gd name="T42" fmla="*/ 59 w 60"/>
                <a:gd name="T43" fmla="*/ 7 h 55"/>
                <a:gd name="T44" fmla="*/ 60 w 60"/>
                <a:gd name="T45" fmla="*/ 13 h 55"/>
                <a:gd name="T46" fmla="*/ 60 w 60"/>
                <a:gd name="T47" fmla="*/ 17 h 55"/>
                <a:gd name="T48" fmla="*/ 60 w 60"/>
                <a:gd name="T49" fmla="*/ 20 h 55"/>
                <a:gd name="T50" fmla="*/ 59 w 60"/>
                <a:gd name="T51" fmla="*/ 26 h 55"/>
                <a:gd name="T52" fmla="*/ 56 w 60"/>
                <a:gd name="T53" fmla="*/ 39 h 55"/>
                <a:gd name="T54" fmla="*/ 54 w 60"/>
                <a:gd name="T55" fmla="*/ 45 h 55"/>
                <a:gd name="T56" fmla="*/ 52 w 60"/>
                <a:gd name="T57" fmla="*/ 51 h 55"/>
                <a:gd name="T58" fmla="*/ 51 w 60"/>
                <a:gd name="T59" fmla="*/ 53 h 55"/>
                <a:gd name="T60" fmla="*/ 50 w 60"/>
                <a:gd name="T61" fmla="*/ 53 h 55"/>
                <a:gd name="T62" fmla="*/ 47 w 60"/>
                <a:gd name="T63" fmla="*/ 54 h 55"/>
                <a:gd name="T64" fmla="*/ 44 w 60"/>
                <a:gd name="T65" fmla="*/ 55 h 55"/>
                <a:gd name="T66" fmla="*/ 38 w 60"/>
                <a:gd name="T67" fmla="*/ 55 h 55"/>
                <a:gd name="T68" fmla="*/ 27 w 60"/>
                <a:gd name="T69" fmla="*/ 54 h 55"/>
                <a:gd name="T70" fmla="*/ 6 w 60"/>
                <a:gd name="T71" fmla="*/ 50 h 55"/>
                <a:gd name="T72" fmla="*/ 4 w 60"/>
                <a:gd name="T73" fmla="*/ 49 h 55"/>
                <a:gd name="T74" fmla="*/ 3 w 60"/>
                <a:gd name="T75" fmla="*/ 48 h 55"/>
                <a:gd name="T76" fmla="*/ 2 w 60"/>
                <a:gd name="T77" fmla="*/ 42 h 55"/>
                <a:gd name="T78" fmla="*/ 1 w 60"/>
                <a:gd name="T79" fmla="*/ 36 h 55"/>
                <a:gd name="T80" fmla="*/ 0 w 60"/>
                <a:gd name="T81" fmla="*/ 30 h 55"/>
                <a:gd name="T82" fmla="*/ 0 w 60"/>
                <a:gd name="T83" fmla="*/ 23 h 55"/>
                <a:gd name="T84" fmla="*/ 1 w 60"/>
                <a:gd name="T85" fmla="*/ 17 h 55"/>
                <a:gd name="T86" fmla="*/ 2 w 60"/>
                <a:gd name="T87" fmla="*/ 11 h 55"/>
                <a:gd name="T88" fmla="*/ 7 w 60"/>
                <a:gd name="T8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55">
                  <a:moveTo>
                    <a:pt x="7" y="0"/>
                  </a:moveTo>
                  <a:cubicBezTo>
                    <a:pt x="5" y="4"/>
                    <a:pt x="5" y="8"/>
                    <a:pt x="5" y="12"/>
                  </a:cubicBezTo>
                  <a:cubicBezTo>
                    <a:pt x="4" y="14"/>
                    <a:pt x="4" y="16"/>
                    <a:pt x="4" y="18"/>
                  </a:cubicBezTo>
                  <a:cubicBezTo>
                    <a:pt x="5" y="19"/>
                    <a:pt x="5" y="21"/>
                    <a:pt x="5" y="23"/>
                  </a:cubicBezTo>
                  <a:cubicBezTo>
                    <a:pt x="5" y="25"/>
                    <a:pt x="5" y="27"/>
                    <a:pt x="6" y="29"/>
                  </a:cubicBezTo>
                  <a:cubicBezTo>
                    <a:pt x="6" y="31"/>
                    <a:pt x="6" y="33"/>
                    <a:pt x="7" y="35"/>
                  </a:cubicBezTo>
                  <a:cubicBezTo>
                    <a:pt x="8" y="38"/>
                    <a:pt x="9" y="42"/>
                    <a:pt x="10" y="45"/>
                  </a:cubicBezTo>
                  <a:cubicBezTo>
                    <a:pt x="7" y="43"/>
                    <a:pt x="7" y="43"/>
                    <a:pt x="7" y="43"/>
                  </a:cubicBezTo>
                  <a:cubicBezTo>
                    <a:pt x="11" y="44"/>
                    <a:pt x="14" y="44"/>
                    <a:pt x="18" y="45"/>
                  </a:cubicBezTo>
                  <a:cubicBezTo>
                    <a:pt x="21" y="46"/>
                    <a:pt x="24" y="46"/>
                    <a:pt x="28" y="47"/>
                  </a:cubicBezTo>
                  <a:cubicBezTo>
                    <a:pt x="31" y="47"/>
                    <a:pt x="35" y="47"/>
                    <a:pt x="38" y="47"/>
                  </a:cubicBezTo>
                  <a:cubicBezTo>
                    <a:pt x="40" y="47"/>
                    <a:pt x="41" y="47"/>
                    <a:pt x="43" y="47"/>
                  </a:cubicBezTo>
                  <a:cubicBezTo>
                    <a:pt x="44" y="47"/>
                    <a:pt x="44" y="47"/>
                    <a:pt x="45" y="47"/>
                  </a:cubicBezTo>
                  <a:cubicBezTo>
                    <a:pt x="46" y="47"/>
                    <a:pt x="46" y="47"/>
                    <a:pt x="47" y="46"/>
                  </a:cubicBezTo>
                  <a:cubicBezTo>
                    <a:pt x="45" y="48"/>
                    <a:pt x="45" y="48"/>
                    <a:pt x="45" y="48"/>
                  </a:cubicBezTo>
                  <a:cubicBezTo>
                    <a:pt x="46" y="46"/>
                    <a:pt x="47" y="45"/>
                    <a:pt x="48" y="43"/>
                  </a:cubicBezTo>
                  <a:cubicBezTo>
                    <a:pt x="48" y="41"/>
                    <a:pt x="49" y="39"/>
                    <a:pt x="50" y="37"/>
                  </a:cubicBezTo>
                  <a:cubicBezTo>
                    <a:pt x="51" y="33"/>
                    <a:pt x="53" y="29"/>
                    <a:pt x="54" y="25"/>
                  </a:cubicBezTo>
                  <a:cubicBezTo>
                    <a:pt x="55" y="21"/>
                    <a:pt x="56" y="17"/>
                    <a:pt x="57" y="13"/>
                  </a:cubicBezTo>
                  <a:cubicBezTo>
                    <a:pt x="57" y="11"/>
                    <a:pt x="58" y="9"/>
                    <a:pt x="58" y="7"/>
                  </a:cubicBezTo>
                  <a:cubicBezTo>
                    <a:pt x="58" y="5"/>
                    <a:pt x="58" y="3"/>
                    <a:pt x="58" y="0"/>
                  </a:cubicBezTo>
                  <a:cubicBezTo>
                    <a:pt x="59" y="3"/>
                    <a:pt x="59" y="5"/>
                    <a:pt x="59" y="7"/>
                  </a:cubicBezTo>
                  <a:cubicBezTo>
                    <a:pt x="60" y="9"/>
                    <a:pt x="60" y="11"/>
                    <a:pt x="60" y="13"/>
                  </a:cubicBezTo>
                  <a:cubicBezTo>
                    <a:pt x="60" y="14"/>
                    <a:pt x="60" y="15"/>
                    <a:pt x="60" y="17"/>
                  </a:cubicBezTo>
                  <a:cubicBezTo>
                    <a:pt x="60" y="18"/>
                    <a:pt x="60" y="19"/>
                    <a:pt x="60" y="20"/>
                  </a:cubicBezTo>
                  <a:cubicBezTo>
                    <a:pt x="60" y="22"/>
                    <a:pt x="59" y="24"/>
                    <a:pt x="59" y="26"/>
                  </a:cubicBezTo>
                  <a:cubicBezTo>
                    <a:pt x="58" y="31"/>
                    <a:pt x="57" y="35"/>
                    <a:pt x="56" y="39"/>
                  </a:cubicBezTo>
                  <a:cubicBezTo>
                    <a:pt x="56" y="41"/>
                    <a:pt x="55" y="43"/>
                    <a:pt x="54" y="45"/>
                  </a:cubicBezTo>
                  <a:cubicBezTo>
                    <a:pt x="53" y="47"/>
                    <a:pt x="53" y="49"/>
                    <a:pt x="52" y="51"/>
                  </a:cubicBezTo>
                  <a:cubicBezTo>
                    <a:pt x="51" y="53"/>
                    <a:pt x="51" y="53"/>
                    <a:pt x="51" y="53"/>
                  </a:cubicBezTo>
                  <a:cubicBezTo>
                    <a:pt x="50" y="53"/>
                    <a:pt x="50" y="53"/>
                    <a:pt x="50" y="53"/>
                  </a:cubicBezTo>
                  <a:cubicBezTo>
                    <a:pt x="49" y="54"/>
                    <a:pt x="48" y="54"/>
                    <a:pt x="47" y="54"/>
                  </a:cubicBezTo>
                  <a:cubicBezTo>
                    <a:pt x="46" y="55"/>
                    <a:pt x="45" y="55"/>
                    <a:pt x="44" y="55"/>
                  </a:cubicBezTo>
                  <a:cubicBezTo>
                    <a:pt x="42" y="55"/>
                    <a:pt x="40" y="55"/>
                    <a:pt x="38" y="55"/>
                  </a:cubicBezTo>
                  <a:cubicBezTo>
                    <a:pt x="34" y="55"/>
                    <a:pt x="30" y="55"/>
                    <a:pt x="27" y="54"/>
                  </a:cubicBezTo>
                  <a:cubicBezTo>
                    <a:pt x="20" y="53"/>
                    <a:pt x="13" y="52"/>
                    <a:pt x="6" y="50"/>
                  </a:cubicBezTo>
                  <a:cubicBezTo>
                    <a:pt x="4" y="49"/>
                    <a:pt x="4" y="49"/>
                    <a:pt x="4" y="49"/>
                  </a:cubicBezTo>
                  <a:cubicBezTo>
                    <a:pt x="3" y="48"/>
                    <a:pt x="3" y="48"/>
                    <a:pt x="3" y="48"/>
                  </a:cubicBezTo>
                  <a:cubicBezTo>
                    <a:pt x="2" y="42"/>
                    <a:pt x="2" y="42"/>
                    <a:pt x="2" y="42"/>
                  </a:cubicBezTo>
                  <a:cubicBezTo>
                    <a:pt x="1" y="40"/>
                    <a:pt x="1" y="38"/>
                    <a:pt x="1" y="36"/>
                  </a:cubicBezTo>
                  <a:cubicBezTo>
                    <a:pt x="0" y="34"/>
                    <a:pt x="0" y="32"/>
                    <a:pt x="0" y="30"/>
                  </a:cubicBezTo>
                  <a:cubicBezTo>
                    <a:pt x="0" y="28"/>
                    <a:pt x="0" y="25"/>
                    <a:pt x="0" y="23"/>
                  </a:cubicBezTo>
                  <a:cubicBezTo>
                    <a:pt x="0" y="21"/>
                    <a:pt x="0" y="19"/>
                    <a:pt x="1" y="17"/>
                  </a:cubicBezTo>
                  <a:cubicBezTo>
                    <a:pt x="1" y="15"/>
                    <a:pt x="1" y="13"/>
                    <a:pt x="2" y="11"/>
                  </a:cubicBezTo>
                  <a:cubicBezTo>
                    <a:pt x="3" y="8"/>
                    <a:pt x="4" y="4"/>
                    <a:pt x="7"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Freeform 23"/>
            <p:cNvSpPr/>
            <p:nvPr/>
          </p:nvSpPr>
          <p:spPr bwMode="auto">
            <a:xfrm>
              <a:off x="5548313" y="5256213"/>
              <a:ext cx="552450" cy="50800"/>
            </a:xfrm>
            <a:custGeom>
              <a:avLst/>
              <a:gdLst>
                <a:gd name="T0" fmla="*/ 0 w 348"/>
                <a:gd name="T1" fmla="*/ 0 h 32"/>
                <a:gd name="T2" fmla="*/ 348 w 348"/>
                <a:gd name="T3" fmla="*/ 16 h 32"/>
                <a:gd name="T4" fmla="*/ 0 w 348"/>
                <a:gd name="T5" fmla="*/ 32 h 32"/>
                <a:gd name="T6" fmla="*/ 0 w 348"/>
                <a:gd name="T7" fmla="*/ 0 h 32"/>
              </a:gdLst>
              <a:ahLst/>
              <a:cxnLst>
                <a:cxn ang="0">
                  <a:pos x="T0" y="T1"/>
                </a:cxn>
                <a:cxn ang="0">
                  <a:pos x="T2" y="T3"/>
                </a:cxn>
                <a:cxn ang="0">
                  <a:pos x="T4" y="T5"/>
                </a:cxn>
                <a:cxn ang="0">
                  <a:pos x="T6" y="T7"/>
                </a:cxn>
              </a:cxnLst>
              <a:rect l="0" t="0" r="r" b="b"/>
              <a:pathLst>
                <a:path w="348" h="32">
                  <a:moveTo>
                    <a:pt x="0" y="0"/>
                  </a:moveTo>
                  <a:lnTo>
                    <a:pt x="34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Freeform 24"/>
            <p:cNvSpPr/>
            <p:nvPr/>
          </p:nvSpPr>
          <p:spPr bwMode="auto">
            <a:xfrm>
              <a:off x="5548313" y="5137150"/>
              <a:ext cx="501650" cy="50800"/>
            </a:xfrm>
            <a:custGeom>
              <a:avLst/>
              <a:gdLst>
                <a:gd name="T0" fmla="*/ 0 w 316"/>
                <a:gd name="T1" fmla="*/ 0 h 32"/>
                <a:gd name="T2" fmla="*/ 316 w 316"/>
                <a:gd name="T3" fmla="*/ 16 h 32"/>
                <a:gd name="T4" fmla="*/ 0 w 316"/>
                <a:gd name="T5" fmla="*/ 32 h 32"/>
                <a:gd name="T6" fmla="*/ 0 w 316"/>
                <a:gd name="T7" fmla="*/ 0 h 32"/>
              </a:gdLst>
              <a:ahLst/>
              <a:cxnLst>
                <a:cxn ang="0">
                  <a:pos x="T0" y="T1"/>
                </a:cxn>
                <a:cxn ang="0">
                  <a:pos x="T2" y="T3"/>
                </a:cxn>
                <a:cxn ang="0">
                  <a:pos x="T4" y="T5"/>
                </a:cxn>
                <a:cxn ang="0">
                  <a:pos x="T6" y="T7"/>
                </a:cxn>
              </a:cxnLst>
              <a:rect l="0" t="0" r="r" b="b"/>
              <a:pathLst>
                <a:path w="316" h="32">
                  <a:moveTo>
                    <a:pt x="0" y="0"/>
                  </a:moveTo>
                  <a:lnTo>
                    <a:pt x="31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25"/>
            <p:cNvSpPr/>
            <p:nvPr/>
          </p:nvSpPr>
          <p:spPr bwMode="auto">
            <a:xfrm>
              <a:off x="5548313" y="5018088"/>
              <a:ext cx="466725" cy="50800"/>
            </a:xfrm>
            <a:custGeom>
              <a:avLst/>
              <a:gdLst>
                <a:gd name="T0" fmla="*/ 0 w 294"/>
                <a:gd name="T1" fmla="*/ 0 h 32"/>
                <a:gd name="T2" fmla="*/ 294 w 294"/>
                <a:gd name="T3" fmla="*/ 16 h 32"/>
                <a:gd name="T4" fmla="*/ 0 w 294"/>
                <a:gd name="T5" fmla="*/ 32 h 32"/>
                <a:gd name="T6" fmla="*/ 0 w 294"/>
                <a:gd name="T7" fmla="*/ 0 h 32"/>
              </a:gdLst>
              <a:ahLst/>
              <a:cxnLst>
                <a:cxn ang="0">
                  <a:pos x="T0" y="T1"/>
                </a:cxn>
                <a:cxn ang="0">
                  <a:pos x="T2" y="T3"/>
                </a:cxn>
                <a:cxn ang="0">
                  <a:pos x="T4" y="T5"/>
                </a:cxn>
                <a:cxn ang="0">
                  <a:pos x="T6" y="T7"/>
                </a:cxn>
              </a:cxnLst>
              <a:rect l="0" t="0" r="r" b="b"/>
              <a:pathLst>
                <a:path w="294" h="32">
                  <a:moveTo>
                    <a:pt x="0" y="0"/>
                  </a:moveTo>
                  <a:lnTo>
                    <a:pt x="294"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26"/>
            <p:cNvSpPr/>
            <p:nvPr/>
          </p:nvSpPr>
          <p:spPr bwMode="auto">
            <a:xfrm>
              <a:off x="5565775" y="4899025"/>
              <a:ext cx="431800" cy="50800"/>
            </a:xfrm>
            <a:custGeom>
              <a:avLst/>
              <a:gdLst>
                <a:gd name="T0" fmla="*/ 0 w 272"/>
                <a:gd name="T1" fmla="*/ 0 h 32"/>
                <a:gd name="T2" fmla="*/ 272 w 272"/>
                <a:gd name="T3" fmla="*/ 16 h 32"/>
                <a:gd name="T4" fmla="*/ 0 w 272"/>
                <a:gd name="T5" fmla="*/ 32 h 32"/>
                <a:gd name="T6" fmla="*/ 0 w 272"/>
                <a:gd name="T7" fmla="*/ 0 h 32"/>
              </a:gdLst>
              <a:ahLst/>
              <a:cxnLst>
                <a:cxn ang="0">
                  <a:pos x="T0" y="T1"/>
                </a:cxn>
                <a:cxn ang="0">
                  <a:pos x="T2" y="T3"/>
                </a:cxn>
                <a:cxn ang="0">
                  <a:pos x="T4" y="T5"/>
                </a:cxn>
                <a:cxn ang="0">
                  <a:pos x="T6" y="T7"/>
                </a:cxn>
              </a:cxnLst>
              <a:rect l="0" t="0" r="r" b="b"/>
              <a:pathLst>
                <a:path w="272" h="32">
                  <a:moveTo>
                    <a:pt x="0" y="0"/>
                  </a:moveTo>
                  <a:lnTo>
                    <a:pt x="272"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27"/>
            <p:cNvSpPr/>
            <p:nvPr/>
          </p:nvSpPr>
          <p:spPr bwMode="auto">
            <a:xfrm>
              <a:off x="5581650" y="4779963"/>
              <a:ext cx="400050" cy="50800"/>
            </a:xfrm>
            <a:custGeom>
              <a:avLst/>
              <a:gdLst>
                <a:gd name="T0" fmla="*/ 0 w 252"/>
                <a:gd name="T1" fmla="*/ 0 h 32"/>
                <a:gd name="T2" fmla="*/ 252 w 252"/>
                <a:gd name="T3" fmla="*/ 16 h 32"/>
                <a:gd name="T4" fmla="*/ 0 w 252"/>
                <a:gd name="T5" fmla="*/ 32 h 32"/>
                <a:gd name="T6" fmla="*/ 0 w 252"/>
                <a:gd name="T7" fmla="*/ 0 h 32"/>
              </a:gdLst>
              <a:ahLst/>
              <a:cxnLst>
                <a:cxn ang="0">
                  <a:pos x="T0" y="T1"/>
                </a:cxn>
                <a:cxn ang="0">
                  <a:pos x="T2" y="T3"/>
                </a:cxn>
                <a:cxn ang="0">
                  <a:pos x="T4" y="T5"/>
                </a:cxn>
                <a:cxn ang="0">
                  <a:pos x="T6" y="T7"/>
                </a:cxn>
              </a:cxnLst>
              <a:rect l="0" t="0" r="r" b="b"/>
              <a:pathLst>
                <a:path w="252" h="32">
                  <a:moveTo>
                    <a:pt x="0" y="0"/>
                  </a:moveTo>
                  <a:lnTo>
                    <a:pt x="252"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28"/>
            <p:cNvSpPr/>
            <p:nvPr/>
          </p:nvSpPr>
          <p:spPr bwMode="auto">
            <a:xfrm>
              <a:off x="5599113" y="4660900"/>
              <a:ext cx="365125" cy="50800"/>
            </a:xfrm>
            <a:custGeom>
              <a:avLst/>
              <a:gdLst>
                <a:gd name="T0" fmla="*/ 0 w 230"/>
                <a:gd name="T1" fmla="*/ 0 h 32"/>
                <a:gd name="T2" fmla="*/ 230 w 230"/>
                <a:gd name="T3" fmla="*/ 16 h 32"/>
                <a:gd name="T4" fmla="*/ 0 w 230"/>
                <a:gd name="T5" fmla="*/ 32 h 32"/>
                <a:gd name="T6" fmla="*/ 0 w 230"/>
                <a:gd name="T7" fmla="*/ 0 h 32"/>
              </a:gdLst>
              <a:ahLst/>
              <a:cxnLst>
                <a:cxn ang="0">
                  <a:pos x="T0" y="T1"/>
                </a:cxn>
                <a:cxn ang="0">
                  <a:pos x="T2" y="T3"/>
                </a:cxn>
                <a:cxn ang="0">
                  <a:pos x="T4" y="T5"/>
                </a:cxn>
                <a:cxn ang="0">
                  <a:pos x="T6" y="T7"/>
                </a:cxn>
              </a:cxnLst>
              <a:rect l="0" t="0" r="r" b="b"/>
              <a:pathLst>
                <a:path w="230" h="32">
                  <a:moveTo>
                    <a:pt x="0" y="0"/>
                  </a:moveTo>
                  <a:lnTo>
                    <a:pt x="230"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Freeform 29"/>
            <p:cNvSpPr/>
            <p:nvPr/>
          </p:nvSpPr>
          <p:spPr bwMode="auto">
            <a:xfrm>
              <a:off x="5599113" y="4541838"/>
              <a:ext cx="347663" cy="50800"/>
            </a:xfrm>
            <a:custGeom>
              <a:avLst/>
              <a:gdLst>
                <a:gd name="T0" fmla="*/ 0 w 219"/>
                <a:gd name="T1" fmla="*/ 0 h 32"/>
                <a:gd name="T2" fmla="*/ 219 w 219"/>
                <a:gd name="T3" fmla="*/ 16 h 32"/>
                <a:gd name="T4" fmla="*/ 0 w 219"/>
                <a:gd name="T5" fmla="*/ 32 h 32"/>
                <a:gd name="T6" fmla="*/ 0 w 219"/>
                <a:gd name="T7" fmla="*/ 0 h 32"/>
              </a:gdLst>
              <a:ahLst/>
              <a:cxnLst>
                <a:cxn ang="0">
                  <a:pos x="T0" y="T1"/>
                </a:cxn>
                <a:cxn ang="0">
                  <a:pos x="T2" y="T3"/>
                </a:cxn>
                <a:cxn ang="0">
                  <a:pos x="T4" y="T5"/>
                </a:cxn>
                <a:cxn ang="0">
                  <a:pos x="T6" y="T7"/>
                </a:cxn>
              </a:cxnLst>
              <a:rect l="0" t="0" r="r" b="b"/>
              <a:pathLst>
                <a:path w="219" h="32">
                  <a:moveTo>
                    <a:pt x="0" y="0"/>
                  </a:moveTo>
                  <a:lnTo>
                    <a:pt x="219"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0"/>
            <p:cNvSpPr/>
            <p:nvPr/>
          </p:nvSpPr>
          <p:spPr bwMode="auto">
            <a:xfrm>
              <a:off x="5616575" y="4422775"/>
              <a:ext cx="330200" cy="50800"/>
            </a:xfrm>
            <a:custGeom>
              <a:avLst/>
              <a:gdLst>
                <a:gd name="T0" fmla="*/ 0 w 208"/>
                <a:gd name="T1" fmla="*/ 0 h 32"/>
                <a:gd name="T2" fmla="*/ 208 w 208"/>
                <a:gd name="T3" fmla="*/ 16 h 32"/>
                <a:gd name="T4" fmla="*/ 0 w 208"/>
                <a:gd name="T5" fmla="*/ 32 h 32"/>
                <a:gd name="T6" fmla="*/ 0 w 208"/>
                <a:gd name="T7" fmla="*/ 0 h 32"/>
              </a:gdLst>
              <a:ahLst/>
              <a:cxnLst>
                <a:cxn ang="0">
                  <a:pos x="T0" y="T1"/>
                </a:cxn>
                <a:cxn ang="0">
                  <a:pos x="T2" y="T3"/>
                </a:cxn>
                <a:cxn ang="0">
                  <a:pos x="T4" y="T5"/>
                </a:cxn>
                <a:cxn ang="0">
                  <a:pos x="T6" y="T7"/>
                </a:cxn>
              </a:cxnLst>
              <a:rect l="0" t="0" r="r" b="b"/>
              <a:pathLst>
                <a:path w="208" h="32">
                  <a:moveTo>
                    <a:pt x="0" y="0"/>
                  </a:moveTo>
                  <a:lnTo>
                    <a:pt x="20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2" name="Freeform 31"/>
            <p:cNvSpPr/>
            <p:nvPr/>
          </p:nvSpPr>
          <p:spPr bwMode="auto">
            <a:xfrm>
              <a:off x="5616575" y="4303713"/>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3" name="Freeform 32"/>
            <p:cNvSpPr/>
            <p:nvPr/>
          </p:nvSpPr>
          <p:spPr bwMode="auto">
            <a:xfrm>
              <a:off x="5632450" y="4184650"/>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4" name="Freeform 33"/>
            <p:cNvSpPr/>
            <p:nvPr/>
          </p:nvSpPr>
          <p:spPr bwMode="auto">
            <a:xfrm>
              <a:off x="5649913" y="4065588"/>
              <a:ext cx="296863" cy="50800"/>
            </a:xfrm>
            <a:custGeom>
              <a:avLst/>
              <a:gdLst>
                <a:gd name="T0" fmla="*/ 0 w 187"/>
                <a:gd name="T1" fmla="*/ 0 h 32"/>
                <a:gd name="T2" fmla="*/ 187 w 187"/>
                <a:gd name="T3" fmla="*/ 16 h 32"/>
                <a:gd name="T4" fmla="*/ 0 w 187"/>
                <a:gd name="T5" fmla="*/ 32 h 32"/>
                <a:gd name="T6" fmla="*/ 0 w 187"/>
                <a:gd name="T7" fmla="*/ 0 h 32"/>
              </a:gdLst>
              <a:ahLst/>
              <a:cxnLst>
                <a:cxn ang="0">
                  <a:pos x="T0" y="T1"/>
                </a:cxn>
                <a:cxn ang="0">
                  <a:pos x="T2" y="T3"/>
                </a:cxn>
                <a:cxn ang="0">
                  <a:pos x="T4" y="T5"/>
                </a:cxn>
                <a:cxn ang="0">
                  <a:pos x="T6" y="T7"/>
                </a:cxn>
              </a:cxnLst>
              <a:rect l="0" t="0" r="r" b="b"/>
              <a:pathLst>
                <a:path w="187" h="32">
                  <a:moveTo>
                    <a:pt x="0" y="0"/>
                  </a:moveTo>
                  <a:lnTo>
                    <a:pt x="18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5" name="Freeform 34"/>
            <p:cNvSpPr/>
            <p:nvPr/>
          </p:nvSpPr>
          <p:spPr bwMode="auto">
            <a:xfrm>
              <a:off x="5684838" y="3946525"/>
              <a:ext cx="279400" cy="50800"/>
            </a:xfrm>
            <a:custGeom>
              <a:avLst/>
              <a:gdLst>
                <a:gd name="T0" fmla="*/ 0 w 176"/>
                <a:gd name="T1" fmla="*/ 0 h 32"/>
                <a:gd name="T2" fmla="*/ 176 w 176"/>
                <a:gd name="T3" fmla="*/ 16 h 32"/>
                <a:gd name="T4" fmla="*/ 0 w 176"/>
                <a:gd name="T5" fmla="*/ 32 h 32"/>
                <a:gd name="T6" fmla="*/ 0 w 176"/>
                <a:gd name="T7" fmla="*/ 0 h 32"/>
              </a:gdLst>
              <a:ahLst/>
              <a:cxnLst>
                <a:cxn ang="0">
                  <a:pos x="T0" y="T1"/>
                </a:cxn>
                <a:cxn ang="0">
                  <a:pos x="T2" y="T3"/>
                </a:cxn>
                <a:cxn ang="0">
                  <a:pos x="T4" y="T5"/>
                </a:cxn>
                <a:cxn ang="0">
                  <a:pos x="T6" y="T7"/>
                </a:cxn>
              </a:cxnLst>
              <a:rect l="0" t="0" r="r" b="b"/>
              <a:pathLst>
                <a:path w="176" h="32">
                  <a:moveTo>
                    <a:pt x="0" y="0"/>
                  </a:moveTo>
                  <a:lnTo>
                    <a:pt x="17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6" name="Freeform 35"/>
            <p:cNvSpPr/>
            <p:nvPr/>
          </p:nvSpPr>
          <p:spPr bwMode="auto">
            <a:xfrm>
              <a:off x="5700713" y="3825875"/>
              <a:ext cx="246063" cy="52388"/>
            </a:xfrm>
            <a:custGeom>
              <a:avLst/>
              <a:gdLst>
                <a:gd name="T0" fmla="*/ 0 w 155"/>
                <a:gd name="T1" fmla="*/ 0 h 33"/>
                <a:gd name="T2" fmla="*/ 155 w 155"/>
                <a:gd name="T3" fmla="*/ 17 h 33"/>
                <a:gd name="T4" fmla="*/ 0 w 155"/>
                <a:gd name="T5" fmla="*/ 33 h 33"/>
                <a:gd name="T6" fmla="*/ 0 w 155"/>
                <a:gd name="T7" fmla="*/ 0 h 33"/>
              </a:gdLst>
              <a:ahLst/>
              <a:cxnLst>
                <a:cxn ang="0">
                  <a:pos x="T0" y="T1"/>
                </a:cxn>
                <a:cxn ang="0">
                  <a:pos x="T2" y="T3"/>
                </a:cxn>
                <a:cxn ang="0">
                  <a:pos x="T4" y="T5"/>
                </a:cxn>
                <a:cxn ang="0">
                  <a:pos x="T6" y="T7"/>
                </a:cxn>
              </a:cxnLst>
              <a:rect l="0" t="0" r="r" b="b"/>
              <a:pathLst>
                <a:path w="155" h="33">
                  <a:moveTo>
                    <a:pt x="0" y="0"/>
                  </a:moveTo>
                  <a:lnTo>
                    <a:pt x="155" y="17"/>
                  </a:lnTo>
                  <a:lnTo>
                    <a:pt x="0" y="33"/>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7" name="Freeform 36"/>
            <p:cNvSpPr/>
            <p:nvPr/>
          </p:nvSpPr>
          <p:spPr bwMode="auto">
            <a:xfrm>
              <a:off x="5632450" y="3571875"/>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8" name="Freeform 37"/>
            <p:cNvSpPr/>
            <p:nvPr/>
          </p:nvSpPr>
          <p:spPr bwMode="auto">
            <a:xfrm>
              <a:off x="5530850" y="3452813"/>
              <a:ext cx="296863" cy="50800"/>
            </a:xfrm>
            <a:custGeom>
              <a:avLst/>
              <a:gdLst>
                <a:gd name="T0" fmla="*/ 0 w 187"/>
                <a:gd name="T1" fmla="*/ 0 h 32"/>
                <a:gd name="T2" fmla="*/ 187 w 187"/>
                <a:gd name="T3" fmla="*/ 16 h 32"/>
                <a:gd name="T4" fmla="*/ 0 w 187"/>
                <a:gd name="T5" fmla="*/ 32 h 32"/>
                <a:gd name="T6" fmla="*/ 0 w 187"/>
                <a:gd name="T7" fmla="*/ 0 h 32"/>
              </a:gdLst>
              <a:ahLst/>
              <a:cxnLst>
                <a:cxn ang="0">
                  <a:pos x="T0" y="T1"/>
                </a:cxn>
                <a:cxn ang="0">
                  <a:pos x="T2" y="T3"/>
                </a:cxn>
                <a:cxn ang="0">
                  <a:pos x="T4" y="T5"/>
                </a:cxn>
                <a:cxn ang="0">
                  <a:pos x="T6" y="T7"/>
                </a:cxn>
              </a:cxnLst>
              <a:rect l="0" t="0" r="r" b="b"/>
              <a:pathLst>
                <a:path w="187" h="32">
                  <a:moveTo>
                    <a:pt x="0" y="0"/>
                  </a:moveTo>
                  <a:lnTo>
                    <a:pt x="18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9" name="Freeform 38"/>
            <p:cNvSpPr/>
            <p:nvPr/>
          </p:nvSpPr>
          <p:spPr bwMode="auto">
            <a:xfrm>
              <a:off x="5462588" y="3333750"/>
              <a:ext cx="263525" cy="50800"/>
            </a:xfrm>
            <a:custGeom>
              <a:avLst/>
              <a:gdLst>
                <a:gd name="T0" fmla="*/ 0 w 166"/>
                <a:gd name="T1" fmla="*/ 0 h 32"/>
                <a:gd name="T2" fmla="*/ 166 w 166"/>
                <a:gd name="T3" fmla="*/ 16 h 32"/>
                <a:gd name="T4" fmla="*/ 0 w 166"/>
                <a:gd name="T5" fmla="*/ 32 h 32"/>
                <a:gd name="T6" fmla="*/ 0 w 166"/>
                <a:gd name="T7" fmla="*/ 0 h 32"/>
              </a:gdLst>
              <a:ahLst/>
              <a:cxnLst>
                <a:cxn ang="0">
                  <a:pos x="T0" y="T1"/>
                </a:cxn>
                <a:cxn ang="0">
                  <a:pos x="T2" y="T3"/>
                </a:cxn>
                <a:cxn ang="0">
                  <a:pos x="T4" y="T5"/>
                </a:cxn>
                <a:cxn ang="0">
                  <a:pos x="T6" y="T7"/>
                </a:cxn>
              </a:cxnLst>
              <a:rect l="0" t="0" r="r" b="b"/>
              <a:pathLst>
                <a:path w="166" h="32">
                  <a:moveTo>
                    <a:pt x="0" y="0"/>
                  </a:moveTo>
                  <a:lnTo>
                    <a:pt x="16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0" name="Freeform 39"/>
            <p:cNvSpPr/>
            <p:nvPr/>
          </p:nvSpPr>
          <p:spPr bwMode="auto">
            <a:xfrm>
              <a:off x="5395913" y="3214688"/>
              <a:ext cx="261938" cy="50800"/>
            </a:xfrm>
            <a:custGeom>
              <a:avLst/>
              <a:gdLst>
                <a:gd name="T0" fmla="*/ 0 w 165"/>
                <a:gd name="T1" fmla="*/ 0 h 32"/>
                <a:gd name="T2" fmla="*/ 165 w 165"/>
                <a:gd name="T3" fmla="*/ 16 h 32"/>
                <a:gd name="T4" fmla="*/ 0 w 165"/>
                <a:gd name="T5" fmla="*/ 32 h 32"/>
                <a:gd name="T6" fmla="*/ 0 w 165"/>
                <a:gd name="T7" fmla="*/ 0 h 32"/>
              </a:gdLst>
              <a:ahLst/>
              <a:cxnLst>
                <a:cxn ang="0">
                  <a:pos x="T0" y="T1"/>
                </a:cxn>
                <a:cxn ang="0">
                  <a:pos x="T2" y="T3"/>
                </a:cxn>
                <a:cxn ang="0">
                  <a:pos x="T4" y="T5"/>
                </a:cxn>
                <a:cxn ang="0">
                  <a:pos x="T6" y="T7"/>
                </a:cxn>
              </a:cxnLst>
              <a:rect l="0" t="0" r="r" b="b"/>
              <a:pathLst>
                <a:path w="165" h="32">
                  <a:moveTo>
                    <a:pt x="0" y="0"/>
                  </a:moveTo>
                  <a:lnTo>
                    <a:pt x="165"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1" name="Freeform 40"/>
            <p:cNvSpPr/>
            <p:nvPr/>
          </p:nvSpPr>
          <p:spPr bwMode="auto">
            <a:xfrm>
              <a:off x="5343525" y="3095625"/>
              <a:ext cx="247650" cy="50800"/>
            </a:xfrm>
            <a:custGeom>
              <a:avLst/>
              <a:gdLst>
                <a:gd name="T0" fmla="*/ 0 w 156"/>
                <a:gd name="T1" fmla="*/ 0 h 32"/>
                <a:gd name="T2" fmla="*/ 156 w 156"/>
                <a:gd name="T3" fmla="*/ 16 h 32"/>
                <a:gd name="T4" fmla="*/ 0 w 156"/>
                <a:gd name="T5" fmla="*/ 32 h 32"/>
                <a:gd name="T6" fmla="*/ 0 w 156"/>
                <a:gd name="T7" fmla="*/ 0 h 32"/>
              </a:gdLst>
              <a:ahLst/>
              <a:cxnLst>
                <a:cxn ang="0">
                  <a:pos x="T0" y="T1"/>
                </a:cxn>
                <a:cxn ang="0">
                  <a:pos x="T2" y="T3"/>
                </a:cxn>
                <a:cxn ang="0">
                  <a:pos x="T4" y="T5"/>
                </a:cxn>
                <a:cxn ang="0">
                  <a:pos x="T6" y="T7"/>
                </a:cxn>
              </a:cxnLst>
              <a:rect l="0" t="0" r="r" b="b"/>
              <a:pathLst>
                <a:path w="156" h="32">
                  <a:moveTo>
                    <a:pt x="0" y="0"/>
                  </a:moveTo>
                  <a:lnTo>
                    <a:pt x="15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2" name="Freeform 41"/>
            <p:cNvSpPr/>
            <p:nvPr/>
          </p:nvSpPr>
          <p:spPr bwMode="auto">
            <a:xfrm>
              <a:off x="5276850" y="2976563"/>
              <a:ext cx="263525" cy="50800"/>
            </a:xfrm>
            <a:custGeom>
              <a:avLst/>
              <a:gdLst>
                <a:gd name="T0" fmla="*/ 0 w 166"/>
                <a:gd name="T1" fmla="*/ 0 h 32"/>
                <a:gd name="T2" fmla="*/ 166 w 166"/>
                <a:gd name="T3" fmla="*/ 16 h 32"/>
                <a:gd name="T4" fmla="*/ 0 w 166"/>
                <a:gd name="T5" fmla="*/ 32 h 32"/>
                <a:gd name="T6" fmla="*/ 0 w 166"/>
                <a:gd name="T7" fmla="*/ 0 h 32"/>
              </a:gdLst>
              <a:ahLst/>
              <a:cxnLst>
                <a:cxn ang="0">
                  <a:pos x="T0" y="T1"/>
                </a:cxn>
                <a:cxn ang="0">
                  <a:pos x="T2" y="T3"/>
                </a:cxn>
                <a:cxn ang="0">
                  <a:pos x="T4" y="T5"/>
                </a:cxn>
                <a:cxn ang="0">
                  <a:pos x="T6" y="T7"/>
                </a:cxn>
              </a:cxnLst>
              <a:rect l="0" t="0" r="r" b="b"/>
              <a:pathLst>
                <a:path w="166" h="32">
                  <a:moveTo>
                    <a:pt x="0" y="0"/>
                  </a:moveTo>
                  <a:lnTo>
                    <a:pt x="16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3" name="Freeform 42"/>
            <p:cNvSpPr/>
            <p:nvPr/>
          </p:nvSpPr>
          <p:spPr bwMode="auto">
            <a:xfrm>
              <a:off x="5259388" y="2857500"/>
              <a:ext cx="246063" cy="50800"/>
            </a:xfrm>
            <a:custGeom>
              <a:avLst/>
              <a:gdLst>
                <a:gd name="T0" fmla="*/ 0 w 155"/>
                <a:gd name="T1" fmla="*/ 0 h 32"/>
                <a:gd name="T2" fmla="*/ 155 w 155"/>
                <a:gd name="T3" fmla="*/ 16 h 32"/>
                <a:gd name="T4" fmla="*/ 0 w 155"/>
                <a:gd name="T5" fmla="*/ 32 h 32"/>
                <a:gd name="T6" fmla="*/ 0 w 155"/>
                <a:gd name="T7" fmla="*/ 0 h 32"/>
              </a:gdLst>
              <a:ahLst/>
              <a:cxnLst>
                <a:cxn ang="0">
                  <a:pos x="T0" y="T1"/>
                </a:cxn>
                <a:cxn ang="0">
                  <a:pos x="T2" y="T3"/>
                </a:cxn>
                <a:cxn ang="0">
                  <a:pos x="T4" y="T5"/>
                </a:cxn>
                <a:cxn ang="0">
                  <a:pos x="T6" y="T7"/>
                </a:cxn>
              </a:cxnLst>
              <a:rect l="0" t="0" r="r" b="b"/>
              <a:pathLst>
                <a:path w="155" h="32">
                  <a:moveTo>
                    <a:pt x="0" y="0"/>
                  </a:moveTo>
                  <a:lnTo>
                    <a:pt x="155"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4" name="Freeform 43"/>
            <p:cNvSpPr/>
            <p:nvPr/>
          </p:nvSpPr>
          <p:spPr bwMode="auto">
            <a:xfrm>
              <a:off x="5208588" y="2738438"/>
              <a:ext cx="279400" cy="50800"/>
            </a:xfrm>
            <a:custGeom>
              <a:avLst/>
              <a:gdLst>
                <a:gd name="T0" fmla="*/ 0 w 176"/>
                <a:gd name="T1" fmla="*/ 0 h 32"/>
                <a:gd name="T2" fmla="*/ 176 w 176"/>
                <a:gd name="T3" fmla="*/ 16 h 32"/>
                <a:gd name="T4" fmla="*/ 0 w 176"/>
                <a:gd name="T5" fmla="*/ 32 h 32"/>
                <a:gd name="T6" fmla="*/ 0 w 176"/>
                <a:gd name="T7" fmla="*/ 0 h 32"/>
              </a:gdLst>
              <a:ahLst/>
              <a:cxnLst>
                <a:cxn ang="0">
                  <a:pos x="T0" y="T1"/>
                </a:cxn>
                <a:cxn ang="0">
                  <a:pos x="T2" y="T3"/>
                </a:cxn>
                <a:cxn ang="0">
                  <a:pos x="T4" y="T5"/>
                </a:cxn>
                <a:cxn ang="0">
                  <a:pos x="T6" y="T7"/>
                </a:cxn>
              </a:cxnLst>
              <a:rect l="0" t="0" r="r" b="b"/>
              <a:pathLst>
                <a:path w="176" h="32">
                  <a:moveTo>
                    <a:pt x="0" y="0"/>
                  </a:moveTo>
                  <a:lnTo>
                    <a:pt x="17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5" name="Freeform 44"/>
            <p:cNvSpPr/>
            <p:nvPr/>
          </p:nvSpPr>
          <p:spPr bwMode="auto">
            <a:xfrm>
              <a:off x="5280025" y="2619375"/>
              <a:ext cx="212725" cy="46038"/>
            </a:xfrm>
            <a:custGeom>
              <a:avLst/>
              <a:gdLst>
                <a:gd name="T0" fmla="*/ 0 w 50"/>
                <a:gd name="T1" fmla="*/ 0 h 11"/>
                <a:gd name="T2" fmla="*/ 0 w 50"/>
                <a:gd name="T3" fmla="*/ 5 h 11"/>
                <a:gd name="T4" fmla="*/ 5 w 50"/>
                <a:gd name="T5" fmla="*/ 11 h 11"/>
                <a:gd name="T6" fmla="*/ 50 w 50"/>
                <a:gd name="T7" fmla="*/ 6 h 11"/>
                <a:gd name="T8" fmla="*/ 0 w 50"/>
                <a:gd name="T9" fmla="*/ 0 h 11"/>
              </a:gdLst>
              <a:ahLst/>
              <a:cxnLst>
                <a:cxn ang="0">
                  <a:pos x="T0" y="T1"/>
                </a:cxn>
                <a:cxn ang="0">
                  <a:pos x="T2" y="T3"/>
                </a:cxn>
                <a:cxn ang="0">
                  <a:pos x="T4" y="T5"/>
                </a:cxn>
                <a:cxn ang="0">
                  <a:pos x="T6" y="T7"/>
                </a:cxn>
                <a:cxn ang="0">
                  <a:pos x="T8" y="T9"/>
                </a:cxn>
              </a:cxnLst>
              <a:rect l="0" t="0" r="r" b="b"/>
              <a:pathLst>
                <a:path w="50" h="11">
                  <a:moveTo>
                    <a:pt x="0" y="0"/>
                  </a:moveTo>
                  <a:cubicBezTo>
                    <a:pt x="0" y="5"/>
                    <a:pt x="0" y="5"/>
                    <a:pt x="0" y="5"/>
                  </a:cubicBezTo>
                  <a:cubicBezTo>
                    <a:pt x="2" y="7"/>
                    <a:pt x="3" y="9"/>
                    <a:pt x="5" y="11"/>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6" name="Freeform 45"/>
            <p:cNvSpPr/>
            <p:nvPr/>
          </p:nvSpPr>
          <p:spPr bwMode="auto">
            <a:xfrm>
              <a:off x="5280025" y="2640013"/>
              <a:ext cx="22225" cy="30163"/>
            </a:xfrm>
            <a:custGeom>
              <a:avLst/>
              <a:gdLst>
                <a:gd name="T0" fmla="*/ 0 w 5"/>
                <a:gd name="T1" fmla="*/ 0 h 7"/>
                <a:gd name="T2" fmla="*/ 0 w 5"/>
                <a:gd name="T3" fmla="*/ 7 h 7"/>
                <a:gd name="T4" fmla="*/ 5 w 5"/>
                <a:gd name="T5" fmla="*/ 6 h 7"/>
                <a:gd name="T6" fmla="*/ 0 w 5"/>
                <a:gd name="T7" fmla="*/ 0 h 7"/>
              </a:gdLst>
              <a:ahLst/>
              <a:cxnLst>
                <a:cxn ang="0">
                  <a:pos x="T0" y="T1"/>
                </a:cxn>
                <a:cxn ang="0">
                  <a:pos x="T2" y="T3"/>
                </a:cxn>
                <a:cxn ang="0">
                  <a:pos x="T4" y="T5"/>
                </a:cxn>
                <a:cxn ang="0">
                  <a:pos x="T6" y="T7"/>
                </a:cxn>
              </a:cxnLst>
              <a:rect l="0" t="0" r="r" b="b"/>
              <a:pathLst>
                <a:path w="5" h="7">
                  <a:moveTo>
                    <a:pt x="0" y="0"/>
                  </a:moveTo>
                  <a:cubicBezTo>
                    <a:pt x="0" y="7"/>
                    <a:pt x="0" y="7"/>
                    <a:pt x="0" y="7"/>
                  </a:cubicBezTo>
                  <a:cubicBezTo>
                    <a:pt x="5" y="6"/>
                    <a:pt x="5" y="6"/>
                    <a:pt x="5" y="6"/>
                  </a:cubicBezTo>
                  <a:cubicBezTo>
                    <a:pt x="3" y="4"/>
                    <a:pt x="2" y="2"/>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7" name="Freeform 46"/>
            <p:cNvSpPr/>
            <p:nvPr/>
          </p:nvSpPr>
          <p:spPr bwMode="auto">
            <a:xfrm>
              <a:off x="5213350" y="2500313"/>
              <a:ext cx="211138" cy="50800"/>
            </a:xfrm>
            <a:custGeom>
              <a:avLst/>
              <a:gdLst>
                <a:gd name="T0" fmla="*/ 0 w 50"/>
                <a:gd name="T1" fmla="*/ 0 h 12"/>
                <a:gd name="T2" fmla="*/ 0 w 50"/>
                <a:gd name="T3" fmla="*/ 9 h 12"/>
                <a:gd name="T4" fmla="*/ 2 w 50"/>
                <a:gd name="T5" fmla="*/ 12 h 12"/>
                <a:gd name="T6" fmla="*/ 50 w 50"/>
                <a:gd name="T7" fmla="*/ 6 h 12"/>
                <a:gd name="T8" fmla="*/ 0 w 50"/>
                <a:gd name="T9" fmla="*/ 0 h 12"/>
              </a:gdLst>
              <a:ahLst/>
              <a:cxnLst>
                <a:cxn ang="0">
                  <a:pos x="T0" y="T1"/>
                </a:cxn>
                <a:cxn ang="0">
                  <a:pos x="T2" y="T3"/>
                </a:cxn>
                <a:cxn ang="0">
                  <a:pos x="T4" y="T5"/>
                </a:cxn>
                <a:cxn ang="0">
                  <a:pos x="T6" y="T7"/>
                </a:cxn>
                <a:cxn ang="0">
                  <a:pos x="T8" y="T9"/>
                </a:cxn>
              </a:cxnLst>
              <a:rect l="0" t="0" r="r" b="b"/>
              <a:pathLst>
                <a:path w="50" h="12">
                  <a:moveTo>
                    <a:pt x="0" y="0"/>
                  </a:moveTo>
                  <a:cubicBezTo>
                    <a:pt x="0" y="9"/>
                    <a:pt x="0" y="9"/>
                    <a:pt x="0" y="9"/>
                  </a:cubicBezTo>
                  <a:cubicBezTo>
                    <a:pt x="1" y="10"/>
                    <a:pt x="1" y="11"/>
                    <a:pt x="2" y="12"/>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8" name="Freeform 47"/>
            <p:cNvSpPr/>
            <p:nvPr/>
          </p:nvSpPr>
          <p:spPr bwMode="auto">
            <a:xfrm>
              <a:off x="5213350" y="2538413"/>
              <a:ext cx="7938" cy="12700"/>
            </a:xfrm>
            <a:custGeom>
              <a:avLst/>
              <a:gdLst>
                <a:gd name="T0" fmla="*/ 0 w 2"/>
                <a:gd name="T1" fmla="*/ 0 h 3"/>
                <a:gd name="T2" fmla="*/ 0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0" y="3"/>
                    <a:pt x="0" y="3"/>
                    <a:pt x="0" y="3"/>
                  </a:cubicBezTo>
                  <a:cubicBezTo>
                    <a:pt x="2" y="3"/>
                    <a:pt x="2" y="3"/>
                    <a:pt x="2" y="3"/>
                  </a:cubicBezTo>
                  <a:cubicBezTo>
                    <a:pt x="1" y="2"/>
                    <a:pt x="1" y="1"/>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9" name="Freeform 48"/>
            <p:cNvSpPr/>
            <p:nvPr/>
          </p:nvSpPr>
          <p:spPr bwMode="auto">
            <a:xfrm>
              <a:off x="5127625" y="2379663"/>
              <a:ext cx="246063" cy="52388"/>
            </a:xfrm>
            <a:custGeom>
              <a:avLst/>
              <a:gdLst>
                <a:gd name="T0" fmla="*/ 0 w 155"/>
                <a:gd name="T1" fmla="*/ 0 h 33"/>
                <a:gd name="T2" fmla="*/ 0 w 155"/>
                <a:gd name="T3" fmla="*/ 33 h 33"/>
                <a:gd name="T4" fmla="*/ 155 w 155"/>
                <a:gd name="T5" fmla="*/ 17 h 33"/>
                <a:gd name="T6" fmla="*/ 0 w 155"/>
                <a:gd name="T7" fmla="*/ 0 h 33"/>
              </a:gdLst>
              <a:ahLst/>
              <a:cxnLst>
                <a:cxn ang="0">
                  <a:pos x="T0" y="T1"/>
                </a:cxn>
                <a:cxn ang="0">
                  <a:pos x="T2" y="T3"/>
                </a:cxn>
                <a:cxn ang="0">
                  <a:pos x="T4" y="T5"/>
                </a:cxn>
                <a:cxn ang="0">
                  <a:pos x="T6" y="T7"/>
                </a:cxn>
              </a:cxnLst>
              <a:rect l="0" t="0" r="r" b="b"/>
              <a:pathLst>
                <a:path w="155" h="33">
                  <a:moveTo>
                    <a:pt x="0" y="0"/>
                  </a:moveTo>
                  <a:lnTo>
                    <a:pt x="0" y="33"/>
                  </a:lnTo>
                  <a:lnTo>
                    <a:pt x="155" y="17"/>
                  </a:lnTo>
                  <a:lnTo>
                    <a:pt x="0" y="0"/>
                  </a:lnTo>
                  <a:close/>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0" name="Freeform 49"/>
            <p:cNvSpPr/>
            <p:nvPr/>
          </p:nvSpPr>
          <p:spPr bwMode="auto">
            <a:xfrm>
              <a:off x="5127625" y="2379663"/>
              <a:ext cx="246063" cy="52388"/>
            </a:xfrm>
            <a:custGeom>
              <a:avLst/>
              <a:gdLst>
                <a:gd name="T0" fmla="*/ 0 w 155"/>
                <a:gd name="T1" fmla="*/ 0 h 33"/>
                <a:gd name="T2" fmla="*/ 0 w 155"/>
                <a:gd name="T3" fmla="*/ 33 h 33"/>
                <a:gd name="T4" fmla="*/ 155 w 155"/>
                <a:gd name="T5" fmla="*/ 17 h 33"/>
                <a:gd name="T6" fmla="*/ 0 w 155"/>
                <a:gd name="T7" fmla="*/ 0 h 33"/>
              </a:gdLst>
              <a:ahLst/>
              <a:cxnLst>
                <a:cxn ang="0">
                  <a:pos x="T0" y="T1"/>
                </a:cxn>
                <a:cxn ang="0">
                  <a:pos x="T2" y="T3"/>
                </a:cxn>
                <a:cxn ang="0">
                  <a:pos x="T4" y="T5"/>
                </a:cxn>
                <a:cxn ang="0">
                  <a:pos x="T6" y="T7"/>
                </a:cxn>
              </a:cxnLst>
              <a:rect l="0" t="0" r="r" b="b"/>
              <a:pathLst>
                <a:path w="155" h="33">
                  <a:moveTo>
                    <a:pt x="0" y="0"/>
                  </a:moveTo>
                  <a:lnTo>
                    <a:pt x="0" y="33"/>
                  </a:lnTo>
                  <a:lnTo>
                    <a:pt x="155"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1" name="Freeform 50"/>
            <p:cNvSpPr/>
            <p:nvPr/>
          </p:nvSpPr>
          <p:spPr bwMode="auto">
            <a:xfrm>
              <a:off x="5106988" y="2159000"/>
              <a:ext cx="266700" cy="50800"/>
            </a:xfrm>
            <a:custGeom>
              <a:avLst/>
              <a:gdLst>
                <a:gd name="T0" fmla="*/ 0 w 168"/>
                <a:gd name="T1" fmla="*/ 0 h 32"/>
                <a:gd name="T2" fmla="*/ 168 w 168"/>
                <a:gd name="T3" fmla="*/ 16 h 32"/>
                <a:gd name="T4" fmla="*/ 0 w 168"/>
                <a:gd name="T5" fmla="*/ 32 h 32"/>
                <a:gd name="T6" fmla="*/ 0 w 168"/>
                <a:gd name="T7" fmla="*/ 0 h 32"/>
              </a:gdLst>
              <a:ahLst/>
              <a:cxnLst>
                <a:cxn ang="0">
                  <a:pos x="T0" y="T1"/>
                </a:cxn>
                <a:cxn ang="0">
                  <a:pos x="T2" y="T3"/>
                </a:cxn>
                <a:cxn ang="0">
                  <a:pos x="T4" y="T5"/>
                </a:cxn>
                <a:cxn ang="0">
                  <a:pos x="T6" y="T7"/>
                </a:cxn>
              </a:cxnLst>
              <a:rect l="0" t="0" r="r" b="b"/>
              <a:pathLst>
                <a:path w="168" h="32">
                  <a:moveTo>
                    <a:pt x="0" y="0"/>
                  </a:moveTo>
                  <a:lnTo>
                    <a:pt x="16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2" name="Freeform 51"/>
            <p:cNvSpPr/>
            <p:nvPr/>
          </p:nvSpPr>
          <p:spPr bwMode="auto">
            <a:xfrm>
              <a:off x="5140325" y="2039938"/>
              <a:ext cx="250825" cy="50800"/>
            </a:xfrm>
            <a:custGeom>
              <a:avLst/>
              <a:gdLst>
                <a:gd name="T0" fmla="*/ 0 w 158"/>
                <a:gd name="T1" fmla="*/ 0 h 32"/>
                <a:gd name="T2" fmla="*/ 158 w 158"/>
                <a:gd name="T3" fmla="*/ 16 h 32"/>
                <a:gd name="T4" fmla="*/ 0 w 158"/>
                <a:gd name="T5" fmla="*/ 32 h 32"/>
                <a:gd name="T6" fmla="*/ 0 w 158"/>
                <a:gd name="T7" fmla="*/ 0 h 32"/>
              </a:gdLst>
              <a:ahLst/>
              <a:cxnLst>
                <a:cxn ang="0">
                  <a:pos x="T0" y="T1"/>
                </a:cxn>
                <a:cxn ang="0">
                  <a:pos x="T2" y="T3"/>
                </a:cxn>
                <a:cxn ang="0">
                  <a:pos x="T4" y="T5"/>
                </a:cxn>
                <a:cxn ang="0">
                  <a:pos x="T6" y="T7"/>
                </a:cxn>
              </a:cxnLst>
              <a:rect l="0" t="0" r="r" b="b"/>
              <a:pathLst>
                <a:path w="158" h="32">
                  <a:moveTo>
                    <a:pt x="0" y="0"/>
                  </a:moveTo>
                  <a:lnTo>
                    <a:pt x="15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3" name="Freeform 52"/>
            <p:cNvSpPr/>
            <p:nvPr/>
          </p:nvSpPr>
          <p:spPr bwMode="auto">
            <a:xfrm>
              <a:off x="5173663" y="1920875"/>
              <a:ext cx="234950" cy="50800"/>
            </a:xfrm>
            <a:custGeom>
              <a:avLst/>
              <a:gdLst>
                <a:gd name="T0" fmla="*/ 0 w 148"/>
                <a:gd name="T1" fmla="*/ 0 h 32"/>
                <a:gd name="T2" fmla="*/ 148 w 148"/>
                <a:gd name="T3" fmla="*/ 16 h 32"/>
                <a:gd name="T4" fmla="*/ 0 w 148"/>
                <a:gd name="T5" fmla="*/ 32 h 32"/>
                <a:gd name="T6" fmla="*/ 0 w 148"/>
                <a:gd name="T7" fmla="*/ 0 h 32"/>
              </a:gdLst>
              <a:ahLst/>
              <a:cxnLst>
                <a:cxn ang="0">
                  <a:pos x="T0" y="T1"/>
                </a:cxn>
                <a:cxn ang="0">
                  <a:pos x="T2" y="T3"/>
                </a:cxn>
                <a:cxn ang="0">
                  <a:pos x="T4" y="T5"/>
                </a:cxn>
                <a:cxn ang="0">
                  <a:pos x="T6" y="T7"/>
                </a:cxn>
              </a:cxnLst>
              <a:rect l="0" t="0" r="r" b="b"/>
              <a:pathLst>
                <a:path w="148" h="32">
                  <a:moveTo>
                    <a:pt x="0" y="0"/>
                  </a:moveTo>
                  <a:lnTo>
                    <a:pt x="14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4" name="Freeform 53"/>
            <p:cNvSpPr/>
            <p:nvPr/>
          </p:nvSpPr>
          <p:spPr bwMode="auto">
            <a:xfrm>
              <a:off x="5226050" y="1801813"/>
              <a:ext cx="233363" cy="50800"/>
            </a:xfrm>
            <a:custGeom>
              <a:avLst/>
              <a:gdLst>
                <a:gd name="T0" fmla="*/ 0 w 147"/>
                <a:gd name="T1" fmla="*/ 0 h 32"/>
                <a:gd name="T2" fmla="*/ 147 w 147"/>
                <a:gd name="T3" fmla="*/ 16 h 32"/>
                <a:gd name="T4" fmla="*/ 0 w 147"/>
                <a:gd name="T5" fmla="*/ 32 h 32"/>
                <a:gd name="T6" fmla="*/ 0 w 147"/>
                <a:gd name="T7" fmla="*/ 0 h 32"/>
              </a:gdLst>
              <a:ahLst/>
              <a:cxnLst>
                <a:cxn ang="0">
                  <a:pos x="T0" y="T1"/>
                </a:cxn>
                <a:cxn ang="0">
                  <a:pos x="T2" y="T3"/>
                </a:cxn>
                <a:cxn ang="0">
                  <a:pos x="T4" y="T5"/>
                </a:cxn>
                <a:cxn ang="0">
                  <a:pos x="T6" y="T7"/>
                </a:cxn>
              </a:cxnLst>
              <a:rect l="0" t="0" r="r" b="b"/>
              <a:pathLst>
                <a:path w="147" h="32">
                  <a:moveTo>
                    <a:pt x="0" y="0"/>
                  </a:moveTo>
                  <a:lnTo>
                    <a:pt x="14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5" name="Freeform 54"/>
            <p:cNvSpPr/>
            <p:nvPr/>
          </p:nvSpPr>
          <p:spPr bwMode="auto">
            <a:xfrm>
              <a:off x="5056188" y="1457325"/>
              <a:ext cx="2195513" cy="3948113"/>
            </a:xfrm>
            <a:custGeom>
              <a:avLst/>
              <a:gdLst>
                <a:gd name="T0" fmla="*/ 41 w 517"/>
                <a:gd name="T1" fmla="*/ 90 h 928"/>
                <a:gd name="T2" fmla="*/ 47 w 517"/>
                <a:gd name="T3" fmla="*/ 82 h 928"/>
                <a:gd name="T4" fmla="*/ 82 w 517"/>
                <a:gd name="T5" fmla="*/ 74 h 928"/>
                <a:gd name="T6" fmla="*/ 103 w 517"/>
                <a:gd name="T7" fmla="*/ 78 h 928"/>
                <a:gd name="T8" fmla="*/ 103 w 517"/>
                <a:gd name="T9" fmla="*/ 78 h 928"/>
                <a:gd name="T10" fmla="*/ 112 w 517"/>
                <a:gd name="T11" fmla="*/ 74 h 928"/>
                <a:gd name="T12" fmla="*/ 133 w 517"/>
                <a:gd name="T13" fmla="*/ 48 h 928"/>
                <a:gd name="T14" fmla="*/ 134 w 517"/>
                <a:gd name="T15" fmla="*/ 47 h 928"/>
                <a:gd name="T16" fmla="*/ 131 w 517"/>
                <a:gd name="T17" fmla="*/ 42 h 928"/>
                <a:gd name="T18" fmla="*/ 198 w 517"/>
                <a:gd name="T19" fmla="*/ 48 h 928"/>
                <a:gd name="T20" fmla="*/ 198 w 517"/>
                <a:gd name="T21" fmla="*/ 49 h 928"/>
                <a:gd name="T22" fmla="*/ 205 w 517"/>
                <a:gd name="T23" fmla="*/ 56 h 928"/>
                <a:gd name="T24" fmla="*/ 282 w 517"/>
                <a:gd name="T25" fmla="*/ 12 h 928"/>
                <a:gd name="T26" fmla="*/ 321 w 517"/>
                <a:gd name="T27" fmla="*/ 46 h 928"/>
                <a:gd name="T28" fmla="*/ 327 w 517"/>
                <a:gd name="T29" fmla="*/ 56 h 928"/>
                <a:gd name="T30" fmla="*/ 415 w 517"/>
                <a:gd name="T31" fmla="*/ 21 h 928"/>
                <a:gd name="T32" fmla="*/ 424 w 517"/>
                <a:gd name="T33" fmla="*/ 25 h 928"/>
                <a:gd name="T34" fmla="*/ 425 w 517"/>
                <a:gd name="T35" fmla="*/ 25 h 928"/>
                <a:gd name="T36" fmla="*/ 425 w 517"/>
                <a:gd name="T37" fmla="*/ 23 h 928"/>
                <a:gd name="T38" fmla="*/ 423 w 517"/>
                <a:gd name="T39" fmla="*/ 24 h 928"/>
                <a:gd name="T40" fmla="*/ 424 w 517"/>
                <a:gd name="T41" fmla="*/ 24 h 928"/>
                <a:gd name="T42" fmla="*/ 448 w 517"/>
                <a:gd name="T43" fmla="*/ 97 h 928"/>
                <a:gd name="T44" fmla="*/ 465 w 517"/>
                <a:gd name="T45" fmla="*/ 133 h 928"/>
                <a:gd name="T46" fmla="*/ 504 w 517"/>
                <a:gd name="T47" fmla="*/ 234 h 928"/>
                <a:gd name="T48" fmla="*/ 487 w 517"/>
                <a:gd name="T49" fmla="*/ 383 h 928"/>
                <a:gd name="T50" fmla="*/ 414 w 517"/>
                <a:gd name="T51" fmla="*/ 916 h 928"/>
                <a:gd name="T52" fmla="*/ 140 w 517"/>
                <a:gd name="T53" fmla="*/ 516 h 928"/>
                <a:gd name="T54" fmla="*/ 46 w 517"/>
                <a:gd name="T55" fmla="*/ 328 h 928"/>
                <a:gd name="T56" fmla="*/ 43 w 517"/>
                <a:gd name="T57" fmla="*/ 330 h 928"/>
                <a:gd name="T58" fmla="*/ 36 w 517"/>
                <a:gd name="T59" fmla="*/ 256 h 928"/>
                <a:gd name="T60" fmla="*/ 24 w 517"/>
                <a:gd name="T61" fmla="*/ 230 h 928"/>
                <a:gd name="T62" fmla="*/ 6 w 517"/>
                <a:gd name="T63" fmla="*/ 195 h 928"/>
                <a:gd name="T64" fmla="*/ 31 w 517"/>
                <a:gd name="T65" fmla="*/ 255 h 928"/>
                <a:gd name="T66" fmla="*/ 41 w 517"/>
                <a:gd name="T67" fmla="*/ 331 h 928"/>
                <a:gd name="T68" fmla="*/ 136 w 517"/>
                <a:gd name="T69" fmla="*/ 521 h 928"/>
                <a:gd name="T70" fmla="*/ 372 w 517"/>
                <a:gd name="T71" fmla="*/ 528 h 928"/>
                <a:gd name="T72" fmla="*/ 499 w 517"/>
                <a:gd name="T73" fmla="*/ 387 h 928"/>
                <a:gd name="T74" fmla="*/ 462 w 517"/>
                <a:gd name="T75" fmla="*/ 179 h 928"/>
                <a:gd name="T76" fmla="*/ 443 w 517"/>
                <a:gd name="T77" fmla="*/ 39 h 928"/>
                <a:gd name="T78" fmla="*/ 431 w 517"/>
                <a:gd name="T79" fmla="*/ 15 h 928"/>
                <a:gd name="T80" fmla="*/ 323 w 517"/>
                <a:gd name="T81" fmla="*/ 42 h 928"/>
                <a:gd name="T82" fmla="*/ 300 w 517"/>
                <a:gd name="T83" fmla="*/ 7 h 928"/>
                <a:gd name="T84" fmla="*/ 225 w 517"/>
                <a:gd name="T85" fmla="*/ 15 h 928"/>
                <a:gd name="T86" fmla="*/ 207 w 517"/>
                <a:gd name="T87" fmla="*/ 41 h 928"/>
                <a:gd name="T88" fmla="*/ 129 w 517"/>
                <a:gd name="T89" fmla="*/ 36 h 928"/>
                <a:gd name="T90" fmla="*/ 100 w 517"/>
                <a:gd name="T91" fmla="*/ 72 h 928"/>
                <a:gd name="T92" fmla="*/ 39 w 517"/>
                <a:gd name="T93" fmla="*/ 73 h 928"/>
                <a:gd name="T94" fmla="*/ 0 w 517"/>
                <a:gd name="T95" fmla="*/ 19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 h="928">
                  <a:moveTo>
                    <a:pt x="6" y="195"/>
                  </a:moveTo>
                  <a:cubicBezTo>
                    <a:pt x="12" y="195"/>
                    <a:pt x="12" y="195"/>
                    <a:pt x="12" y="195"/>
                  </a:cubicBezTo>
                  <a:cubicBezTo>
                    <a:pt x="12" y="162"/>
                    <a:pt x="21" y="134"/>
                    <a:pt x="30" y="114"/>
                  </a:cubicBezTo>
                  <a:cubicBezTo>
                    <a:pt x="34" y="104"/>
                    <a:pt x="38" y="96"/>
                    <a:pt x="41" y="90"/>
                  </a:cubicBezTo>
                  <a:cubicBezTo>
                    <a:pt x="43" y="87"/>
                    <a:pt x="44" y="85"/>
                    <a:pt x="45" y="84"/>
                  </a:cubicBezTo>
                  <a:cubicBezTo>
                    <a:pt x="46" y="83"/>
                    <a:pt x="46" y="83"/>
                    <a:pt x="46" y="82"/>
                  </a:cubicBezTo>
                  <a:cubicBezTo>
                    <a:pt x="47" y="82"/>
                    <a:pt x="47" y="82"/>
                    <a:pt x="47" y="82"/>
                  </a:cubicBezTo>
                  <a:cubicBezTo>
                    <a:pt x="47" y="82"/>
                    <a:pt x="47" y="82"/>
                    <a:pt x="47" y="82"/>
                  </a:cubicBezTo>
                  <a:cubicBezTo>
                    <a:pt x="47" y="82"/>
                    <a:pt x="47" y="82"/>
                    <a:pt x="47" y="82"/>
                  </a:cubicBezTo>
                  <a:cubicBezTo>
                    <a:pt x="42" y="78"/>
                    <a:pt x="42" y="78"/>
                    <a:pt x="42" y="78"/>
                  </a:cubicBezTo>
                  <a:cubicBezTo>
                    <a:pt x="44" y="84"/>
                    <a:pt x="44" y="84"/>
                    <a:pt x="44" y="84"/>
                  </a:cubicBezTo>
                  <a:cubicBezTo>
                    <a:pt x="59" y="76"/>
                    <a:pt x="72" y="74"/>
                    <a:pt x="82" y="74"/>
                  </a:cubicBezTo>
                  <a:cubicBezTo>
                    <a:pt x="89" y="74"/>
                    <a:pt x="94" y="75"/>
                    <a:pt x="98" y="76"/>
                  </a:cubicBezTo>
                  <a:cubicBezTo>
                    <a:pt x="99" y="77"/>
                    <a:pt x="101" y="77"/>
                    <a:pt x="102" y="78"/>
                  </a:cubicBezTo>
                  <a:cubicBezTo>
                    <a:pt x="102" y="78"/>
                    <a:pt x="102" y="78"/>
                    <a:pt x="103" y="78"/>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10" y="83"/>
                    <a:pt x="110" y="83"/>
                    <a:pt x="110" y="83"/>
                  </a:cubicBezTo>
                  <a:cubicBezTo>
                    <a:pt x="112" y="74"/>
                    <a:pt x="112" y="74"/>
                    <a:pt x="112" y="74"/>
                  </a:cubicBezTo>
                  <a:cubicBezTo>
                    <a:pt x="112" y="70"/>
                    <a:pt x="114" y="66"/>
                    <a:pt x="116" y="63"/>
                  </a:cubicBezTo>
                  <a:cubicBezTo>
                    <a:pt x="120" y="58"/>
                    <a:pt x="124" y="54"/>
                    <a:pt x="128" y="51"/>
                  </a:cubicBezTo>
                  <a:cubicBezTo>
                    <a:pt x="129" y="50"/>
                    <a:pt x="131" y="49"/>
                    <a:pt x="132" y="48"/>
                  </a:cubicBezTo>
                  <a:cubicBezTo>
                    <a:pt x="133" y="48"/>
                    <a:pt x="133" y="48"/>
                    <a:pt x="133" y="48"/>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1" y="42"/>
                    <a:pt x="131" y="42"/>
                    <a:pt x="131" y="42"/>
                  </a:cubicBezTo>
                  <a:cubicBezTo>
                    <a:pt x="133" y="48"/>
                    <a:pt x="133" y="48"/>
                    <a:pt x="133" y="48"/>
                  </a:cubicBezTo>
                  <a:cubicBezTo>
                    <a:pt x="149" y="43"/>
                    <a:pt x="161" y="42"/>
                    <a:pt x="171" y="42"/>
                  </a:cubicBezTo>
                  <a:cubicBezTo>
                    <a:pt x="182" y="42"/>
                    <a:pt x="189" y="44"/>
                    <a:pt x="193" y="46"/>
                  </a:cubicBezTo>
                  <a:cubicBezTo>
                    <a:pt x="195" y="47"/>
                    <a:pt x="197" y="48"/>
                    <a:pt x="198" y="48"/>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205" y="56"/>
                    <a:pt x="205" y="56"/>
                    <a:pt x="205" y="56"/>
                  </a:cubicBezTo>
                  <a:cubicBezTo>
                    <a:pt x="208" y="47"/>
                    <a:pt x="208" y="47"/>
                    <a:pt x="208" y="47"/>
                  </a:cubicBezTo>
                  <a:cubicBezTo>
                    <a:pt x="211" y="41"/>
                    <a:pt x="215" y="36"/>
                    <a:pt x="221" y="31"/>
                  </a:cubicBezTo>
                  <a:cubicBezTo>
                    <a:pt x="230" y="25"/>
                    <a:pt x="242" y="20"/>
                    <a:pt x="254" y="16"/>
                  </a:cubicBezTo>
                  <a:cubicBezTo>
                    <a:pt x="265" y="13"/>
                    <a:pt x="276" y="12"/>
                    <a:pt x="282" y="12"/>
                  </a:cubicBezTo>
                  <a:cubicBezTo>
                    <a:pt x="283" y="12"/>
                    <a:pt x="284" y="12"/>
                    <a:pt x="286" y="13"/>
                  </a:cubicBezTo>
                  <a:cubicBezTo>
                    <a:pt x="290" y="14"/>
                    <a:pt x="294" y="17"/>
                    <a:pt x="298" y="21"/>
                  </a:cubicBezTo>
                  <a:cubicBezTo>
                    <a:pt x="304" y="27"/>
                    <a:pt x="311" y="34"/>
                    <a:pt x="315" y="39"/>
                  </a:cubicBezTo>
                  <a:cubicBezTo>
                    <a:pt x="317" y="42"/>
                    <a:pt x="319" y="45"/>
                    <a:pt x="321" y="46"/>
                  </a:cubicBezTo>
                  <a:cubicBezTo>
                    <a:pt x="321" y="47"/>
                    <a:pt x="322" y="48"/>
                    <a:pt x="322" y="48"/>
                  </a:cubicBezTo>
                  <a:cubicBezTo>
                    <a:pt x="323" y="49"/>
                    <a:pt x="323" y="49"/>
                    <a:pt x="323" y="49"/>
                  </a:cubicBezTo>
                  <a:cubicBezTo>
                    <a:pt x="323" y="49"/>
                    <a:pt x="323" y="49"/>
                    <a:pt x="323" y="49"/>
                  </a:cubicBezTo>
                  <a:cubicBezTo>
                    <a:pt x="327" y="56"/>
                    <a:pt x="327" y="56"/>
                    <a:pt x="327" y="56"/>
                  </a:cubicBezTo>
                  <a:cubicBezTo>
                    <a:pt x="332" y="49"/>
                    <a:pt x="332" y="49"/>
                    <a:pt x="332" y="49"/>
                  </a:cubicBezTo>
                  <a:cubicBezTo>
                    <a:pt x="342" y="36"/>
                    <a:pt x="353" y="28"/>
                    <a:pt x="363" y="23"/>
                  </a:cubicBezTo>
                  <a:cubicBezTo>
                    <a:pt x="372" y="18"/>
                    <a:pt x="382" y="16"/>
                    <a:pt x="390" y="16"/>
                  </a:cubicBezTo>
                  <a:cubicBezTo>
                    <a:pt x="400" y="16"/>
                    <a:pt x="409" y="18"/>
                    <a:pt x="415" y="21"/>
                  </a:cubicBezTo>
                  <a:cubicBezTo>
                    <a:pt x="418" y="22"/>
                    <a:pt x="420" y="23"/>
                    <a:pt x="422" y="24"/>
                  </a:cubicBezTo>
                  <a:cubicBezTo>
                    <a:pt x="423" y="24"/>
                    <a:pt x="423" y="25"/>
                    <a:pt x="424"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8" y="20"/>
                    <a:pt x="428" y="20"/>
                    <a:pt x="428" y="20"/>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3" y="24"/>
                    <a:pt x="423" y="24"/>
                    <a:pt x="423" y="24"/>
                  </a:cubicBezTo>
                  <a:cubicBezTo>
                    <a:pt x="423" y="24"/>
                    <a:pt x="423" y="24"/>
                    <a:pt x="423" y="24"/>
                  </a:cubicBezTo>
                  <a:cubicBezTo>
                    <a:pt x="424" y="24"/>
                    <a:pt x="424" y="24"/>
                    <a:pt x="424" y="24"/>
                  </a:cubicBezTo>
                  <a:cubicBezTo>
                    <a:pt x="423" y="24"/>
                    <a:pt x="423" y="24"/>
                    <a:pt x="423" y="24"/>
                  </a:cubicBezTo>
                  <a:cubicBezTo>
                    <a:pt x="424" y="24"/>
                    <a:pt x="424" y="25"/>
                    <a:pt x="425" y="26"/>
                  </a:cubicBezTo>
                  <a:cubicBezTo>
                    <a:pt x="426" y="28"/>
                    <a:pt x="427" y="32"/>
                    <a:pt x="429" y="36"/>
                  </a:cubicBezTo>
                  <a:cubicBezTo>
                    <a:pt x="435" y="51"/>
                    <a:pt x="442" y="76"/>
                    <a:pt x="448" y="97"/>
                  </a:cubicBezTo>
                  <a:cubicBezTo>
                    <a:pt x="451" y="107"/>
                    <a:pt x="454" y="117"/>
                    <a:pt x="456" y="124"/>
                  </a:cubicBezTo>
                  <a:cubicBezTo>
                    <a:pt x="457" y="127"/>
                    <a:pt x="458" y="130"/>
                    <a:pt x="458" y="132"/>
                  </a:cubicBezTo>
                  <a:cubicBezTo>
                    <a:pt x="459" y="134"/>
                    <a:pt x="459" y="135"/>
                    <a:pt x="459" y="135"/>
                  </a:cubicBezTo>
                  <a:cubicBezTo>
                    <a:pt x="465" y="133"/>
                    <a:pt x="465" y="133"/>
                    <a:pt x="465" y="133"/>
                  </a:cubicBezTo>
                  <a:cubicBezTo>
                    <a:pt x="459" y="132"/>
                    <a:pt x="459" y="132"/>
                    <a:pt x="459" y="132"/>
                  </a:cubicBezTo>
                  <a:cubicBezTo>
                    <a:pt x="448" y="191"/>
                    <a:pt x="448" y="191"/>
                    <a:pt x="448" y="191"/>
                  </a:cubicBezTo>
                  <a:cubicBezTo>
                    <a:pt x="463" y="191"/>
                    <a:pt x="463" y="191"/>
                    <a:pt x="463" y="191"/>
                  </a:cubicBezTo>
                  <a:cubicBezTo>
                    <a:pt x="504" y="234"/>
                    <a:pt x="504" y="234"/>
                    <a:pt x="504" y="234"/>
                  </a:cubicBezTo>
                  <a:cubicBezTo>
                    <a:pt x="487" y="384"/>
                    <a:pt x="487" y="384"/>
                    <a:pt x="487" y="384"/>
                  </a:cubicBezTo>
                  <a:cubicBezTo>
                    <a:pt x="493" y="384"/>
                    <a:pt x="493" y="384"/>
                    <a:pt x="493" y="384"/>
                  </a:cubicBezTo>
                  <a:cubicBezTo>
                    <a:pt x="487" y="382"/>
                    <a:pt x="487" y="382"/>
                    <a:pt x="487" y="382"/>
                  </a:cubicBezTo>
                  <a:cubicBezTo>
                    <a:pt x="487" y="383"/>
                    <a:pt x="487" y="383"/>
                    <a:pt x="487" y="383"/>
                  </a:cubicBezTo>
                  <a:cubicBezTo>
                    <a:pt x="486" y="386"/>
                    <a:pt x="475" y="413"/>
                    <a:pt x="454" y="444"/>
                  </a:cubicBezTo>
                  <a:cubicBezTo>
                    <a:pt x="433" y="475"/>
                    <a:pt x="403" y="508"/>
                    <a:pt x="363" y="523"/>
                  </a:cubicBezTo>
                  <a:cubicBezTo>
                    <a:pt x="359" y="525"/>
                    <a:pt x="359" y="525"/>
                    <a:pt x="359" y="525"/>
                  </a:cubicBezTo>
                  <a:cubicBezTo>
                    <a:pt x="414" y="916"/>
                    <a:pt x="414" y="916"/>
                    <a:pt x="414" y="916"/>
                  </a:cubicBezTo>
                  <a:cubicBezTo>
                    <a:pt x="102" y="916"/>
                    <a:pt x="102" y="916"/>
                    <a:pt x="102" y="916"/>
                  </a:cubicBezTo>
                  <a:cubicBezTo>
                    <a:pt x="143" y="518"/>
                    <a:pt x="143" y="518"/>
                    <a:pt x="143" y="518"/>
                  </a:cubicBezTo>
                  <a:cubicBezTo>
                    <a:pt x="140" y="516"/>
                    <a:pt x="140" y="516"/>
                    <a:pt x="140" y="516"/>
                  </a:cubicBezTo>
                  <a:cubicBezTo>
                    <a:pt x="140" y="516"/>
                    <a:pt x="140" y="516"/>
                    <a:pt x="140" y="516"/>
                  </a:cubicBezTo>
                  <a:cubicBezTo>
                    <a:pt x="139" y="515"/>
                    <a:pt x="119" y="500"/>
                    <a:pt x="98" y="470"/>
                  </a:cubicBezTo>
                  <a:cubicBezTo>
                    <a:pt x="77" y="440"/>
                    <a:pt x="54" y="394"/>
                    <a:pt x="47" y="331"/>
                  </a:cubicBezTo>
                  <a:cubicBezTo>
                    <a:pt x="47" y="329"/>
                    <a:pt x="47" y="329"/>
                    <a:pt x="47" y="329"/>
                  </a:cubicBezTo>
                  <a:cubicBezTo>
                    <a:pt x="46" y="328"/>
                    <a:pt x="46" y="328"/>
                    <a:pt x="46" y="328"/>
                  </a:cubicBezTo>
                  <a:cubicBezTo>
                    <a:pt x="43" y="330"/>
                    <a:pt x="43" y="330"/>
                    <a:pt x="43" y="330"/>
                  </a:cubicBezTo>
                  <a:cubicBezTo>
                    <a:pt x="46" y="328"/>
                    <a:pt x="46" y="328"/>
                    <a:pt x="46" y="328"/>
                  </a:cubicBezTo>
                  <a:cubicBezTo>
                    <a:pt x="46" y="328"/>
                    <a:pt x="46" y="328"/>
                    <a:pt x="46" y="328"/>
                  </a:cubicBezTo>
                  <a:cubicBezTo>
                    <a:pt x="43" y="330"/>
                    <a:pt x="43" y="330"/>
                    <a:pt x="43" y="330"/>
                  </a:cubicBezTo>
                  <a:cubicBezTo>
                    <a:pt x="46" y="328"/>
                    <a:pt x="46" y="328"/>
                    <a:pt x="46" y="328"/>
                  </a:cubicBezTo>
                  <a:cubicBezTo>
                    <a:pt x="46" y="328"/>
                    <a:pt x="46" y="328"/>
                    <a:pt x="45" y="327"/>
                  </a:cubicBezTo>
                  <a:cubicBezTo>
                    <a:pt x="43" y="323"/>
                    <a:pt x="34" y="307"/>
                    <a:pt x="34" y="280"/>
                  </a:cubicBezTo>
                  <a:cubicBezTo>
                    <a:pt x="34" y="273"/>
                    <a:pt x="35" y="265"/>
                    <a:pt x="36" y="256"/>
                  </a:cubicBezTo>
                  <a:cubicBezTo>
                    <a:pt x="37" y="254"/>
                    <a:pt x="37" y="254"/>
                    <a:pt x="37" y="254"/>
                  </a:cubicBezTo>
                  <a:cubicBezTo>
                    <a:pt x="36" y="252"/>
                    <a:pt x="36" y="252"/>
                    <a:pt x="36" y="252"/>
                  </a:cubicBezTo>
                  <a:cubicBezTo>
                    <a:pt x="35" y="251"/>
                    <a:pt x="35" y="251"/>
                    <a:pt x="35" y="251"/>
                  </a:cubicBezTo>
                  <a:cubicBezTo>
                    <a:pt x="34" y="249"/>
                    <a:pt x="29" y="241"/>
                    <a:pt x="24" y="230"/>
                  </a:cubicBezTo>
                  <a:cubicBezTo>
                    <a:pt x="19" y="219"/>
                    <a:pt x="13" y="206"/>
                    <a:pt x="11" y="194"/>
                  </a:cubicBezTo>
                  <a:cubicBezTo>
                    <a:pt x="6" y="195"/>
                    <a:pt x="6" y="195"/>
                    <a:pt x="6" y="195"/>
                  </a:cubicBezTo>
                  <a:cubicBezTo>
                    <a:pt x="12" y="195"/>
                    <a:pt x="12" y="195"/>
                    <a:pt x="12" y="195"/>
                  </a:cubicBezTo>
                  <a:cubicBezTo>
                    <a:pt x="6" y="195"/>
                    <a:pt x="6" y="195"/>
                    <a:pt x="6" y="195"/>
                  </a:cubicBezTo>
                  <a:cubicBezTo>
                    <a:pt x="0" y="196"/>
                    <a:pt x="0" y="196"/>
                    <a:pt x="0" y="196"/>
                  </a:cubicBezTo>
                  <a:cubicBezTo>
                    <a:pt x="2" y="210"/>
                    <a:pt x="8" y="226"/>
                    <a:pt x="14" y="238"/>
                  </a:cubicBezTo>
                  <a:cubicBezTo>
                    <a:pt x="20" y="249"/>
                    <a:pt x="25" y="258"/>
                    <a:pt x="25" y="258"/>
                  </a:cubicBezTo>
                  <a:cubicBezTo>
                    <a:pt x="31" y="255"/>
                    <a:pt x="31" y="255"/>
                    <a:pt x="31" y="255"/>
                  </a:cubicBezTo>
                  <a:cubicBezTo>
                    <a:pt x="25" y="254"/>
                    <a:pt x="25" y="254"/>
                    <a:pt x="25" y="254"/>
                  </a:cubicBezTo>
                  <a:cubicBezTo>
                    <a:pt x="23" y="263"/>
                    <a:pt x="22" y="272"/>
                    <a:pt x="22" y="280"/>
                  </a:cubicBezTo>
                  <a:cubicBezTo>
                    <a:pt x="22" y="314"/>
                    <a:pt x="36" y="334"/>
                    <a:pt x="36" y="335"/>
                  </a:cubicBezTo>
                  <a:cubicBezTo>
                    <a:pt x="41" y="331"/>
                    <a:pt x="41" y="331"/>
                    <a:pt x="41" y="331"/>
                  </a:cubicBezTo>
                  <a:cubicBezTo>
                    <a:pt x="35" y="332"/>
                    <a:pt x="35" y="332"/>
                    <a:pt x="35" y="332"/>
                  </a:cubicBezTo>
                  <a:cubicBezTo>
                    <a:pt x="43" y="398"/>
                    <a:pt x="67" y="447"/>
                    <a:pt x="89" y="478"/>
                  </a:cubicBezTo>
                  <a:cubicBezTo>
                    <a:pt x="112" y="510"/>
                    <a:pt x="133" y="525"/>
                    <a:pt x="133" y="526"/>
                  </a:cubicBezTo>
                  <a:cubicBezTo>
                    <a:pt x="136" y="521"/>
                    <a:pt x="136" y="521"/>
                    <a:pt x="136" y="521"/>
                  </a:cubicBezTo>
                  <a:cubicBezTo>
                    <a:pt x="131" y="520"/>
                    <a:pt x="131" y="520"/>
                    <a:pt x="131" y="520"/>
                  </a:cubicBezTo>
                  <a:cubicBezTo>
                    <a:pt x="89" y="928"/>
                    <a:pt x="89" y="928"/>
                    <a:pt x="89" y="928"/>
                  </a:cubicBezTo>
                  <a:cubicBezTo>
                    <a:pt x="428" y="928"/>
                    <a:pt x="428" y="928"/>
                    <a:pt x="428" y="928"/>
                  </a:cubicBezTo>
                  <a:cubicBezTo>
                    <a:pt x="372" y="528"/>
                    <a:pt x="372" y="528"/>
                    <a:pt x="372" y="528"/>
                  </a:cubicBezTo>
                  <a:cubicBezTo>
                    <a:pt x="366" y="529"/>
                    <a:pt x="366" y="529"/>
                    <a:pt x="366" y="529"/>
                  </a:cubicBezTo>
                  <a:cubicBezTo>
                    <a:pt x="368" y="534"/>
                    <a:pt x="368" y="534"/>
                    <a:pt x="368" y="534"/>
                  </a:cubicBezTo>
                  <a:cubicBezTo>
                    <a:pt x="412" y="517"/>
                    <a:pt x="445" y="480"/>
                    <a:pt x="466" y="448"/>
                  </a:cubicBezTo>
                  <a:cubicBezTo>
                    <a:pt x="488" y="415"/>
                    <a:pt x="499" y="387"/>
                    <a:pt x="499" y="387"/>
                  </a:cubicBezTo>
                  <a:cubicBezTo>
                    <a:pt x="499" y="386"/>
                    <a:pt x="499" y="386"/>
                    <a:pt x="499" y="386"/>
                  </a:cubicBezTo>
                  <a:cubicBezTo>
                    <a:pt x="517" y="230"/>
                    <a:pt x="517" y="230"/>
                    <a:pt x="517" y="230"/>
                  </a:cubicBezTo>
                  <a:cubicBezTo>
                    <a:pt x="468" y="179"/>
                    <a:pt x="468" y="179"/>
                    <a:pt x="468" y="179"/>
                  </a:cubicBezTo>
                  <a:cubicBezTo>
                    <a:pt x="462" y="179"/>
                    <a:pt x="462" y="179"/>
                    <a:pt x="462" y="179"/>
                  </a:cubicBezTo>
                  <a:cubicBezTo>
                    <a:pt x="471" y="133"/>
                    <a:pt x="471" y="133"/>
                    <a:pt x="471" y="133"/>
                  </a:cubicBezTo>
                  <a:cubicBezTo>
                    <a:pt x="471" y="132"/>
                    <a:pt x="471" y="132"/>
                    <a:pt x="471" y="132"/>
                  </a:cubicBezTo>
                  <a:cubicBezTo>
                    <a:pt x="471" y="132"/>
                    <a:pt x="463" y="105"/>
                    <a:pt x="455" y="78"/>
                  </a:cubicBezTo>
                  <a:cubicBezTo>
                    <a:pt x="451" y="64"/>
                    <a:pt x="447" y="50"/>
                    <a:pt x="443" y="39"/>
                  </a:cubicBezTo>
                  <a:cubicBezTo>
                    <a:pt x="441" y="33"/>
                    <a:pt x="439" y="29"/>
                    <a:pt x="437" y="25"/>
                  </a:cubicBezTo>
                  <a:cubicBezTo>
                    <a:pt x="436" y="23"/>
                    <a:pt x="435" y="21"/>
                    <a:pt x="435" y="20"/>
                  </a:cubicBezTo>
                  <a:cubicBezTo>
                    <a:pt x="434" y="18"/>
                    <a:pt x="433" y="17"/>
                    <a:pt x="432" y="15"/>
                  </a:cubicBezTo>
                  <a:cubicBezTo>
                    <a:pt x="431" y="15"/>
                    <a:pt x="431" y="15"/>
                    <a:pt x="431" y="15"/>
                  </a:cubicBezTo>
                  <a:cubicBezTo>
                    <a:pt x="431" y="15"/>
                    <a:pt x="431" y="15"/>
                    <a:pt x="431" y="15"/>
                  </a:cubicBezTo>
                  <a:cubicBezTo>
                    <a:pt x="430" y="15"/>
                    <a:pt x="414" y="4"/>
                    <a:pt x="390" y="4"/>
                  </a:cubicBezTo>
                  <a:cubicBezTo>
                    <a:pt x="380" y="4"/>
                    <a:pt x="369" y="6"/>
                    <a:pt x="357" y="12"/>
                  </a:cubicBezTo>
                  <a:cubicBezTo>
                    <a:pt x="346" y="18"/>
                    <a:pt x="334" y="27"/>
                    <a:pt x="323" y="42"/>
                  </a:cubicBezTo>
                  <a:cubicBezTo>
                    <a:pt x="328" y="46"/>
                    <a:pt x="328" y="46"/>
                    <a:pt x="328" y="46"/>
                  </a:cubicBezTo>
                  <a:cubicBezTo>
                    <a:pt x="332" y="42"/>
                    <a:pt x="332" y="42"/>
                    <a:pt x="332" y="42"/>
                  </a:cubicBezTo>
                  <a:cubicBezTo>
                    <a:pt x="332" y="42"/>
                    <a:pt x="325" y="32"/>
                    <a:pt x="316" y="22"/>
                  </a:cubicBezTo>
                  <a:cubicBezTo>
                    <a:pt x="311" y="16"/>
                    <a:pt x="305" y="11"/>
                    <a:pt x="300" y="7"/>
                  </a:cubicBezTo>
                  <a:cubicBezTo>
                    <a:pt x="297" y="5"/>
                    <a:pt x="294" y="3"/>
                    <a:pt x="291" y="2"/>
                  </a:cubicBezTo>
                  <a:cubicBezTo>
                    <a:pt x="288" y="1"/>
                    <a:pt x="285" y="0"/>
                    <a:pt x="282" y="0"/>
                  </a:cubicBezTo>
                  <a:cubicBezTo>
                    <a:pt x="277" y="0"/>
                    <a:pt x="270" y="1"/>
                    <a:pt x="262" y="2"/>
                  </a:cubicBezTo>
                  <a:cubicBezTo>
                    <a:pt x="251" y="4"/>
                    <a:pt x="237" y="8"/>
                    <a:pt x="225" y="15"/>
                  </a:cubicBezTo>
                  <a:cubicBezTo>
                    <a:pt x="219" y="18"/>
                    <a:pt x="214" y="22"/>
                    <a:pt x="209" y="26"/>
                  </a:cubicBezTo>
                  <a:cubicBezTo>
                    <a:pt x="204" y="31"/>
                    <a:pt x="200" y="36"/>
                    <a:pt x="197" y="42"/>
                  </a:cubicBezTo>
                  <a:cubicBezTo>
                    <a:pt x="203" y="45"/>
                    <a:pt x="203" y="45"/>
                    <a:pt x="203" y="45"/>
                  </a:cubicBezTo>
                  <a:cubicBezTo>
                    <a:pt x="207" y="41"/>
                    <a:pt x="207" y="41"/>
                    <a:pt x="207" y="41"/>
                  </a:cubicBezTo>
                  <a:cubicBezTo>
                    <a:pt x="207" y="40"/>
                    <a:pt x="204" y="37"/>
                    <a:pt x="198" y="35"/>
                  </a:cubicBezTo>
                  <a:cubicBezTo>
                    <a:pt x="192" y="32"/>
                    <a:pt x="183" y="30"/>
                    <a:pt x="171" y="30"/>
                  </a:cubicBezTo>
                  <a:cubicBezTo>
                    <a:pt x="160" y="30"/>
                    <a:pt x="146" y="32"/>
                    <a:pt x="130" y="36"/>
                  </a:cubicBezTo>
                  <a:cubicBezTo>
                    <a:pt x="129" y="36"/>
                    <a:pt x="129" y="36"/>
                    <a:pt x="129" y="36"/>
                  </a:cubicBezTo>
                  <a:cubicBezTo>
                    <a:pt x="129" y="37"/>
                    <a:pt x="129" y="37"/>
                    <a:pt x="129" y="37"/>
                  </a:cubicBezTo>
                  <a:cubicBezTo>
                    <a:pt x="128" y="37"/>
                    <a:pt x="122" y="40"/>
                    <a:pt x="116" y="46"/>
                  </a:cubicBezTo>
                  <a:cubicBezTo>
                    <a:pt x="113" y="48"/>
                    <a:pt x="109" y="52"/>
                    <a:pt x="106" y="56"/>
                  </a:cubicBezTo>
                  <a:cubicBezTo>
                    <a:pt x="103" y="61"/>
                    <a:pt x="101" y="66"/>
                    <a:pt x="100" y="72"/>
                  </a:cubicBezTo>
                  <a:cubicBezTo>
                    <a:pt x="106" y="73"/>
                    <a:pt x="106" y="73"/>
                    <a:pt x="106" y="73"/>
                  </a:cubicBezTo>
                  <a:cubicBezTo>
                    <a:pt x="109" y="68"/>
                    <a:pt x="109" y="68"/>
                    <a:pt x="109" y="68"/>
                  </a:cubicBezTo>
                  <a:cubicBezTo>
                    <a:pt x="108" y="68"/>
                    <a:pt x="98" y="62"/>
                    <a:pt x="82" y="62"/>
                  </a:cubicBezTo>
                  <a:cubicBezTo>
                    <a:pt x="70" y="62"/>
                    <a:pt x="56" y="65"/>
                    <a:pt x="39" y="73"/>
                  </a:cubicBezTo>
                  <a:cubicBezTo>
                    <a:pt x="38" y="74"/>
                    <a:pt x="38" y="74"/>
                    <a:pt x="38" y="74"/>
                  </a:cubicBezTo>
                  <a:cubicBezTo>
                    <a:pt x="37" y="75"/>
                    <a:pt x="37" y="75"/>
                    <a:pt x="37" y="75"/>
                  </a:cubicBezTo>
                  <a:cubicBezTo>
                    <a:pt x="37" y="75"/>
                    <a:pt x="28" y="88"/>
                    <a:pt x="18" y="109"/>
                  </a:cubicBezTo>
                  <a:cubicBezTo>
                    <a:pt x="9" y="130"/>
                    <a:pt x="0" y="160"/>
                    <a:pt x="0" y="195"/>
                  </a:cubicBezTo>
                  <a:cubicBezTo>
                    <a:pt x="0" y="196"/>
                    <a:pt x="0" y="196"/>
                    <a:pt x="0" y="196"/>
                  </a:cubicBezTo>
                  <a:cubicBezTo>
                    <a:pt x="0" y="196"/>
                    <a:pt x="0" y="196"/>
                    <a:pt x="0" y="196"/>
                  </a:cubicBezTo>
                  <a:lnTo>
                    <a:pt x="6" y="195"/>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2" presetClass="entr" presetSubtype="12" decel="10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2" decel="10000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fill="hold"/>
                                        <p:tgtEl>
                                          <p:spTgt spid="13"/>
                                        </p:tgtEl>
                                        <p:attrNameLst>
                                          <p:attrName>ppt_x</p:attrName>
                                        </p:attrNameLst>
                                      </p:cBhvr>
                                      <p:tavLst>
                                        <p:tav tm="0">
                                          <p:val>
                                            <p:strVal val="0-#ppt_w/2"/>
                                          </p:val>
                                        </p:tav>
                                        <p:tav tm="100000">
                                          <p:val>
                                            <p:strVal val="#ppt_x"/>
                                          </p:val>
                                        </p:tav>
                                      </p:tavLst>
                                    </p:anim>
                                    <p:anim calcmode="lin" valueType="num">
                                      <p:cBhvr additive="base">
                                        <p:cTn id="17" dur="7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12"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12" decel="10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750" fill="hold"/>
                                        <p:tgtEl>
                                          <p:spTgt spid="8"/>
                                        </p:tgtEl>
                                        <p:attrNameLst>
                                          <p:attrName>ppt_x</p:attrName>
                                        </p:attrNameLst>
                                      </p:cBhvr>
                                      <p:tavLst>
                                        <p:tav tm="0">
                                          <p:val>
                                            <p:strVal val="0-#ppt_w/2"/>
                                          </p:val>
                                        </p:tav>
                                        <p:tav tm="100000">
                                          <p:val>
                                            <p:strVal val="#ppt_x"/>
                                          </p:val>
                                        </p:tav>
                                      </p:tavLst>
                                    </p:anim>
                                    <p:anim calcmode="lin" valueType="num">
                                      <p:cBhvr additive="base">
                                        <p:cTn id="27" dur="75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22" presetClass="entr" presetSubtype="8"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left)">
                                      <p:cBhvr>
                                        <p:cTn id="31" dur="750"/>
                                        <p:tgtEl>
                                          <p:spTgt spid="66"/>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五一来历我知道</a:t>
            </a:r>
          </a:p>
        </p:txBody>
      </p:sp>
      <p:sp>
        <p:nvSpPr>
          <p:cNvPr id="6" name="矩形 5"/>
          <p:cNvSpPr/>
          <p:nvPr/>
        </p:nvSpPr>
        <p:spPr>
          <a:xfrm>
            <a:off x="1271464" y="1775944"/>
            <a:ext cx="10291149" cy="3888432"/>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汉仪意宋W"/>
              <a:ea typeface="微软雅黑" panose="020B0503020204020204" charset="-122"/>
              <a:sym typeface="汉仪意宋W"/>
            </a:endParaRPr>
          </a:p>
        </p:txBody>
      </p:sp>
      <p:pic>
        <p:nvPicPr>
          <p:cNvPr id="8" name="Picture 9" descr="153252-10051QQ531"/>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50000"/>
                    </a14:imgEffect>
                  </a14:imgLayer>
                </a14:imgProps>
              </a:ext>
            </a:extLst>
          </a:blip>
          <a:srcRect/>
          <a:stretch>
            <a:fillRect/>
          </a:stretch>
        </p:blipFill>
        <p:spPr bwMode="auto">
          <a:xfrm>
            <a:off x="629387" y="1116486"/>
            <a:ext cx="4769927" cy="268308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1"/>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50000"/>
                    </a14:imgEffect>
                  </a14:imgLayer>
                </a14:imgProps>
              </a:ext>
            </a:extLst>
          </a:blip>
          <a:srcRect/>
          <a:stretch>
            <a:fillRect/>
          </a:stretch>
        </p:blipFill>
        <p:spPr>
          <a:xfrm>
            <a:off x="629387" y="4163834"/>
            <a:ext cx="2160000" cy="2160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1" descr="image002"/>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50000"/>
                    </a14:imgEffect>
                  </a14:imgLayer>
                </a14:imgProps>
              </a:ext>
            </a:extLst>
          </a:blip>
          <a:srcRect/>
          <a:stretch>
            <a:fillRect/>
          </a:stretch>
        </p:blipFill>
        <p:spPr bwMode="auto">
          <a:xfrm>
            <a:off x="3239314" y="4163834"/>
            <a:ext cx="2160000" cy="2160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文本框 15"/>
          <p:cNvSpPr txBox="1"/>
          <p:nvPr/>
        </p:nvSpPr>
        <p:spPr>
          <a:xfrm>
            <a:off x="5951984" y="2857040"/>
            <a:ext cx="5184576"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solidFill>
                  <a:schemeClr val="bg1"/>
                </a:solidFill>
                <a:latin typeface="思源黑体 CN Normal" panose="020B0400000000000000" pitchFamily="34" charset="-122"/>
                <a:ea typeface="思源黑体 CN Normal" panose="020B0400000000000000"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chemeClr val="tx1"/>
                </a:solidFill>
                <a:latin typeface="汉仪意宋W"/>
                <a:ea typeface="微软雅黑" panose="020B0503020204020204" charset="-122"/>
                <a:sym typeface="汉仪意宋W"/>
              </a:rPr>
              <a:t>为纪念这次伟大的工人运动，</a:t>
            </a:r>
            <a:r>
              <a:rPr lang="en-US" altLang="zh-CN" dirty="0">
                <a:solidFill>
                  <a:schemeClr val="tx1"/>
                </a:solidFill>
                <a:latin typeface="汉仪意宋W"/>
                <a:ea typeface="微软雅黑" panose="020B0503020204020204" charset="-122"/>
                <a:sym typeface="汉仪意宋W"/>
              </a:rPr>
              <a:t>1889</a:t>
            </a:r>
            <a:r>
              <a:rPr lang="zh-CN" altLang="en-US" dirty="0">
                <a:solidFill>
                  <a:schemeClr val="tx1"/>
                </a:solidFill>
                <a:latin typeface="汉仪意宋W"/>
                <a:ea typeface="微软雅黑" panose="020B0503020204020204" charset="-122"/>
                <a:sym typeface="汉仪意宋W"/>
              </a:rPr>
              <a:t>年</a:t>
            </a:r>
            <a:r>
              <a:rPr lang="en-US" altLang="zh-CN" dirty="0">
                <a:solidFill>
                  <a:schemeClr val="tx1"/>
                </a:solidFill>
                <a:latin typeface="汉仪意宋W"/>
                <a:ea typeface="微软雅黑" panose="020B0503020204020204" charset="-122"/>
                <a:sym typeface="汉仪意宋W"/>
              </a:rPr>
              <a:t>7</a:t>
            </a:r>
            <a:r>
              <a:rPr lang="zh-CN" altLang="en-US" dirty="0">
                <a:solidFill>
                  <a:schemeClr val="tx1"/>
                </a:solidFill>
                <a:latin typeface="汉仪意宋W"/>
                <a:ea typeface="微软雅黑" panose="020B0503020204020204" charset="-122"/>
                <a:sym typeface="汉仪意宋W"/>
              </a:rPr>
              <a:t>月，在恩格斯组织召开的第二国际成立大会上宣布将每年的五月一日定为国际劳动节。</a:t>
            </a:r>
          </a:p>
        </p:txBody>
      </p:sp>
      <p:cxnSp>
        <p:nvCxnSpPr>
          <p:cNvPr id="17" name="直接连接符 16"/>
          <p:cNvCxnSpPr/>
          <p:nvPr/>
        </p:nvCxnSpPr>
        <p:spPr>
          <a:xfrm flipH="1">
            <a:off x="6006593" y="2609343"/>
            <a:ext cx="4554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五一来历我知道</a:t>
            </a:r>
          </a:p>
        </p:txBody>
      </p:sp>
      <p:sp>
        <p:nvSpPr>
          <p:cNvPr id="6" name="矩形 5"/>
          <p:cNvSpPr/>
          <p:nvPr/>
        </p:nvSpPr>
        <p:spPr>
          <a:xfrm>
            <a:off x="618684" y="1056057"/>
            <a:ext cx="10949924"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50000"/>
              </a:spcBef>
            </a:pPr>
            <a:r>
              <a:rPr lang="en-US" altLang="zh-CN" sz="2400" dirty="0">
                <a:solidFill>
                  <a:schemeClr val="bg1"/>
                </a:solidFill>
                <a:latin typeface="汉仪意宋W"/>
                <a:ea typeface="微软雅黑" panose="020B0503020204020204" charset="-122"/>
                <a:sym typeface="汉仪意宋W"/>
              </a:rPr>
              <a:t>1890</a:t>
            </a:r>
            <a:r>
              <a:rPr lang="zh-CN" altLang="en-US" sz="2400" dirty="0">
                <a:solidFill>
                  <a:schemeClr val="bg1"/>
                </a:solidFill>
                <a:latin typeface="汉仪意宋W"/>
                <a:ea typeface="微软雅黑" panose="020B0503020204020204" charset="-122"/>
                <a:sym typeface="汉仪意宋W"/>
              </a:rPr>
              <a:t>年</a:t>
            </a:r>
            <a:r>
              <a:rPr lang="en-US" altLang="zh-CN" sz="2400" dirty="0">
                <a:solidFill>
                  <a:schemeClr val="bg1"/>
                </a:solidFill>
                <a:latin typeface="汉仪意宋W"/>
                <a:ea typeface="微软雅黑" panose="020B0503020204020204" charset="-122"/>
                <a:sym typeface="汉仪意宋W"/>
              </a:rPr>
              <a:t>5</a:t>
            </a:r>
            <a:r>
              <a:rPr lang="zh-CN" altLang="en-US" sz="2400" dirty="0">
                <a:solidFill>
                  <a:schemeClr val="bg1"/>
                </a:solidFill>
                <a:latin typeface="汉仪意宋W"/>
                <a:ea typeface="微软雅黑" panose="020B0503020204020204" charset="-122"/>
                <a:sym typeface="汉仪意宋W"/>
              </a:rPr>
              <a:t>月</a:t>
            </a:r>
            <a:r>
              <a:rPr lang="en-US" altLang="zh-CN" sz="2400" dirty="0">
                <a:solidFill>
                  <a:schemeClr val="bg1"/>
                </a:solidFill>
                <a:latin typeface="汉仪意宋W"/>
                <a:ea typeface="微软雅黑" panose="020B0503020204020204" charset="-122"/>
                <a:sym typeface="汉仪意宋W"/>
              </a:rPr>
              <a:t>1</a:t>
            </a:r>
            <a:r>
              <a:rPr lang="zh-CN" altLang="en-US" sz="2400" dirty="0">
                <a:solidFill>
                  <a:schemeClr val="bg1"/>
                </a:solidFill>
                <a:latin typeface="汉仪意宋W"/>
                <a:ea typeface="微软雅黑" panose="020B0503020204020204" charset="-122"/>
                <a:sym typeface="汉仪意宋W"/>
              </a:rPr>
              <a:t>日，欧美各国的工人阶级率先走向街头，举行盛大的示威游行与集会，争取合法权益。从此，每逢这一天世界各国的劳动人民都要集会、游行，以示庆祝，并公众放假。</a:t>
            </a:r>
          </a:p>
        </p:txBody>
      </p:sp>
      <p:grpSp>
        <p:nvGrpSpPr>
          <p:cNvPr id="140" name="组合 139"/>
          <p:cNvGrpSpPr/>
          <p:nvPr/>
        </p:nvGrpSpPr>
        <p:grpSpPr>
          <a:xfrm>
            <a:off x="730537" y="2860675"/>
            <a:ext cx="4343400" cy="3997325"/>
            <a:chOff x="4751388" y="2757488"/>
            <a:chExt cx="4343400" cy="3997325"/>
          </a:xfrm>
        </p:grpSpPr>
        <p:sp>
          <p:nvSpPr>
            <p:cNvPr id="5" name="Freeform 5"/>
            <p:cNvSpPr/>
            <p:nvPr/>
          </p:nvSpPr>
          <p:spPr bwMode="auto">
            <a:xfrm>
              <a:off x="7142163" y="4757738"/>
              <a:ext cx="1939925" cy="774700"/>
            </a:xfrm>
            <a:custGeom>
              <a:avLst/>
              <a:gdLst>
                <a:gd name="T0" fmla="*/ 805 w 907"/>
                <a:gd name="T1" fmla="*/ 153 h 361"/>
                <a:gd name="T2" fmla="*/ 774 w 907"/>
                <a:gd name="T3" fmla="*/ 119 h 361"/>
                <a:gd name="T4" fmla="*/ 789 w 907"/>
                <a:gd name="T5" fmla="*/ 76 h 361"/>
                <a:gd name="T6" fmla="*/ 892 w 907"/>
                <a:gd name="T7" fmla="*/ 56 h 361"/>
                <a:gd name="T8" fmla="*/ 781 w 907"/>
                <a:gd name="T9" fmla="*/ 9 h 361"/>
                <a:gd name="T10" fmla="*/ 697 w 907"/>
                <a:gd name="T11" fmla="*/ 92 h 361"/>
                <a:gd name="T12" fmla="*/ 694 w 907"/>
                <a:gd name="T13" fmla="*/ 93 h 361"/>
                <a:gd name="T14" fmla="*/ 195 w 907"/>
                <a:gd name="T15" fmla="*/ 188 h 361"/>
                <a:gd name="T16" fmla="*/ 86 w 907"/>
                <a:gd name="T17" fmla="*/ 142 h 361"/>
                <a:gd name="T18" fmla="*/ 0 w 907"/>
                <a:gd name="T19" fmla="*/ 227 h 361"/>
                <a:gd name="T20" fmla="*/ 103 w 907"/>
                <a:gd name="T21" fmla="*/ 208 h 361"/>
                <a:gd name="T22" fmla="*/ 134 w 907"/>
                <a:gd name="T23" fmla="*/ 242 h 361"/>
                <a:gd name="T24" fmla="*/ 117 w 907"/>
                <a:gd name="T25" fmla="*/ 285 h 361"/>
                <a:gd name="T26" fmla="*/ 15 w 907"/>
                <a:gd name="T27" fmla="*/ 304 h 361"/>
                <a:gd name="T28" fmla="*/ 125 w 907"/>
                <a:gd name="T29" fmla="*/ 353 h 361"/>
                <a:gd name="T30" fmla="*/ 210 w 907"/>
                <a:gd name="T31" fmla="*/ 269 h 361"/>
                <a:gd name="T32" fmla="*/ 213 w 907"/>
                <a:gd name="T33" fmla="*/ 269 h 361"/>
                <a:gd name="T34" fmla="*/ 213 w 907"/>
                <a:gd name="T35" fmla="*/ 269 h 361"/>
                <a:gd name="T36" fmla="*/ 709 w 907"/>
                <a:gd name="T37" fmla="*/ 174 h 361"/>
                <a:gd name="T38" fmla="*/ 713 w 907"/>
                <a:gd name="T39" fmla="*/ 173 h 361"/>
                <a:gd name="T40" fmla="*/ 822 w 907"/>
                <a:gd name="T41" fmla="*/ 219 h 361"/>
                <a:gd name="T42" fmla="*/ 907 w 907"/>
                <a:gd name="T43" fmla="*/ 133 h 361"/>
                <a:gd name="T44" fmla="*/ 805 w 907"/>
                <a:gd name="T45" fmla="*/ 1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7" h="361">
                  <a:moveTo>
                    <a:pt x="805" y="153"/>
                  </a:moveTo>
                  <a:cubicBezTo>
                    <a:pt x="774" y="119"/>
                    <a:pt x="774" y="119"/>
                    <a:pt x="774" y="119"/>
                  </a:cubicBezTo>
                  <a:cubicBezTo>
                    <a:pt x="789" y="76"/>
                    <a:pt x="789" y="76"/>
                    <a:pt x="789" y="76"/>
                  </a:cubicBezTo>
                  <a:cubicBezTo>
                    <a:pt x="892" y="56"/>
                    <a:pt x="892" y="56"/>
                    <a:pt x="892" y="56"/>
                  </a:cubicBezTo>
                  <a:cubicBezTo>
                    <a:pt x="869" y="20"/>
                    <a:pt x="826" y="0"/>
                    <a:pt x="781" y="9"/>
                  </a:cubicBezTo>
                  <a:cubicBezTo>
                    <a:pt x="737" y="17"/>
                    <a:pt x="705" y="51"/>
                    <a:pt x="697" y="92"/>
                  </a:cubicBezTo>
                  <a:cubicBezTo>
                    <a:pt x="696" y="93"/>
                    <a:pt x="695" y="93"/>
                    <a:pt x="694" y="93"/>
                  </a:cubicBezTo>
                  <a:cubicBezTo>
                    <a:pt x="195" y="188"/>
                    <a:pt x="195" y="188"/>
                    <a:pt x="195" y="188"/>
                  </a:cubicBezTo>
                  <a:cubicBezTo>
                    <a:pt x="172" y="153"/>
                    <a:pt x="129" y="134"/>
                    <a:pt x="86" y="142"/>
                  </a:cubicBezTo>
                  <a:cubicBezTo>
                    <a:pt x="41" y="151"/>
                    <a:pt x="8" y="185"/>
                    <a:pt x="0" y="227"/>
                  </a:cubicBezTo>
                  <a:cubicBezTo>
                    <a:pt x="103" y="208"/>
                    <a:pt x="103" y="208"/>
                    <a:pt x="103" y="208"/>
                  </a:cubicBezTo>
                  <a:cubicBezTo>
                    <a:pt x="134" y="242"/>
                    <a:pt x="134" y="242"/>
                    <a:pt x="134" y="242"/>
                  </a:cubicBezTo>
                  <a:cubicBezTo>
                    <a:pt x="117" y="285"/>
                    <a:pt x="117" y="285"/>
                    <a:pt x="117" y="285"/>
                  </a:cubicBezTo>
                  <a:cubicBezTo>
                    <a:pt x="15" y="304"/>
                    <a:pt x="15" y="304"/>
                    <a:pt x="15" y="304"/>
                  </a:cubicBezTo>
                  <a:cubicBezTo>
                    <a:pt x="38" y="341"/>
                    <a:pt x="81" y="361"/>
                    <a:pt x="125" y="353"/>
                  </a:cubicBezTo>
                  <a:cubicBezTo>
                    <a:pt x="169" y="344"/>
                    <a:pt x="202" y="311"/>
                    <a:pt x="210" y="269"/>
                  </a:cubicBezTo>
                  <a:cubicBezTo>
                    <a:pt x="211" y="269"/>
                    <a:pt x="212" y="269"/>
                    <a:pt x="213" y="269"/>
                  </a:cubicBezTo>
                  <a:cubicBezTo>
                    <a:pt x="213" y="269"/>
                    <a:pt x="213" y="269"/>
                    <a:pt x="213" y="269"/>
                  </a:cubicBezTo>
                  <a:cubicBezTo>
                    <a:pt x="709" y="174"/>
                    <a:pt x="709" y="174"/>
                    <a:pt x="709" y="174"/>
                  </a:cubicBezTo>
                  <a:cubicBezTo>
                    <a:pt x="711" y="174"/>
                    <a:pt x="712" y="173"/>
                    <a:pt x="713" y="173"/>
                  </a:cubicBezTo>
                  <a:cubicBezTo>
                    <a:pt x="736" y="208"/>
                    <a:pt x="779" y="227"/>
                    <a:pt x="822" y="219"/>
                  </a:cubicBezTo>
                  <a:cubicBezTo>
                    <a:pt x="867" y="210"/>
                    <a:pt x="899" y="175"/>
                    <a:pt x="907" y="133"/>
                  </a:cubicBezTo>
                  <a:cubicBezTo>
                    <a:pt x="805" y="153"/>
                    <a:pt x="805" y="153"/>
                    <a:pt x="805" y="153"/>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 name="Freeform 6"/>
            <p:cNvSpPr/>
            <p:nvPr/>
          </p:nvSpPr>
          <p:spPr bwMode="auto">
            <a:xfrm>
              <a:off x="7129463" y="4760913"/>
              <a:ext cx="1965325" cy="771525"/>
            </a:xfrm>
            <a:custGeom>
              <a:avLst/>
              <a:gdLst>
                <a:gd name="T0" fmla="*/ 815 w 919"/>
                <a:gd name="T1" fmla="*/ 148 h 360"/>
                <a:gd name="T2" fmla="*/ 800 w 919"/>
                <a:gd name="T3" fmla="*/ 80 h 360"/>
                <a:gd name="T4" fmla="*/ 903 w 919"/>
                <a:gd name="T5" fmla="*/ 57 h 360"/>
                <a:gd name="T6" fmla="*/ 808 w 919"/>
                <a:gd name="T7" fmla="*/ 0 h 360"/>
                <a:gd name="T8" fmla="*/ 697 w 919"/>
                <a:gd name="T9" fmla="*/ 90 h 360"/>
                <a:gd name="T10" fmla="*/ 702 w 919"/>
                <a:gd name="T11" fmla="*/ 85 h 360"/>
                <a:gd name="T12" fmla="*/ 698 w 919"/>
                <a:gd name="T13" fmla="*/ 86 h 360"/>
                <a:gd name="T14" fmla="*/ 201 w 919"/>
                <a:gd name="T15" fmla="*/ 187 h 360"/>
                <a:gd name="T16" fmla="*/ 112 w 919"/>
                <a:gd name="T17" fmla="*/ 133 h 360"/>
                <a:gd name="T18" fmla="*/ 0 w 919"/>
                <a:gd name="T19" fmla="*/ 225 h 360"/>
                <a:gd name="T20" fmla="*/ 7 w 919"/>
                <a:gd name="T21" fmla="*/ 232 h 360"/>
                <a:gd name="T22" fmla="*/ 133 w 919"/>
                <a:gd name="T23" fmla="*/ 242 h 360"/>
                <a:gd name="T24" fmla="*/ 20 w 919"/>
                <a:gd name="T25" fmla="*/ 298 h 360"/>
                <a:gd name="T26" fmla="*/ 16 w 919"/>
                <a:gd name="T27" fmla="*/ 307 h 360"/>
                <a:gd name="T28" fmla="*/ 132 w 919"/>
                <a:gd name="T29" fmla="*/ 358 h 360"/>
                <a:gd name="T30" fmla="*/ 216 w 919"/>
                <a:gd name="T31" fmla="*/ 268 h 360"/>
                <a:gd name="T32" fmla="*/ 220 w 919"/>
                <a:gd name="T33" fmla="*/ 274 h 360"/>
                <a:gd name="T34" fmla="*/ 225 w 919"/>
                <a:gd name="T35" fmla="*/ 267 h 360"/>
                <a:gd name="T36" fmla="*/ 219 w 919"/>
                <a:gd name="T37" fmla="*/ 268 h 360"/>
                <a:gd name="T38" fmla="*/ 717 w 919"/>
                <a:gd name="T39" fmla="*/ 179 h 360"/>
                <a:gd name="T40" fmla="*/ 720 w 919"/>
                <a:gd name="T41" fmla="*/ 178 h 360"/>
                <a:gd name="T42" fmla="*/ 714 w 919"/>
                <a:gd name="T43" fmla="*/ 175 h 360"/>
                <a:gd name="T44" fmla="*/ 829 w 919"/>
                <a:gd name="T45" fmla="*/ 224 h 360"/>
                <a:gd name="T46" fmla="*/ 917 w 919"/>
                <a:gd name="T47" fmla="*/ 128 h 360"/>
                <a:gd name="T48" fmla="*/ 809 w 919"/>
                <a:gd name="T49" fmla="*/ 146 h 360"/>
                <a:gd name="T50" fmla="*/ 815 w 919"/>
                <a:gd name="T51" fmla="*/ 148 h 360"/>
                <a:gd name="T52" fmla="*/ 812 w 919"/>
                <a:gd name="T53" fmla="*/ 158 h 360"/>
                <a:gd name="T54" fmla="*/ 913 w 919"/>
                <a:gd name="T55" fmla="*/ 132 h 360"/>
                <a:gd name="T56" fmla="*/ 827 w 919"/>
                <a:gd name="T57" fmla="*/ 212 h 360"/>
                <a:gd name="T58" fmla="*/ 724 w 919"/>
                <a:gd name="T59" fmla="*/ 169 h 360"/>
                <a:gd name="T60" fmla="*/ 714 w 919"/>
                <a:gd name="T61" fmla="*/ 167 h 360"/>
                <a:gd name="T62" fmla="*/ 218 w 919"/>
                <a:gd name="T63" fmla="*/ 262 h 360"/>
                <a:gd name="T64" fmla="*/ 213 w 919"/>
                <a:gd name="T65" fmla="*/ 269 h 360"/>
                <a:gd name="T66" fmla="*/ 219 w 919"/>
                <a:gd name="T67" fmla="*/ 268 h 360"/>
                <a:gd name="T68" fmla="*/ 216 w 919"/>
                <a:gd name="T69" fmla="*/ 262 h 360"/>
                <a:gd name="T70" fmla="*/ 130 w 919"/>
                <a:gd name="T71" fmla="*/ 346 h 360"/>
                <a:gd name="T72" fmla="*/ 26 w 919"/>
                <a:gd name="T73" fmla="*/ 300 h 360"/>
                <a:gd name="T74" fmla="*/ 22 w 919"/>
                <a:gd name="T75" fmla="*/ 309 h 360"/>
                <a:gd name="T76" fmla="*/ 129 w 919"/>
                <a:gd name="T77" fmla="*/ 286 h 360"/>
                <a:gd name="T78" fmla="*/ 144 w 919"/>
                <a:gd name="T79" fmla="*/ 237 h 360"/>
                <a:gd name="T80" fmla="*/ 108 w 919"/>
                <a:gd name="T81" fmla="*/ 201 h 360"/>
                <a:gd name="T82" fmla="*/ 6 w 919"/>
                <a:gd name="T83" fmla="*/ 226 h 360"/>
                <a:gd name="T84" fmla="*/ 93 w 919"/>
                <a:gd name="T85" fmla="*/ 147 h 360"/>
                <a:gd name="T86" fmla="*/ 196 w 919"/>
                <a:gd name="T87" fmla="*/ 191 h 360"/>
                <a:gd name="T88" fmla="*/ 701 w 919"/>
                <a:gd name="T89" fmla="*/ 98 h 360"/>
                <a:gd name="T90" fmla="*/ 703 w 919"/>
                <a:gd name="T91" fmla="*/ 97 h 360"/>
                <a:gd name="T92" fmla="*/ 788 w 919"/>
                <a:gd name="T93" fmla="*/ 13 h 360"/>
                <a:gd name="T94" fmla="*/ 893 w 919"/>
                <a:gd name="T95" fmla="*/ 58 h 360"/>
                <a:gd name="T96" fmla="*/ 897 w 919"/>
                <a:gd name="T97" fmla="*/ 49 h 360"/>
                <a:gd name="T98" fmla="*/ 790 w 919"/>
                <a:gd name="T99" fmla="*/ 73 h 360"/>
                <a:gd name="T100" fmla="*/ 775 w 919"/>
                <a:gd name="T101" fmla="*/ 122 h 360"/>
                <a:gd name="T102" fmla="*/ 812 w 919"/>
                <a:gd name="T103" fmla="*/ 15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9" h="360">
                  <a:moveTo>
                    <a:pt x="811" y="152"/>
                  </a:moveTo>
                  <a:cubicBezTo>
                    <a:pt x="815" y="148"/>
                    <a:pt x="815" y="148"/>
                    <a:pt x="815" y="148"/>
                  </a:cubicBezTo>
                  <a:cubicBezTo>
                    <a:pt x="787" y="117"/>
                    <a:pt x="787" y="117"/>
                    <a:pt x="787" y="117"/>
                  </a:cubicBezTo>
                  <a:cubicBezTo>
                    <a:pt x="800" y="80"/>
                    <a:pt x="800" y="80"/>
                    <a:pt x="800" y="80"/>
                  </a:cubicBezTo>
                  <a:cubicBezTo>
                    <a:pt x="899" y="61"/>
                    <a:pt x="899" y="61"/>
                    <a:pt x="899" y="61"/>
                  </a:cubicBezTo>
                  <a:cubicBezTo>
                    <a:pt x="901" y="61"/>
                    <a:pt x="903" y="59"/>
                    <a:pt x="903" y="57"/>
                  </a:cubicBezTo>
                  <a:cubicBezTo>
                    <a:pt x="904" y="56"/>
                    <a:pt x="904" y="53"/>
                    <a:pt x="903" y="52"/>
                  </a:cubicBezTo>
                  <a:cubicBezTo>
                    <a:pt x="882" y="20"/>
                    <a:pt x="847" y="0"/>
                    <a:pt x="808" y="0"/>
                  </a:cubicBezTo>
                  <a:cubicBezTo>
                    <a:pt x="801" y="0"/>
                    <a:pt x="793" y="0"/>
                    <a:pt x="786" y="2"/>
                  </a:cubicBezTo>
                  <a:cubicBezTo>
                    <a:pt x="740" y="11"/>
                    <a:pt x="706" y="47"/>
                    <a:pt x="697" y="90"/>
                  </a:cubicBezTo>
                  <a:cubicBezTo>
                    <a:pt x="703" y="91"/>
                    <a:pt x="703" y="91"/>
                    <a:pt x="703" y="91"/>
                  </a:cubicBezTo>
                  <a:cubicBezTo>
                    <a:pt x="702" y="85"/>
                    <a:pt x="702" y="85"/>
                    <a:pt x="702" y="85"/>
                  </a:cubicBezTo>
                  <a:cubicBezTo>
                    <a:pt x="701" y="86"/>
                    <a:pt x="700" y="86"/>
                    <a:pt x="698" y="86"/>
                  </a:cubicBezTo>
                  <a:cubicBezTo>
                    <a:pt x="698" y="86"/>
                    <a:pt x="698" y="86"/>
                    <a:pt x="698" y="86"/>
                  </a:cubicBezTo>
                  <a:cubicBezTo>
                    <a:pt x="200" y="181"/>
                    <a:pt x="200" y="181"/>
                    <a:pt x="200" y="181"/>
                  </a:cubicBezTo>
                  <a:cubicBezTo>
                    <a:pt x="201" y="187"/>
                    <a:pt x="201" y="187"/>
                    <a:pt x="201" y="187"/>
                  </a:cubicBezTo>
                  <a:cubicBezTo>
                    <a:pt x="206" y="184"/>
                    <a:pt x="206" y="184"/>
                    <a:pt x="206" y="184"/>
                  </a:cubicBezTo>
                  <a:cubicBezTo>
                    <a:pt x="185" y="153"/>
                    <a:pt x="150" y="133"/>
                    <a:pt x="112" y="133"/>
                  </a:cubicBezTo>
                  <a:cubicBezTo>
                    <a:pt x="105" y="133"/>
                    <a:pt x="98" y="134"/>
                    <a:pt x="91" y="135"/>
                  </a:cubicBezTo>
                  <a:cubicBezTo>
                    <a:pt x="44" y="144"/>
                    <a:pt x="9" y="181"/>
                    <a:pt x="0" y="225"/>
                  </a:cubicBezTo>
                  <a:cubicBezTo>
                    <a:pt x="0" y="227"/>
                    <a:pt x="1" y="229"/>
                    <a:pt x="2" y="231"/>
                  </a:cubicBezTo>
                  <a:cubicBezTo>
                    <a:pt x="3" y="232"/>
                    <a:pt x="5" y="233"/>
                    <a:pt x="7" y="232"/>
                  </a:cubicBezTo>
                  <a:cubicBezTo>
                    <a:pt x="107" y="213"/>
                    <a:pt x="107" y="213"/>
                    <a:pt x="107" y="213"/>
                  </a:cubicBezTo>
                  <a:cubicBezTo>
                    <a:pt x="133" y="242"/>
                    <a:pt x="133" y="242"/>
                    <a:pt x="133" y="242"/>
                  </a:cubicBezTo>
                  <a:cubicBezTo>
                    <a:pt x="119" y="279"/>
                    <a:pt x="119" y="279"/>
                    <a:pt x="119" y="279"/>
                  </a:cubicBezTo>
                  <a:cubicBezTo>
                    <a:pt x="20" y="298"/>
                    <a:pt x="20" y="298"/>
                    <a:pt x="20" y="298"/>
                  </a:cubicBezTo>
                  <a:cubicBezTo>
                    <a:pt x="18" y="298"/>
                    <a:pt x="16" y="299"/>
                    <a:pt x="15" y="301"/>
                  </a:cubicBezTo>
                  <a:cubicBezTo>
                    <a:pt x="15" y="303"/>
                    <a:pt x="15" y="305"/>
                    <a:pt x="16" y="307"/>
                  </a:cubicBezTo>
                  <a:cubicBezTo>
                    <a:pt x="36" y="339"/>
                    <a:pt x="72" y="360"/>
                    <a:pt x="111" y="360"/>
                  </a:cubicBezTo>
                  <a:cubicBezTo>
                    <a:pt x="118" y="360"/>
                    <a:pt x="125" y="359"/>
                    <a:pt x="132" y="358"/>
                  </a:cubicBezTo>
                  <a:cubicBezTo>
                    <a:pt x="179" y="349"/>
                    <a:pt x="213" y="313"/>
                    <a:pt x="222" y="270"/>
                  </a:cubicBezTo>
                  <a:cubicBezTo>
                    <a:pt x="216" y="268"/>
                    <a:pt x="216" y="268"/>
                    <a:pt x="216" y="268"/>
                  </a:cubicBezTo>
                  <a:cubicBezTo>
                    <a:pt x="217" y="274"/>
                    <a:pt x="217" y="274"/>
                    <a:pt x="217" y="274"/>
                  </a:cubicBezTo>
                  <a:cubicBezTo>
                    <a:pt x="218" y="274"/>
                    <a:pt x="219" y="274"/>
                    <a:pt x="220" y="274"/>
                  </a:cubicBezTo>
                  <a:cubicBezTo>
                    <a:pt x="222" y="274"/>
                    <a:pt x="223" y="273"/>
                    <a:pt x="224" y="271"/>
                  </a:cubicBezTo>
                  <a:cubicBezTo>
                    <a:pt x="225" y="270"/>
                    <a:pt x="226" y="268"/>
                    <a:pt x="225" y="267"/>
                  </a:cubicBezTo>
                  <a:cubicBezTo>
                    <a:pt x="225" y="267"/>
                    <a:pt x="225" y="267"/>
                    <a:pt x="225" y="267"/>
                  </a:cubicBezTo>
                  <a:cubicBezTo>
                    <a:pt x="219" y="268"/>
                    <a:pt x="219" y="268"/>
                    <a:pt x="219" y="268"/>
                  </a:cubicBezTo>
                  <a:cubicBezTo>
                    <a:pt x="220" y="274"/>
                    <a:pt x="220" y="274"/>
                    <a:pt x="220" y="274"/>
                  </a:cubicBezTo>
                  <a:cubicBezTo>
                    <a:pt x="717" y="179"/>
                    <a:pt x="717" y="179"/>
                    <a:pt x="717" y="179"/>
                  </a:cubicBezTo>
                  <a:cubicBezTo>
                    <a:pt x="717" y="179"/>
                    <a:pt x="717" y="179"/>
                    <a:pt x="717" y="179"/>
                  </a:cubicBezTo>
                  <a:cubicBezTo>
                    <a:pt x="718" y="178"/>
                    <a:pt x="719" y="178"/>
                    <a:pt x="720" y="178"/>
                  </a:cubicBezTo>
                  <a:cubicBezTo>
                    <a:pt x="719" y="172"/>
                    <a:pt x="719" y="172"/>
                    <a:pt x="719" y="172"/>
                  </a:cubicBezTo>
                  <a:cubicBezTo>
                    <a:pt x="714" y="175"/>
                    <a:pt x="714" y="175"/>
                    <a:pt x="714" y="175"/>
                  </a:cubicBezTo>
                  <a:cubicBezTo>
                    <a:pt x="734" y="206"/>
                    <a:pt x="769" y="226"/>
                    <a:pt x="808" y="226"/>
                  </a:cubicBezTo>
                  <a:cubicBezTo>
                    <a:pt x="815" y="226"/>
                    <a:pt x="822" y="225"/>
                    <a:pt x="829" y="224"/>
                  </a:cubicBezTo>
                  <a:cubicBezTo>
                    <a:pt x="876" y="215"/>
                    <a:pt x="911" y="178"/>
                    <a:pt x="919" y="133"/>
                  </a:cubicBezTo>
                  <a:cubicBezTo>
                    <a:pt x="919" y="131"/>
                    <a:pt x="919" y="129"/>
                    <a:pt x="917" y="128"/>
                  </a:cubicBezTo>
                  <a:cubicBezTo>
                    <a:pt x="916" y="126"/>
                    <a:pt x="914" y="126"/>
                    <a:pt x="912" y="126"/>
                  </a:cubicBezTo>
                  <a:cubicBezTo>
                    <a:pt x="809" y="146"/>
                    <a:pt x="809" y="146"/>
                    <a:pt x="809" y="146"/>
                  </a:cubicBezTo>
                  <a:cubicBezTo>
                    <a:pt x="811" y="152"/>
                    <a:pt x="811" y="152"/>
                    <a:pt x="811" y="152"/>
                  </a:cubicBezTo>
                  <a:cubicBezTo>
                    <a:pt x="815" y="148"/>
                    <a:pt x="815" y="148"/>
                    <a:pt x="815" y="148"/>
                  </a:cubicBezTo>
                  <a:cubicBezTo>
                    <a:pt x="811" y="152"/>
                    <a:pt x="811" y="152"/>
                    <a:pt x="811" y="152"/>
                  </a:cubicBezTo>
                  <a:cubicBezTo>
                    <a:pt x="812" y="158"/>
                    <a:pt x="812" y="158"/>
                    <a:pt x="812" y="158"/>
                  </a:cubicBezTo>
                  <a:cubicBezTo>
                    <a:pt x="914" y="138"/>
                    <a:pt x="914" y="138"/>
                    <a:pt x="914" y="138"/>
                  </a:cubicBezTo>
                  <a:cubicBezTo>
                    <a:pt x="913" y="132"/>
                    <a:pt x="913" y="132"/>
                    <a:pt x="913" y="132"/>
                  </a:cubicBezTo>
                  <a:cubicBezTo>
                    <a:pt x="907" y="131"/>
                    <a:pt x="907" y="131"/>
                    <a:pt x="907" y="131"/>
                  </a:cubicBezTo>
                  <a:cubicBezTo>
                    <a:pt x="900" y="171"/>
                    <a:pt x="869" y="204"/>
                    <a:pt x="827" y="212"/>
                  </a:cubicBezTo>
                  <a:cubicBezTo>
                    <a:pt x="821" y="213"/>
                    <a:pt x="814" y="214"/>
                    <a:pt x="808" y="214"/>
                  </a:cubicBezTo>
                  <a:cubicBezTo>
                    <a:pt x="774" y="214"/>
                    <a:pt x="742" y="196"/>
                    <a:pt x="724" y="169"/>
                  </a:cubicBezTo>
                  <a:cubicBezTo>
                    <a:pt x="722" y="167"/>
                    <a:pt x="719" y="166"/>
                    <a:pt x="717" y="166"/>
                  </a:cubicBezTo>
                  <a:cubicBezTo>
                    <a:pt x="716" y="167"/>
                    <a:pt x="715" y="167"/>
                    <a:pt x="714" y="167"/>
                  </a:cubicBezTo>
                  <a:cubicBezTo>
                    <a:pt x="714" y="167"/>
                    <a:pt x="714" y="167"/>
                    <a:pt x="714" y="167"/>
                  </a:cubicBezTo>
                  <a:cubicBezTo>
                    <a:pt x="218" y="262"/>
                    <a:pt x="218" y="262"/>
                    <a:pt x="218" y="262"/>
                  </a:cubicBezTo>
                  <a:cubicBezTo>
                    <a:pt x="217" y="262"/>
                    <a:pt x="215" y="263"/>
                    <a:pt x="214" y="264"/>
                  </a:cubicBezTo>
                  <a:cubicBezTo>
                    <a:pt x="213" y="266"/>
                    <a:pt x="213" y="267"/>
                    <a:pt x="213" y="269"/>
                  </a:cubicBezTo>
                  <a:cubicBezTo>
                    <a:pt x="213" y="269"/>
                    <a:pt x="213" y="269"/>
                    <a:pt x="213" y="269"/>
                  </a:cubicBezTo>
                  <a:cubicBezTo>
                    <a:pt x="219" y="268"/>
                    <a:pt x="219" y="268"/>
                    <a:pt x="219" y="268"/>
                  </a:cubicBezTo>
                  <a:cubicBezTo>
                    <a:pt x="218" y="262"/>
                    <a:pt x="218" y="262"/>
                    <a:pt x="218" y="262"/>
                  </a:cubicBezTo>
                  <a:cubicBezTo>
                    <a:pt x="218" y="262"/>
                    <a:pt x="217" y="262"/>
                    <a:pt x="216" y="262"/>
                  </a:cubicBezTo>
                  <a:cubicBezTo>
                    <a:pt x="213" y="263"/>
                    <a:pt x="211" y="265"/>
                    <a:pt x="210" y="267"/>
                  </a:cubicBezTo>
                  <a:cubicBezTo>
                    <a:pt x="202" y="306"/>
                    <a:pt x="172" y="338"/>
                    <a:pt x="130" y="346"/>
                  </a:cubicBezTo>
                  <a:cubicBezTo>
                    <a:pt x="124" y="347"/>
                    <a:pt x="118" y="348"/>
                    <a:pt x="111" y="348"/>
                  </a:cubicBezTo>
                  <a:cubicBezTo>
                    <a:pt x="76" y="348"/>
                    <a:pt x="44" y="329"/>
                    <a:pt x="26" y="300"/>
                  </a:cubicBezTo>
                  <a:cubicBezTo>
                    <a:pt x="21" y="303"/>
                    <a:pt x="21" y="303"/>
                    <a:pt x="21" y="303"/>
                  </a:cubicBezTo>
                  <a:cubicBezTo>
                    <a:pt x="22" y="309"/>
                    <a:pt x="22" y="309"/>
                    <a:pt x="22" y="309"/>
                  </a:cubicBezTo>
                  <a:cubicBezTo>
                    <a:pt x="125" y="290"/>
                    <a:pt x="125" y="290"/>
                    <a:pt x="125" y="290"/>
                  </a:cubicBezTo>
                  <a:cubicBezTo>
                    <a:pt x="127" y="290"/>
                    <a:pt x="128" y="288"/>
                    <a:pt x="129" y="286"/>
                  </a:cubicBezTo>
                  <a:cubicBezTo>
                    <a:pt x="145" y="243"/>
                    <a:pt x="145" y="243"/>
                    <a:pt x="145" y="243"/>
                  </a:cubicBezTo>
                  <a:cubicBezTo>
                    <a:pt x="146" y="241"/>
                    <a:pt x="145" y="239"/>
                    <a:pt x="144" y="237"/>
                  </a:cubicBezTo>
                  <a:cubicBezTo>
                    <a:pt x="113" y="203"/>
                    <a:pt x="113" y="203"/>
                    <a:pt x="113" y="203"/>
                  </a:cubicBezTo>
                  <a:cubicBezTo>
                    <a:pt x="112" y="201"/>
                    <a:pt x="110" y="201"/>
                    <a:pt x="108" y="201"/>
                  </a:cubicBezTo>
                  <a:cubicBezTo>
                    <a:pt x="5" y="220"/>
                    <a:pt x="5" y="220"/>
                    <a:pt x="5" y="220"/>
                  </a:cubicBezTo>
                  <a:cubicBezTo>
                    <a:pt x="6" y="226"/>
                    <a:pt x="6" y="226"/>
                    <a:pt x="6" y="226"/>
                  </a:cubicBezTo>
                  <a:cubicBezTo>
                    <a:pt x="12" y="227"/>
                    <a:pt x="12" y="227"/>
                    <a:pt x="12" y="227"/>
                  </a:cubicBezTo>
                  <a:cubicBezTo>
                    <a:pt x="20" y="188"/>
                    <a:pt x="51" y="155"/>
                    <a:pt x="93" y="147"/>
                  </a:cubicBezTo>
                  <a:cubicBezTo>
                    <a:pt x="99" y="146"/>
                    <a:pt x="105" y="145"/>
                    <a:pt x="112" y="145"/>
                  </a:cubicBezTo>
                  <a:cubicBezTo>
                    <a:pt x="146" y="145"/>
                    <a:pt x="177" y="163"/>
                    <a:pt x="196" y="191"/>
                  </a:cubicBezTo>
                  <a:cubicBezTo>
                    <a:pt x="197" y="193"/>
                    <a:pt x="200" y="194"/>
                    <a:pt x="202" y="193"/>
                  </a:cubicBezTo>
                  <a:cubicBezTo>
                    <a:pt x="701" y="98"/>
                    <a:pt x="701" y="98"/>
                    <a:pt x="701" y="98"/>
                  </a:cubicBezTo>
                  <a:cubicBezTo>
                    <a:pt x="701" y="98"/>
                    <a:pt x="701" y="98"/>
                    <a:pt x="701" y="98"/>
                  </a:cubicBezTo>
                  <a:cubicBezTo>
                    <a:pt x="702" y="98"/>
                    <a:pt x="702" y="97"/>
                    <a:pt x="703" y="97"/>
                  </a:cubicBezTo>
                  <a:cubicBezTo>
                    <a:pt x="706" y="97"/>
                    <a:pt x="708" y="95"/>
                    <a:pt x="709" y="93"/>
                  </a:cubicBezTo>
                  <a:cubicBezTo>
                    <a:pt x="717" y="54"/>
                    <a:pt x="747" y="22"/>
                    <a:pt x="788" y="13"/>
                  </a:cubicBezTo>
                  <a:cubicBezTo>
                    <a:pt x="795" y="12"/>
                    <a:pt x="801" y="12"/>
                    <a:pt x="808" y="12"/>
                  </a:cubicBezTo>
                  <a:cubicBezTo>
                    <a:pt x="843" y="12"/>
                    <a:pt x="875" y="30"/>
                    <a:pt x="893" y="58"/>
                  </a:cubicBezTo>
                  <a:cubicBezTo>
                    <a:pt x="898" y="55"/>
                    <a:pt x="898" y="55"/>
                    <a:pt x="898" y="55"/>
                  </a:cubicBezTo>
                  <a:cubicBezTo>
                    <a:pt x="897" y="49"/>
                    <a:pt x="897" y="49"/>
                    <a:pt x="897" y="49"/>
                  </a:cubicBezTo>
                  <a:cubicBezTo>
                    <a:pt x="794" y="69"/>
                    <a:pt x="794" y="69"/>
                    <a:pt x="794" y="69"/>
                  </a:cubicBezTo>
                  <a:cubicBezTo>
                    <a:pt x="792" y="70"/>
                    <a:pt x="791" y="71"/>
                    <a:pt x="790" y="73"/>
                  </a:cubicBezTo>
                  <a:cubicBezTo>
                    <a:pt x="774" y="116"/>
                    <a:pt x="774" y="116"/>
                    <a:pt x="774" y="116"/>
                  </a:cubicBezTo>
                  <a:cubicBezTo>
                    <a:pt x="773" y="118"/>
                    <a:pt x="774" y="121"/>
                    <a:pt x="775" y="122"/>
                  </a:cubicBezTo>
                  <a:cubicBezTo>
                    <a:pt x="806" y="156"/>
                    <a:pt x="806" y="156"/>
                    <a:pt x="806" y="156"/>
                  </a:cubicBezTo>
                  <a:cubicBezTo>
                    <a:pt x="808" y="158"/>
                    <a:pt x="810" y="158"/>
                    <a:pt x="812" y="158"/>
                  </a:cubicBezTo>
                  <a:cubicBezTo>
                    <a:pt x="811" y="152"/>
                    <a:pt x="811" y="152"/>
                    <a:pt x="811" y="152"/>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7"/>
            <p:cNvSpPr/>
            <p:nvPr/>
          </p:nvSpPr>
          <p:spPr bwMode="auto">
            <a:xfrm>
              <a:off x="7599363" y="4730750"/>
              <a:ext cx="1079500" cy="2006600"/>
            </a:xfrm>
            <a:custGeom>
              <a:avLst/>
              <a:gdLst>
                <a:gd name="T0" fmla="*/ 0 w 505"/>
                <a:gd name="T1" fmla="*/ 210 h 937"/>
                <a:gd name="T2" fmla="*/ 36 w 505"/>
                <a:gd name="T3" fmla="*/ 93 h 937"/>
                <a:gd name="T4" fmla="*/ 100 w 505"/>
                <a:gd name="T5" fmla="*/ 88 h 937"/>
                <a:gd name="T6" fmla="*/ 125 w 505"/>
                <a:gd name="T7" fmla="*/ 57 h 937"/>
                <a:gd name="T8" fmla="*/ 197 w 505"/>
                <a:gd name="T9" fmla="*/ 60 h 937"/>
                <a:gd name="T10" fmla="*/ 276 w 505"/>
                <a:gd name="T11" fmla="*/ 21 h 937"/>
                <a:gd name="T12" fmla="*/ 322 w 505"/>
                <a:gd name="T13" fmla="*/ 61 h 937"/>
                <a:gd name="T14" fmla="*/ 422 w 505"/>
                <a:gd name="T15" fmla="*/ 35 h 937"/>
                <a:gd name="T16" fmla="*/ 459 w 505"/>
                <a:gd name="T17" fmla="*/ 148 h 937"/>
                <a:gd name="T18" fmla="*/ 449 w 505"/>
                <a:gd name="T19" fmla="*/ 200 h 937"/>
                <a:gd name="T20" fmla="*/ 460 w 505"/>
                <a:gd name="T21" fmla="*/ 200 h 937"/>
                <a:gd name="T22" fmla="*/ 505 w 505"/>
                <a:gd name="T23" fmla="*/ 247 h 937"/>
                <a:gd name="T24" fmla="*/ 487 w 505"/>
                <a:gd name="T25" fmla="*/ 399 h 937"/>
                <a:gd name="T26" fmla="*/ 360 w 505"/>
                <a:gd name="T27" fmla="*/ 544 h 937"/>
                <a:gd name="T28" fmla="*/ 415 w 505"/>
                <a:gd name="T29" fmla="*/ 937 h 937"/>
                <a:gd name="T30" fmla="*/ 90 w 505"/>
                <a:gd name="T31" fmla="*/ 937 h 937"/>
                <a:gd name="T32" fmla="*/ 130 w 505"/>
                <a:gd name="T33" fmla="*/ 536 h 937"/>
                <a:gd name="T34" fmla="*/ 35 w 505"/>
                <a:gd name="T35" fmla="*/ 346 h 937"/>
                <a:gd name="T36" fmla="*/ 25 w 505"/>
                <a:gd name="T37" fmla="*/ 270 h 937"/>
                <a:gd name="T38" fmla="*/ 0 w 505"/>
                <a:gd name="T39" fmla="*/ 21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5" h="937">
                  <a:moveTo>
                    <a:pt x="0" y="210"/>
                  </a:moveTo>
                  <a:cubicBezTo>
                    <a:pt x="0" y="142"/>
                    <a:pt x="36" y="93"/>
                    <a:pt x="36" y="93"/>
                  </a:cubicBezTo>
                  <a:cubicBezTo>
                    <a:pt x="75" y="74"/>
                    <a:pt x="100" y="88"/>
                    <a:pt x="100" y="88"/>
                  </a:cubicBezTo>
                  <a:cubicBezTo>
                    <a:pt x="103" y="68"/>
                    <a:pt x="125" y="57"/>
                    <a:pt x="125" y="57"/>
                  </a:cubicBezTo>
                  <a:cubicBezTo>
                    <a:pt x="180" y="42"/>
                    <a:pt x="197" y="60"/>
                    <a:pt x="197" y="60"/>
                  </a:cubicBezTo>
                  <a:cubicBezTo>
                    <a:pt x="208" y="31"/>
                    <a:pt x="258" y="21"/>
                    <a:pt x="276" y="21"/>
                  </a:cubicBezTo>
                  <a:cubicBezTo>
                    <a:pt x="293" y="21"/>
                    <a:pt x="322" y="61"/>
                    <a:pt x="322" y="61"/>
                  </a:cubicBezTo>
                  <a:cubicBezTo>
                    <a:pt x="367" y="0"/>
                    <a:pt x="422" y="35"/>
                    <a:pt x="422" y="35"/>
                  </a:cubicBezTo>
                  <a:cubicBezTo>
                    <a:pt x="430" y="43"/>
                    <a:pt x="459" y="148"/>
                    <a:pt x="459" y="148"/>
                  </a:cubicBezTo>
                  <a:cubicBezTo>
                    <a:pt x="449" y="200"/>
                    <a:pt x="449" y="200"/>
                    <a:pt x="449" y="200"/>
                  </a:cubicBezTo>
                  <a:cubicBezTo>
                    <a:pt x="460" y="200"/>
                    <a:pt x="460" y="200"/>
                    <a:pt x="460" y="200"/>
                  </a:cubicBezTo>
                  <a:cubicBezTo>
                    <a:pt x="505" y="247"/>
                    <a:pt x="505" y="247"/>
                    <a:pt x="505" y="247"/>
                  </a:cubicBezTo>
                  <a:cubicBezTo>
                    <a:pt x="487" y="399"/>
                    <a:pt x="487" y="399"/>
                    <a:pt x="487" y="399"/>
                  </a:cubicBezTo>
                  <a:cubicBezTo>
                    <a:pt x="487" y="399"/>
                    <a:pt x="445" y="511"/>
                    <a:pt x="360" y="544"/>
                  </a:cubicBezTo>
                  <a:cubicBezTo>
                    <a:pt x="415" y="937"/>
                    <a:pt x="415" y="937"/>
                    <a:pt x="415" y="937"/>
                  </a:cubicBezTo>
                  <a:cubicBezTo>
                    <a:pt x="90" y="937"/>
                    <a:pt x="90" y="937"/>
                    <a:pt x="90" y="937"/>
                  </a:cubicBezTo>
                  <a:cubicBezTo>
                    <a:pt x="130" y="536"/>
                    <a:pt x="130" y="536"/>
                    <a:pt x="130" y="536"/>
                  </a:cubicBezTo>
                  <a:cubicBezTo>
                    <a:pt x="130" y="536"/>
                    <a:pt x="50" y="476"/>
                    <a:pt x="35" y="346"/>
                  </a:cubicBezTo>
                  <a:cubicBezTo>
                    <a:pt x="35" y="346"/>
                    <a:pt x="15" y="318"/>
                    <a:pt x="25" y="270"/>
                  </a:cubicBezTo>
                  <a:cubicBezTo>
                    <a:pt x="25" y="270"/>
                    <a:pt x="4" y="237"/>
                    <a:pt x="0" y="210"/>
                  </a:cubicBezTo>
                </a:path>
              </a:pathLst>
            </a:custGeom>
            <a:solidFill>
              <a:srgbClr val="FFF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8"/>
            <p:cNvSpPr/>
            <p:nvPr/>
          </p:nvSpPr>
          <p:spPr bwMode="auto">
            <a:xfrm>
              <a:off x="7683501" y="5472113"/>
              <a:ext cx="427038" cy="1265238"/>
            </a:xfrm>
            <a:custGeom>
              <a:avLst/>
              <a:gdLst>
                <a:gd name="T0" fmla="*/ 0 w 200"/>
                <a:gd name="T1" fmla="*/ 0 h 591"/>
                <a:gd name="T2" fmla="*/ 200 w 200"/>
                <a:gd name="T3" fmla="*/ 198 h 591"/>
                <a:gd name="T4" fmla="*/ 117 w 200"/>
                <a:gd name="T5" fmla="*/ 591 h 591"/>
                <a:gd name="T6" fmla="*/ 51 w 200"/>
                <a:gd name="T7" fmla="*/ 591 h 591"/>
                <a:gd name="T8" fmla="*/ 91 w 200"/>
                <a:gd name="T9" fmla="*/ 190 h 591"/>
                <a:gd name="T10" fmla="*/ 0 w 200"/>
                <a:gd name="T11" fmla="*/ 0 h 591"/>
              </a:gdLst>
              <a:ahLst/>
              <a:cxnLst>
                <a:cxn ang="0">
                  <a:pos x="T0" y="T1"/>
                </a:cxn>
                <a:cxn ang="0">
                  <a:pos x="T2" y="T3"/>
                </a:cxn>
                <a:cxn ang="0">
                  <a:pos x="T4" y="T5"/>
                </a:cxn>
                <a:cxn ang="0">
                  <a:pos x="T6" y="T7"/>
                </a:cxn>
                <a:cxn ang="0">
                  <a:pos x="T8" y="T9"/>
                </a:cxn>
                <a:cxn ang="0">
                  <a:pos x="T10" y="T11"/>
                </a:cxn>
              </a:cxnLst>
              <a:rect l="0" t="0" r="r" b="b"/>
              <a:pathLst>
                <a:path w="200" h="591">
                  <a:moveTo>
                    <a:pt x="0" y="0"/>
                  </a:moveTo>
                  <a:cubicBezTo>
                    <a:pt x="0" y="0"/>
                    <a:pt x="57" y="207"/>
                    <a:pt x="200" y="198"/>
                  </a:cubicBezTo>
                  <a:cubicBezTo>
                    <a:pt x="200" y="198"/>
                    <a:pt x="138" y="200"/>
                    <a:pt x="117" y="591"/>
                  </a:cubicBezTo>
                  <a:cubicBezTo>
                    <a:pt x="51" y="591"/>
                    <a:pt x="51" y="591"/>
                    <a:pt x="51" y="591"/>
                  </a:cubicBezTo>
                  <a:cubicBezTo>
                    <a:pt x="91" y="190"/>
                    <a:pt x="91" y="190"/>
                    <a:pt x="91" y="190"/>
                  </a:cubicBezTo>
                  <a:cubicBezTo>
                    <a:pt x="91" y="190"/>
                    <a:pt x="0" y="118"/>
                    <a:pt x="0" y="0"/>
                  </a:cubicBez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9"/>
            <p:cNvSpPr>
              <a:spLocks noEditPoints="1"/>
            </p:cNvSpPr>
            <p:nvPr/>
          </p:nvSpPr>
          <p:spPr bwMode="auto">
            <a:xfrm>
              <a:off x="7599363" y="4837113"/>
              <a:ext cx="981075" cy="895350"/>
            </a:xfrm>
            <a:custGeom>
              <a:avLst/>
              <a:gdLst>
                <a:gd name="T0" fmla="*/ 249 w 459"/>
                <a:gd name="T1" fmla="*/ 155 h 418"/>
                <a:gd name="T2" fmla="*/ 449 w 459"/>
                <a:gd name="T3" fmla="*/ 150 h 418"/>
                <a:gd name="T4" fmla="*/ 459 w 459"/>
                <a:gd name="T5" fmla="*/ 98 h 418"/>
                <a:gd name="T6" fmla="*/ 357 w 459"/>
                <a:gd name="T7" fmla="*/ 94 h 418"/>
                <a:gd name="T8" fmla="*/ 357 w 459"/>
                <a:gd name="T9" fmla="*/ 94 h 418"/>
                <a:gd name="T10" fmla="*/ 331 w 459"/>
                <a:gd name="T11" fmla="*/ 0 h 418"/>
                <a:gd name="T12" fmla="*/ 322 w 459"/>
                <a:gd name="T13" fmla="*/ 11 h 418"/>
                <a:gd name="T14" fmla="*/ 317 w 459"/>
                <a:gd name="T15" fmla="*/ 105 h 418"/>
                <a:gd name="T16" fmla="*/ 189 w 459"/>
                <a:gd name="T17" fmla="*/ 124 h 418"/>
                <a:gd name="T18" fmla="*/ 210 w 459"/>
                <a:gd name="T19" fmla="*/ 116 h 418"/>
                <a:gd name="T20" fmla="*/ 201 w 459"/>
                <a:gd name="T21" fmla="*/ 2 h 418"/>
                <a:gd name="T22" fmla="*/ 190 w 459"/>
                <a:gd name="T23" fmla="*/ 44 h 418"/>
                <a:gd name="T24" fmla="*/ 197 w 459"/>
                <a:gd name="T25" fmla="*/ 10 h 418"/>
                <a:gd name="T26" fmla="*/ 187 w 459"/>
                <a:gd name="T27" fmla="*/ 4 h 418"/>
                <a:gd name="T28" fmla="*/ 131 w 459"/>
                <a:gd name="T29" fmla="*/ 134 h 418"/>
                <a:gd name="T30" fmla="*/ 78 w 459"/>
                <a:gd name="T31" fmla="*/ 150 h 418"/>
                <a:gd name="T32" fmla="*/ 77 w 459"/>
                <a:gd name="T33" fmla="*/ 150 h 418"/>
                <a:gd name="T34" fmla="*/ 84 w 459"/>
                <a:gd name="T35" fmla="*/ 107 h 418"/>
                <a:gd name="T36" fmla="*/ 100 w 459"/>
                <a:gd name="T37" fmla="*/ 38 h 418"/>
                <a:gd name="T38" fmla="*/ 55 w 459"/>
                <a:gd name="T39" fmla="*/ 152 h 418"/>
                <a:gd name="T40" fmla="*/ 0 w 459"/>
                <a:gd name="T41" fmla="*/ 165 h 418"/>
                <a:gd name="T42" fmla="*/ 60 w 459"/>
                <a:gd name="T43" fmla="*/ 264 h 418"/>
                <a:gd name="T44" fmla="*/ 123 w 459"/>
                <a:gd name="T45" fmla="*/ 275 h 418"/>
                <a:gd name="T46" fmla="*/ 135 w 459"/>
                <a:gd name="T47" fmla="*/ 286 h 418"/>
                <a:gd name="T48" fmla="*/ 249 w 459"/>
                <a:gd name="T49" fmla="*/ 293 h 418"/>
                <a:gd name="T50" fmla="*/ 234 w 459"/>
                <a:gd name="T51" fmla="*/ 418 h 418"/>
                <a:gd name="T52" fmla="*/ 341 w 459"/>
                <a:gd name="T53" fmla="*/ 265 h 418"/>
                <a:gd name="T54" fmla="*/ 285 w 459"/>
                <a:gd name="T55" fmla="*/ 248 h 418"/>
                <a:gd name="T56" fmla="*/ 348 w 459"/>
                <a:gd name="T57" fmla="*/ 263 h 418"/>
                <a:gd name="T58" fmla="*/ 399 w 459"/>
                <a:gd name="T59" fmla="*/ 250 h 418"/>
                <a:gd name="T60" fmla="*/ 234 w 459"/>
                <a:gd name="T61" fmla="*/ 206 h 418"/>
                <a:gd name="T62" fmla="*/ 236 w 459"/>
                <a:gd name="T63" fmla="*/ 220 h 418"/>
                <a:gd name="T64" fmla="*/ 249 w 459"/>
                <a:gd name="T65" fmla="*/ 155 h 418"/>
                <a:gd name="T66" fmla="*/ 173 w 459"/>
                <a:gd name="T67" fmla="*/ 129 h 418"/>
                <a:gd name="T68" fmla="*/ 173 w 459"/>
                <a:gd name="T69" fmla="*/ 129 h 418"/>
                <a:gd name="T70" fmla="*/ 174 w 459"/>
                <a:gd name="T71" fmla="*/ 122 h 418"/>
                <a:gd name="T72" fmla="*/ 173 w 459"/>
                <a:gd name="T73" fmla="*/ 12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 h="418">
                  <a:moveTo>
                    <a:pt x="249" y="155"/>
                  </a:moveTo>
                  <a:cubicBezTo>
                    <a:pt x="449" y="150"/>
                    <a:pt x="449" y="150"/>
                    <a:pt x="449" y="150"/>
                  </a:cubicBezTo>
                  <a:cubicBezTo>
                    <a:pt x="459" y="98"/>
                    <a:pt x="459" y="98"/>
                    <a:pt x="459" y="98"/>
                  </a:cubicBezTo>
                  <a:cubicBezTo>
                    <a:pt x="413" y="91"/>
                    <a:pt x="380" y="91"/>
                    <a:pt x="357" y="94"/>
                  </a:cubicBezTo>
                  <a:cubicBezTo>
                    <a:pt x="357" y="94"/>
                    <a:pt x="357" y="94"/>
                    <a:pt x="357" y="94"/>
                  </a:cubicBezTo>
                  <a:cubicBezTo>
                    <a:pt x="333" y="91"/>
                    <a:pt x="331" y="0"/>
                    <a:pt x="331" y="0"/>
                  </a:cubicBezTo>
                  <a:cubicBezTo>
                    <a:pt x="322" y="11"/>
                    <a:pt x="322" y="11"/>
                    <a:pt x="322" y="11"/>
                  </a:cubicBezTo>
                  <a:cubicBezTo>
                    <a:pt x="317" y="105"/>
                    <a:pt x="317" y="105"/>
                    <a:pt x="317" y="105"/>
                  </a:cubicBezTo>
                  <a:cubicBezTo>
                    <a:pt x="274" y="100"/>
                    <a:pt x="217" y="115"/>
                    <a:pt x="189" y="124"/>
                  </a:cubicBezTo>
                  <a:cubicBezTo>
                    <a:pt x="195" y="121"/>
                    <a:pt x="202" y="118"/>
                    <a:pt x="210" y="116"/>
                  </a:cubicBezTo>
                  <a:cubicBezTo>
                    <a:pt x="210" y="116"/>
                    <a:pt x="193" y="105"/>
                    <a:pt x="201" y="2"/>
                  </a:cubicBezTo>
                  <a:cubicBezTo>
                    <a:pt x="201" y="2"/>
                    <a:pt x="196" y="20"/>
                    <a:pt x="190" y="44"/>
                  </a:cubicBezTo>
                  <a:cubicBezTo>
                    <a:pt x="197" y="10"/>
                    <a:pt x="197" y="10"/>
                    <a:pt x="197" y="10"/>
                  </a:cubicBezTo>
                  <a:cubicBezTo>
                    <a:pt x="187" y="4"/>
                    <a:pt x="187" y="4"/>
                    <a:pt x="187" y="4"/>
                  </a:cubicBezTo>
                  <a:cubicBezTo>
                    <a:pt x="187" y="4"/>
                    <a:pt x="154" y="121"/>
                    <a:pt x="131" y="134"/>
                  </a:cubicBezTo>
                  <a:cubicBezTo>
                    <a:pt x="95" y="140"/>
                    <a:pt x="78" y="150"/>
                    <a:pt x="78" y="150"/>
                  </a:cubicBezTo>
                  <a:cubicBezTo>
                    <a:pt x="77" y="150"/>
                    <a:pt x="77" y="150"/>
                    <a:pt x="77" y="150"/>
                  </a:cubicBezTo>
                  <a:cubicBezTo>
                    <a:pt x="77" y="141"/>
                    <a:pt x="78" y="127"/>
                    <a:pt x="84" y="107"/>
                  </a:cubicBezTo>
                  <a:cubicBezTo>
                    <a:pt x="93" y="72"/>
                    <a:pt x="100" y="38"/>
                    <a:pt x="100" y="38"/>
                  </a:cubicBezTo>
                  <a:cubicBezTo>
                    <a:pt x="100" y="38"/>
                    <a:pt x="74" y="52"/>
                    <a:pt x="55" y="152"/>
                  </a:cubicBezTo>
                  <a:cubicBezTo>
                    <a:pt x="21" y="157"/>
                    <a:pt x="0" y="165"/>
                    <a:pt x="0" y="165"/>
                  </a:cubicBezTo>
                  <a:cubicBezTo>
                    <a:pt x="14" y="215"/>
                    <a:pt x="60" y="264"/>
                    <a:pt x="60" y="264"/>
                  </a:cubicBezTo>
                  <a:cubicBezTo>
                    <a:pt x="71" y="274"/>
                    <a:pt x="99" y="275"/>
                    <a:pt x="123" y="275"/>
                  </a:cubicBezTo>
                  <a:cubicBezTo>
                    <a:pt x="146" y="275"/>
                    <a:pt x="135" y="286"/>
                    <a:pt x="135" y="286"/>
                  </a:cubicBezTo>
                  <a:cubicBezTo>
                    <a:pt x="191" y="275"/>
                    <a:pt x="249" y="293"/>
                    <a:pt x="249" y="293"/>
                  </a:cubicBezTo>
                  <a:cubicBezTo>
                    <a:pt x="206" y="343"/>
                    <a:pt x="234" y="418"/>
                    <a:pt x="234" y="418"/>
                  </a:cubicBezTo>
                  <a:cubicBezTo>
                    <a:pt x="233" y="303"/>
                    <a:pt x="341" y="265"/>
                    <a:pt x="341" y="265"/>
                  </a:cubicBezTo>
                  <a:cubicBezTo>
                    <a:pt x="320" y="261"/>
                    <a:pt x="301" y="255"/>
                    <a:pt x="285" y="248"/>
                  </a:cubicBezTo>
                  <a:cubicBezTo>
                    <a:pt x="317" y="260"/>
                    <a:pt x="348" y="263"/>
                    <a:pt x="348" y="263"/>
                  </a:cubicBezTo>
                  <a:cubicBezTo>
                    <a:pt x="366" y="257"/>
                    <a:pt x="399" y="250"/>
                    <a:pt x="399" y="250"/>
                  </a:cubicBezTo>
                  <a:cubicBezTo>
                    <a:pt x="300" y="254"/>
                    <a:pt x="234" y="206"/>
                    <a:pt x="234" y="206"/>
                  </a:cubicBezTo>
                  <a:cubicBezTo>
                    <a:pt x="236" y="220"/>
                    <a:pt x="236" y="220"/>
                    <a:pt x="236" y="220"/>
                  </a:cubicBezTo>
                  <a:cubicBezTo>
                    <a:pt x="227" y="170"/>
                    <a:pt x="249" y="155"/>
                    <a:pt x="249" y="155"/>
                  </a:cubicBezTo>
                  <a:moveTo>
                    <a:pt x="173" y="129"/>
                  </a:moveTo>
                  <a:cubicBezTo>
                    <a:pt x="173" y="129"/>
                    <a:pt x="173" y="129"/>
                    <a:pt x="173" y="129"/>
                  </a:cubicBezTo>
                  <a:cubicBezTo>
                    <a:pt x="174" y="122"/>
                    <a:pt x="174" y="122"/>
                    <a:pt x="174" y="122"/>
                  </a:cubicBezTo>
                  <a:cubicBezTo>
                    <a:pt x="174" y="125"/>
                    <a:pt x="174" y="127"/>
                    <a:pt x="173" y="129"/>
                  </a:cubicBezTo>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10"/>
            <p:cNvSpPr/>
            <p:nvPr/>
          </p:nvSpPr>
          <p:spPr bwMode="auto">
            <a:xfrm>
              <a:off x="8264526" y="5883275"/>
              <a:ext cx="106363" cy="25400"/>
            </a:xfrm>
            <a:custGeom>
              <a:avLst/>
              <a:gdLst>
                <a:gd name="T0" fmla="*/ 50 w 50"/>
                <a:gd name="T1" fmla="*/ 12 h 12"/>
                <a:gd name="T2" fmla="*/ 42 w 50"/>
                <a:gd name="T3" fmla="*/ 12 h 12"/>
                <a:gd name="T4" fmla="*/ 24 w 50"/>
                <a:gd name="T5" fmla="*/ 11 h 12"/>
                <a:gd name="T6" fmla="*/ 7 w 50"/>
                <a:gd name="T7" fmla="*/ 8 h 12"/>
                <a:gd name="T8" fmla="*/ 2 w 50"/>
                <a:gd name="T9" fmla="*/ 6 h 12"/>
                <a:gd name="T10" fmla="*/ 0 w 50"/>
                <a:gd name="T11" fmla="*/ 6 h 12"/>
                <a:gd name="T12" fmla="*/ 2 w 50"/>
                <a:gd name="T13" fmla="*/ 6 h 12"/>
                <a:gd name="T14" fmla="*/ 7 w 50"/>
                <a:gd name="T15" fmla="*/ 6 h 12"/>
                <a:gd name="T16" fmla="*/ 24 w 50"/>
                <a:gd name="T17" fmla="*/ 5 h 12"/>
                <a:gd name="T18" fmla="*/ 40 w 50"/>
                <a:gd name="T19" fmla="*/ 2 h 12"/>
                <a:gd name="T20" fmla="*/ 48 w 50"/>
                <a:gd name="T21" fmla="*/ 0 h 12"/>
                <a:gd name="T22" fmla="*/ 50 w 50"/>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2">
                  <a:moveTo>
                    <a:pt x="50" y="12"/>
                  </a:moveTo>
                  <a:cubicBezTo>
                    <a:pt x="50" y="12"/>
                    <a:pt x="46" y="12"/>
                    <a:pt x="42" y="12"/>
                  </a:cubicBezTo>
                  <a:cubicBezTo>
                    <a:pt x="37" y="12"/>
                    <a:pt x="30" y="11"/>
                    <a:pt x="24" y="11"/>
                  </a:cubicBezTo>
                  <a:cubicBezTo>
                    <a:pt x="18" y="10"/>
                    <a:pt x="12" y="9"/>
                    <a:pt x="7" y="8"/>
                  </a:cubicBezTo>
                  <a:cubicBezTo>
                    <a:pt x="5" y="7"/>
                    <a:pt x="3" y="7"/>
                    <a:pt x="2" y="6"/>
                  </a:cubicBezTo>
                  <a:cubicBezTo>
                    <a:pt x="0" y="6"/>
                    <a:pt x="0" y="6"/>
                    <a:pt x="0" y="6"/>
                  </a:cubicBezTo>
                  <a:cubicBezTo>
                    <a:pt x="0" y="6"/>
                    <a:pt x="0" y="6"/>
                    <a:pt x="2" y="6"/>
                  </a:cubicBezTo>
                  <a:cubicBezTo>
                    <a:pt x="3" y="6"/>
                    <a:pt x="5" y="6"/>
                    <a:pt x="7" y="6"/>
                  </a:cubicBezTo>
                  <a:cubicBezTo>
                    <a:pt x="12" y="6"/>
                    <a:pt x="18" y="5"/>
                    <a:pt x="24" y="5"/>
                  </a:cubicBezTo>
                  <a:cubicBezTo>
                    <a:pt x="30" y="4"/>
                    <a:pt x="36" y="3"/>
                    <a:pt x="40" y="2"/>
                  </a:cubicBezTo>
                  <a:cubicBezTo>
                    <a:pt x="45" y="1"/>
                    <a:pt x="48" y="0"/>
                    <a:pt x="48" y="0"/>
                  </a:cubicBezTo>
                  <a:lnTo>
                    <a:pt x="50"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1"/>
            <p:cNvSpPr/>
            <p:nvPr/>
          </p:nvSpPr>
          <p:spPr bwMode="auto">
            <a:xfrm>
              <a:off x="7872413" y="5865813"/>
              <a:ext cx="115888" cy="34925"/>
            </a:xfrm>
            <a:custGeom>
              <a:avLst/>
              <a:gdLst>
                <a:gd name="T0" fmla="*/ 4 w 54"/>
                <a:gd name="T1" fmla="*/ 0 h 16"/>
                <a:gd name="T2" fmla="*/ 7 w 54"/>
                <a:gd name="T3" fmla="*/ 2 h 16"/>
                <a:gd name="T4" fmla="*/ 9 w 54"/>
                <a:gd name="T5" fmla="*/ 3 h 16"/>
                <a:gd name="T6" fmla="*/ 12 w 54"/>
                <a:gd name="T7" fmla="*/ 4 h 16"/>
                <a:gd name="T8" fmla="*/ 19 w 54"/>
                <a:gd name="T9" fmla="*/ 7 h 16"/>
                <a:gd name="T10" fmla="*/ 28 w 54"/>
                <a:gd name="T11" fmla="*/ 10 h 16"/>
                <a:gd name="T12" fmla="*/ 46 w 54"/>
                <a:gd name="T13" fmla="*/ 14 h 16"/>
                <a:gd name="T14" fmla="*/ 54 w 54"/>
                <a:gd name="T15" fmla="*/ 15 h 16"/>
                <a:gd name="T16" fmla="*/ 46 w 54"/>
                <a:gd name="T17" fmla="*/ 16 h 16"/>
                <a:gd name="T18" fmla="*/ 27 w 54"/>
                <a:gd name="T19" fmla="*/ 16 h 16"/>
                <a:gd name="T20" fmla="*/ 17 w 54"/>
                <a:gd name="T21" fmla="*/ 15 h 16"/>
                <a:gd name="T22" fmla="*/ 9 w 54"/>
                <a:gd name="T23" fmla="*/ 14 h 16"/>
                <a:gd name="T24" fmla="*/ 5 w 54"/>
                <a:gd name="T25" fmla="*/ 13 h 16"/>
                <a:gd name="T26" fmla="*/ 3 w 54"/>
                <a:gd name="T27" fmla="*/ 12 h 16"/>
                <a:gd name="T28" fmla="*/ 0 w 54"/>
                <a:gd name="T29" fmla="*/ 12 h 16"/>
                <a:gd name="T30" fmla="*/ 4 w 5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6">
                  <a:moveTo>
                    <a:pt x="4" y="0"/>
                  </a:moveTo>
                  <a:cubicBezTo>
                    <a:pt x="4" y="0"/>
                    <a:pt x="5" y="1"/>
                    <a:pt x="7" y="2"/>
                  </a:cubicBezTo>
                  <a:cubicBezTo>
                    <a:pt x="7" y="2"/>
                    <a:pt x="8" y="2"/>
                    <a:pt x="9" y="3"/>
                  </a:cubicBezTo>
                  <a:cubicBezTo>
                    <a:pt x="10" y="3"/>
                    <a:pt x="11" y="3"/>
                    <a:pt x="12" y="4"/>
                  </a:cubicBezTo>
                  <a:cubicBezTo>
                    <a:pt x="14" y="5"/>
                    <a:pt x="16" y="6"/>
                    <a:pt x="19" y="7"/>
                  </a:cubicBezTo>
                  <a:cubicBezTo>
                    <a:pt x="22" y="8"/>
                    <a:pt x="25" y="9"/>
                    <a:pt x="28" y="10"/>
                  </a:cubicBezTo>
                  <a:cubicBezTo>
                    <a:pt x="34" y="12"/>
                    <a:pt x="41" y="13"/>
                    <a:pt x="46" y="14"/>
                  </a:cubicBezTo>
                  <a:cubicBezTo>
                    <a:pt x="51" y="15"/>
                    <a:pt x="54" y="15"/>
                    <a:pt x="54" y="15"/>
                  </a:cubicBezTo>
                  <a:cubicBezTo>
                    <a:pt x="54" y="15"/>
                    <a:pt x="51" y="16"/>
                    <a:pt x="46" y="16"/>
                  </a:cubicBezTo>
                  <a:cubicBezTo>
                    <a:pt x="41" y="16"/>
                    <a:pt x="34" y="16"/>
                    <a:pt x="27" y="16"/>
                  </a:cubicBezTo>
                  <a:cubicBezTo>
                    <a:pt x="24" y="16"/>
                    <a:pt x="21" y="15"/>
                    <a:pt x="17" y="15"/>
                  </a:cubicBezTo>
                  <a:cubicBezTo>
                    <a:pt x="14" y="15"/>
                    <a:pt x="11" y="14"/>
                    <a:pt x="9" y="14"/>
                  </a:cubicBezTo>
                  <a:cubicBezTo>
                    <a:pt x="7" y="13"/>
                    <a:pt x="6" y="13"/>
                    <a:pt x="5" y="13"/>
                  </a:cubicBezTo>
                  <a:cubicBezTo>
                    <a:pt x="4" y="13"/>
                    <a:pt x="3" y="12"/>
                    <a:pt x="3" y="12"/>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2"/>
            <p:cNvSpPr/>
            <p:nvPr/>
          </p:nvSpPr>
          <p:spPr bwMode="auto">
            <a:xfrm>
              <a:off x="7640638" y="5302250"/>
              <a:ext cx="482600" cy="115888"/>
            </a:xfrm>
            <a:custGeom>
              <a:avLst/>
              <a:gdLst>
                <a:gd name="T0" fmla="*/ 27 w 226"/>
                <a:gd name="T1" fmla="*/ 24 h 54"/>
                <a:gd name="T2" fmla="*/ 40 w 226"/>
                <a:gd name="T3" fmla="*/ 41 h 54"/>
                <a:gd name="T4" fmla="*/ 51 w 226"/>
                <a:gd name="T5" fmla="*/ 45 h 54"/>
                <a:gd name="T6" fmla="*/ 65 w 226"/>
                <a:gd name="T7" fmla="*/ 43 h 54"/>
                <a:gd name="T8" fmla="*/ 71 w 226"/>
                <a:gd name="T9" fmla="*/ 40 h 54"/>
                <a:gd name="T10" fmla="*/ 77 w 226"/>
                <a:gd name="T11" fmla="*/ 37 h 54"/>
                <a:gd name="T12" fmla="*/ 88 w 226"/>
                <a:gd name="T13" fmla="*/ 28 h 54"/>
                <a:gd name="T14" fmla="*/ 95 w 226"/>
                <a:gd name="T15" fmla="*/ 21 h 54"/>
                <a:gd name="T16" fmla="*/ 102 w 226"/>
                <a:gd name="T17" fmla="*/ 24 h 54"/>
                <a:gd name="T18" fmla="*/ 118 w 226"/>
                <a:gd name="T19" fmla="*/ 27 h 54"/>
                <a:gd name="T20" fmla="*/ 129 w 226"/>
                <a:gd name="T21" fmla="*/ 26 h 54"/>
                <a:gd name="T22" fmla="*/ 140 w 226"/>
                <a:gd name="T23" fmla="*/ 24 h 54"/>
                <a:gd name="T24" fmla="*/ 151 w 226"/>
                <a:gd name="T25" fmla="*/ 21 h 54"/>
                <a:gd name="T26" fmla="*/ 172 w 226"/>
                <a:gd name="T27" fmla="*/ 12 h 54"/>
                <a:gd name="T28" fmla="*/ 182 w 226"/>
                <a:gd name="T29" fmla="*/ 6 h 54"/>
                <a:gd name="T30" fmla="*/ 204 w 226"/>
                <a:gd name="T31" fmla="*/ 12 h 54"/>
                <a:gd name="T32" fmla="*/ 215 w 226"/>
                <a:gd name="T33" fmla="*/ 13 h 54"/>
                <a:gd name="T34" fmla="*/ 226 w 226"/>
                <a:gd name="T35" fmla="*/ 11 h 54"/>
                <a:gd name="T36" fmla="*/ 215 w 226"/>
                <a:gd name="T37" fmla="*/ 13 h 54"/>
                <a:gd name="T38" fmla="*/ 204 w 226"/>
                <a:gd name="T39" fmla="*/ 13 h 54"/>
                <a:gd name="T40" fmla="*/ 183 w 226"/>
                <a:gd name="T41" fmla="*/ 8 h 54"/>
                <a:gd name="T42" fmla="*/ 163 w 226"/>
                <a:gd name="T43" fmla="*/ 20 h 54"/>
                <a:gd name="T44" fmla="*/ 147 w 226"/>
                <a:gd name="T45" fmla="*/ 26 h 54"/>
                <a:gd name="T46" fmla="*/ 136 w 226"/>
                <a:gd name="T47" fmla="*/ 30 h 54"/>
                <a:gd name="T48" fmla="*/ 124 w 226"/>
                <a:gd name="T49" fmla="*/ 32 h 54"/>
                <a:gd name="T50" fmla="*/ 106 w 226"/>
                <a:gd name="T51" fmla="*/ 31 h 54"/>
                <a:gd name="T52" fmla="*/ 94 w 226"/>
                <a:gd name="T53" fmla="*/ 27 h 54"/>
                <a:gd name="T54" fmla="*/ 93 w 226"/>
                <a:gd name="T55" fmla="*/ 33 h 54"/>
                <a:gd name="T56" fmla="*/ 81 w 226"/>
                <a:gd name="T57" fmla="*/ 43 h 54"/>
                <a:gd name="T58" fmla="*/ 75 w 226"/>
                <a:gd name="T59" fmla="*/ 47 h 54"/>
                <a:gd name="T60" fmla="*/ 67 w 226"/>
                <a:gd name="T61" fmla="*/ 51 h 54"/>
                <a:gd name="T62" fmla="*/ 51 w 226"/>
                <a:gd name="T63" fmla="*/ 54 h 54"/>
                <a:gd name="T64" fmla="*/ 34 w 226"/>
                <a:gd name="T65" fmla="*/ 48 h 54"/>
                <a:gd name="T66" fmla="*/ 18 w 226"/>
                <a:gd name="T67" fmla="*/ 31 h 54"/>
                <a:gd name="T68" fmla="*/ 11 w 226"/>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54">
                  <a:moveTo>
                    <a:pt x="11" y="0"/>
                  </a:moveTo>
                  <a:cubicBezTo>
                    <a:pt x="16" y="8"/>
                    <a:pt x="21" y="16"/>
                    <a:pt x="27" y="24"/>
                  </a:cubicBezTo>
                  <a:cubicBezTo>
                    <a:pt x="30" y="28"/>
                    <a:pt x="32" y="32"/>
                    <a:pt x="36" y="36"/>
                  </a:cubicBezTo>
                  <a:cubicBezTo>
                    <a:pt x="37" y="37"/>
                    <a:pt x="39" y="39"/>
                    <a:pt x="40" y="41"/>
                  </a:cubicBezTo>
                  <a:cubicBezTo>
                    <a:pt x="42" y="42"/>
                    <a:pt x="44" y="43"/>
                    <a:pt x="45" y="44"/>
                  </a:cubicBezTo>
                  <a:cubicBezTo>
                    <a:pt x="47" y="44"/>
                    <a:pt x="49" y="45"/>
                    <a:pt x="51" y="45"/>
                  </a:cubicBezTo>
                  <a:cubicBezTo>
                    <a:pt x="54" y="45"/>
                    <a:pt x="56" y="45"/>
                    <a:pt x="58" y="45"/>
                  </a:cubicBezTo>
                  <a:cubicBezTo>
                    <a:pt x="60" y="44"/>
                    <a:pt x="62" y="44"/>
                    <a:pt x="65" y="43"/>
                  </a:cubicBezTo>
                  <a:cubicBezTo>
                    <a:pt x="66" y="43"/>
                    <a:pt x="67" y="42"/>
                    <a:pt x="68" y="42"/>
                  </a:cubicBezTo>
                  <a:cubicBezTo>
                    <a:pt x="69" y="41"/>
                    <a:pt x="70" y="41"/>
                    <a:pt x="71" y="40"/>
                  </a:cubicBezTo>
                  <a:cubicBezTo>
                    <a:pt x="74" y="39"/>
                    <a:pt x="74" y="39"/>
                    <a:pt x="74" y="39"/>
                  </a:cubicBezTo>
                  <a:cubicBezTo>
                    <a:pt x="77" y="37"/>
                    <a:pt x="77" y="37"/>
                    <a:pt x="77" y="37"/>
                  </a:cubicBezTo>
                  <a:cubicBezTo>
                    <a:pt x="79" y="36"/>
                    <a:pt x="81" y="34"/>
                    <a:pt x="83" y="33"/>
                  </a:cubicBezTo>
                  <a:cubicBezTo>
                    <a:pt x="85" y="31"/>
                    <a:pt x="86" y="29"/>
                    <a:pt x="88" y="28"/>
                  </a:cubicBezTo>
                  <a:cubicBezTo>
                    <a:pt x="93" y="23"/>
                    <a:pt x="93" y="23"/>
                    <a:pt x="93" y="23"/>
                  </a:cubicBezTo>
                  <a:cubicBezTo>
                    <a:pt x="95" y="21"/>
                    <a:pt x="95" y="21"/>
                    <a:pt x="95" y="21"/>
                  </a:cubicBezTo>
                  <a:cubicBezTo>
                    <a:pt x="97" y="22"/>
                    <a:pt x="97" y="22"/>
                    <a:pt x="97" y="22"/>
                  </a:cubicBezTo>
                  <a:cubicBezTo>
                    <a:pt x="98" y="23"/>
                    <a:pt x="100" y="23"/>
                    <a:pt x="102" y="24"/>
                  </a:cubicBezTo>
                  <a:cubicBezTo>
                    <a:pt x="104" y="25"/>
                    <a:pt x="105" y="25"/>
                    <a:pt x="107" y="25"/>
                  </a:cubicBezTo>
                  <a:cubicBezTo>
                    <a:pt x="111" y="26"/>
                    <a:pt x="114" y="27"/>
                    <a:pt x="118" y="27"/>
                  </a:cubicBezTo>
                  <a:cubicBezTo>
                    <a:pt x="123" y="27"/>
                    <a:pt x="123" y="27"/>
                    <a:pt x="123" y="27"/>
                  </a:cubicBezTo>
                  <a:cubicBezTo>
                    <a:pt x="129" y="26"/>
                    <a:pt x="129" y="26"/>
                    <a:pt x="129" y="26"/>
                  </a:cubicBezTo>
                  <a:cubicBezTo>
                    <a:pt x="131" y="26"/>
                    <a:pt x="133" y="26"/>
                    <a:pt x="135" y="25"/>
                  </a:cubicBezTo>
                  <a:cubicBezTo>
                    <a:pt x="136" y="25"/>
                    <a:pt x="138" y="25"/>
                    <a:pt x="140" y="24"/>
                  </a:cubicBezTo>
                  <a:cubicBezTo>
                    <a:pt x="142" y="24"/>
                    <a:pt x="144" y="23"/>
                    <a:pt x="146" y="23"/>
                  </a:cubicBezTo>
                  <a:cubicBezTo>
                    <a:pt x="151" y="21"/>
                    <a:pt x="151" y="21"/>
                    <a:pt x="151" y="21"/>
                  </a:cubicBezTo>
                  <a:cubicBezTo>
                    <a:pt x="155" y="20"/>
                    <a:pt x="158" y="18"/>
                    <a:pt x="162" y="17"/>
                  </a:cubicBezTo>
                  <a:cubicBezTo>
                    <a:pt x="165" y="15"/>
                    <a:pt x="168" y="13"/>
                    <a:pt x="172" y="12"/>
                  </a:cubicBezTo>
                  <a:cubicBezTo>
                    <a:pt x="182" y="6"/>
                    <a:pt x="182" y="6"/>
                    <a:pt x="182" y="6"/>
                  </a:cubicBezTo>
                  <a:cubicBezTo>
                    <a:pt x="182" y="6"/>
                    <a:pt x="182" y="6"/>
                    <a:pt x="182" y="6"/>
                  </a:cubicBezTo>
                  <a:cubicBezTo>
                    <a:pt x="183" y="6"/>
                    <a:pt x="183" y="6"/>
                    <a:pt x="183" y="6"/>
                  </a:cubicBezTo>
                  <a:cubicBezTo>
                    <a:pt x="189" y="9"/>
                    <a:pt x="196" y="11"/>
                    <a:pt x="204" y="12"/>
                  </a:cubicBezTo>
                  <a:cubicBezTo>
                    <a:pt x="206" y="12"/>
                    <a:pt x="207" y="13"/>
                    <a:pt x="209" y="13"/>
                  </a:cubicBezTo>
                  <a:cubicBezTo>
                    <a:pt x="211" y="13"/>
                    <a:pt x="213" y="13"/>
                    <a:pt x="215" y="13"/>
                  </a:cubicBezTo>
                  <a:cubicBezTo>
                    <a:pt x="217" y="13"/>
                    <a:pt x="218" y="13"/>
                    <a:pt x="220" y="12"/>
                  </a:cubicBezTo>
                  <a:cubicBezTo>
                    <a:pt x="222" y="12"/>
                    <a:pt x="224" y="12"/>
                    <a:pt x="226" y="11"/>
                  </a:cubicBezTo>
                  <a:cubicBezTo>
                    <a:pt x="224" y="12"/>
                    <a:pt x="222" y="12"/>
                    <a:pt x="220" y="13"/>
                  </a:cubicBezTo>
                  <a:cubicBezTo>
                    <a:pt x="218" y="13"/>
                    <a:pt x="217" y="13"/>
                    <a:pt x="215" y="13"/>
                  </a:cubicBezTo>
                  <a:cubicBezTo>
                    <a:pt x="213" y="13"/>
                    <a:pt x="211" y="14"/>
                    <a:pt x="209" y="13"/>
                  </a:cubicBezTo>
                  <a:cubicBezTo>
                    <a:pt x="207" y="13"/>
                    <a:pt x="205" y="13"/>
                    <a:pt x="204" y="13"/>
                  </a:cubicBezTo>
                  <a:cubicBezTo>
                    <a:pt x="196" y="12"/>
                    <a:pt x="189" y="10"/>
                    <a:pt x="182" y="8"/>
                  </a:cubicBezTo>
                  <a:cubicBezTo>
                    <a:pt x="183" y="8"/>
                    <a:pt x="183" y="8"/>
                    <a:pt x="183" y="8"/>
                  </a:cubicBezTo>
                  <a:cubicBezTo>
                    <a:pt x="173" y="14"/>
                    <a:pt x="173" y="14"/>
                    <a:pt x="173" y="14"/>
                  </a:cubicBezTo>
                  <a:cubicBezTo>
                    <a:pt x="170" y="16"/>
                    <a:pt x="166" y="18"/>
                    <a:pt x="163" y="20"/>
                  </a:cubicBezTo>
                  <a:cubicBezTo>
                    <a:pt x="159" y="21"/>
                    <a:pt x="156" y="23"/>
                    <a:pt x="152" y="24"/>
                  </a:cubicBezTo>
                  <a:cubicBezTo>
                    <a:pt x="147" y="26"/>
                    <a:pt x="147" y="26"/>
                    <a:pt x="147" y="26"/>
                  </a:cubicBezTo>
                  <a:cubicBezTo>
                    <a:pt x="145" y="27"/>
                    <a:pt x="143" y="28"/>
                    <a:pt x="141" y="28"/>
                  </a:cubicBezTo>
                  <a:cubicBezTo>
                    <a:pt x="139" y="29"/>
                    <a:pt x="137" y="29"/>
                    <a:pt x="136" y="30"/>
                  </a:cubicBezTo>
                  <a:cubicBezTo>
                    <a:pt x="134" y="30"/>
                    <a:pt x="132" y="31"/>
                    <a:pt x="130" y="31"/>
                  </a:cubicBezTo>
                  <a:cubicBezTo>
                    <a:pt x="124" y="32"/>
                    <a:pt x="124" y="32"/>
                    <a:pt x="124" y="32"/>
                  </a:cubicBezTo>
                  <a:cubicBezTo>
                    <a:pt x="118" y="32"/>
                    <a:pt x="118" y="32"/>
                    <a:pt x="118" y="32"/>
                  </a:cubicBezTo>
                  <a:cubicBezTo>
                    <a:pt x="114" y="32"/>
                    <a:pt x="110" y="32"/>
                    <a:pt x="106" y="31"/>
                  </a:cubicBezTo>
                  <a:cubicBezTo>
                    <a:pt x="104" y="31"/>
                    <a:pt x="102" y="30"/>
                    <a:pt x="100" y="30"/>
                  </a:cubicBezTo>
                  <a:cubicBezTo>
                    <a:pt x="98" y="29"/>
                    <a:pt x="96" y="29"/>
                    <a:pt x="94" y="27"/>
                  </a:cubicBezTo>
                  <a:cubicBezTo>
                    <a:pt x="98" y="27"/>
                    <a:pt x="98" y="27"/>
                    <a:pt x="98" y="27"/>
                  </a:cubicBezTo>
                  <a:cubicBezTo>
                    <a:pt x="93" y="33"/>
                    <a:pt x="93" y="33"/>
                    <a:pt x="93" y="33"/>
                  </a:cubicBezTo>
                  <a:cubicBezTo>
                    <a:pt x="91" y="34"/>
                    <a:pt x="89" y="36"/>
                    <a:pt x="87" y="38"/>
                  </a:cubicBezTo>
                  <a:cubicBezTo>
                    <a:pt x="85" y="40"/>
                    <a:pt x="83" y="42"/>
                    <a:pt x="81" y="43"/>
                  </a:cubicBezTo>
                  <a:cubicBezTo>
                    <a:pt x="78" y="45"/>
                    <a:pt x="78" y="45"/>
                    <a:pt x="78" y="45"/>
                  </a:cubicBezTo>
                  <a:cubicBezTo>
                    <a:pt x="75" y="47"/>
                    <a:pt x="75" y="47"/>
                    <a:pt x="75" y="47"/>
                  </a:cubicBezTo>
                  <a:cubicBezTo>
                    <a:pt x="73" y="48"/>
                    <a:pt x="72" y="49"/>
                    <a:pt x="71" y="49"/>
                  </a:cubicBezTo>
                  <a:cubicBezTo>
                    <a:pt x="70" y="50"/>
                    <a:pt x="69" y="50"/>
                    <a:pt x="67" y="51"/>
                  </a:cubicBezTo>
                  <a:cubicBezTo>
                    <a:pt x="65" y="52"/>
                    <a:pt x="62" y="52"/>
                    <a:pt x="59" y="53"/>
                  </a:cubicBezTo>
                  <a:cubicBezTo>
                    <a:pt x="57" y="53"/>
                    <a:pt x="54" y="54"/>
                    <a:pt x="51" y="54"/>
                  </a:cubicBezTo>
                  <a:cubicBezTo>
                    <a:pt x="48" y="54"/>
                    <a:pt x="45" y="53"/>
                    <a:pt x="42" y="52"/>
                  </a:cubicBezTo>
                  <a:cubicBezTo>
                    <a:pt x="39" y="51"/>
                    <a:pt x="37" y="50"/>
                    <a:pt x="34" y="48"/>
                  </a:cubicBezTo>
                  <a:cubicBezTo>
                    <a:pt x="32" y="46"/>
                    <a:pt x="30" y="44"/>
                    <a:pt x="28" y="42"/>
                  </a:cubicBezTo>
                  <a:cubicBezTo>
                    <a:pt x="25" y="39"/>
                    <a:pt x="21" y="35"/>
                    <a:pt x="18" y="31"/>
                  </a:cubicBezTo>
                  <a:cubicBezTo>
                    <a:pt x="12" y="23"/>
                    <a:pt x="6" y="14"/>
                    <a:pt x="0" y="6"/>
                  </a:cubicBezTo>
                  <a:cubicBezTo>
                    <a:pt x="11" y="0"/>
                    <a:pt x="11" y="0"/>
                    <a:pt x="11" y="0"/>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3"/>
            <p:cNvSpPr/>
            <p:nvPr/>
          </p:nvSpPr>
          <p:spPr bwMode="auto">
            <a:xfrm>
              <a:off x="8264526" y="4860925"/>
              <a:ext cx="26988" cy="309563"/>
            </a:xfrm>
            <a:custGeom>
              <a:avLst/>
              <a:gdLst>
                <a:gd name="T0" fmla="*/ 11 w 13"/>
                <a:gd name="T1" fmla="*/ 0 h 144"/>
                <a:gd name="T2" fmla="*/ 11 w 13"/>
                <a:gd name="T3" fmla="*/ 6 h 144"/>
                <a:gd name="T4" fmla="*/ 12 w 13"/>
                <a:gd name="T5" fmla="*/ 22 h 144"/>
                <a:gd name="T6" fmla="*/ 13 w 13"/>
                <a:gd name="T7" fmla="*/ 46 h 144"/>
                <a:gd name="T8" fmla="*/ 12 w 13"/>
                <a:gd name="T9" fmla="*/ 72 h 144"/>
                <a:gd name="T10" fmla="*/ 12 w 13"/>
                <a:gd name="T11" fmla="*/ 86 h 144"/>
                <a:gd name="T12" fmla="*/ 11 w 13"/>
                <a:gd name="T13" fmla="*/ 99 h 144"/>
                <a:gd name="T14" fmla="*/ 11 w 13"/>
                <a:gd name="T15" fmla="*/ 111 h 144"/>
                <a:gd name="T16" fmla="*/ 11 w 13"/>
                <a:gd name="T17" fmla="*/ 122 h 144"/>
                <a:gd name="T18" fmla="*/ 11 w 13"/>
                <a:gd name="T19" fmla="*/ 138 h 144"/>
                <a:gd name="T20" fmla="*/ 11 w 13"/>
                <a:gd name="T21" fmla="*/ 144 h 144"/>
                <a:gd name="T22" fmla="*/ 9 w 13"/>
                <a:gd name="T23" fmla="*/ 138 h 144"/>
                <a:gd name="T24" fmla="*/ 4 w 13"/>
                <a:gd name="T25" fmla="*/ 122 h 144"/>
                <a:gd name="T26" fmla="*/ 2 w 13"/>
                <a:gd name="T27" fmla="*/ 111 h 144"/>
                <a:gd name="T28" fmla="*/ 1 w 13"/>
                <a:gd name="T29" fmla="*/ 99 h 144"/>
                <a:gd name="T30" fmla="*/ 0 w 13"/>
                <a:gd name="T31" fmla="*/ 72 h 144"/>
                <a:gd name="T32" fmla="*/ 2 w 13"/>
                <a:gd name="T33" fmla="*/ 45 h 144"/>
                <a:gd name="T34" fmla="*/ 4 w 13"/>
                <a:gd name="T35" fmla="*/ 33 h 144"/>
                <a:gd name="T36" fmla="*/ 6 w 13"/>
                <a:gd name="T37" fmla="*/ 22 h 144"/>
                <a:gd name="T38" fmla="*/ 9 w 13"/>
                <a:gd name="T39" fmla="*/ 6 h 144"/>
                <a:gd name="T40" fmla="*/ 11 w 13"/>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44">
                  <a:moveTo>
                    <a:pt x="11" y="0"/>
                  </a:moveTo>
                  <a:cubicBezTo>
                    <a:pt x="11" y="0"/>
                    <a:pt x="11" y="2"/>
                    <a:pt x="11" y="6"/>
                  </a:cubicBezTo>
                  <a:cubicBezTo>
                    <a:pt x="12" y="10"/>
                    <a:pt x="12" y="16"/>
                    <a:pt x="12" y="22"/>
                  </a:cubicBezTo>
                  <a:cubicBezTo>
                    <a:pt x="13" y="29"/>
                    <a:pt x="13" y="37"/>
                    <a:pt x="13" y="46"/>
                  </a:cubicBezTo>
                  <a:cubicBezTo>
                    <a:pt x="13" y="54"/>
                    <a:pt x="13" y="63"/>
                    <a:pt x="12" y="72"/>
                  </a:cubicBezTo>
                  <a:cubicBezTo>
                    <a:pt x="12" y="77"/>
                    <a:pt x="12" y="81"/>
                    <a:pt x="12" y="86"/>
                  </a:cubicBezTo>
                  <a:cubicBezTo>
                    <a:pt x="12" y="90"/>
                    <a:pt x="11" y="94"/>
                    <a:pt x="11" y="99"/>
                  </a:cubicBezTo>
                  <a:cubicBezTo>
                    <a:pt x="11" y="102"/>
                    <a:pt x="11" y="107"/>
                    <a:pt x="11" y="111"/>
                  </a:cubicBezTo>
                  <a:cubicBezTo>
                    <a:pt x="11" y="114"/>
                    <a:pt x="11" y="118"/>
                    <a:pt x="11" y="122"/>
                  </a:cubicBezTo>
                  <a:cubicBezTo>
                    <a:pt x="11" y="128"/>
                    <a:pt x="11" y="134"/>
                    <a:pt x="11" y="138"/>
                  </a:cubicBezTo>
                  <a:cubicBezTo>
                    <a:pt x="11" y="142"/>
                    <a:pt x="11" y="144"/>
                    <a:pt x="11" y="144"/>
                  </a:cubicBezTo>
                  <a:cubicBezTo>
                    <a:pt x="11" y="144"/>
                    <a:pt x="10" y="142"/>
                    <a:pt x="9" y="138"/>
                  </a:cubicBezTo>
                  <a:cubicBezTo>
                    <a:pt x="7" y="135"/>
                    <a:pt x="6" y="129"/>
                    <a:pt x="4" y="122"/>
                  </a:cubicBezTo>
                  <a:cubicBezTo>
                    <a:pt x="4" y="119"/>
                    <a:pt x="3" y="115"/>
                    <a:pt x="2" y="111"/>
                  </a:cubicBezTo>
                  <a:cubicBezTo>
                    <a:pt x="2" y="107"/>
                    <a:pt x="1" y="103"/>
                    <a:pt x="1" y="99"/>
                  </a:cubicBezTo>
                  <a:cubicBezTo>
                    <a:pt x="0" y="90"/>
                    <a:pt x="0" y="81"/>
                    <a:pt x="0" y="72"/>
                  </a:cubicBezTo>
                  <a:cubicBezTo>
                    <a:pt x="1" y="63"/>
                    <a:pt x="1" y="54"/>
                    <a:pt x="2" y="45"/>
                  </a:cubicBezTo>
                  <a:cubicBezTo>
                    <a:pt x="3" y="41"/>
                    <a:pt x="3" y="37"/>
                    <a:pt x="4" y="33"/>
                  </a:cubicBezTo>
                  <a:cubicBezTo>
                    <a:pt x="4" y="29"/>
                    <a:pt x="5" y="25"/>
                    <a:pt x="6" y="22"/>
                  </a:cubicBezTo>
                  <a:cubicBezTo>
                    <a:pt x="7" y="15"/>
                    <a:pt x="8" y="10"/>
                    <a:pt x="9" y="6"/>
                  </a:cubicBezTo>
                  <a:cubicBezTo>
                    <a:pt x="10" y="2"/>
                    <a:pt x="11" y="0"/>
                    <a:pt x="11"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4"/>
            <p:cNvSpPr/>
            <p:nvPr/>
          </p:nvSpPr>
          <p:spPr bwMode="auto">
            <a:xfrm>
              <a:off x="7954963" y="4854575"/>
              <a:ext cx="74613" cy="463550"/>
            </a:xfrm>
            <a:custGeom>
              <a:avLst/>
              <a:gdLst>
                <a:gd name="T0" fmla="*/ 34 w 35"/>
                <a:gd name="T1" fmla="*/ 0 h 216"/>
                <a:gd name="T2" fmla="*/ 31 w 35"/>
                <a:gd name="T3" fmla="*/ 16 h 216"/>
                <a:gd name="T4" fmla="*/ 28 w 35"/>
                <a:gd name="T5" fmla="*/ 31 h 216"/>
                <a:gd name="T6" fmla="*/ 22 w 35"/>
                <a:gd name="T7" fmla="*/ 62 h 216"/>
                <a:gd name="T8" fmla="*/ 18 w 35"/>
                <a:gd name="T9" fmla="*/ 78 h 216"/>
                <a:gd name="T10" fmla="*/ 15 w 35"/>
                <a:gd name="T11" fmla="*/ 93 h 216"/>
                <a:gd name="T12" fmla="*/ 13 w 35"/>
                <a:gd name="T13" fmla="*/ 109 h 216"/>
                <a:gd name="T14" fmla="*/ 12 w 35"/>
                <a:gd name="T15" fmla="*/ 123 h 216"/>
                <a:gd name="T16" fmla="*/ 12 w 35"/>
                <a:gd name="T17" fmla="*/ 122 h 216"/>
                <a:gd name="T18" fmla="*/ 18 w 35"/>
                <a:gd name="T19" fmla="*/ 146 h 216"/>
                <a:gd name="T20" fmla="*/ 20 w 35"/>
                <a:gd name="T21" fmla="*/ 157 h 216"/>
                <a:gd name="T22" fmla="*/ 23 w 35"/>
                <a:gd name="T23" fmla="*/ 169 h 216"/>
                <a:gd name="T24" fmla="*/ 29 w 35"/>
                <a:gd name="T25" fmla="*/ 193 h 216"/>
                <a:gd name="T26" fmla="*/ 32 w 35"/>
                <a:gd name="T27" fmla="*/ 204 h 216"/>
                <a:gd name="T28" fmla="*/ 35 w 35"/>
                <a:gd name="T29" fmla="*/ 216 h 216"/>
                <a:gd name="T30" fmla="*/ 29 w 35"/>
                <a:gd name="T31" fmla="*/ 205 h 216"/>
                <a:gd name="T32" fmla="*/ 24 w 35"/>
                <a:gd name="T33" fmla="*/ 194 h 216"/>
                <a:gd name="T34" fmla="*/ 19 w 35"/>
                <a:gd name="T35" fmla="*/ 183 h 216"/>
                <a:gd name="T36" fmla="*/ 15 w 35"/>
                <a:gd name="T37" fmla="*/ 172 h 216"/>
                <a:gd name="T38" fmla="*/ 11 w 35"/>
                <a:gd name="T39" fmla="*/ 160 h 216"/>
                <a:gd name="T40" fmla="*/ 7 w 35"/>
                <a:gd name="T41" fmla="*/ 149 h 216"/>
                <a:gd name="T42" fmla="*/ 0 w 35"/>
                <a:gd name="T43" fmla="*/ 125 h 216"/>
                <a:gd name="T44" fmla="*/ 0 w 35"/>
                <a:gd name="T45" fmla="*/ 125 h 216"/>
                <a:gd name="T46" fmla="*/ 0 w 35"/>
                <a:gd name="T47" fmla="*/ 124 h 216"/>
                <a:gd name="T48" fmla="*/ 0 w 35"/>
                <a:gd name="T49" fmla="*/ 115 h 216"/>
                <a:gd name="T50" fmla="*/ 1 w 35"/>
                <a:gd name="T51" fmla="*/ 107 h 216"/>
                <a:gd name="T52" fmla="*/ 4 w 35"/>
                <a:gd name="T53" fmla="*/ 91 h 216"/>
                <a:gd name="T54" fmla="*/ 8 w 35"/>
                <a:gd name="T55" fmla="*/ 75 h 216"/>
                <a:gd name="T56" fmla="*/ 12 w 35"/>
                <a:gd name="T57" fmla="*/ 60 h 216"/>
                <a:gd name="T58" fmla="*/ 17 w 35"/>
                <a:gd name="T59" fmla="*/ 45 h 216"/>
                <a:gd name="T60" fmla="*/ 22 w 35"/>
                <a:gd name="T61" fmla="*/ 30 h 216"/>
                <a:gd name="T62" fmla="*/ 28 w 35"/>
                <a:gd name="T63" fmla="*/ 15 h 216"/>
                <a:gd name="T64" fmla="*/ 34 w 35"/>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16">
                  <a:moveTo>
                    <a:pt x="34" y="0"/>
                  </a:moveTo>
                  <a:cubicBezTo>
                    <a:pt x="33" y="5"/>
                    <a:pt x="32" y="10"/>
                    <a:pt x="31" y="16"/>
                  </a:cubicBezTo>
                  <a:cubicBezTo>
                    <a:pt x="28" y="31"/>
                    <a:pt x="28" y="31"/>
                    <a:pt x="28" y="31"/>
                  </a:cubicBezTo>
                  <a:cubicBezTo>
                    <a:pt x="22" y="62"/>
                    <a:pt x="22" y="62"/>
                    <a:pt x="22" y="62"/>
                  </a:cubicBezTo>
                  <a:cubicBezTo>
                    <a:pt x="18" y="78"/>
                    <a:pt x="18" y="78"/>
                    <a:pt x="18" y="78"/>
                  </a:cubicBezTo>
                  <a:cubicBezTo>
                    <a:pt x="15" y="93"/>
                    <a:pt x="15" y="93"/>
                    <a:pt x="15" y="93"/>
                  </a:cubicBezTo>
                  <a:cubicBezTo>
                    <a:pt x="15" y="99"/>
                    <a:pt x="14" y="104"/>
                    <a:pt x="13" y="109"/>
                  </a:cubicBezTo>
                  <a:cubicBezTo>
                    <a:pt x="12" y="114"/>
                    <a:pt x="12" y="119"/>
                    <a:pt x="12" y="123"/>
                  </a:cubicBezTo>
                  <a:cubicBezTo>
                    <a:pt x="12" y="122"/>
                    <a:pt x="12" y="122"/>
                    <a:pt x="12" y="122"/>
                  </a:cubicBezTo>
                  <a:cubicBezTo>
                    <a:pt x="14" y="130"/>
                    <a:pt x="16" y="138"/>
                    <a:pt x="18" y="146"/>
                  </a:cubicBezTo>
                  <a:cubicBezTo>
                    <a:pt x="20" y="157"/>
                    <a:pt x="20" y="157"/>
                    <a:pt x="20" y="157"/>
                  </a:cubicBezTo>
                  <a:cubicBezTo>
                    <a:pt x="23" y="169"/>
                    <a:pt x="23" y="169"/>
                    <a:pt x="23" y="169"/>
                  </a:cubicBezTo>
                  <a:cubicBezTo>
                    <a:pt x="29" y="193"/>
                    <a:pt x="29" y="193"/>
                    <a:pt x="29" y="193"/>
                  </a:cubicBezTo>
                  <a:cubicBezTo>
                    <a:pt x="32" y="204"/>
                    <a:pt x="32" y="204"/>
                    <a:pt x="32" y="204"/>
                  </a:cubicBezTo>
                  <a:cubicBezTo>
                    <a:pt x="33" y="208"/>
                    <a:pt x="34" y="212"/>
                    <a:pt x="35" y="216"/>
                  </a:cubicBezTo>
                  <a:cubicBezTo>
                    <a:pt x="33" y="213"/>
                    <a:pt x="31" y="209"/>
                    <a:pt x="29" y="205"/>
                  </a:cubicBezTo>
                  <a:cubicBezTo>
                    <a:pt x="27" y="202"/>
                    <a:pt x="25" y="198"/>
                    <a:pt x="24" y="194"/>
                  </a:cubicBezTo>
                  <a:cubicBezTo>
                    <a:pt x="22" y="191"/>
                    <a:pt x="21" y="187"/>
                    <a:pt x="19" y="183"/>
                  </a:cubicBezTo>
                  <a:cubicBezTo>
                    <a:pt x="18" y="179"/>
                    <a:pt x="16" y="175"/>
                    <a:pt x="15" y="172"/>
                  </a:cubicBezTo>
                  <a:cubicBezTo>
                    <a:pt x="11" y="160"/>
                    <a:pt x="11" y="160"/>
                    <a:pt x="11" y="160"/>
                  </a:cubicBezTo>
                  <a:cubicBezTo>
                    <a:pt x="10" y="156"/>
                    <a:pt x="8" y="152"/>
                    <a:pt x="7" y="149"/>
                  </a:cubicBezTo>
                  <a:cubicBezTo>
                    <a:pt x="5" y="141"/>
                    <a:pt x="2" y="133"/>
                    <a:pt x="0" y="125"/>
                  </a:cubicBezTo>
                  <a:cubicBezTo>
                    <a:pt x="0" y="125"/>
                    <a:pt x="0" y="125"/>
                    <a:pt x="0" y="125"/>
                  </a:cubicBezTo>
                  <a:cubicBezTo>
                    <a:pt x="0" y="124"/>
                    <a:pt x="0" y="124"/>
                    <a:pt x="0" y="124"/>
                  </a:cubicBezTo>
                  <a:cubicBezTo>
                    <a:pt x="0" y="121"/>
                    <a:pt x="0" y="118"/>
                    <a:pt x="0" y="115"/>
                  </a:cubicBezTo>
                  <a:cubicBezTo>
                    <a:pt x="0" y="113"/>
                    <a:pt x="1" y="110"/>
                    <a:pt x="1" y="107"/>
                  </a:cubicBezTo>
                  <a:cubicBezTo>
                    <a:pt x="2" y="102"/>
                    <a:pt x="3" y="96"/>
                    <a:pt x="4" y="91"/>
                  </a:cubicBezTo>
                  <a:cubicBezTo>
                    <a:pt x="5" y="86"/>
                    <a:pt x="6" y="81"/>
                    <a:pt x="8" y="75"/>
                  </a:cubicBezTo>
                  <a:cubicBezTo>
                    <a:pt x="9" y="70"/>
                    <a:pt x="11" y="65"/>
                    <a:pt x="12" y="60"/>
                  </a:cubicBezTo>
                  <a:cubicBezTo>
                    <a:pt x="17" y="45"/>
                    <a:pt x="17" y="45"/>
                    <a:pt x="17" y="45"/>
                  </a:cubicBezTo>
                  <a:cubicBezTo>
                    <a:pt x="18" y="40"/>
                    <a:pt x="20" y="35"/>
                    <a:pt x="22" y="30"/>
                  </a:cubicBezTo>
                  <a:cubicBezTo>
                    <a:pt x="24" y="24"/>
                    <a:pt x="26" y="20"/>
                    <a:pt x="28" y="15"/>
                  </a:cubicBezTo>
                  <a:cubicBezTo>
                    <a:pt x="30" y="10"/>
                    <a:pt x="32" y="5"/>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15"/>
            <p:cNvSpPr/>
            <p:nvPr/>
          </p:nvSpPr>
          <p:spPr bwMode="auto">
            <a:xfrm>
              <a:off x="7751763" y="4908550"/>
              <a:ext cx="93663" cy="447675"/>
            </a:xfrm>
            <a:custGeom>
              <a:avLst/>
              <a:gdLst>
                <a:gd name="T0" fmla="*/ 34 w 44"/>
                <a:gd name="T1" fmla="*/ 0 h 209"/>
                <a:gd name="T2" fmla="*/ 27 w 44"/>
                <a:gd name="T3" fmla="*/ 34 h 209"/>
                <a:gd name="T4" fmla="*/ 23 w 44"/>
                <a:gd name="T5" fmla="*/ 50 h 209"/>
                <a:gd name="T6" fmla="*/ 19 w 44"/>
                <a:gd name="T7" fmla="*/ 69 h 209"/>
                <a:gd name="T8" fmla="*/ 15 w 44"/>
                <a:gd name="T9" fmla="*/ 88 h 209"/>
                <a:gd name="T10" fmla="*/ 13 w 44"/>
                <a:gd name="T11" fmla="*/ 108 h 209"/>
                <a:gd name="T12" fmla="*/ 12 w 44"/>
                <a:gd name="T13" fmla="*/ 117 h 209"/>
                <a:gd name="T14" fmla="*/ 13 w 44"/>
                <a:gd name="T15" fmla="*/ 127 h 209"/>
                <a:gd name="T16" fmla="*/ 18 w 44"/>
                <a:gd name="T17" fmla="*/ 145 h 209"/>
                <a:gd name="T18" fmla="*/ 24 w 44"/>
                <a:gd name="T19" fmla="*/ 162 h 209"/>
                <a:gd name="T20" fmla="*/ 29 w 44"/>
                <a:gd name="T21" fmla="*/ 178 h 209"/>
                <a:gd name="T22" fmla="*/ 35 w 44"/>
                <a:gd name="T23" fmla="*/ 191 h 209"/>
                <a:gd name="T24" fmla="*/ 39 w 44"/>
                <a:gd name="T25" fmla="*/ 200 h 209"/>
                <a:gd name="T26" fmla="*/ 42 w 44"/>
                <a:gd name="T27" fmla="*/ 207 h 209"/>
                <a:gd name="T28" fmla="*/ 44 w 44"/>
                <a:gd name="T29" fmla="*/ 209 h 209"/>
                <a:gd name="T30" fmla="*/ 42 w 44"/>
                <a:gd name="T31" fmla="*/ 207 h 209"/>
                <a:gd name="T32" fmla="*/ 37 w 44"/>
                <a:gd name="T33" fmla="*/ 202 h 209"/>
                <a:gd name="T34" fmla="*/ 30 w 44"/>
                <a:gd name="T35" fmla="*/ 193 h 209"/>
                <a:gd name="T36" fmla="*/ 27 w 44"/>
                <a:gd name="T37" fmla="*/ 187 h 209"/>
                <a:gd name="T38" fmla="*/ 23 w 44"/>
                <a:gd name="T39" fmla="*/ 181 h 209"/>
                <a:gd name="T40" fmla="*/ 15 w 44"/>
                <a:gd name="T41" fmla="*/ 166 h 209"/>
                <a:gd name="T42" fmla="*/ 8 w 44"/>
                <a:gd name="T43" fmla="*/ 148 h 209"/>
                <a:gd name="T44" fmla="*/ 1 w 44"/>
                <a:gd name="T45" fmla="*/ 128 h 209"/>
                <a:gd name="T46" fmla="*/ 1 w 44"/>
                <a:gd name="T47" fmla="*/ 123 h 209"/>
                <a:gd name="T48" fmla="*/ 0 w 44"/>
                <a:gd name="T49" fmla="*/ 117 h 209"/>
                <a:gd name="T50" fmla="*/ 1 w 44"/>
                <a:gd name="T51" fmla="*/ 106 h 209"/>
                <a:gd name="T52" fmla="*/ 9 w 44"/>
                <a:gd name="T53" fmla="*/ 66 h 209"/>
                <a:gd name="T54" fmla="*/ 15 w 44"/>
                <a:gd name="T55" fmla="*/ 48 h 209"/>
                <a:gd name="T56" fmla="*/ 20 w 44"/>
                <a:gd name="T57" fmla="*/ 32 h 209"/>
                <a:gd name="T58" fmla="*/ 34 w 44"/>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209">
                  <a:moveTo>
                    <a:pt x="34" y="0"/>
                  </a:moveTo>
                  <a:cubicBezTo>
                    <a:pt x="34" y="0"/>
                    <a:pt x="31" y="14"/>
                    <a:pt x="27" y="34"/>
                  </a:cubicBezTo>
                  <a:cubicBezTo>
                    <a:pt x="26" y="39"/>
                    <a:pt x="24" y="45"/>
                    <a:pt x="23" y="50"/>
                  </a:cubicBezTo>
                  <a:cubicBezTo>
                    <a:pt x="22" y="56"/>
                    <a:pt x="21" y="62"/>
                    <a:pt x="19" y="69"/>
                  </a:cubicBezTo>
                  <a:cubicBezTo>
                    <a:pt x="18" y="75"/>
                    <a:pt x="17" y="81"/>
                    <a:pt x="15" y="88"/>
                  </a:cubicBezTo>
                  <a:cubicBezTo>
                    <a:pt x="14" y="94"/>
                    <a:pt x="13" y="101"/>
                    <a:pt x="13" y="108"/>
                  </a:cubicBezTo>
                  <a:cubicBezTo>
                    <a:pt x="12" y="111"/>
                    <a:pt x="12" y="114"/>
                    <a:pt x="12" y="117"/>
                  </a:cubicBezTo>
                  <a:cubicBezTo>
                    <a:pt x="12" y="120"/>
                    <a:pt x="12" y="123"/>
                    <a:pt x="13" y="127"/>
                  </a:cubicBezTo>
                  <a:cubicBezTo>
                    <a:pt x="14" y="132"/>
                    <a:pt x="16" y="139"/>
                    <a:pt x="18" y="145"/>
                  </a:cubicBezTo>
                  <a:cubicBezTo>
                    <a:pt x="20" y="151"/>
                    <a:pt x="22" y="157"/>
                    <a:pt x="24" y="162"/>
                  </a:cubicBezTo>
                  <a:cubicBezTo>
                    <a:pt x="26" y="168"/>
                    <a:pt x="28" y="173"/>
                    <a:pt x="29" y="178"/>
                  </a:cubicBezTo>
                  <a:cubicBezTo>
                    <a:pt x="31" y="182"/>
                    <a:pt x="33" y="187"/>
                    <a:pt x="35" y="191"/>
                  </a:cubicBezTo>
                  <a:cubicBezTo>
                    <a:pt x="36" y="194"/>
                    <a:pt x="38" y="198"/>
                    <a:pt x="39" y="200"/>
                  </a:cubicBezTo>
                  <a:cubicBezTo>
                    <a:pt x="40" y="203"/>
                    <a:pt x="41" y="205"/>
                    <a:pt x="42" y="207"/>
                  </a:cubicBezTo>
                  <a:cubicBezTo>
                    <a:pt x="43" y="208"/>
                    <a:pt x="44" y="209"/>
                    <a:pt x="44" y="209"/>
                  </a:cubicBezTo>
                  <a:cubicBezTo>
                    <a:pt x="44" y="209"/>
                    <a:pt x="43" y="208"/>
                    <a:pt x="42" y="207"/>
                  </a:cubicBezTo>
                  <a:cubicBezTo>
                    <a:pt x="41" y="206"/>
                    <a:pt x="39" y="204"/>
                    <a:pt x="37" y="202"/>
                  </a:cubicBezTo>
                  <a:cubicBezTo>
                    <a:pt x="35" y="199"/>
                    <a:pt x="33" y="196"/>
                    <a:pt x="30" y="193"/>
                  </a:cubicBezTo>
                  <a:cubicBezTo>
                    <a:pt x="29" y="191"/>
                    <a:pt x="28" y="189"/>
                    <a:pt x="27" y="187"/>
                  </a:cubicBezTo>
                  <a:cubicBezTo>
                    <a:pt x="26" y="185"/>
                    <a:pt x="24" y="183"/>
                    <a:pt x="23" y="181"/>
                  </a:cubicBezTo>
                  <a:cubicBezTo>
                    <a:pt x="20" y="176"/>
                    <a:pt x="18" y="171"/>
                    <a:pt x="15" y="166"/>
                  </a:cubicBezTo>
                  <a:cubicBezTo>
                    <a:pt x="12" y="160"/>
                    <a:pt x="10" y="154"/>
                    <a:pt x="8" y="148"/>
                  </a:cubicBezTo>
                  <a:cubicBezTo>
                    <a:pt x="5" y="142"/>
                    <a:pt x="3" y="136"/>
                    <a:pt x="1" y="128"/>
                  </a:cubicBezTo>
                  <a:cubicBezTo>
                    <a:pt x="1" y="126"/>
                    <a:pt x="1" y="125"/>
                    <a:pt x="1" y="123"/>
                  </a:cubicBezTo>
                  <a:cubicBezTo>
                    <a:pt x="0" y="121"/>
                    <a:pt x="0" y="119"/>
                    <a:pt x="0" y="117"/>
                  </a:cubicBezTo>
                  <a:cubicBezTo>
                    <a:pt x="0" y="114"/>
                    <a:pt x="0" y="110"/>
                    <a:pt x="1" y="106"/>
                  </a:cubicBezTo>
                  <a:cubicBezTo>
                    <a:pt x="2" y="92"/>
                    <a:pt x="6" y="79"/>
                    <a:pt x="9" y="66"/>
                  </a:cubicBezTo>
                  <a:cubicBezTo>
                    <a:pt x="11" y="60"/>
                    <a:pt x="13" y="54"/>
                    <a:pt x="15" y="48"/>
                  </a:cubicBezTo>
                  <a:cubicBezTo>
                    <a:pt x="16" y="42"/>
                    <a:pt x="18" y="37"/>
                    <a:pt x="20" y="32"/>
                  </a:cubicBezTo>
                  <a:cubicBezTo>
                    <a:pt x="27" y="13"/>
                    <a:pt x="34" y="0"/>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6"/>
            <p:cNvSpPr/>
            <p:nvPr/>
          </p:nvSpPr>
          <p:spPr bwMode="auto">
            <a:xfrm>
              <a:off x="7599363" y="5162550"/>
              <a:ext cx="115888" cy="28575"/>
            </a:xfrm>
            <a:custGeom>
              <a:avLst/>
              <a:gdLst>
                <a:gd name="T0" fmla="*/ 0 w 54"/>
                <a:gd name="T1" fmla="*/ 13 h 13"/>
                <a:gd name="T2" fmla="*/ 1 w 54"/>
                <a:gd name="T3" fmla="*/ 11 h 13"/>
                <a:gd name="T4" fmla="*/ 7 w 54"/>
                <a:gd name="T5" fmla="*/ 7 h 13"/>
                <a:gd name="T6" fmla="*/ 15 w 54"/>
                <a:gd name="T7" fmla="*/ 3 h 13"/>
                <a:gd name="T8" fmla="*/ 26 w 54"/>
                <a:gd name="T9" fmla="*/ 1 h 13"/>
                <a:gd name="T10" fmla="*/ 36 w 54"/>
                <a:gd name="T11" fmla="*/ 0 h 13"/>
                <a:gd name="T12" fmla="*/ 45 w 54"/>
                <a:gd name="T13" fmla="*/ 1 h 13"/>
                <a:gd name="T14" fmla="*/ 54 w 54"/>
                <a:gd name="T15" fmla="*/ 3 h 13"/>
                <a:gd name="T16" fmla="*/ 52 w 54"/>
                <a:gd name="T17" fmla="*/ 4 h 13"/>
                <a:gd name="T18" fmla="*/ 46 w 54"/>
                <a:gd name="T19" fmla="*/ 6 h 13"/>
                <a:gd name="T20" fmla="*/ 37 w 54"/>
                <a:gd name="T21" fmla="*/ 9 h 13"/>
                <a:gd name="T22" fmla="*/ 27 w 54"/>
                <a:gd name="T23" fmla="*/ 10 h 13"/>
                <a:gd name="T24" fmla="*/ 9 w 54"/>
                <a:gd name="T25" fmla="*/ 13 h 13"/>
                <a:gd name="T26" fmla="*/ 2 w 54"/>
                <a:gd name="T27" fmla="*/ 13 h 13"/>
                <a:gd name="T28" fmla="*/ 0 w 5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3">
                  <a:moveTo>
                    <a:pt x="0" y="13"/>
                  </a:moveTo>
                  <a:cubicBezTo>
                    <a:pt x="0" y="13"/>
                    <a:pt x="0" y="13"/>
                    <a:pt x="1" y="11"/>
                  </a:cubicBezTo>
                  <a:cubicBezTo>
                    <a:pt x="3" y="10"/>
                    <a:pt x="4" y="9"/>
                    <a:pt x="7" y="7"/>
                  </a:cubicBezTo>
                  <a:cubicBezTo>
                    <a:pt x="9" y="6"/>
                    <a:pt x="12" y="4"/>
                    <a:pt x="15" y="3"/>
                  </a:cubicBezTo>
                  <a:cubicBezTo>
                    <a:pt x="18" y="2"/>
                    <a:pt x="22" y="1"/>
                    <a:pt x="26" y="1"/>
                  </a:cubicBezTo>
                  <a:cubicBezTo>
                    <a:pt x="29" y="0"/>
                    <a:pt x="33" y="0"/>
                    <a:pt x="36" y="0"/>
                  </a:cubicBezTo>
                  <a:cubicBezTo>
                    <a:pt x="40" y="0"/>
                    <a:pt x="43" y="0"/>
                    <a:pt x="45" y="1"/>
                  </a:cubicBezTo>
                  <a:cubicBezTo>
                    <a:pt x="51" y="2"/>
                    <a:pt x="54" y="3"/>
                    <a:pt x="54" y="3"/>
                  </a:cubicBezTo>
                  <a:cubicBezTo>
                    <a:pt x="54" y="3"/>
                    <a:pt x="54" y="4"/>
                    <a:pt x="52" y="4"/>
                  </a:cubicBezTo>
                  <a:cubicBezTo>
                    <a:pt x="50" y="5"/>
                    <a:pt x="48" y="6"/>
                    <a:pt x="46" y="6"/>
                  </a:cubicBezTo>
                  <a:cubicBezTo>
                    <a:pt x="43" y="7"/>
                    <a:pt x="40" y="8"/>
                    <a:pt x="37" y="9"/>
                  </a:cubicBezTo>
                  <a:cubicBezTo>
                    <a:pt x="34" y="9"/>
                    <a:pt x="31" y="10"/>
                    <a:pt x="27" y="10"/>
                  </a:cubicBezTo>
                  <a:cubicBezTo>
                    <a:pt x="21" y="11"/>
                    <a:pt x="14" y="12"/>
                    <a:pt x="9" y="13"/>
                  </a:cubicBezTo>
                  <a:cubicBezTo>
                    <a:pt x="6" y="13"/>
                    <a:pt x="4" y="13"/>
                    <a:pt x="2" y="13"/>
                  </a:cubicBezTo>
                  <a:cubicBezTo>
                    <a:pt x="0" y="13"/>
                    <a:pt x="0" y="13"/>
                    <a:pt x="0" y="13"/>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7"/>
            <p:cNvSpPr/>
            <p:nvPr/>
          </p:nvSpPr>
          <p:spPr bwMode="auto">
            <a:xfrm>
              <a:off x="7766051" y="5113338"/>
              <a:ext cx="158750" cy="46038"/>
            </a:xfrm>
            <a:custGeom>
              <a:avLst/>
              <a:gdLst>
                <a:gd name="T0" fmla="*/ 0 w 74"/>
                <a:gd name="T1" fmla="*/ 21 h 21"/>
                <a:gd name="T2" fmla="*/ 2 w 74"/>
                <a:gd name="T3" fmla="*/ 18 h 21"/>
                <a:gd name="T4" fmla="*/ 10 w 74"/>
                <a:gd name="T5" fmla="*/ 13 h 21"/>
                <a:gd name="T6" fmla="*/ 35 w 74"/>
                <a:gd name="T7" fmla="*/ 3 h 21"/>
                <a:gd name="T8" fmla="*/ 49 w 74"/>
                <a:gd name="T9" fmla="*/ 1 h 21"/>
                <a:gd name="T10" fmla="*/ 61 w 74"/>
                <a:gd name="T11" fmla="*/ 1 h 21"/>
                <a:gd name="T12" fmla="*/ 70 w 74"/>
                <a:gd name="T13" fmla="*/ 2 h 21"/>
                <a:gd name="T14" fmla="*/ 74 w 74"/>
                <a:gd name="T15" fmla="*/ 3 h 21"/>
                <a:gd name="T16" fmla="*/ 70 w 74"/>
                <a:gd name="T17" fmla="*/ 4 h 21"/>
                <a:gd name="T18" fmla="*/ 67 w 74"/>
                <a:gd name="T19" fmla="*/ 5 h 21"/>
                <a:gd name="T20" fmla="*/ 62 w 74"/>
                <a:gd name="T21" fmla="*/ 6 h 21"/>
                <a:gd name="T22" fmla="*/ 50 w 74"/>
                <a:gd name="T23" fmla="*/ 10 h 21"/>
                <a:gd name="T24" fmla="*/ 37 w 74"/>
                <a:gd name="T25" fmla="*/ 13 h 21"/>
                <a:gd name="T26" fmla="*/ 12 w 74"/>
                <a:gd name="T27" fmla="*/ 19 h 21"/>
                <a:gd name="T28" fmla="*/ 3 w 74"/>
                <a:gd name="T29" fmla="*/ 20 h 21"/>
                <a:gd name="T30" fmla="*/ 0 w 74"/>
                <a:gd name="T3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1">
                  <a:moveTo>
                    <a:pt x="0" y="21"/>
                  </a:moveTo>
                  <a:cubicBezTo>
                    <a:pt x="0" y="21"/>
                    <a:pt x="0" y="20"/>
                    <a:pt x="2" y="18"/>
                  </a:cubicBezTo>
                  <a:cubicBezTo>
                    <a:pt x="4" y="17"/>
                    <a:pt x="6" y="15"/>
                    <a:pt x="10" y="13"/>
                  </a:cubicBezTo>
                  <a:cubicBezTo>
                    <a:pt x="16" y="9"/>
                    <a:pt x="25" y="6"/>
                    <a:pt x="35" y="3"/>
                  </a:cubicBezTo>
                  <a:cubicBezTo>
                    <a:pt x="39" y="2"/>
                    <a:pt x="44" y="1"/>
                    <a:pt x="49" y="1"/>
                  </a:cubicBezTo>
                  <a:cubicBezTo>
                    <a:pt x="53" y="0"/>
                    <a:pt x="58" y="0"/>
                    <a:pt x="61" y="1"/>
                  </a:cubicBezTo>
                  <a:cubicBezTo>
                    <a:pt x="65" y="1"/>
                    <a:pt x="68" y="1"/>
                    <a:pt x="70" y="2"/>
                  </a:cubicBezTo>
                  <a:cubicBezTo>
                    <a:pt x="73" y="2"/>
                    <a:pt x="74" y="3"/>
                    <a:pt x="74" y="3"/>
                  </a:cubicBezTo>
                  <a:cubicBezTo>
                    <a:pt x="74" y="3"/>
                    <a:pt x="73" y="3"/>
                    <a:pt x="70" y="4"/>
                  </a:cubicBezTo>
                  <a:cubicBezTo>
                    <a:pt x="69" y="4"/>
                    <a:pt x="68" y="5"/>
                    <a:pt x="67" y="5"/>
                  </a:cubicBezTo>
                  <a:cubicBezTo>
                    <a:pt x="65" y="5"/>
                    <a:pt x="64" y="6"/>
                    <a:pt x="62" y="6"/>
                  </a:cubicBezTo>
                  <a:cubicBezTo>
                    <a:pt x="59" y="7"/>
                    <a:pt x="55" y="9"/>
                    <a:pt x="50" y="10"/>
                  </a:cubicBezTo>
                  <a:cubicBezTo>
                    <a:pt x="46" y="11"/>
                    <a:pt x="42" y="12"/>
                    <a:pt x="37" y="13"/>
                  </a:cubicBezTo>
                  <a:cubicBezTo>
                    <a:pt x="28" y="15"/>
                    <a:pt x="19" y="17"/>
                    <a:pt x="12" y="19"/>
                  </a:cubicBezTo>
                  <a:cubicBezTo>
                    <a:pt x="8" y="19"/>
                    <a:pt x="5" y="20"/>
                    <a:pt x="3" y="20"/>
                  </a:cubicBezTo>
                  <a:cubicBezTo>
                    <a:pt x="1" y="20"/>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8"/>
            <p:cNvSpPr/>
            <p:nvPr/>
          </p:nvSpPr>
          <p:spPr bwMode="auto">
            <a:xfrm>
              <a:off x="7967663" y="5060950"/>
              <a:ext cx="255588" cy="58738"/>
            </a:xfrm>
            <a:custGeom>
              <a:avLst/>
              <a:gdLst>
                <a:gd name="T0" fmla="*/ 0 w 120"/>
                <a:gd name="T1" fmla="*/ 28 h 28"/>
                <a:gd name="T2" fmla="*/ 1 w 120"/>
                <a:gd name="T3" fmla="*/ 27 h 28"/>
                <a:gd name="T4" fmla="*/ 4 w 120"/>
                <a:gd name="T5" fmla="*/ 24 h 28"/>
                <a:gd name="T6" fmla="*/ 9 w 120"/>
                <a:gd name="T7" fmla="*/ 20 h 28"/>
                <a:gd name="T8" fmla="*/ 16 w 120"/>
                <a:gd name="T9" fmla="*/ 16 h 28"/>
                <a:gd name="T10" fmla="*/ 25 w 120"/>
                <a:gd name="T11" fmla="*/ 12 h 28"/>
                <a:gd name="T12" fmla="*/ 35 w 120"/>
                <a:gd name="T13" fmla="*/ 8 h 28"/>
                <a:gd name="T14" fmla="*/ 46 w 120"/>
                <a:gd name="T15" fmla="*/ 5 h 28"/>
                <a:gd name="T16" fmla="*/ 57 w 120"/>
                <a:gd name="T17" fmla="*/ 3 h 28"/>
                <a:gd name="T18" fmla="*/ 69 w 120"/>
                <a:gd name="T19" fmla="*/ 1 h 28"/>
                <a:gd name="T20" fmla="*/ 80 w 120"/>
                <a:gd name="T21" fmla="*/ 0 h 28"/>
                <a:gd name="T22" fmla="*/ 91 w 120"/>
                <a:gd name="T23" fmla="*/ 0 h 28"/>
                <a:gd name="T24" fmla="*/ 100 w 120"/>
                <a:gd name="T25" fmla="*/ 1 h 28"/>
                <a:gd name="T26" fmla="*/ 114 w 120"/>
                <a:gd name="T27" fmla="*/ 2 h 28"/>
                <a:gd name="T28" fmla="*/ 120 w 120"/>
                <a:gd name="T29" fmla="*/ 3 h 28"/>
                <a:gd name="T30" fmla="*/ 114 w 120"/>
                <a:gd name="T31" fmla="*/ 4 h 28"/>
                <a:gd name="T32" fmla="*/ 100 w 120"/>
                <a:gd name="T33" fmla="*/ 6 h 28"/>
                <a:gd name="T34" fmla="*/ 91 w 120"/>
                <a:gd name="T35" fmla="*/ 8 h 28"/>
                <a:gd name="T36" fmla="*/ 81 w 120"/>
                <a:gd name="T37" fmla="*/ 9 h 28"/>
                <a:gd name="T38" fmla="*/ 75 w 120"/>
                <a:gd name="T39" fmla="*/ 10 h 28"/>
                <a:gd name="T40" fmla="*/ 70 w 120"/>
                <a:gd name="T41" fmla="*/ 11 h 28"/>
                <a:gd name="T42" fmla="*/ 59 w 120"/>
                <a:gd name="T43" fmla="*/ 13 h 28"/>
                <a:gd name="T44" fmla="*/ 48 w 120"/>
                <a:gd name="T45" fmla="*/ 15 h 28"/>
                <a:gd name="T46" fmla="*/ 37 w 120"/>
                <a:gd name="T47" fmla="*/ 17 h 28"/>
                <a:gd name="T48" fmla="*/ 27 w 120"/>
                <a:gd name="T49" fmla="*/ 19 h 28"/>
                <a:gd name="T50" fmla="*/ 18 w 120"/>
                <a:gd name="T51" fmla="*/ 21 h 28"/>
                <a:gd name="T52" fmla="*/ 5 w 120"/>
                <a:gd name="T53" fmla="*/ 26 h 28"/>
                <a:gd name="T54" fmla="*/ 0 w 120"/>
                <a:gd name="T5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28">
                  <a:moveTo>
                    <a:pt x="0" y="28"/>
                  </a:moveTo>
                  <a:cubicBezTo>
                    <a:pt x="0" y="28"/>
                    <a:pt x="0" y="27"/>
                    <a:pt x="1" y="27"/>
                  </a:cubicBezTo>
                  <a:cubicBezTo>
                    <a:pt x="2" y="26"/>
                    <a:pt x="3" y="25"/>
                    <a:pt x="4" y="24"/>
                  </a:cubicBezTo>
                  <a:cubicBezTo>
                    <a:pt x="5" y="23"/>
                    <a:pt x="7" y="22"/>
                    <a:pt x="9" y="20"/>
                  </a:cubicBezTo>
                  <a:cubicBezTo>
                    <a:pt x="11" y="19"/>
                    <a:pt x="13" y="17"/>
                    <a:pt x="16" y="16"/>
                  </a:cubicBezTo>
                  <a:cubicBezTo>
                    <a:pt x="19" y="15"/>
                    <a:pt x="21" y="13"/>
                    <a:pt x="25" y="12"/>
                  </a:cubicBezTo>
                  <a:cubicBezTo>
                    <a:pt x="28" y="11"/>
                    <a:pt x="31" y="9"/>
                    <a:pt x="35" y="8"/>
                  </a:cubicBezTo>
                  <a:cubicBezTo>
                    <a:pt x="38" y="7"/>
                    <a:pt x="42" y="6"/>
                    <a:pt x="46" y="5"/>
                  </a:cubicBezTo>
                  <a:cubicBezTo>
                    <a:pt x="49" y="4"/>
                    <a:pt x="53" y="3"/>
                    <a:pt x="57" y="3"/>
                  </a:cubicBezTo>
                  <a:cubicBezTo>
                    <a:pt x="61" y="2"/>
                    <a:pt x="65" y="2"/>
                    <a:pt x="69" y="1"/>
                  </a:cubicBezTo>
                  <a:cubicBezTo>
                    <a:pt x="73" y="1"/>
                    <a:pt x="76" y="1"/>
                    <a:pt x="80" y="0"/>
                  </a:cubicBezTo>
                  <a:cubicBezTo>
                    <a:pt x="84" y="0"/>
                    <a:pt x="87" y="0"/>
                    <a:pt x="91" y="0"/>
                  </a:cubicBezTo>
                  <a:cubicBezTo>
                    <a:pt x="94" y="0"/>
                    <a:pt x="97" y="0"/>
                    <a:pt x="100" y="1"/>
                  </a:cubicBezTo>
                  <a:cubicBezTo>
                    <a:pt x="106" y="1"/>
                    <a:pt x="111" y="2"/>
                    <a:pt x="114" y="2"/>
                  </a:cubicBezTo>
                  <a:cubicBezTo>
                    <a:pt x="118" y="3"/>
                    <a:pt x="120" y="3"/>
                    <a:pt x="120" y="3"/>
                  </a:cubicBezTo>
                  <a:cubicBezTo>
                    <a:pt x="120" y="3"/>
                    <a:pt x="118" y="4"/>
                    <a:pt x="114" y="4"/>
                  </a:cubicBezTo>
                  <a:cubicBezTo>
                    <a:pt x="111" y="5"/>
                    <a:pt x="106" y="5"/>
                    <a:pt x="100" y="6"/>
                  </a:cubicBezTo>
                  <a:cubicBezTo>
                    <a:pt x="97" y="7"/>
                    <a:pt x="94" y="7"/>
                    <a:pt x="91" y="8"/>
                  </a:cubicBezTo>
                  <a:cubicBezTo>
                    <a:pt x="88" y="8"/>
                    <a:pt x="84" y="9"/>
                    <a:pt x="81" y="9"/>
                  </a:cubicBezTo>
                  <a:cubicBezTo>
                    <a:pt x="79" y="9"/>
                    <a:pt x="77" y="10"/>
                    <a:pt x="75" y="10"/>
                  </a:cubicBezTo>
                  <a:cubicBezTo>
                    <a:pt x="74" y="10"/>
                    <a:pt x="72" y="11"/>
                    <a:pt x="70" y="11"/>
                  </a:cubicBezTo>
                  <a:cubicBezTo>
                    <a:pt x="66" y="11"/>
                    <a:pt x="63" y="12"/>
                    <a:pt x="59" y="13"/>
                  </a:cubicBezTo>
                  <a:cubicBezTo>
                    <a:pt x="55" y="13"/>
                    <a:pt x="51" y="14"/>
                    <a:pt x="48" y="15"/>
                  </a:cubicBezTo>
                  <a:cubicBezTo>
                    <a:pt x="44" y="15"/>
                    <a:pt x="40" y="16"/>
                    <a:pt x="37" y="17"/>
                  </a:cubicBezTo>
                  <a:cubicBezTo>
                    <a:pt x="33" y="17"/>
                    <a:pt x="30" y="18"/>
                    <a:pt x="27" y="19"/>
                  </a:cubicBezTo>
                  <a:cubicBezTo>
                    <a:pt x="24" y="20"/>
                    <a:pt x="21" y="21"/>
                    <a:pt x="18" y="21"/>
                  </a:cubicBezTo>
                  <a:cubicBezTo>
                    <a:pt x="13" y="23"/>
                    <a:pt x="8" y="24"/>
                    <a:pt x="5" y="26"/>
                  </a:cubicBezTo>
                  <a:cubicBezTo>
                    <a:pt x="2" y="27"/>
                    <a:pt x="0" y="28"/>
                    <a:pt x="0" y="28"/>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9"/>
            <p:cNvSpPr/>
            <p:nvPr/>
          </p:nvSpPr>
          <p:spPr bwMode="auto">
            <a:xfrm>
              <a:off x="8328026" y="5021263"/>
              <a:ext cx="203200" cy="23813"/>
            </a:xfrm>
            <a:custGeom>
              <a:avLst/>
              <a:gdLst>
                <a:gd name="T0" fmla="*/ 0 w 95"/>
                <a:gd name="T1" fmla="*/ 10 h 11"/>
                <a:gd name="T2" fmla="*/ 4 w 95"/>
                <a:gd name="T3" fmla="*/ 9 h 11"/>
                <a:gd name="T4" fmla="*/ 15 w 95"/>
                <a:gd name="T5" fmla="*/ 5 h 11"/>
                <a:gd name="T6" fmla="*/ 30 w 95"/>
                <a:gd name="T7" fmla="*/ 2 h 11"/>
                <a:gd name="T8" fmla="*/ 38 w 95"/>
                <a:gd name="T9" fmla="*/ 1 h 11"/>
                <a:gd name="T10" fmla="*/ 47 w 95"/>
                <a:gd name="T11" fmla="*/ 0 h 11"/>
                <a:gd name="T12" fmla="*/ 56 w 95"/>
                <a:gd name="T13" fmla="*/ 0 h 11"/>
                <a:gd name="T14" fmla="*/ 65 w 95"/>
                <a:gd name="T15" fmla="*/ 1 h 11"/>
                <a:gd name="T16" fmla="*/ 81 w 95"/>
                <a:gd name="T17" fmla="*/ 4 h 11"/>
                <a:gd name="T18" fmla="*/ 87 w 95"/>
                <a:gd name="T19" fmla="*/ 6 h 11"/>
                <a:gd name="T20" fmla="*/ 91 w 95"/>
                <a:gd name="T21" fmla="*/ 8 h 11"/>
                <a:gd name="T22" fmla="*/ 95 w 95"/>
                <a:gd name="T23" fmla="*/ 10 h 11"/>
                <a:gd name="T24" fmla="*/ 91 w 95"/>
                <a:gd name="T25" fmla="*/ 10 h 11"/>
                <a:gd name="T26" fmla="*/ 86 w 95"/>
                <a:gd name="T27" fmla="*/ 10 h 11"/>
                <a:gd name="T28" fmla="*/ 80 w 95"/>
                <a:gd name="T29" fmla="*/ 10 h 11"/>
                <a:gd name="T30" fmla="*/ 65 w 95"/>
                <a:gd name="T31" fmla="*/ 10 h 11"/>
                <a:gd name="T32" fmla="*/ 56 w 95"/>
                <a:gd name="T33" fmla="*/ 10 h 11"/>
                <a:gd name="T34" fmla="*/ 48 w 95"/>
                <a:gd name="T35" fmla="*/ 10 h 11"/>
                <a:gd name="T36" fmla="*/ 15 w 95"/>
                <a:gd name="T37" fmla="*/ 11 h 11"/>
                <a:gd name="T38" fmla="*/ 4 w 95"/>
                <a:gd name="T39" fmla="*/ 11 h 11"/>
                <a:gd name="T40" fmla="*/ 0 w 95"/>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
                  <a:moveTo>
                    <a:pt x="0" y="10"/>
                  </a:moveTo>
                  <a:cubicBezTo>
                    <a:pt x="0" y="10"/>
                    <a:pt x="2" y="10"/>
                    <a:pt x="4" y="9"/>
                  </a:cubicBezTo>
                  <a:cubicBezTo>
                    <a:pt x="7" y="8"/>
                    <a:pt x="10" y="6"/>
                    <a:pt x="15" y="5"/>
                  </a:cubicBezTo>
                  <a:cubicBezTo>
                    <a:pt x="19" y="4"/>
                    <a:pt x="24" y="3"/>
                    <a:pt x="30" y="2"/>
                  </a:cubicBezTo>
                  <a:cubicBezTo>
                    <a:pt x="32" y="2"/>
                    <a:pt x="35" y="1"/>
                    <a:pt x="38" y="1"/>
                  </a:cubicBezTo>
                  <a:cubicBezTo>
                    <a:pt x="41" y="1"/>
                    <a:pt x="44" y="1"/>
                    <a:pt x="47" y="0"/>
                  </a:cubicBezTo>
                  <a:cubicBezTo>
                    <a:pt x="50" y="0"/>
                    <a:pt x="53" y="0"/>
                    <a:pt x="56" y="0"/>
                  </a:cubicBezTo>
                  <a:cubicBezTo>
                    <a:pt x="59" y="1"/>
                    <a:pt x="62" y="1"/>
                    <a:pt x="65" y="1"/>
                  </a:cubicBezTo>
                  <a:cubicBezTo>
                    <a:pt x="71" y="2"/>
                    <a:pt x="76" y="3"/>
                    <a:pt x="81" y="4"/>
                  </a:cubicBezTo>
                  <a:cubicBezTo>
                    <a:pt x="83" y="5"/>
                    <a:pt x="85" y="6"/>
                    <a:pt x="87" y="6"/>
                  </a:cubicBezTo>
                  <a:cubicBezTo>
                    <a:pt x="88" y="7"/>
                    <a:pt x="90" y="8"/>
                    <a:pt x="91" y="8"/>
                  </a:cubicBezTo>
                  <a:cubicBezTo>
                    <a:pt x="93" y="10"/>
                    <a:pt x="95" y="10"/>
                    <a:pt x="95" y="10"/>
                  </a:cubicBezTo>
                  <a:cubicBezTo>
                    <a:pt x="95" y="10"/>
                    <a:pt x="93" y="10"/>
                    <a:pt x="91" y="10"/>
                  </a:cubicBezTo>
                  <a:cubicBezTo>
                    <a:pt x="89" y="10"/>
                    <a:pt x="88" y="10"/>
                    <a:pt x="86" y="10"/>
                  </a:cubicBezTo>
                  <a:cubicBezTo>
                    <a:pt x="84" y="10"/>
                    <a:pt x="82" y="10"/>
                    <a:pt x="80" y="10"/>
                  </a:cubicBezTo>
                  <a:cubicBezTo>
                    <a:pt x="75" y="10"/>
                    <a:pt x="70" y="10"/>
                    <a:pt x="65" y="10"/>
                  </a:cubicBezTo>
                  <a:cubicBezTo>
                    <a:pt x="62" y="10"/>
                    <a:pt x="59" y="10"/>
                    <a:pt x="56" y="10"/>
                  </a:cubicBezTo>
                  <a:cubicBezTo>
                    <a:pt x="54" y="10"/>
                    <a:pt x="51" y="10"/>
                    <a:pt x="48" y="10"/>
                  </a:cubicBezTo>
                  <a:cubicBezTo>
                    <a:pt x="36" y="11"/>
                    <a:pt x="24" y="11"/>
                    <a:pt x="15" y="11"/>
                  </a:cubicBezTo>
                  <a:cubicBezTo>
                    <a:pt x="11" y="11"/>
                    <a:pt x="7" y="11"/>
                    <a:pt x="4" y="11"/>
                  </a:cubicBezTo>
                  <a:cubicBezTo>
                    <a:pt x="2" y="11"/>
                    <a:pt x="0" y="10"/>
                    <a:pt x="0" y="1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20"/>
            <p:cNvSpPr/>
            <p:nvPr/>
          </p:nvSpPr>
          <p:spPr bwMode="auto">
            <a:xfrm>
              <a:off x="7847013" y="5375275"/>
              <a:ext cx="417513" cy="90488"/>
            </a:xfrm>
            <a:custGeom>
              <a:avLst/>
              <a:gdLst>
                <a:gd name="T0" fmla="*/ 195 w 195"/>
                <a:gd name="T1" fmla="*/ 12 h 42"/>
                <a:gd name="T2" fmla="*/ 164 w 195"/>
                <a:gd name="T3" fmla="*/ 13 h 42"/>
                <a:gd name="T4" fmla="*/ 133 w 195"/>
                <a:gd name="T5" fmla="*/ 15 h 42"/>
                <a:gd name="T6" fmla="*/ 115 w 195"/>
                <a:gd name="T7" fmla="*/ 17 h 42"/>
                <a:gd name="T8" fmla="*/ 96 w 195"/>
                <a:gd name="T9" fmla="*/ 19 h 42"/>
                <a:gd name="T10" fmla="*/ 78 w 195"/>
                <a:gd name="T11" fmla="*/ 22 h 42"/>
                <a:gd name="T12" fmla="*/ 61 w 195"/>
                <a:gd name="T13" fmla="*/ 25 h 42"/>
                <a:gd name="T14" fmla="*/ 44 w 195"/>
                <a:gd name="T15" fmla="*/ 29 h 42"/>
                <a:gd name="T16" fmla="*/ 30 w 195"/>
                <a:gd name="T17" fmla="*/ 32 h 42"/>
                <a:gd name="T18" fmla="*/ 18 w 195"/>
                <a:gd name="T19" fmla="*/ 36 h 42"/>
                <a:gd name="T20" fmla="*/ 9 w 195"/>
                <a:gd name="T21" fmla="*/ 39 h 42"/>
                <a:gd name="T22" fmla="*/ 1 w 195"/>
                <a:gd name="T23" fmla="*/ 42 h 42"/>
                <a:gd name="T24" fmla="*/ 0 w 195"/>
                <a:gd name="T25" fmla="*/ 41 h 42"/>
                <a:gd name="T26" fmla="*/ 8 w 195"/>
                <a:gd name="T27" fmla="*/ 38 h 42"/>
                <a:gd name="T28" fmla="*/ 17 w 195"/>
                <a:gd name="T29" fmla="*/ 34 h 42"/>
                <a:gd name="T30" fmla="*/ 29 w 195"/>
                <a:gd name="T31" fmla="*/ 30 h 42"/>
                <a:gd name="T32" fmla="*/ 43 w 195"/>
                <a:gd name="T33" fmla="*/ 25 h 42"/>
                <a:gd name="T34" fmla="*/ 60 w 195"/>
                <a:gd name="T35" fmla="*/ 21 h 42"/>
                <a:gd name="T36" fmla="*/ 77 w 195"/>
                <a:gd name="T37" fmla="*/ 16 h 42"/>
                <a:gd name="T38" fmla="*/ 95 w 195"/>
                <a:gd name="T39" fmla="*/ 13 h 42"/>
                <a:gd name="T40" fmla="*/ 114 w 195"/>
                <a:gd name="T41" fmla="*/ 10 h 42"/>
                <a:gd name="T42" fmla="*/ 132 w 195"/>
                <a:gd name="T43" fmla="*/ 7 h 42"/>
                <a:gd name="T44" fmla="*/ 163 w 195"/>
                <a:gd name="T45" fmla="*/ 3 h 42"/>
                <a:gd name="T46" fmla="*/ 194 w 195"/>
                <a:gd name="T47" fmla="*/ 0 h 42"/>
                <a:gd name="T48" fmla="*/ 195 w 195"/>
                <a:gd name="T4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42">
                  <a:moveTo>
                    <a:pt x="195" y="12"/>
                  </a:moveTo>
                  <a:cubicBezTo>
                    <a:pt x="195" y="12"/>
                    <a:pt x="183" y="12"/>
                    <a:pt x="164" y="13"/>
                  </a:cubicBezTo>
                  <a:cubicBezTo>
                    <a:pt x="155" y="14"/>
                    <a:pt x="144" y="14"/>
                    <a:pt x="133" y="15"/>
                  </a:cubicBezTo>
                  <a:cubicBezTo>
                    <a:pt x="127" y="16"/>
                    <a:pt x="121" y="16"/>
                    <a:pt x="115" y="17"/>
                  </a:cubicBezTo>
                  <a:cubicBezTo>
                    <a:pt x="109" y="18"/>
                    <a:pt x="103" y="19"/>
                    <a:pt x="96" y="19"/>
                  </a:cubicBezTo>
                  <a:cubicBezTo>
                    <a:pt x="90" y="20"/>
                    <a:pt x="84" y="21"/>
                    <a:pt x="78" y="22"/>
                  </a:cubicBezTo>
                  <a:cubicBezTo>
                    <a:pt x="72" y="23"/>
                    <a:pt x="66" y="24"/>
                    <a:pt x="61" y="25"/>
                  </a:cubicBezTo>
                  <a:cubicBezTo>
                    <a:pt x="55" y="26"/>
                    <a:pt x="49" y="28"/>
                    <a:pt x="44" y="29"/>
                  </a:cubicBezTo>
                  <a:cubicBezTo>
                    <a:pt x="39" y="30"/>
                    <a:pt x="34" y="31"/>
                    <a:pt x="30" y="32"/>
                  </a:cubicBezTo>
                  <a:cubicBezTo>
                    <a:pt x="25" y="34"/>
                    <a:pt x="21" y="35"/>
                    <a:pt x="18" y="36"/>
                  </a:cubicBezTo>
                  <a:cubicBezTo>
                    <a:pt x="14" y="37"/>
                    <a:pt x="11" y="38"/>
                    <a:pt x="9" y="39"/>
                  </a:cubicBezTo>
                  <a:cubicBezTo>
                    <a:pt x="3" y="41"/>
                    <a:pt x="1" y="42"/>
                    <a:pt x="1" y="42"/>
                  </a:cubicBezTo>
                  <a:cubicBezTo>
                    <a:pt x="0" y="41"/>
                    <a:pt x="0" y="41"/>
                    <a:pt x="0" y="41"/>
                  </a:cubicBezTo>
                  <a:cubicBezTo>
                    <a:pt x="0" y="41"/>
                    <a:pt x="3" y="40"/>
                    <a:pt x="8" y="38"/>
                  </a:cubicBezTo>
                  <a:cubicBezTo>
                    <a:pt x="10" y="37"/>
                    <a:pt x="13" y="35"/>
                    <a:pt x="17" y="34"/>
                  </a:cubicBezTo>
                  <a:cubicBezTo>
                    <a:pt x="21" y="33"/>
                    <a:pt x="25" y="31"/>
                    <a:pt x="29" y="30"/>
                  </a:cubicBezTo>
                  <a:cubicBezTo>
                    <a:pt x="33" y="28"/>
                    <a:pt x="38" y="27"/>
                    <a:pt x="43" y="25"/>
                  </a:cubicBezTo>
                  <a:cubicBezTo>
                    <a:pt x="49" y="24"/>
                    <a:pt x="54" y="22"/>
                    <a:pt x="60" y="21"/>
                  </a:cubicBezTo>
                  <a:cubicBezTo>
                    <a:pt x="65" y="19"/>
                    <a:pt x="71" y="18"/>
                    <a:pt x="77" y="16"/>
                  </a:cubicBezTo>
                  <a:cubicBezTo>
                    <a:pt x="83" y="15"/>
                    <a:pt x="89" y="14"/>
                    <a:pt x="95" y="13"/>
                  </a:cubicBezTo>
                  <a:cubicBezTo>
                    <a:pt x="102" y="12"/>
                    <a:pt x="108" y="10"/>
                    <a:pt x="114" y="10"/>
                  </a:cubicBezTo>
                  <a:cubicBezTo>
                    <a:pt x="120" y="9"/>
                    <a:pt x="126" y="8"/>
                    <a:pt x="132" y="7"/>
                  </a:cubicBezTo>
                  <a:cubicBezTo>
                    <a:pt x="143" y="5"/>
                    <a:pt x="154" y="4"/>
                    <a:pt x="163" y="3"/>
                  </a:cubicBezTo>
                  <a:cubicBezTo>
                    <a:pt x="182" y="1"/>
                    <a:pt x="194" y="0"/>
                    <a:pt x="194" y="0"/>
                  </a:cubicBezTo>
                  <a:lnTo>
                    <a:pt x="19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1"/>
            <p:cNvSpPr/>
            <p:nvPr/>
          </p:nvSpPr>
          <p:spPr bwMode="auto">
            <a:xfrm>
              <a:off x="8091488" y="5143500"/>
              <a:ext cx="481013" cy="606425"/>
            </a:xfrm>
            <a:custGeom>
              <a:avLst/>
              <a:gdLst>
                <a:gd name="T0" fmla="*/ 73 w 225"/>
                <a:gd name="T1" fmla="*/ 17 h 283"/>
                <a:gd name="T2" fmla="*/ 24 w 225"/>
                <a:gd name="T3" fmla="*/ 15 h 283"/>
                <a:gd name="T4" fmla="*/ 21 w 225"/>
                <a:gd name="T5" fmla="*/ 16 h 283"/>
                <a:gd name="T6" fmla="*/ 13 w 225"/>
                <a:gd name="T7" fmla="*/ 24 h 283"/>
                <a:gd name="T8" fmla="*/ 9 w 225"/>
                <a:gd name="T9" fmla="*/ 33 h 283"/>
                <a:gd name="T10" fmla="*/ 7 w 225"/>
                <a:gd name="T11" fmla="*/ 49 h 283"/>
                <a:gd name="T12" fmla="*/ 9 w 225"/>
                <a:gd name="T13" fmla="*/ 76 h 283"/>
                <a:gd name="T14" fmla="*/ 14 w 225"/>
                <a:gd name="T15" fmla="*/ 79 h 283"/>
                <a:gd name="T16" fmla="*/ 32 w 225"/>
                <a:gd name="T17" fmla="*/ 91 h 283"/>
                <a:gd name="T18" fmla="*/ 53 w 225"/>
                <a:gd name="T19" fmla="*/ 100 h 283"/>
                <a:gd name="T20" fmla="*/ 74 w 225"/>
                <a:gd name="T21" fmla="*/ 107 h 283"/>
                <a:gd name="T22" fmla="*/ 96 w 225"/>
                <a:gd name="T23" fmla="*/ 112 h 283"/>
                <a:gd name="T24" fmla="*/ 118 w 225"/>
                <a:gd name="T25" fmla="*/ 116 h 283"/>
                <a:gd name="T26" fmla="*/ 119 w 225"/>
                <a:gd name="T27" fmla="*/ 124 h 283"/>
                <a:gd name="T28" fmla="*/ 95 w 225"/>
                <a:gd name="T29" fmla="*/ 132 h 283"/>
                <a:gd name="T30" fmla="*/ 61 w 225"/>
                <a:gd name="T31" fmla="*/ 153 h 283"/>
                <a:gd name="T32" fmla="*/ 43 w 225"/>
                <a:gd name="T33" fmla="*/ 171 h 283"/>
                <a:gd name="T34" fmla="*/ 31 w 225"/>
                <a:gd name="T35" fmla="*/ 187 h 283"/>
                <a:gd name="T36" fmla="*/ 17 w 225"/>
                <a:gd name="T37" fmla="*/ 217 h 283"/>
                <a:gd name="T38" fmla="*/ 7 w 225"/>
                <a:gd name="T39" fmla="*/ 255 h 283"/>
                <a:gd name="T40" fmla="*/ 4 w 225"/>
                <a:gd name="T41" fmla="*/ 282 h 283"/>
                <a:gd name="T42" fmla="*/ 3 w 225"/>
                <a:gd name="T43" fmla="*/ 268 h 283"/>
                <a:gd name="T44" fmla="*/ 10 w 225"/>
                <a:gd name="T45" fmla="*/ 229 h 283"/>
                <a:gd name="T46" fmla="*/ 24 w 225"/>
                <a:gd name="T47" fmla="*/ 191 h 283"/>
                <a:gd name="T48" fmla="*/ 35 w 225"/>
                <a:gd name="T49" fmla="*/ 174 h 283"/>
                <a:gd name="T50" fmla="*/ 53 w 225"/>
                <a:gd name="T51" fmla="*/ 153 h 283"/>
                <a:gd name="T52" fmla="*/ 80 w 225"/>
                <a:gd name="T53" fmla="*/ 132 h 283"/>
                <a:gd name="T54" fmla="*/ 117 w 225"/>
                <a:gd name="T55" fmla="*/ 116 h 283"/>
                <a:gd name="T56" fmla="*/ 102 w 225"/>
                <a:gd name="T57" fmla="*/ 123 h 283"/>
                <a:gd name="T58" fmla="*/ 79 w 225"/>
                <a:gd name="T59" fmla="*/ 119 h 283"/>
                <a:gd name="T60" fmla="*/ 57 w 225"/>
                <a:gd name="T61" fmla="*/ 112 h 283"/>
                <a:gd name="T62" fmla="*/ 35 w 225"/>
                <a:gd name="T63" fmla="*/ 103 h 283"/>
                <a:gd name="T64" fmla="*/ 15 w 225"/>
                <a:gd name="T65" fmla="*/ 90 h 283"/>
                <a:gd name="T66" fmla="*/ 3 w 225"/>
                <a:gd name="T67" fmla="*/ 79 h 283"/>
                <a:gd name="T68" fmla="*/ 1 w 225"/>
                <a:gd name="T69" fmla="*/ 68 h 283"/>
                <a:gd name="T70" fmla="*/ 0 w 225"/>
                <a:gd name="T71" fmla="*/ 39 h 283"/>
                <a:gd name="T72" fmla="*/ 2 w 225"/>
                <a:gd name="T73" fmla="*/ 29 h 283"/>
                <a:gd name="T74" fmla="*/ 9 w 225"/>
                <a:gd name="T75" fmla="*/ 15 h 283"/>
                <a:gd name="T76" fmla="*/ 24 w 225"/>
                <a:gd name="T77" fmla="*/ 7 h 283"/>
                <a:gd name="T78" fmla="*/ 48 w 225"/>
                <a:gd name="T79" fmla="*/ 8 h 283"/>
                <a:gd name="T80" fmla="*/ 121 w 225"/>
                <a:gd name="T81" fmla="*/ 7 h 283"/>
                <a:gd name="T82" fmla="*/ 225 w 225"/>
                <a:gd name="T83"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83">
                  <a:moveTo>
                    <a:pt x="219" y="12"/>
                  </a:moveTo>
                  <a:cubicBezTo>
                    <a:pt x="187" y="15"/>
                    <a:pt x="154" y="16"/>
                    <a:pt x="122" y="17"/>
                  </a:cubicBezTo>
                  <a:cubicBezTo>
                    <a:pt x="105" y="17"/>
                    <a:pt x="89" y="17"/>
                    <a:pt x="73" y="17"/>
                  </a:cubicBezTo>
                  <a:cubicBezTo>
                    <a:pt x="69" y="17"/>
                    <a:pt x="65" y="17"/>
                    <a:pt x="60" y="17"/>
                  </a:cubicBezTo>
                  <a:cubicBezTo>
                    <a:pt x="56" y="17"/>
                    <a:pt x="52" y="17"/>
                    <a:pt x="48" y="16"/>
                  </a:cubicBezTo>
                  <a:cubicBezTo>
                    <a:pt x="40" y="16"/>
                    <a:pt x="32" y="16"/>
                    <a:pt x="24" y="15"/>
                  </a:cubicBezTo>
                  <a:cubicBezTo>
                    <a:pt x="24" y="15"/>
                    <a:pt x="24" y="15"/>
                    <a:pt x="24" y="15"/>
                  </a:cubicBezTo>
                  <a:cubicBezTo>
                    <a:pt x="24" y="15"/>
                    <a:pt x="23" y="15"/>
                    <a:pt x="23" y="15"/>
                  </a:cubicBezTo>
                  <a:cubicBezTo>
                    <a:pt x="22" y="15"/>
                    <a:pt x="22" y="16"/>
                    <a:pt x="21" y="16"/>
                  </a:cubicBezTo>
                  <a:cubicBezTo>
                    <a:pt x="20" y="16"/>
                    <a:pt x="19" y="17"/>
                    <a:pt x="18" y="18"/>
                  </a:cubicBezTo>
                  <a:cubicBezTo>
                    <a:pt x="17" y="19"/>
                    <a:pt x="16" y="19"/>
                    <a:pt x="15" y="20"/>
                  </a:cubicBezTo>
                  <a:cubicBezTo>
                    <a:pt x="14" y="21"/>
                    <a:pt x="14" y="22"/>
                    <a:pt x="13" y="24"/>
                  </a:cubicBezTo>
                  <a:cubicBezTo>
                    <a:pt x="12" y="25"/>
                    <a:pt x="12" y="26"/>
                    <a:pt x="11" y="27"/>
                  </a:cubicBezTo>
                  <a:cubicBezTo>
                    <a:pt x="10" y="29"/>
                    <a:pt x="10" y="30"/>
                    <a:pt x="10" y="31"/>
                  </a:cubicBezTo>
                  <a:cubicBezTo>
                    <a:pt x="9" y="33"/>
                    <a:pt x="9" y="33"/>
                    <a:pt x="9" y="33"/>
                  </a:cubicBezTo>
                  <a:cubicBezTo>
                    <a:pt x="9" y="36"/>
                    <a:pt x="9" y="36"/>
                    <a:pt x="9" y="36"/>
                  </a:cubicBezTo>
                  <a:cubicBezTo>
                    <a:pt x="8" y="37"/>
                    <a:pt x="8" y="38"/>
                    <a:pt x="8" y="40"/>
                  </a:cubicBezTo>
                  <a:cubicBezTo>
                    <a:pt x="8" y="43"/>
                    <a:pt x="7" y="46"/>
                    <a:pt x="7" y="49"/>
                  </a:cubicBezTo>
                  <a:cubicBezTo>
                    <a:pt x="7" y="52"/>
                    <a:pt x="7" y="55"/>
                    <a:pt x="7" y="58"/>
                  </a:cubicBezTo>
                  <a:cubicBezTo>
                    <a:pt x="7" y="61"/>
                    <a:pt x="7" y="64"/>
                    <a:pt x="8" y="67"/>
                  </a:cubicBezTo>
                  <a:cubicBezTo>
                    <a:pt x="9" y="76"/>
                    <a:pt x="9" y="76"/>
                    <a:pt x="9" y="76"/>
                  </a:cubicBezTo>
                  <a:cubicBezTo>
                    <a:pt x="8" y="75"/>
                    <a:pt x="8" y="75"/>
                    <a:pt x="8" y="75"/>
                  </a:cubicBezTo>
                  <a:cubicBezTo>
                    <a:pt x="8" y="75"/>
                    <a:pt x="8" y="75"/>
                    <a:pt x="8" y="75"/>
                  </a:cubicBezTo>
                  <a:cubicBezTo>
                    <a:pt x="10" y="76"/>
                    <a:pt x="12" y="78"/>
                    <a:pt x="14" y="79"/>
                  </a:cubicBezTo>
                  <a:cubicBezTo>
                    <a:pt x="16" y="81"/>
                    <a:pt x="18" y="82"/>
                    <a:pt x="20" y="84"/>
                  </a:cubicBezTo>
                  <a:cubicBezTo>
                    <a:pt x="22" y="85"/>
                    <a:pt x="24" y="86"/>
                    <a:pt x="26" y="88"/>
                  </a:cubicBezTo>
                  <a:cubicBezTo>
                    <a:pt x="28" y="89"/>
                    <a:pt x="30" y="90"/>
                    <a:pt x="32" y="91"/>
                  </a:cubicBezTo>
                  <a:cubicBezTo>
                    <a:pt x="35" y="93"/>
                    <a:pt x="37" y="94"/>
                    <a:pt x="39" y="95"/>
                  </a:cubicBezTo>
                  <a:cubicBezTo>
                    <a:pt x="41" y="96"/>
                    <a:pt x="44" y="97"/>
                    <a:pt x="46" y="98"/>
                  </a:cubicBezTo>
                  <a:cubicBezTo>
                    <a:pt x="48" y="99"/>
                    <a:pt x="50" y="100"/>
                    <a:pt x="53" y="100"/>
                  </a:cubicBezTo>
                  <a:cubicBezTo>
                    <a:pt x="55" y="101"/>
                    <a:pt x="57" y="102"/>
                    <a:pt x="60" y="103"/>
                  </a:cubicBezTo>
                  <a:cubicBezTo>
                    <a:pt x="67" y="105"/>
                    <a:pt x="67" y="105"/>
                    <a:pt x="67" y="105"/>
                  </a:cubicBezTo>
                  <a:cubicBezTo>
                    <a:pt x="69" y="106"/>
                    <a:pt x="72" y="107"/>
                    <a:pt x="74" y="107"/>
                  </a:cubicBezTo>
                  <a:cubicBezTo>
                    <a:pt x="77" y="108"/>
                    <a:pt x="79" y="109"/>
                    <a:pt x="81" y="109"/>
                  </a:cubicBezTo>
                  <a:cubicBezTo>
                    <a:pt x="84" y="109"/>
                    <a:pt x="86" y="110"/>
                    <a:pt x="89" y="111"/>
                  </a:cubicBezTo>
                  <a:cubicBezTo>
                    <a:pt x="91" y="111"/>
                    <a:pt x="94" y="112"/>
                    <a:pt x="96" y="112"/>
                  </a:cubicBezTo>
                  <a:cubicBezTo>
                    <a:pt x="99" y="112"/>
                    <a:pt x="101" y="113"/>
                    <a:pt x="104" y="113"/>
                  </a:cubicBezTo>
                  <a:cubicBezTo>
                    <a:pt x="111" y="115"/>
                    <a:pt x="111" y="115"/>
                    <a:pt x="111" y="115"/>
                  </a:cubicBezTo>
                  <a:cubicBezTo>
                    <a:pt x="113" y="115"/>
                    <a:pt x="116" y="115"/>
                    <a:pt x="118" y="116"/>
                  </a:cubicBezTo>
                  <a:cubicBezTo>
                    <a:pt x="119" y="116"/>
                    <a:pt x="119" y="116"/>
                    <a:pt x="119" y="116"/>
                  </a:cubicBezTo>
                  <a:cubicBezTo>
                    <a:pt x="121" y="116"/>
                    <a:pt x="123" y="119"/>
                    <a:pt x="122" y="121"/>
                  </a:cubicBezTo>
                  <a:cubicBezTo>
                    <a:pt x="122" y="122"/>
                    <a:pt x="121" y="123"/>
                    <a:pt x="119" y="124"/>
                  </a:cubicBezTo>
                  <a:cubicBezTo>
                    <a:pt x="119" y="124"/>
                    <a:pt x="119" y="124"/>
                    <a:pt x="119" y="124"/>
                  </a:cubicBezTo>
                  <a:cubicBezTo>
                    <a:pt x="115" y="124"/>
                    <a:pt x="111" y="126"/>
                    <a:pt x="107" y="127"/>
                  </a:cubicBezTo>
                  <a:cubicBezTo>
                    <a:pt x="103" y="129"/>
                    <a:pt x="98" y="130"/>
                    <a:pt x="95" y="132"/>
                  </a:cubicBezTo>
                  <a:cubicBezTo>
                    <a:pt x="91" y="134"/>
                    <a:pt x="87" y="136"/>
                    <a:pt x="83" y="138"/>
                  </a:cubicBezTo>
                  <a:cubicBezTo>
                    <a:pt x="79" y="140"/>
                    <a:pt x="75" y="142"/>
                    <a:pt x="72" y="145"/>
                  </a:cubicBezTo>
                  <a:cubicBezTo>
                    <a:pt x="68" y="147"/>
                    <a:pt x="65" y="150"/>
                    <a:pt x="61" y="153"/>
                  </a:cubicBezTo>
                  <a:cubicBezTo>
                    <a:pt x="60" y="154"/>
                    <a:pt x="58" y="156"/>
                    <a:pt x="57" y="157"/>
                  </a:cubicBezTo>
                  <a:cubicBezTo>
                    <a:pt x="55" y="159"/>
                    <a:pt x="53" y="160"/>
                    <a:pt x="52" y="162"/>
                  </a:cubicBezTo>
                  <a:cubicBezTo>
                    <a:pt x="49" y="165"/>
                    <a:pt x="46" y="168"/>
                    <a:pt x="43" y="171"/>
                  </a:cubicBezTo>
                  <a:cubicBezTo>
                    <a:pt x="39" y="176"/>
                    <a:pt x="39" y="176"/>
                    <a:pt x="39" y="176"/>
                  </a:cubicBezTo>
                  <a:cubicBezTo>
                    <a:pt x="35" y="182"/>
                    <a:pt x="35" y="182"/>
                    <a:pt x="35" y="182"/>
                  </a:cubicBezTo>
                  <a:cubicBezTo>
                    <a:pt x="34" y="184"/>
                    <a:pt x="33" y="185"/>
                    <a:pt x="31" y="187"/>
                  </a:cubicBezTo>
                  <a:cubicBezTo>
                    <a:pt x="30" y="189"/>
                    <a:pt x="29" y="191"/>
                    <a:pt x="28" y="193"/>
                  </a:cubicBezTo>
                  <a:cubicBezTo>
                    <a:pt x="26" y="197"/>
                    <a:pt x="24" y="201"/>
                    <a:pt x="22" y="205"/>
                  </a:cubicBezTo>
                  <a:cubicBezTo>
                    <a:pt x="20" y="209"/>
                    <a:pt x="18" y="213"/>
                    <a:pt x="17" y="217"/>
                  </a:cubicBezTo>
                  <a:cubicBezTo>
                    <a:pt x="15" y="221"/>
                    <a:pt x="14" y="225"/>
                    <a:pt x="13" y="229"/>
                  </a:cubicBezTo>
                  <a:cubicBezTo>
                    <a:pt x="11" y="234"/>
                    <a:pt x="10" y="238"/>
                    <a:pt x="9" y="242"/>
                  </a:cubicBezTo>
                  <a:cubicBezTo>
                    <a:pt x="8" y="246"/>
                    <a:pt x="8" y="251"/>
                    <a:pt x="7" y="255"/>
                  </a:cubicBezTo>
                  <a:cubicBezTo>
                    <a:pt x="6" y="260"/>
                    <a:pt x="6" y="264"/>
                    <a:pt x="5" y="268"/>
                  </a:cubicBezTo>
                  <a:cubicBezTo>
                    <a:pt x="4" y="282"/>
                    <a:pt x="4" y="282"/>
                    <a:pt x="4" y="282"/>
                  </a:cubicBezTo>
                  <a:cubicBezTo>
                    <a:pt x="4" y="282"/>
                    <a:pt x="4" y="282"/>
                    <a:pt x="4" y="282"/>
                  </a:cubicBezTo>
                  <a:cubicBezTo>
                    <a:pt x="4" y="282"/>
                    <a:pt x="4" y="283"/>
                    <a:pt x="3" y="283"/>
                  </a:cubicBezTo>
                  <a:cubicBezTo>
                    <a:pt x="3" y="282"/>
                    <a:pt x="3" y="282"/>
                    <a:pt x="3" y="282"/>
                  </a:cubicBezTo>
                  <a:cubicBezTo>
                    <a:pt x="3" y="268"/>
                    <a:pt x="3" y="268"/>
                    <a:pt x="3" y="268"/>
                  </a:cubicBezTo>
                  <a:cubicBezTo>
                    <a:pt x="4" y="264"/>
                    <a:pt x="4" y="259"/>
                    <a:pt x="5" y="255"/>
                  </a:cubicBezTo>
                  <a:cubicBezTo>
                    <a:pt x="5" y="250"/>
                    <a:pt x="6" y="246"/>
                    <a:pt x="7" y="242"/>
                  </a:cubicBezTo>
                  <a:cubicBezTo>
                    <a:pt x="8" y="237"/>
                    <a:pt x="8" y="233"/>
                    <a:pt x="10" y="229"/>
                  </a:cubicBezTo>
                  <a:cubicBezTo>
                    <a:pt x="11" y="224"/>
                    <a:pt x="12" y="220"/>
                    <a:pt x="14" y="216"/>
                  </a:cubicBezTo>
                  <a:cubicBezTo>
                    <a:pt x="15" y="211"/>
                    <a:pt x="17" y="207"/>
                    <a:pt x="18" y="203"/>
                  </a:cubicBezTo>
                  <a:cubicBezTo>
                    <a:pt x="20" y="199"/>
                    <a:pt x="22" y="195"/>
                    <a:pt x="24" y="191"/>
                  </a:cubicBezTo>
                  <a:cubicBezTo>
                    <a:pt x="25" y="189"/>
                    <a:pt x="26" y="187"/>
                    <a:pt x="28" y="185"/>
                  </a:cubicBezTo>
                  <a:cubicBezTo>
                    <a:pt x="29" y="183"/>
                    <a:pt x="30" y="181"/>
                    <a:pt x="31" y="179"/>
                  </a:cubicBezTo>
                  <a:cubicBezTo>
                    <a:pt x="35" y="174"/>
                    <a:pt x="35" y="174"/>
                    <a:pt x="35" y="174"/>
                  </a:cubicBezTo>
                  <a:cubicBezTo>
                    <a:pt x="39" y="168"/>
                    <a:pt x="39" y="168"/>
                    <a:pt x="39" y="168"/>
                  </a:cubicBezTo>
                  <a:cubicBezTo>
                    <a:pt x="42" y="165"/>
                    <a:pt x="45" y="161"/>
                    <a:pt x="48" y="158"/>
                  </a:cubicBezTo>
                  <a:cubicBezTo>
                    <a:pt x="49" y="156"/>
                    <a:pt x="51" y="155"/>
                    <a:pt x="53" y="153"/>
                  </a:cubicBezTo>
                  <a:cubicBezTo>
                    <a:pt x="54" y="151"/>
                    <a:pt x="56" y="150"/>
                    <a:pt x="58" y="148"/>
                  </a:cubicBezTo>
                  <a:cubicBezTo>
                    <a:pt x="61" y="145"/>
                    <a:pt x="65" y="142"/>
                    <a:pt x="68" y="140"/>
                  </a:cubicBezTo>
                  <a:cubicBezTo>
                    <a:pt x="72" y="137"/>
                    <a:pt x="76" y="134"/>
                    <a:pt x="80" y="132"/>
                  </a:cubicBezTo>
                  <a:cubicBezTo>
                    <a:pt x="83" y="130"/>
                    <a:pt x="87" y="128"/>
                    <a:pt x="92" y="126"/>
                  </a:cubicBezTo>
                  <a:cubicBezTo>
                    <a:pt x="96" y="124"/>
                    <a:pt x="100" y="122"/>
                    <a:pt x="104" y="120"/>
                  </a:cubicBezTo>
                  <a:cubicBezTo>
                    <a:pt x="108" y="118"/>
                    <a:pt x="113" y="117"/>
                    <a:pt x="117" y="116"/>
                  </a:cubicBezTo>
                  <a:cubicBezTo>
                    <a:pt x="117" y="116"/>
                    <a:pt x="117" y="116"/>
                    <a:pt x="117" y="116"/>
                  </a:cubicBezTo>
                  <a:cubicBezTo>
                    <a:pt x="118" y="124"/>
                    <a:pt x="118" y="124"/>
                    <a:pt x="118" y="124"/>
                  </a:cubicBezTo>
                  <a:cubicBezTo>
                    <a:pt x="113" y="124"/>
                    <a:pt x="107" y="123"/>
                    <a:pt x="102" y="123"/>
                  </a:cubicBezTo>
                  <a:cubicBezTo>
                    <a:pt x="100" y="123"/>
                    <a:pt x="97" y="122"/>
                    <a:pt x="94" y="122"/>
                  </a:cubicBezTo>
                  <a:cubicBezTo>
                    <a:pt x="92" y="122"/>
                    <a:pt x="89" y="121"/>
                    <a:pt x="87" y="121"/>
                  </a:cubicBezTo>
                  <a:cubicBezTo>
                    <a:pt x="84" y="120"/>
                    <a:pt x="82" y="120"/>
                    <a:pt x="79" y="119"/>
                  </a:cubicBezTo>
                  <a:cubicBezTo>
                    <a:pt x="77" y="119"/>
                    <a:pt x="74" y="118"/>
                    <a:pt x="72" y="117"/>
                  </a:cubicBezTo>
                  <a:cubicBezTo>
                    <a:pt x="69" y="116"/>
                    <a:pt x="66" y="116"/>
                    <a:pt x="64" y="115"/>
                  </a:cubicBezTo>
                  <a:cubicBezTo>
                    <a:pt x="57" y="112"/>
                    <a:pt x="57" y="112"/>
                    <a:pt x="57" y="112"/>
                  </a:cubicBezTo>
                  <a:cubicBezTo>
                    <a:pt x="54" y="111"/>
                    <a:pt x="52" y="110"/>
                    <a:pt x="49" y="109"/>
                  </a:cubicBezTo>
                  <a:cubicBezTo>
                    <a:pt x="47" y="108"/>
                    <a:pt x="44" y="107"/>
                    <a:pt x="42" y="106"/>
                  </a:cubicBezTo>
                  <a:cubicBezTo>
                    <a:pt x="40" y="105"/>
                    <a:pt x="37" y="104"/>
                    <a:pt x="35" y="103"/>
                  </a:cubicBezTo>
                  <a:cubicBezTo>
                    <a:pt x="33" y="101"/>
                    <a:pt x="30" y="100"/>
                    <a:pt x="28" y="99"/>
                  </a:cubicBezTo>
                  <a:cubicBezTo>
                    <a:pt x="26" y="97"/>
                    <a:pt x="24" y="96"/>
                    <a:pt x="21" y="95"/>
                  </a:cubicBezTo>
                  <a:cubicBezTo>
                    <a:pt x="19" y="93"/>
                    <a:pt x="17" y="92"/>
                    <a:pt x="15" y="90"/>
                  </a:cubicBezTo>
                  <a:cubicBezTo>
                    <a:pt x="13" y="88"/>
                    <a:pt x="11" y="87"/>
                    <a:pt x="9" y="85"/>
                  </a:cubicBezTo>
                  <a:cubicBezTo>
                    <a:pt x="7" y="83"/>
                    <a:pt x="5" y="81"/>
                    <a:pt x="3" y="79"/>
                  </a:cubicBezTo>
                  <a:cubicBezTo>
                    <a:pt x="3" y="79"/>
                    <a:pt x="3" y="79"/>
                    <a:pt x="3" y="79"/>
                  </a:cubicBezTo>
                  <a:cubicBezTo>
                    <a:pt x="3" y="78"/>
                    <a:pt x="3" y="78"/>
                    <a:pt x="2" y="77"/>
                  </a:cubicBezTo>
                  <a:cubicBezTo>
                    <a:pt x="2" y="77"/>
                    <a:pt x="2" y="77"/>
                    <a:pt x="2" y="77"/>
                  </a:cubicBezTo>
                  <a:cubicBezTo>
                    <a:pt x="1" y="68"/>
                    <a:pt x="1" y="68"/>
                    <a:pt x="1" y="68"/>
                  </a:cubicBezTo>
                  <a:cubicBezTo>
                    <a:pt x="1" y="65"/>
                    <a:pt x="1" y="62"/>
                    <a:pt x="0" y="58"/>
                  </a:cubicBezTo>
                  <a:cubicBezTo>
                    <a:pt x="0" y="55"/>
                    <a:pt x="0" y="52"/>
                    <a:pt x="0" y="49"/>
                  </a:cubicBezTo>
                  <a:cubicBezTo>
                    <a:pt x="0" y="46"/>
                    <a:pt x="0" y="42"/>
                    <a:pt x="0" y="39"/>
                  </a:cubicBezTo>
                  <a:cubicBezTo>
                    <a:pt x="1" y="37"/>
                    <a:pt x="1" y="36"/>
                    <a:pt x="1" y="34"/>
                  </a:cubicBezTo>
                  <a:cubicBezTo>
                    <a:pt x="2" y="32"/>
                    <a:pt x="2" y="32"/>
                    <a:pt x="2" y="32"/>
                  </a:cubicBezTo>
                  <a:cubicBezTo>
                    <a:pt x="2" y="29"/>
                    <a:pt x="2" y="29"/>
                    <a:pt x="2" y="29"/>
                  </a:cubicBezTo>
                  <a:cubicBezTo>
                    <a:pt x="3" y="28"/>
                    <a:pt x="3" y="26"/>
                    <a:pt x="4" y="24"/>
                  </a:cubicBezTo>
                  <a:cubicBezTo>
                    <a:pt x="5" y="23"/>
                    <a:pt x="5" y="21"/>
                    <a:pt x="6" y="20"/>
                  </a:cubicBezTo>
                  <a:cubicBezTo>
                    <a:pt x="7" y="18"/>
                    <a:pt x="8" y="17"/>
                    <a:pt x="9" y="15"/>
                  </a:cubicBezTo>
                  <a:cubicBezTo>
                    <a:pt x="10" y="14"/>
                    <a:pt x="12" y="13"/>
                    <a:pt x="13" y="11"/>
                  </a:cubicBezTo>
                  <a:cubicBezTo>
                    <a:pt x="14" y="10"/>
                    <a:pt x="16" y="9"/>
                    <a:pt x="18" y="8"/>
                  </a:cubicBezTo>
                  <a:cubicBezTo>
                    <a:pt x="20" y="8"/>
                    <a:pt x="21" y="7"/>
                    <a:pt x="24" y="7"/>
                  </a:cubicBezTo>
                  <a:cubicBezTo>
                    <a:pt x="24" y="7"/>
                    <a:pt x="24" y="7"/>
                    <a:pt x="24" y="7"/>
                  </a:cubicBezTo>
                  <a:cubicBezTo>
                    <a:pt x="24" y="7"/>
                    <a:pt x="24" y="7"/>
                    <a:pt x="24" y="7"/>
                  </a:cubicBezTo>
                  <a:cubicBezTo>
                    <a:pt x="32" y="7"/>
                    <a:pt x="40" y="8"/>
                    <a:pt x="48" y="8"/>
                  </a:cubicBezTo>
                  <a:cubicBezTo>
                    <a:pt x="52" y="8"/>
                    <a:pt x="57" y="8"/>
                    <a:pt x="61" y="8"/>
                  </a:cubicBezTo>
                  <a:cubicBezTo>
                    <a:pt x="65" y="8"/>
                    <a:pt x="69" y="8"/>
                    <a:pt x="73" y="8"/>
                  </a:cubicBezTo>
                  <a:cubicBezTo>
                    <a:pt x="89" y="8"/>
                    <a:pt x="105" y="7"/>
                    <a:pt x="121" y="7"/>
                  </a:cubicBezTo>
                  <a:cubicBezTo>
                    <a:pt x="154" y="5"/>
                    <a:pt x="186" y="3"/>
                    <a:pt x="219" y="1"/>
                  </a:cubicBezTo>
                  <a:cubicBezTo>
                    <a:pt x="219" y="1"/>
                    <a:pt x="219" y="1"/>
                    <a:pt x="219" y="1"/>
                  </a:cubicBezTo>
                  <a:cubicBezTo>
                    <a:pt x="222" y="0"/>
                    <a:pt x="225" y="3"/>
                    <a:pt x="225" y="6"/>
                  </a:cubicBezTo>
                  <a:cubicBezTo>
                    <a:pt x="225" y="9"/>
                    <a:pt x="223" y="12"/>
                    <a:pt x="220" y="12"/>
                  </a:cubicBezTo>
                  <a:lnTo>
                    <a:pt x="219"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22"/>
            <p:cNvSpPr/>
            <p:nvPr/>
          </p:nvSpPr>
          <p:spPr bwMode="auto">
            <a:xfrm>
              <a:off x="8143876" y="5170488"/>
              <a:ext cx="128588" cy="117475"/>
            </a:xfrm>
            <a:custGeom>
              <a:avLst/>
              <a:gdLst>
                <a:gd name="T0" fmla="*/ 7 w 60"/>
                <a:gd name="T1" fmla="*/ 0 h 55"/>
                <a:gd name="T2" fmla="*/ 5 w 60"/>
                <a:gd name="T3" fmla="*/ 12 h 55"/>
                <a:gd name="T4" fmla="*/ 4 w 60"/>
                <a:gd name="T5" fmla="*/ 18 h 55"/>
                <a:gd name="T6" fmla="*/ 5 w 60"/>
                <a:gd name="T7" fmla="*/ 23 h 55"/>
                <a:gd name="T8" fmla="*/ 6 w 60"/>
                <a:gd name="T9" fmla="*/ 29 h 55"/>
                <a:gd name="T10" fmla="*/ 7 w 60"/>
                <a:gd name="T11" fmla="*/ 35 h 55"/>
                <a:gd name="T12" fmla="*/ 10 w 60"/>
                <a:gd name="T13" fmla="*/ 45 h 55"/>
                <a:gd name="T14" fmla="*/ 7 w 60"/>
                <a:gd name="T15" fmla="*/ 43 h 55"/>
                <a:gd name="T16" fmla="*/ 18 w 60"/>
                <a:gd name="T17" fmla="*/ 45 h 55"/>
                <a:gd name="T18" fmla="*/ 28 w 60"/>
                <a:gd name="T19" fmla="*/ 47 h 55"/>
                <a:gd name="T20" fmla="*/ 38 w 60"/>
                <a:gd name="T21" fmla="*/ 47 h 55"/>
                <a:gd name="T22" fmla="*/ 43 w 60"/>
                <a:gd name="T23" fmla="*/ 47 h 55"/>
                <a:gd name="T24" fmla="*/ 45 w 60"/>
                <a:gd name="T25" fmla="*/ 47 h 55"/>
                <a:gd name="T26" fmla="*/ 47 w 60"/>
                <a:gd name="T27" fmla="*/ 46 h 55"/>
                <a:gd name="T28" fmla="*/ 45 w 60"/>
                <a:gd name="T29" fmla="*/ 48 h 55"/>
                <a:gd name="T30" fmla="*/ 48 w 60"/>
                <a:gd name="T31" fmla="*/ 43 h 55"/>
                <a:gd name="T32" fmla="*/ 50 w 60"/>
                <a:gd name="T33" fmla="*/ 37 h 55"/>
                <a:gd name="T34" fmla="*/ 54 w 60"/>
                <a:gd name="T35" fmla="*/ 25 h 55"/>
                <a:gd name="T36" fmla="*/ 57 w 60"/>
                <a:gd name="T37" fmla="*/ 13 h 55"/>
                <a:gd name="T38" fmla="*/ 58 w 60"/>
                <a:gd name="T39" fmla="*/ 7 h 55"/>
                <a:gd name="T40" fmla="*/ 58 w 60"/>
                <a:gd name="T41" fmla="*/ 0 h 55"/>
                <a:gd name="T42" fmla="*/ 59 w 60"/>
                <a:gd name="T43" fmla="*/ 7 h 55"/>
                <a:gd name="T44" fmla="*/ 60 w 60"/>
                <a:gd name="T45" fmla="*/ 13 h 55"/>
                <a:gd name="T46" fmla="*/ 60 w 60"/>
                <a:gd name="T47" fmla="*/ 17 h 55"/>
                <a:gd name="T48" fmla="*/ 60 w 60"/>
                <a:gd name="T49" fmla="*/ 20 h 55"/>
                <a:gd name="T50" fmla="*/ 59 w 60"/>
                <a:gd name="T51" fmla="*/ 26 h 55"/>
                <a:gd name="T52" fmla="*/ 56 w 60"/>
                <a:gd name="T53" fmla="*/ 39 h 55"/>
                <a:gd name="T54" fmla="*/ 54 w 60"/>
                <a:gd name="T55" fmla="*/ 45 h 55"/>
                <a:gd name="T56" fmla="*/ 52 w 60"/>
                <a:gd name="T57" fmla="*/ 51 h 55"/>
                <a:gd name="T58" fmla="*/ 51 w 60"/>
                <a:gd name="T59" fmla="*/ 53 h 55"/>
                <a:gd name="T60" fmla="*/ 50 w 60"/>
                <a:gd name="T61" fmla="*/ 53 h 55"/>
                <a:gd name="T62" fmla="*/ 47 w 60"/>
                <a:gd name="T63" fmla="*/ 54 h 55"/>
                <a:gd name="T64" fmla="*/ 44 w 60"/>
                <a:gd name="T65" fmla="*/ 55 h 55"/>
                <a:gd name="T66" fmla="*/ 38 w 60"/>
                <a:gd name="T67" fmla="*/ 55 h 55"/>
                <a:gd name="T68" fmla="*/ 27 w 60"/>
                <a:gd name="T69" fmla="*/ 54 h 55"/>
                <a:gd name="T70" fmla="*/ 6 w 60"/>
                <a:gd name="T71" fmla="*/ 50 h 55"/>
                <a:gd name="T72" fmla="*/ 4 w 60"/>
                <a:gd name="T73" fmla="*/ 49 h 55"/>
                <a:gd name="T74" fmla="*/ 3 w 60"/>
                <a:gd name="T75" fmla="*/ 48 h 55"/>
                <a:gd name="T76" fmla="*/ 2 w 60"/>
                <a:gd name="T77" fmla="*/ 42 h 55"/>
                <a:gd name="T78" fmla="*/ 1 w 60"/>
                <a:gd name="T79" fmla="*/ 36 h 55"/>
                <a:gd name="T80" fmla="*/ 0 w 60"/>
                <a:gd name="T81" fmla="*/ 30 h 55"/>
                <a:gd name="T82" fmla="*/ 0 w 60"/>
                <a:gd name="T83" fmla="*/ 23 h 55"/>
                <a:gd name="T84" fmla="*/ 1 w 60"/>
                <a:gd name="T85" fmla="*/ 17 h 55"/>
                <a:gd name="T86" fmla="*/ 2 w 60"/>
                <a:gd name="T87" fmla="*/ 11 h 55"/>
                <a:gd name="T88" fmla="*/ 7 w 60"/>
                <a:gd name="T8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55">
                  <a:moveTo>
                    <a:pt x="7" y="0"/>
                  </a:moveTo>
                  <a:cubicBezTo>
                    <a:pt x="5" y="4"/>
                    <a:pt x="5" y="8"/>
                    <a:pt x="5" y="12"/>
                  </a:cubicBezTo>
                  <a:cubicBezTo>
                    <a:pt x="4" y="14"/>
                    <a:pt x="4" y="16"/>
                    <a:pt x="4" y="18"/>
                  </a:cubicBezTo>
                  <a:cubicBezTo>
                    <a:pt x="5" y="19"/>
                    <a:pt x="5" y="21"/>
                    <a:pt x="5" y="23"/>
                  </a:cubicBezTo>
                  <a:cubicBezTo>
                    <a:pt x="5" y="25"/>
                    <a:pt x="5" y="27"/>
                    <a:pt x="6" y="29"/>
                  </a:cubicBezTo>
                  <a:cubicBezTo>
                    <a:pt x="6" y="31"/>
                    <a:pt x="6" y="33"/>
                    <a:pt x="7" y="35"/>
                  </a:cubicBezTo>
                  <a:cubicBezTo>
                    <a:pt x="8" y="38"/>
                    <a:pt x="9" y="42"/>
                    <a:pt x="10" y="45"/>
                  </a:cubicBezTo>
                  <a:cubicBezTo>
                    <a:pt x="7" y="43"/>
                    <a:pt x="7" y="43"/>
                    <a:pt x="7" y="43"/>
                  </a:cubicBezTo>
                  <a:cubicBezTo>
                    <a:pt x="11" y="44"/>
                    <a:pt x="14" y="44"/>
                    <a:pt x="18" y="45"/>
                  </a:cubicBezTo>
                  <a:cubicBezTo>
                    <a:pt x="21" y="46"/>
                    <a:pt x="24" y="46"/>
                    <a:pt x="28" y="47"/>
                  </a:cubicBezTo>
                  <a:cubicBezTo>
                    <a:pt x="31" y="47"/>
                    <a:pt x="35" y="47"/>
                    <a:pt x="38" y="47"/>
                  </a:cubicBezTo>
                  <a:cubicBezTo>
                    <a:pt x="40" y="47"/>
                    <a:pt x="41" y="47"/>
                    <a:pt x="43" y="47"/>
                  </a:cubicBezTo>
                  <a:cubicBezTo>
                    <a:pt x="44" y="47"/>
                    <a:pt x="44" y="47"/>
                    <a:pt x="45" y="47"/>
                  </a:cubicBezTo>
                  <a:cubicBezTo>
                    <a:pt x="46" y="47"/>
                    <a:pt x="46" y="47"/>
                    <a:pt x="47" y="46"/>
                  </a:cubicBezTo>
                  <a:cubicBezTo>
                    <a:pt x="45" y="48"/>
                    <a:pt x="45" y="48"/>
                    <a:pt x="45" y="48"/>
                  </a:cubicBezTo>
                  <a:cubicBezTo>
                    <a:pt x="46" y="46"/>
                    <a:pt x="47" y="45"/>
                    <a:pt x="48" y="43"/>
                  </a:cubicBezTo>
                  <a:cubicBezTo>
                    <a:pt x="48" y="41"/>
                    <a:pt x="49" y="39"/>
                    <a:pt x="50" y="37"/>
                  </a:cubicBezTo>
                  <a:cubicBezTo>
                    <a:pt x="51" y="33"/>
                    <a:pt x="53" y="29"/>
                    <a:pt x="54" y="25"/>
                  </a:cubicBezTo>
                  <a:cubicBezTo>
                    <a:pt x="55" y="21"/>
                    <a:pt x="56" y="17"/>
                    <a:pt x="57" y="13"/>
                  </a:cubicBezTo>
                  <a:cubicBezTo>
                    <a:pt x="57" y="11"/>
                    <a:pt x="58" y="9"/>
                    <a:pt x="58" y="7"/>
                  </a:cubicBezTo>
                  <a:cubicBezTo>
                    <a:pt x="58" y="5"/>
                    <a:pt x="58" y="3"/>
                    <a:pt x="58" y="0"/>
                  </a:cubicBezTo>
                  <a:cubicBezTo>
                    <a:pt x="59" y="3"/>
                    <a:pt x="59" y="5"/>
                    <a:pt x="59" y="7"/>
                  </a:cubicBezTo>
                  <a:cubicBezTo>
                    <a:pt x="60" y="9"/>
                    <a:pt x="60" y="11"/>
                    <a:pt x="60" y="13"/>
                  </a:cubicBezTo>
                  <a:cubicBezTo>
                    <a:pt x="60" y="14"/>
                    <a:pt x="60" y="15"/>
                    <a:pt x="60" y="17"/>
                  </a:cubicBezTo>
                  <a:cubicBezTo>
                    <a:pt x="60" y="18"/>
                    <a:pt x="60" y="19"/>
                    <a:pt x="60" y="20"/>
                  </a:cubicBezTo>
                  <a:cubicBezTo>
                    <a:pt x="60" y="22"/>
                    <a:pt x="59" y="24"/>
                    <a:pt x="59" y="26"/>
                  </a:cubicBezTo>
                  <a:cubicBezTo>
                    <a:pt x="58" y="31"/>
                    <a:pt x="57" y="35"/>
                    <a:pt x="56" y="39"/>
                  </a:cubicBezTo>
                  <a:cubicBezTo>
                    <a:pt x="56" y="41"/>
                    <a:pt x="55" y="43"/>
                    <a:pt x="54" y="45"/>
                  </a:cubicBezTo>
                  <a:cubicBezTo>
                    <a:pt x="53" y="47"/>
                    <a:pt x="53" y="49"/>
                    <a:pt x="52" y="51"/>
                  </a:cubicBezTo>
                  <a:cubicBezTo>
                    <a:pt x="51" y="53"/>
                    <a:pt x="51" y="53"/>
                    <a:pt x="51" y="53"/>
                  </a:cubicBezTo>
                  <a:cubicBezTo>
                    <a:pt x="50" y="53"/>
                    <a:pt x="50" y="53"/>
                    <a:pt x="50" y="53"/>
                  </a:cubicBezTo>
                  <a:cubicBezTo>
                    <a:pt x="49" y="54"/>
                    <a:pt x="48" y="54"/>
                    <a:pt x="47" y="54"/>
                  </a:cubicBezTo>
                  <a:cubicBezTo>
                    <a:pt x="46" y="55"/>
                    <a:pt x="45" y="55"/>
                    <a:pt x="44" y="55"/>
                  </a:cubicBezTo>
                  <a:cubicBezTo>
                    <a:pt x="42" y="55"/>
                    <a:pt x="40" y="55"/>
                    <a:pt x="38" y="55"/>
                  </a:cubicBezTo>
                  <a:cubicBezTo>
                    <a:pt x="34" y="55"/>
                    <a:pt x="30" y="55"/>
                    <a:pt x="27" y="54"/>
                  </a:cubicBezTo>
                  <a:cubicBezTo>
                    <a:pt x="20" y="53"/>
                    <a:pt x="13" y="52"/>
                    <a:pt x="6" y="50"/>
                  </a:cubicBezTo>
                  <a:cubicBezTo>
                    <a:pt x="4" y="49"/>
                    <a:pt x="4" y="49"/>
                    <a:pt x="4" y="49"/>
                  </a:cubicBezTo>
                  <a:cubicBezTo>
                    <a:pt x="3" y="48"/>
                    <a:pt x="3" y="48"/>
                    <a:pt x="3" y="48"/>
                  </a:cubicBezTo>
                  <a:cubicBezTo>
                    <a:pt x="2" y="42"/>
                    <a:pt x="2" y="42"/>
                    <a:pt x="2" y="42"/>
                  </a:cubicBezTo>
                  <a:cubicBezTo>
                    <a:pt x="1" y="40"/>
                    <a:pt x="1" y="38"/>
                    <a:pt x="1" y="36"/>
                  </a:cubicBezTo>
                  <a:cubicBezTo>
                    <a:pt x="0" y="34"/>
                    <a:pt x="0" y="32"/>
                    <a:pt x="0" y="30"/>
                  </a:cubicBezTo>
                  <a:cubicBezTo>
                    <a:pt x="0" y="28"/>
                    <a:pt x="0" y="25"/>
                    <a:pt x="0" y="23"/>
                  </a:cubicBezTo>
                  <a:cubicBezTo>
                    <a:pt x="0" y="21"/>
                    <a:pt x="0" y="19"/>
                    <a:pt x="1" y="17"/>
                  </a:cubicBezTo>
                  <a:cubicBezTo>
                    <a:pt x="1" y="15"/>
                    <a:pt x="1" y="13"/>
                    <a:pt x="2" y="11"/>
                  </a:cubicBezTo>
                  <a:cubicBezTo>
                    <a:pt x="3" y="8"/>
                    <a:pt x="4" y="4"/>
                    <a:pt x="7"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3"/>
            <p:cNvSpPr/>
            <p:nvPr/>
          </p:nvSpPr>
          <p:spPr bwMode="auto">
            <a:xfrm>
              <a:off x="7834313" y="6675438"/>
              <a:ext cx="277813" cy="25400"/>
            </a:xfrm>
            <a:custGeom>
              <a:avLst/>
              <a:gdLst>
                <a:gd name="T0" fmla="*/ 0 w 175"/>
                <a:gd name="T1" fmla="*/ 0 h 16"/>
                <a:gd name="T2" fmla="*/ 175 w 175"/>
                <a:gd name="T3" fmla="*/ 8 h 16"/>
                <a:gd name="T4" fmla="*/ 0 w 175"/>
                <a:gd name="T5" fmla="*/ 16 h 16"/>
                <a:gd name="T6" fmla="*/ 0 w 175"/>
                <a:gd name="T7" fmla="*/ 0 h 16"/>
              </a:gdLst>
              <a:ahLst/>
              <a:cxnLst>
                <a:cxn ang="0">
                  <a:pos x="T0" y="T1"/>
                </a:cxn>
                <a:cxn ang="0">
                  <a:pos x="T2" y="T3"/>
                </a:cxn>
                <a:cxn ang="0">
                  <a:pos x="T4" y="T5"/>
                </a:cxn>
                <a:cxn ang="0">
                  <a:pos x="T6" y="T7"/>
                </a:cxn>
              </a:cxnLst>
              <a:rect l="0" t="0" r="r" b="b"/>
              <a:pathLst>
                <a:path w="175" h="16">
                  <a:moveTo>
                    <a:pt x="0" y="0"/>
                  </a:moveTo>
                  <a:lnTo>
                    <a:pt x="175"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24"/>
            <p:cNvSpPr/>
            <p:nvPr/>
          </p:nvSpPr>
          <p:spPr bwMode="auto">
            <a:xfrm>
              <a:off x="7834313" y="6615113"/>
              <a:ext cx="252413" cy="26988"/>
            </a:xfrm>
            <a:custGeom>
              <a:avLst/>
              <a:gdLst>
                <a:gd name="T0" fmla="*/ 0 w 159"/>
                <a:gd name="T1" fmla="*/ 0 h 17"/>
                <a:gd name="T2" fmla="*/ 159 w 159"/>
                <a:gd name="T3" fmla="*/ 9 h 17"/>
                <a:gd name="T4" fmla="*/ 0 w 159"/>
                <a:gd name="T5" fmla="*/ 17 h 17"/>
                <a:gd name="T6" fmla="*/ 0 w 159"/>
                <a:gd name="T7" fmla="*/ 0 h 17"/>
              </a:gdLst>
              <a:ahLst/>
              <a:cxnLst>
                <a:cxn ang="0">
                  <a:pos x="T0" y="T1"/>
                </a:cxn>
                <a:cxn ang="0">
                  <a:pos x="T2" y="T3"/>
                </a:cxn>
                <a:cxn ang="0">
                  <a:pos x="T4" y="T5"/>
                </a:cxn>
                <a:cxn ang="0">
                  <a:pos x="T6" y="T7"/>
                </a:cxn>
              </a:cxnLst>
              <a:rect l="0" t="0" r="r" b="b"/>
              <a:pathLst>
                <a:path w="159" h="17">
                  <a:moveTo>
                    <a:pt x="0" y="0"/>
                  </a:moveTo>
                  <a:lnTo>
                    <a:pt x="159" y="9"/>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Freeform 25"/>
            <p:cNvSpPr/>
            <p:nvPr/>
          </p:nvSpPr>
          <p:spPr bwMode="auto">
            <a:xfrm>
              <a:off x="7834313" y="6556375"/>
              <a:ext cx="234950" cy="25400"/>
            </a:xfrm>
            <a:custGeom>
              <a:avLst/>
              <a:gdLst>
                <a:gd name="T0" fmla="*/ 0 w 148"/>
                <a:gd name="T1" fmla="*/ 0 h 16"/>
                <a:gd name="T2" fmla="*/ 148 w 148"/>
                <a:gd name="T3" fmla="*/ 8 h 16"/>
                <a:gd name="T4" fmla="*/ 0 w 148"/>
                <a:gd name="T5" fmla="*/ 16 h 16"/>
                <a:gd name="T6" fmla="*/ 0 w 148"/>
                <a:gd name="T7" fmla="*/ 0 h 16"/>
              </a:gdLst>
              <a:ahLst/>
              <a:cxnLst>
                <a:cxn ang="0">
                  <a:pos x="T0" y="T1"/>
                </a:cxn>
                <a:cxn ang="0">
                  <a:pos x="T2" y="T3"/>
                </a:cxn>
                <a:cxn ang="0">
                  <a:pos x="T4" y="T5"/>
                </a:cxn>
                <a:cxn ang="0">
                  <a:pos x="T6" y="T7"/>
                </a:cxn>
              </a:cxnLst>
              <a:rect l="0" t="0" r="r" b="b"/>
              <a:pathLst>
                <a:path w="148" h="16">
                  <a:moveTo>
                    <a:pt x="0" y="0"/>
                  </a:moveTo>
                  <a:lnTo>
                    <a:pt x="148"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6"/>
            <p:cNvSpPr/>
            <p:nvPr/>
          </p:nvSpPr>
          <p:spPr bwMode="auto">
            <a:xfrm>
              <a:off x="7843838" y="6496050"/>
              <a:ext cx="217488" cy="25400"/>
            </a:xfrm>
            <a:custGeom>
              <a:avLst/>
              <a:gdLst>
                <a:gd name="T0" fmla="*/ 0 w 137"/>
                <a:gd name="T1" fmla="*/ 0 h 16"/>
                <a:gd name="T2" fmla="*/ 137 w 137"/>
                <a:gd name="T3" fmla="*/ 8 h 16"/>
                <a:gd name="T4" fmla="*/ 0 w 137"/>
                <a:gd name="T5" fmla="*/ 16 h 16"/>
                <a:gd name="T6" fmla="*/ 0 w 137"/>
                <a:gd name="T7" fmla="*/ 0 h 16"/>
              </a:gdLst>
              <a:ahLst/>
              <a:cxnLst>
                <a:cxn ang="0">
                  <a:pos x="T0" y="T1"/>
                </a:cxn>
                <a:cxn ang="0">
                  <a:pos x="T2" y="T3"/>
                </a:cxn>
                <a:cxn ang="0">
                  <a:pos x="T4" y="T5"/>
                </a:cxn>
                <a:cxn ang="0">
                  <a:pos x="T6" y="T7"/>
                </a:cxn>
              </a:cxnLst>
              <a:rect l="0" t="0" r="r" b="b"/>
              <a:pathLst>
                <a:path w="137" h="16">
                  <a:moveTo>
                    <a:pt x="0" y="0"/>
                  </a:moveTo>
                  <a:lnTo>
                    <a:pt x="137"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Freeform 27"/>
            <p:cNvSpPr/>
            <p:nvPr/>
          </p:nvSpPr>
          <p:spPr bwMode="auto">
            <a:xfrm>
              <a:off x="7851776" y="6435725"/>
              <a:ext cx="201613" cy="25400"/>
            </a:xfrm>
            <a:custGeom>
              <a:avLst/>
              <a:gdLst>
                <a:gd name="T0" fmla="*/ 0 w 127"/>
                <a:gd name="T1" fmla="*/ 0 h 16"/>
                <a:gd name="T2" fmla="*/ 127 w 127"/>
                <a:gd name="T3" fmla="*/ 8 h 16"/>
                <a:gd name="T4" fmla="*/ 0 w 127"/>
                <a:gd name="T5" fmla="*/ 16 h 16"/>
                <a:gd name="T6" fmla="*/ 0 w 127"/>
                <a:gd name="T7" fmla="*/ 0 h 16"/>
              </a:gdLst>
              <a:ahLst/>
              <a:cxnLst>
                <a:cxn ang="0">
                  <a:pos x="T0" y="T1"/>
                </a:cxn>
                <a:cxn ang="0">
                  <a:pos x="T2" y="T3"/>
                </a:cxn>
                <a:cxn ang="0">
                  <a:pos x="T4" y="T5"/>
                </a:cxn>
                <a:cxn ang="0">
                  <a:pos x="T6" y="T7"/>
                </a:cxn>
              </a:cxnLst>
              <a:rect l="0" t="0" r="r" b="b"/>
              <a:pathLst>
                <a:path w="127" h="16">
                  <a:moveTo>
                    <a:pt x="0" y="0"/>
                  </a:moveTo>
                  <a:lnTo>
                    <a:pt x="127"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Freeform 28"/>
            <p:cNvSpPr/>
            <p:nvPr/>
          </p:nvSpPr>
          <p:spPr bwMode="auto">
            <a:xfrm>
              <a:off x="7859713" y="6375400"/>
              <a:ext cx="184150" cy="26988"/>
            </a:xfrm>
            <a:custGeom>
              <a:avLst/>
              <a:gdLst>
                <a:gd name="T0" fmla="*/ 0 w 116"/>
                <a:gd name="T1" fmla="*/ 0 h 17"/>
                <a:gd name="T2" fmla="*/ 116 w 116"/>
                <a:gd name="T3" fmla="*/ 8 h 17"/>
                <a:gd name="T4" fmla="*/ 0 w 116"/>
                <a:gd name="T5" fmla="*/ 17 h 17"/>
                <a:gd name="T6" fmla="*/ 0 w 116"/>
                <a:gd name="T7" fmla="*/ 0 h 17"/>
              </a:gdLst>
              <a:ahLst/>
              <a:cxnLst>
                <a:cxn ang="0">
                  <a:pos x="T0" y="T1"/>
                </a:cxn>
                <a:cxn ang="0">
                  <a:pos x="T2" y="T3"/>
                </a:cxn>
                <a:cxn ang="0">
                  <a:pos x="T4" y="T5"/>
                </a:cxn>
                <a:cxn ang="0">
                  <a:pos x="T6" y="T7"/>
                </a:cxn>
              </a:cxnLst>
              <a:rect l="0" t="0" r="r" b="b"/>
              <a:pathLst>
                <a:path w="116" h="17">
                  <a:moveTo>
                    <a:pt x="0" y="0"/>
                  </a:moveTo>
                  <a:lnTo>
                    <a:pt x="116" y="8"/>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Freeform 29"/>
            <p:cNvSpPr/>
            <p:nvPr/>
          </p:nvSpPr>
          <p:spPr bwMode="auto">
            <a:xfrm>
              <a:off x="7859713" y="6316663"/>
              <a:ext cx="176213" cy="25400"/>
            </a:xfrm>
            <a:custGeom>
              <a:avLst/>
              <a:gdLst>
                <a:gd name="T0" fmla="*/ 0 w 111"/>
                <a:gd name="T1" fmla="*/ 0 h 16"/>
                <a:gd name="T2" fmla="*/ 111 w 111"/>
                <a:gd name="T3" fmla="*/ 8 h 16"/>
                <a:gd name="T4" fmla="*/ 0 w 111"/>
                <a:gd name="T5" fmla="*/ 16 h 16"/>
                <a:gd name="T6" fmla="*/ 0 w 111"/>
                <a:gd name="T7" fmla="*/ 0 h 16"/>
              </a:gdLst>
              <a:ahLst/>
              <a:cxnLst>
                <a:cxn ang="0">
                  <a:pos x="T0" y="T1"/>
                </a:cxn>
                <a:cxn ang="0">
                  <a:pos x="T2" y="T3"/>
                </a:cxn>
                <a:cxn ang="0">
                  <a:pos x="T4" y="T5"/>
                </a:cxn>
                <a:cxn ang="0">
                  <a:pos x="T6" y="T7"/>
                </a:cxn>
              </a:cxnLst>
              <a:rect l="0" t="0" r="r" b="b"/>
              <a:pathLst>
                <a:path w="111" h="16">
                  <a:moveTo>
                    <a:pt x="0" y="0"/>
                  </a:moveTo>
                  <a:lnTo>
                    <a:pt x="111"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Freeform 30"/>
            <p:cNvSpPr/>
            <p:nvPr/>
          </p:nvSpPr>
          <p:spPr bwMode="auto">
            <a:xfrm>
              <a:off x="7869238" y="6256338"/>
              <a:ext cx="166688" cy="25400"/>
            </a:xfrm>
            <a:custGeom>
              <a:avLst/>
              <a:gdLst>
                <a:gd name="T0" fmla="*/ 0 w 105"/>
                <a:gd name="T1" fmla="*/ 0 h 16"/>
                <a:gd name="T2" fmla="*/ 105 w 105"/>
                <a:gd name="T3" fmla="*/ 8 h 16"/>
                <a:gd name="T4" fmla="*/ 0 w 105"/>
                <a:gd name="T5" fmla="*/ 16 h 16"/>
                <a:gd name="T6" fmla="*/ 0 w 105"/>
                <a:gd name="T7" fmla="*/ 0 h 16"/>
              </a:gdLst>
              <a:ahLst/>
              <a:cxnLst>
                <a:cxn ang="0">
                  <a:pos x="T0" y="T1"/>
                </a:cxn>
                <a:cxn ang="0">
                  <a:pos x="T2" y="T3"/>
                </a:cxn>
                <a:cxn ang="0">
                  <a:pos x="T4" y="T5"/>
                </a:cxn>
                <a:cxn ang="0">
                  <a:pos x="T6" y="T7"/>
                </a:cxn>
              </a:cxnLst>
              <a:rect l="0" t="0" r="r" b="b"/>
              <a:pathLst>
                <a:path w="105" h="16">
                  <a:moveTo>
                    <a:pt x="0" y="0"/>
                  </a:moveTo>
                  <a:lnTo>
                    <a:pt x="105"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31"/>
            <p:cNvSpPr/>
            <p:nvPr/>
          </p:nvSpPr>
          <p:spPr bwMode="auto">
            <a:xfrm>
              <a:off x="7869238" y="6196013"/>
              <a:ext cx="157163" cy="25400"/>
            </a:xfrm>
            <a:custGeom>
              <a:avLst/>
              <a:gdLst>
                <a:gd name="T0" fmla="*/ 0 w 99"/>
                <a:gd name="T1" fmla="*/ 0 h 16"/>
                <a:gd name="T2" fmla="*/ 99 w 99"/>
                <a:gd name="T3" fmla="*/ 8 h 16"/>
                <a:gd name="T4" fmla="*/ 0 w 99"/>
                <a:gd name="T5" fmla="*/ 16 h 16"/>
                <a:gd name="T6" fmla="*/ 0 w 99"/>
                <a:gd name="T7" fmla="*/ 0 h 16"/>
              </a:gdLst>
              <a:ahLst/>
              <a:cxnLst>
                <a:cxn ang="0">
                  <a:pos x="T0" y="T1"/>
                </a:cxn>
                <a:cxn ang="0">
                  <a:pos x="T2" y="T3"/>
                </a:cxn>
                <a:cxn ang="0">
                  <a:pos x="T4" y="T5"/>
                </a:cxn>
                <a:cxn ang="0">
                  <a:pos x="T6" y="T7"/>
                </a:cxn>
              </a:cxnLst>
              <a:rect l="0" t="0" r="r" b="b"/>
              <a:pathLst>
                <a:path w="99" h="16">
                  <a:moveTo>
                    <a:pt x="0" y="0"/>
                  </a:moveTo>
                  <a:lnTo>
                    <a:pt x="99"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32"/>
            <p:cNvSpPr/>
            <p:nvPr/>
          </p:nvSpPr>
          <p:spPr bwMode="auto">
            <a:xfrm>
              <a:off x="7877176" y="6135688"/>
              <a:ext cx="158750" cy="25400"/>
            </a:xfrm>
            <a:custGeom>
              <a:avLst/>
              <a:gdLst>
                <a:gd name="T0" fmla="*/ 0 w 100"/>
                <a:gd name="T1" fmla="*/ 0 h 16"/>
                <a:gd name="T2" fmla="*/ 100 w 100"/>
                <a:gd name="T3" fmla="*/ 8 h 16"/>
                <a:gd name="T4" fmla="*/ 0 w 100"/>
                <a:gd name="T5" fmla="*/ 16 h 16"/>
                <a:gd name="T6" fmla="*/ 0 w 100"/>
                <a:gd name="T7" fmla="*/ 0 h 16"/>
              </a:gdLst>
              <a:ahLst/>
              <a:cxnLst>
                <a:cxn ang="0">
                  <a:pos x="T0" y="T1"/>
                </a:cxn>
                <a:cxn ang="0">
                  <a:pos x="T2" y="T3"/>
                </a:cxn>
                <a:cxn ang="0">
                  <a:pos x="T4" y="T5"/>
                </a:cxn>
                <a:cxn ang="0">
                  <a:pos x="T6" y="T7"/>
                </a:cxn>
              </a:cxnLst>
              <a:rect l="0" t="0" r="r" b="b"/>
              <a:pathLst>
                <a:path w="100" h="16">
                  <a:moveTo>
                    <a:pt x="0" y="0"/>
                  </a:moveTo>
                  <a:lnTo>
                    <a:pt x="100"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33"/>
            <p:cNvSpPr/>
            <p:nvPr/>
          </p:nvSpPr>
          <p:spPr bwMode="auto">
            <a:xfrm>
              <a:off x="7885113" y="6075363"/>
              <a:ext cx="150813" cy="26988"/>
            </a:xfrm>
            <a:custGeom>
              <a:avLst/>
              <a:gdLst>
                <a:gd name="T0" fmla="*/ 0 w 95"/>
                <a:gd name="T1" fmla="*/ 0 h 17"/>
                <a:gd name="T2" fmla="*/ 95 w 95"/>
                <a:gd name="T3" fmla="*/ 8 h 17"/>
                <a:gd name="T4" fmla="*/ 0 w 95"/>
                <a:gd name="T5" fmla="*/ 17 h 17"/>
                <a:gd name="T6" fmla="*/ 0 w 95"/>
                <a:gd name="T7" fmla="*/ 0 h 17"/>
              </a:gdLst>
              <a:ahLst/>
              <a:cxnLst>
                <a:cxn ang="0">
                  <a:pos x="T0" y="T1"/>
                </a:cxn>
                <a:cxn ang="0">
                  <a:pos x="T2" y="T3"/>
                </a:cxn>
                <a:cxn ang="0">
                  <a:pos x="T4" y="T5"/>
                </a:cxn>
                <a:cxn ang="0">
                  <a:pos x="T6" y="T7"/>
                </a:cxn>
              </a:cxnLst>
              <a:rect l="0" t="0" r="r" b="b"/>
              <a:pathLst>
                <a:path w="95" h="17">
                  <a:moveTo>
                    <a:pt x="0" y="0"/>
                  </a:moveTo>
                  <a:lnTo>
                    <a:pt x="95" y="8"/>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34"/>
            <p:cNvSpPr/>
            <p:nvPr/>
          </p:nvSpPr>
          <p:spPr bwMode="auto">
            <a:xfrm>
              <a:off x="7902576" y="6016625"/>
              <a:ext cx="141288" cy="25400"/>
            </a:xfrm>
            <a:custGeom>
              <a:avLst/>
              <a:gdLst>
                <a:gd name="T0" fmla="*/ 0 w 89"/>
                <a:gd name="T1" fmla="*/ 0 h 16"/>
                <a:gd name="T2" fmla="*/ 89 w 89"/>
                <a:gd name="T3" fmla="*/ 8 h 16"/>
                <a:gd name="T4" fmla="*/ 0 w 89"/>
                <a:gd name="T5" fmla="*/ 16 h 16"/>
                <a:gd name="T6" fmla="*/ 0 w 89"/>
                <a:gd name="T7" fmla="*/ 0 h 16"/>
              </a:gdLst>
              <a:ahLst/>
              <a:cxnLst>
                <a:cxn ang="0">
                  <a:pos x="T0" y="T1"/>
                </a:cxn>
                <a:cxn ang="0">
                  <a:pos x="T2" y="T3"/>
                </a:cxn>
                <a:cxn ang="0">
                  <a:pos x="T4" y="T5"/>
                </a:cxn>
                <a:cxn ang="0">
                  <a:pos x="T6" y="T7"/>
                </a:cxn>
              </a:cxnLst>
              <a:rect l="0" t="0" r="r" b="b"/>
              <a:pathLst>
                <a:path w="89" h="16">
                  <a:moveTo>
                    <a:pt x="0" y="0"/>
                  </a:moveTo>
                  <a:lnTo>
                    <a:pt x="89"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Freeform 35"/>
            <p:cNvSpPr/>
            <p:nvPr/>
          </p:nvSpPr>
          <p:spPr bwMode="auto">
            <a:xfrm>
              <a:off x="7912101" y="5956300"/>
              <a:ext cx="123825" cy="25400"/>
            </a:xfrm>
            <a:custGeom>
              <a:avLst/>
              <a:gdLst>
                <a:gd name="T0" fmla="*/ 0 w 78"/>
                <a:gd name="T1" fmla="*/ 0 h 16"/>
                <a:gd name="T2" fmla="*/ 78 w 78"/>
                <a:gd name="T3" fmla="*/ 8 h 16"/>
                <a:gd name="T4" fmla="*/ 0 w 78"/>
                <a:gd name="T5" fmla="*/ 16 h 16"/>
                <a:gd name="T6" fmla="*/ 0 w 78"/>
                <a:gd name="T7" fmla="*/ 0 h 16"/>
              </a:gdLst>
              <a:ahLst/>
              <a:cxnLst>
                <a:cxn ang="0">
                  <a:pos x="T0" y="T1"/>
                </a:cxn>
                <a:cxn ang="0">
                  <a:pos x="T2" y="T3"/>
                </a:cxn>
                <a:cxn ang="0">
                  <a:pos x="T4" y="T5"/>
                </a:cxn>
                <a:cxn ang="0">
                  <a:pos x="T6" y="T7"/>
                </a:cxn>
              </a:cxnLst>
              <a:rect l="0" t="0" r="r" b="b"/>
              <a:pathLst>
                <a:path w="78" h="16">
                  <a:moveTo>
                    <a:pt x="0" y="0"/>
                  </a:moveTo>
                  <a:lnTo>
                    <a:pt x="78"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6"/>
            <p:cNvSpPr/>
            <p:nvPr/>
          </p:nvSpPr>
          <p:spPr bwMode="auto">
            <a:xfrm>
              <a:off x="7877176" y="5827713"/>
              <a:ext cx="158750" cy="25400"/>
            </a:xfrm>
            <a:custGeom>
              <a:avLst/>
              <a:gdLst>
                <a:gd name="T0" fmla="*/ 0 w 100"/>
                <a:gd name="T1" fmla="*/ 0 h 16"/>
                <a:gd name="T2" fmla="*/ 100 w 100"/>
                <a:gd name="T3" fmla="*/ 8 h 16"/>
                <a:gd name="T4" fmla="*/ 0 w 100"/>
                <a:gd name="T5" fmla="*/ 16 h 16"/>
                <a:gd name="T6" fmla="*/ 0 w 100"/>
                <a:gd name="T7" fmla="*/ 0 h 16"/>
              </a:gdLst>
              <a:ahLst/>
              <a:cxnLst>
                <a:cxn ang="0">
                  <a:pos x="T0" y="T1"/>
                </a:cxn>
                <a:cxn ang="0">
                  <a:pos x="T2" y="T3"/>
                </a:cxn>
                <a:cxn ang="0">
                  <a:pos x="T4" y="T5"/>
                </a:cxn>
                <a:cxn ang="0">
                  <a:pos x="T6" y="T7"/>
                </a:cxn>
              </a:cxnLst>
              <a:rect l="0" t="0" r="r" b="b"/>
              <a:pathLst>
                <a:path w="100" h="16">
                  <a:moveTo>
                    <a:pt x="0" y="0"/>
                  </a:moveTo>
                  <a:lnTo>
                    <a:pt x="100"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2" name="Freeform 37"/>
            <p:cNvSpPr/>
            <p:nvPr/>
          </p:nvSpPr>
          <p:spPr bwMode="auto">
            <a:xfrm>
              <a:off x="7826376" y="5767388"/>
              <a:ext cx="149225" cy="25400"/>
            </a:xfrm>
            <a:custGeom>
              <a:avLst/>
              <a:gdLst>
                <a:gd name="T0" fmla="*/ 0 w 94"/>
                <a:gd name="T1" fmla="*/ 0 h 16"/>
                <a:gd name="T2" fmla="*/ 94 w 94"/>
                <a:gd name="T3" fmla="*/ 8 h 16"/>
                <a:gd name="T4" fmla="*/ 0 w 94"/>
                <a:gd name="T5" fmla="*/ 16 h 16"/>
                <a:gd name="T6" fmla="*/ 0 w 94"/>
                <a:gd name="T7" fmla="*/ 0 h 16"/>
              </a:gdLst>
              <a:ahLst/>
              <a:cxnLst>
                <a:cxn ang="0">
                  <a:pos x="T0" y="T1"/>
                </a:cxn>
                <a:cxn ang="0">
                  <a:pos x="T2" y="T3"/>
                </a:cxn>
                <a:cxn ang="0">
                  <a:pos x="T4" y="T5"/>
                </a:cxn>
                <a:cxn ang="0">
                  <a:pos x="T6" y="T7"/>
                </a:cxn>
              </a:cxnLst>
              <a:rect l="0" t="0" r="r" b="b"/>
              <a:pathLst>
                <a:path w="94" h="16">
                  <a:moveTo>
                    <a:pt x="0" y="0"/>
                  </a:moveTo>
                  <a:lnTo>
                    <a:pt x="94"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3" name="Freeform 38"/>
            <p:cNvSpPr/>
            <p:nvPr/>
          </p:nvSpPr>
          <p:spPr bwMode="auto">
            <a:xfrm>
              <a:off x="7791451" y="5707063"/>
              <a:ext cx="133350" cy="25400"/>
            </a:xfrm>
            <a:custGeom>
              <a:avLst/>
              <a:gdLst>
                <a:gd name="T0" fmla="*/ 0 w 84"/>
                <a:gd name="T1" fmla="*/ 0 h 16"/>
                <a:gd name="T2" fmla="*/ 84 w 84"/>
                <a:gd name="T3" fmla="*/ 8 h 16"/>
                <a:gd name="T4" fmla="*/ 0 w 84"/>
                <a:gd name="T5" fmla="*/ 16 h 16"/>
                <a:gd name="T6" fmla="*/ 0 w 84"/>
                <a:gd name="T7" fmla="*/ 0 h 16"/>
              </a:gdLst>
              <a:ahLst/>
              <a:cxnLst>
                <a:cxn ang="0">
                  <a:pos x="T0" y="T1"/>
                </a:cxn>
                <a:cxn ang="0">
                  <a:pos x="T2" y="T3"/>
                </a:cxn>
                <a:cxn ang="0">
                  <a:pos x="T4" y="T5"/>
                </a:cxn>
                <a:cxn ang="0">
                  <a:pos x="T6" y="T7"/>
                </a:cxn>
              </a:cxnLst>
              <a:rect l="0" t="0" r="r" b="b"/>
              <a:pathLst>
                <a:path w="84" h="16">
                  <a:moveTo>
                    <a:pt x="0" y="0"/>
                  </a:moveTo>
                  <a:lnTo>
                    <a:pt x="84"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4" name="Freeform 39"/>
            <p:cNvSpPr/>
            <p:nvPr/>
          </p:nvSpPr>
          <p:spPr bwMode="auto">
            <a:xfrm>
              <a:off x="7758113" y="5646738"/>
              <a:ext cx="131763" cy="26988"/>
            </a:xfrm>
            <a:custGeom>
              <a:avLst/>
              <a:gdLst>
                <a:gd name="T0" fmla="*/ 0 w 83"/>
                <a:gd name="T1" fmla="*/ 0 h 17"/>
                <a:gd name="T2" fmla="*/ 83 w 83"/>
                <a:gd name="T3" fmla="*/ 9 h 17"/>
                <a:gd name="T4" fmla="*/ 0 w 83"/>
                <a:gd name="T5" fmla="*/ 17 h 17"/>
                <a:gd name="T6" fmla="*/ 0 w 83"/>
                <a:gd name="T7" fmla="*/ 0 h 17"/>
              </a:gdLst>
              <a:ahLst/>
              <a:cxnLst>
                <a:cxn ang="0">
                  <a:pos x="T0" y="T1"/>
                </a:cxn>
                <a:cxn ang="0">
                  <a:pos x="T2" y="T3"/>
                </a:cxn>
                <a:cxn ang="0">
                  <a:pos x="T4" y="T5"/>
                </a:cxn>
                <a:cxn ang="0">
                  <a:pos x="T6" y="T7"/>
                </a:cxn>
              </a:cxnLst>
              <a:rect l="0" t="0" r="r" b="b"/>
              <a:pathLst>
                <a:path w="83" h="17">
                  <a:moveTo>
                    <a:pt x="0" y="0"/>
                  </a:moveTo>
                  <a:lnTo>
                    <a:pt x="83" y="9"/>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5" name="Freeform 40"/>
            <p:cNvSpPr/>
            <p:nvPr/>
          </p:nvSpPr>
          <p:spPr bwMode="auto">
            <a:xfrm>
              <a:off x="7732713" y="5588000"/>
              <a:ext cx="123825" cy="25400"/>
            </a:xfrm>
            <a:custGeom>
              <a:avLst/>
              <a:gdLst>
                <a:gd name="T0" fmla="*/ 0 w 78"/>
                <a:gd name="T1" fmla="*/ 0 h 16"/>
                <a:gd name="T2" fmla="*/ 78 w 78"/>
                <a:gd name="T3" fmla="*/ 8 h 16"/>
                <a:gd name="T4" fmla="*/ 0 w 78"/>
                <a:gd name="T5" fmla="*/ 16 h 16"/>
                <a:gd name="T6" fmla="*/ 0 w 78"/>
                <a:gd name="T7" fmla="*/ 0 h 16"/>
              </a:gdLst>
              <a:ahLst/>
              <a:cxnLst>
                <a:cxn ang="0">
                  <a:pos x="T0" y="T1"/>
                </a:cxn>
                <a:cxn ang="0">
                  <a:pos x="T2" y="T3"/>
                </a:cxn>
                <a:cxn ang="0">
                  <a:pos x="T4" y="T5"/>
                </a:cxn>
                <a:cxn ang="0">
                  <a:pos x="T6" y="T7"/>
                </a:cxn>
              </a:cxnLst>
              <a:rect l="0" t="0" r="r" b="b"/>
              <a:pathLst>
                <a:path w="78" h="16">
                  <a:moveTo>
                    <a:pt x="0" y="0"/>
                  </a:moveTo>
                  <a:lnTo>
                    <a:pt x="78"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6" name="Freeform 41"/>
            <p:cNvSpPr/>
            <p:nvPr/>
          </p:nvSpPr>
          <p:spPr bwMode="auto">
            <a:xfrm>
              <a:off x="7697788" y="5527675"/>
              <a:ext cx="131763" cy="25400"/>
            </a:xfrm>
            <a:custGeom>
              <a:avLst/>
              <a:gdLst>
                <a:gd name="T0" fmla="*/ 0 w 83"/>
                <a:gd name="T1" fmla="*/ 0 h 16"/>
                <a:gd name="T2" fmla="*/ 83 w 83"/>
                <a:gd name="T3" fmla="*/ 8 h 16"/>
                <a:gd name="T4" fmla="*/ 0 w 83"/>
                <a:gd name="T5" fmla="*/ 16 h 16"/>
                <a:gd name="T6" fmla="*/ 0 w 83"/>
                <a:gd name="T7" fmla="*/ 0 h 16"/>
              </a:gdLst>
              <a:ahLst/>
              <a:cxnLst>
                <a:cxn ang="0">
                  <a:pos x="T0" y="T1"/>
                </a:cxn>
                <a:cxn ang="0">
                  <a:pos x="T2" y="T3"/>
                </a:cxn>
                <a:cxn ang="0">
                  <a:pos x="T4" y="T5"/>
                </a:cxn>
                <a:cxn ang="0">
                  <a:pos x="T6" y="T7"/>
                </a:cxn>
              </a:cxnLst>
              <a:rect l="0" t="0" r="r" b="b"/>
              <a:pathLst>
                <a:path w="83" h="16">
                  <a:moveTo>
                    <a:pt x="0" y="0"/>
                  </a:moveTo>
                  <a:lnTo>
                    <a:pt x="83"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7" name="Freeform 42"/>
            <p:cNvSpPr/>
            <p:nvPr/>
          </p:nvSpPr>
          <p:spPr bwMode="auto">
            <a:xfrm>
              <a:off x="7689851" y="5467350"/>
              <a:ext cx="123825" cy="25400"/>
            </a:xfrm>
            <a:custGeom>
              <a:avLst/>
              <a:gdLst>
                <a:gd name="T0" fmla="*/ 0 w 78"/>
                <a:gd name="T1" fmla="*/ 0 h 16"/>
                <a:gd name="T2" fmla="*/ 78 w 78"/>
                <a:gd name="T3" fmla="*/ 8 h 16"/>
                <a:gd name="T4" fmla="*/ 0 w 78"/>
                <a:gd name="T5" fmla="*/ 16 h 16"/>
                <a:gd name="T6" fmla="*/ 0 w 78"/>
                <a:gd name="T7" fmla="*/ 0 h 16"/>
              </a:gdLst>
              <a:ahLst/>
              <a:cxnLst>
                <a:cxn ang="0">
                  <a:pos x="T0" y="T1"/>
                </a:cxn>
                <a:cxn ang="0">
                  <a:pos x="T2" y="T3"/>
                </a:cxn>
                <a:cxn ang="0">
                  <a:pos x="T4" y="T5"/>
                </a:cxn>
                <a:cxn ang="0">
                  <a:pos x="T6" y="T7"/>
                </a:cxn>
              </a:cxnLst>
              <a:rect l="0" t="0" r="r" b="b"/>
              <a:pathLst>
                <a:path w="78" h="16">
                  <a:moveTo>
                    <a:pt x="0" y="0"/>
                  </a:moveTo>
                  <a:lnTo>
                    <a:pt x="78"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8" name="Freeform 43"/>
            <p:cNvSpPr/>
            <p:nvPr/>
          </p:nvSpPr>
          <p:spPr bwMode="auto">
            <a:xfrm>
              <a:off x="7662863" y="5407025"/>
              <a:ext cx="141288" cy="26988"/>
            </a:xfrm>
            <a:custGeom>
              <a:avLst/>
              <a:gdLst>
                <a:gd name="T0" fmla="*/ 0 w 89"/>
                <a:gd name="T1" fmla="*/ 0 h 17"/>
                <a:gd name="T2" fmla="*/ 89 w 89"/>
                <a:gd name="T3" fmla="*/ 8 h 17"/>
                <a:gd name="T4" fmla="*/ 0 w 89"/>
                <a:gd name="T5" fmla="*/ 17 h 17"/>
                <a:gd name="T6" fmla="*/ 0 w 89"/>
                <a:gd name="T7" fmla="*/ 0 h 17"/>
              </a:gdLst>
              <a:ahLst/>
              <a:cxnLst>
                <a:cxn ang="0">
                  <a:pos x="T0" y="T1"/>
                </a:cxn>
                <a:cxn ang="0">
                  <a:pos x="T2" y="T3"/>
                </a:cxn>
                <a:cxn ang="0">
                  <a:pos x="T4" y="T5"/>
                </a:cxn>
                <a:cxn ang="0">
                  <a:pos x="T6" y="T7"/>
                </a:cxn>
              </a:cxnLst>
              <a:rect l="0" t="0" r="r" b="b"/>
              <a:pathLst>
                <a:path w="89" h="17">
                  <a:moveTo>
                    <a:pt x="0" y="0"/>
                  </a:moveTo>
                  <a:lnTo>
                    <a:pt x="89" y="8"/>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9" name="Freeform 44"/>
            <p:cNvSpPr/>
            <p:nvPr/>
          </p:nvSpPr>
          <p:spPr bwMode="auto">
            <a:xfrm>
              <a:off x="7699376" y="5348288"/>
              <a:ext cx="107950" cy="22225"/>
            </a:xfrm>
            <a:custGeom>
              <a:avLst/>
              <a:gdLst>
                <a:gd name="T0" fmla="*/ 0 w 50"/>
                <a:gd name="T1" fmla="*/ 0 h 11"/>
                <a:gd name="T2" fmla="*/ 0 w 50"/>
                <a:gd name="T3" fmla="*/ 5 h 11"/>
                <a:gd name="T4" fmla="*/ 5 w 50"/>
                <a:gd name="T5" fmla="*/ 11 h 11"/>
                <a:gd name="T6" fmla="*/ 50 w 50"/>
                <a:gd name="T7" fmla="*/ 6 h 11"/>
                <a:gd name="T8" fmla="*/ 0 w 50"/>
                <a:gd name="T9" fmla="*/ 0 h 11"/>
              </a:gdLst>
              <a:ahLst/>
              <a:cxnLst>
                <a:cxn ang="0">
                  <a:pos x="T0" y="T1"/>
                </a:cxn>
                <a:cxn ang="0">
                  <a:pos x="T2" y="T3"/>
                </a:cxn>
                <a:cxn ang="0">
                  <a:pos x="T4" y="T5"/>
                </a:cxn>
                <a:cxn ang="0">
                  <a:pos x="T6" y="T7"/>
                </a:cxn>
                <a:cxn ang="0">
                  <a:pos x="T8" y="T9"/>
                </a:cxn>
              </a:cxnLst>
              <a:rect l="0" t="0" r="r" b="b"/>
              <a:pathLst>
                <a:path w="50" h="11">
                  <a:moveTo>
                    <a:pt x="0" y="0"/>
                  </a:moveTo>
                  <a:cubicBezTo>
                    <a:pt x="0" y="5"/>
                    <a:pt x="0" y="5"/>
                    <a:pt x="0" y="5"/>
                  </a:cubicBezTo>
                  <a:cubicBezTo>
                    <a:pt x="2" y="7"/>
                    <a:pt x="3" y="9"/>
                    <a:pt x="5" y="11"/>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0" name="Freeform 45"/>
            <p:cNvSpPr/>
            <p:nvPr/>
          </p:nvSpPr>
          <p:spPr bwMode="auto">
            <a:xfrm>
              <a:off x="7699376" y="5357813"/>
              <a:ext cx="11113" cy="15875"/>
            </a:xfrm>
            <a:custGeom>
              <a:avLst/>
              <a:gdLst>
                <a:gd name="T0" fmla="*/ 0 w 5"/>
                <a:gd name="T1" fmla="*/ 0 h 7"/>
                <a:gd name="T2" fmla="*/ 0 w 5"/>
                <a:gd name="T3" fmla="*/ 7 h 7"/>
                <a:gd name="T4" fmla="*/ 5 w 5"/>
                <a:gd name="T5" fmla="*/ 6 h 7"/>
                <a:gd name="T6" fmla="*/ 0 w 5"/>
                <a:gd name="T7" fmla="*/ 0 h 7"/>
              </a:gdLst>
              <a:ahLst/>
              <a:cxnLst>
                <a:cxn ang="0">
                  <a:pos x="T0" y="T1"/>
                </a:cxn>
                <a:cxn ang="0">
                  <a:pos x="T2" y="T3"/>
                </a:cxn>
                <a:cxn ang="0">
                  <a:pos x="T4" y="T5"/>
                </a:cxn>
                <a:cxn ang="0">
                  <a:pos x="T6" y="T7"/>
                </a:cxn>
              </a:cxnLst>
              <a:rect l="0" t="0" r="r" b="b"/>
              <a:pathLst>
                <a:path w="5" h="7">
                  <a:moveTo>
                    <a:pt x="0" y="0"/>
                  </a:moveTo>
                  <a:cubicBezTo>
                    <a:pt x="0" y="7"/>
                    <a:pt x="0" y="7"/>
                    <a:pt x="0" y="7"/>
                  </a:cubicBezTo>
                  <a:cubicBezTo>
                    <a:pt x="5" y="6"/>
                    <a:pt x="5" y="6"/>
                    <a:pt x="5" y="6"/>
                  </a:cubicBezTo>
                  <a:cubicBezTo>
                    <a:pt x="3" y="4"/>
                    <a:pt x="2" y="2"/>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1" name="Freeform 46"/>
            <p:cNvSpPr/>
            <p:nvPr/>
          </p:nvSpPr>
          <p:spPr bwMode="auto">
            <a:xfrm>
              <a:off x="7666038" y="5287963"/>
              <a:ext cx="106363" cy="25400"/>
            </a:xfrm>
            <a:custGeom>
              <a:avLst/>
              <a:gdLst>
                <a:gd name="T0" fmla="*/ 0 w 50"/>
                <a:gd name="T1" fmla="*/ 0 h 12"/>
                <a:gd name="T2" fmla="*/ 0 w 50"/>
                <a:gd name="T3" fmla="*/ 9 h 12"/>
                <a:gd name="T4" fmla="*/ 2 w 50"/>
                <a:gd name="T5" fmla="*/ 12 h 12"/>
                <a:gd name="T6" fmla="*/ 50 w 50"/>
                <a:gd name="T7" fmla="*/ 6 h 12"/>
                <a:gd name="T8" fmla="*/ 0 w 50"/>
                <a:gd name="T9" fmla="*/ 0 h 12"/>
              </a:gdLst>
              <a:ahLst/>
              <a:cxnLst>
                <a:cxn ang="0">
                  <a:pos x="T0" y="T1"/>
                </a:cxn>
                <a:cxn ang="0">
                  <a:pos x="T2" y="T3"/>
                </a:cxn>
                <a:cxn ang="0">
                  <a:pos x="T4" y="T5"/>
                </a:cxn>
                <a:cxn ang="0">
                  <a:pos x="T6" y="T7"/>
                </a:cxn>
                <a:cxn ang="0">
                  <a:pos x="T8" y="T9"/>
                </a:cxn>
              </a:cxnLst>
              <a:rect l="0" t="0" r="r" b="b"/>
              <a:pathLst>
                <a:path w="50" h="12">
                  <a:moveTo>
                    <a:pt x="0" y="0"/>
                  </a:moveTo>
                  <a:cubicBezTo>
                    <a:pt x="0" y="9"/>
                    <a:pt x="0" y="9"/>
                    <a:pt x="0" y="9"/>
                  </a:cubicBezTo>
                  <a:cubicBezTo>
                    <a:pt x="1" y="10"/>
                    <a:pt x="1" y="11"/>
                    <a:pt x="2" y="12"/>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2" name="Freeform 47"/>
            <p:cNvSpPr/>
            <p:nvPr/>
          </p:nvSpPr>
          <p:spPr bwMode="auto">
            <a:xfrm>
              <a:off x="7666038" y="5307013"/>
              <a:ext cx="3175" cy="6350"/>
            </a:xfrm>
            <a:custGeom>
              <a:avLst/>
              <a:gdLst>
                <a:gd name="T0" fmla="*/ 0 w 2"/>
                <a:gd name="T1" fmla="*/ 0 h 3"/>
                <a:gd name="T2" fmla="*/ 0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0" y="3"/>
                    <a:pt x="0" y="3"/>
                    <a:pt x="0" y="3"/>
                  </a:cubicBezTo>
                  <a:cubicBezTo>
                    <a:pt x="2" y="3"/>
                    <a:pt x="2" y="3"/>
                    <a:pt x="2" y="3"/>
                  </a:cubicBezTo>
                  <a:cubicBezTo>
                    <a:pt x="1" y="2"/>
                    <a:pt x="1" y="1"/>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3" name="Freeform 48"/>
            <p:cNvSpPr/>
            <p:nvPr/>
          </p:nvSpPr>
          <p:spPr bwMode="auto">
            <a:xfrm>
              <a:off x="7623176" y="5227638"/>
              <a:ext cx="123825" cy="25400"/>
            </a:xfrm>
            <a:custGeom>
              <a:avLst/>
              <a:gdLst>
                <a:gd name="T0" fmla="*/ 0 w 78"/>
                <a:gd name="T1" fmla="*/ 0 h 16"/>
                <a:gd name="T2" fmla="*/ 0 w 78"/>
                <a:gd name="T3" fmla="*/ 16 h 16"/>
                <a:gd name="T4" fmla="*/ 78 w 78"/>
                <a:gd name="T5" fmla="*/ 8 h 16"/>
                <a:gd name="T6" fmla="*/ 0 w 78"/>
                <a:gd name="T7" fmla="*/ 0 h 16"/>
              </a:gdLst>
              <a:ahLst/>
              <a:cxnLst>
                <a:cxn ang="0">
                  <a:pos x="T0" y="T1"/>
                </a:cxn>
                <a:cxn ang="0">
                  <a:pos x="T2" y="T3"/>
                </a:cxn>
                <a:cxn ang="0">
                  <a:pos x="T4" y="T5"/>
                </a:cxn>
                <a:cxn ang="0">
                  <a:pos x="T6" y="T7"/>
                </a:cxn>
              </a:cxnLst>
              <a:rect l="0" t="0" r="r" b="b"/>
              <a:pathLst>
                <a:path w="78" h="16">
                  <a:moveTo>
                    <a:pt x="0" y="0"/>
                  </a:moveTo>
                  <a:lnTo>
                    <a:pt x="0" y="16"/>
                  </a:lnTo>
                  <a:lnTo>
                    <a:pt x="78" y="8"/>
                  </a:lnTo>
                  <a:lnTo>
                    <a:pt x="0" y="0"/>
                  </a:lnTo>
                  <a:close/>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4" name="Freeform 49"/>
            <p:cNvSpPr/>
            <p:nvPr/>
          </p:nvSpPr>
          <p:spPr bwMode="auto">
            <a:xfrm>
              <a:off x="7623176" y="5227638"/>
              <a:ext cx="123825" cy="25400"/>
            </a:xfrm>
            <a:custGeom>
              <a:avLst/>
              <a:gdLst>
                <a:gd name="T0" fmla="*/ 0 w 78"/>
                <a:gd name="T1" fmla="*/ 0 h 16"/>
                <a:gd name="T2" fmla="*/ 0 w 78"/>
                <a:gd name="T3" fmla="*/ 16 h 16"/>
                <a:gd name="T4" fmla="*/ 78 w 78"/>
                <a:gd name="T5" fmla="*/ 8 h 16"/>
                <a:gd name="T6" fmla="*/ 0 w 78"/>
                <a:gd name="T7" fmla="*/ 0 h 16"/>
              </a:gdLst>
              <a:ahLst/>
              <a:cxnLst>
                <a:cxn ang="0">
                  <a:pos x="T0" y="T1"/>
                </a:cxn>
                <a:cxn ang="0">
                  <a:pos x="T2" y="T3"/>
                </a:cxn>
                <a:cxn ang="0">
                  <a:pos x="T4" y="T5"/>
                </a:cxn>
                <a:cxn ang="0">
                  <a:pos x="T6" y="T7"/>
                </a:cxn>
              </a:cxnLst>
              <a:rect l="0" t="0" r="r" b="b"/>
              <a:pathLst>
                <a:path w="78" h="16">
                  <a:moveTo>
                    <a:pt x="0" y="0"/>
                  </a:moveTo>
                  <a:lnTo>
                    <a:pt x="0" y="16"/>
                  </a:lnTo>
                  <a:lnTo>
                    <a:pt x="78"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5" name="Freeform 50"/>
            <p:cNvSpPr/>
            <p:nvPr/>
          </p:nvSpPr>
          <p:spPr bwMode="auto">
            <a:xfrm>
              <a:off x="7612063" y="5116513"/>
              <a:ext cx="134938" cy="25400"/>
            </a:xfrm>
            <a:custGeom>
              <a:avLst/>
              <a:gdLst>
                <a:gd name="T0" fmla="*/ 0 w 85"/>
                <a:gd name="T1" fmla="*/ 0 h 16"/>
                <a:gd name="T2" fmla="*/ 85 w 85"/>
                <a:gd name="T3" fmla="*/ 8 h 16"/>
                <a:gd name="T4" fmla="*/ 0 w 85"/>
                <a:gd name="T5" fmla="*/ 16 h 16"/>
                <a:gd name="T6" fmla="*/ 0 w 85"/>
                <a:gd name="T7" fmla="*/ 0 h 16"/>
              </a:gdLst>
              <a:ahLst/>
              <a:cxnLst>
                <a:cxn ang="0">
                  <a:pos x="T0" y="T1"/>
                </a:cxn>
                <a:cxn ang="0">
                  <a:pos x="T2" y="T3"/>
                </a:cxn>
                <a:cxn ang="0">
                  <a:pos x="T4" y="T5"/>
                </a:cxn>
                <a:cxn ang="0">
                  <a:pos x="T6" y="T7"/>
                </a:cxn>
              </a:cxnLst>
              <a:rect l="0" t="0" r="r" b="b"/>
              <a:pathLst>
                <a:path w="85" h="16">
                  <a:moveTo>
                    <a:pt x="0" y="0"/>
                  </a:moveTo>
                  <a:lnTo>
                    <a:pt x="85"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6" name="Freeform 51"/>
            <p:cNvSpPr/>
            <p:nvPr/>
          </p:nvSpPr>
          <p:spPr bwMode="auto">
            <a:xfrm>
              <a:off x="7629526" y="5056188"/>
              <a:ext cx="125413" cy="25400"/>
            </a:xfrm>
            <a:custGeom>
              <a:avLst/>
              <a:gdLst>
                <a:gd name="T0" fmla="*/ 0 w 79"/>
                <a:gd name="T1" fmla="*/ 0 h 16"/>
                <a:gd name="T2" fmla="*/ 79 w 79"/>
                <a:gd name="T3" fmla="*/ 8 h 16"/>
                <a:gd name="T4" fmla="*/ 0 w 79"/>
                <a:gd name="T5" fmla="*/ 16 h 16"/>
                <a:gd name="T6" fmla="*/ 0 w 79"/>
                <a:gd name="T7" fmla="*/ 0 h 16"/>
              </a:gdLst>
              <a:ahLst/>
              <a:cxnLst>
                <a:cxn ang="0">
                  <a:pos x="T0" y="T1"/>
                </a:cxn>
                <a:cxn ang="0">
                  <a:pos x="T2" y="T3"/>
                </a:cxn>
                <a:cxn ang="0">
                  <a:pos x="T4" y="T5"/>
                </a:cxn>
                <a:cxn ang="0">
                  <a:pos x="T6" y="T7"/>
                </a:cxn>
              </a:cxnLst>
              <a:rect l="0" t="0" r="r" b="b"/>
              <a:pathLst>
                <a:path w="79" h="16">
                  <a:moveTo>
                    <a:pt x="0" y="0"/>
                  </a:moveTo>
                  <a:lnTo>
                    <a:pt x="79"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7" name="Freeform 52"/>
            <p:cNvSpPr/>
            <p:nvPr/>
          </p:nvSpPr>
          <p:spPr bwMode="auto">
            <a:xfrm>
              <a:off x="7646988" y="4995863"/>
              <a:ext cx="117475" cy="25400"/>
            </a:xfrm>
            <a:custGeom>
              <a:avLst/>
              <a:gdLst>
                <a:gd name="T0" fmla="*/ 0 w 74"/>
                <a:gd name="T1" fmla="*/ 0 h 16"/>
                <a:gd name="T2" fmla="*/ 74 w 74"/>
                <a:gd name="T3" fmla="*/ 8 h 16"/>
                <a:gd name="T4" fmla="*/ 0 w 74"/>
                <a:gd name="T5" fmla="*/ 16 h 16"/>
                <a:gd name="T6" fmla="*/ 0 w 74"/>
                <a:gd name="T7" fmla="*/ 0 h 16"/>
              </a:gdLst>
              <a:ahLst/>
              <a:cxnLst>
                <a:cxn ang="0">
                  <a:pos x="T0" y="T1"/>
                </a:cxn>
                <a:cxn ang="0">
                  <a:pos x="T2" y="T3"/>
                </a:cxn>
                <a:cxn ang="0">
                  <a:pos x="T4" y="T5"/>
                </a:cxn>
                <a:cxn ang="0">
                  <a:pos x="T6" y="T7"/>
                </a:cxn>
              </a:cxnLst>
              <a:rect l="0" t="0" r="r" b="b"/>
              <a:pathLst>
                <a:path w="74" h="16">
                  <a:moveTo>
                    <a:pt x="0" y="0"/>
                  </a:moveTo>
                  <a:lnTo>
                    <a:pt x="74"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8" name="Freeform 53"/>
            <p:cNvSpPr/>
            <p:nvPr/>
          </p:nvSpPr>
          <p:spPr bwMode="auto">
            <a:xfrm>
              <a:off x="7672388" y="4935538"/>
              <a:ext cx="117475" cy="26988"/>
            </a:xfrm>
            <a:custGeom>
              <a:avLst/>
              <a:gdLst>
                <a:gd name="T0" fmla="*/ 0 w 74"/>
                <a:gd name="T1" fmla="*/ 0 h 17"/>
                <a:gd name="T2" fmla="*/ 74 w 74"/>
                <a:gd name="T3" fmla="*/ 9 h 17"/>
                <a:gd name="T4" fmla="*/ 0 w 74"/>
                <a:gd name="T5" fmla="*/ 17 h 17"/>
                <a:gd name="T6" fmla="*/ 0 w 74"/>
                <a:gd name="T7" fmla="*/ 0 h 17"/>
              </a:gdLst>
              <a:ahLst/>
              <a:cxnLst>
                <a:cxn ang="0">
                  <a:pos x="T0" y="T1"/>
                </a:cxn>
                <a:cxn ang="0">
                  <a:pos x="T2" y="T3"/>
                </a:cxn>
                <a:cxn ang="0">
                  <a:pos x="T4" y="T5"/>
                </a:cxn>
                <a:cxn ang="0">
                  <a:pos x="T6" y="T7"/>
                </a:cxn>
              </a:cxnLst>
              <a:rect l="0" t="0" r="r" b="b"/>
              <a:pathLst>
                <a:path w="74" h="17">
                  <a:moveTo>
                    <a:pt x="0" y="0"/>
                  </a:moveTo>
                  <a:lnTo>
                    <a:pt x="74" y="9"/>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9" name="Freeform 54"/>
            <p:cNvSpPr/>
            <p:nvPr/>
          </p:nvSpPr>
          <p:spPr bwMode="auto">
            <a:xfrm>
              <a:off x="7586663" y="4762500"/>
              <a:ext cx="1104900" cy="1987550"/>
            </a:xfrm>
            <a:custGeom>
              <a:avLst/>
              <a:gdLst>
                <a:gd name="T0" fmla="*/ 41 w 517"/>
                <a:gd name="T1" fmla="*/ 90 h 928"/>
                <a:gd name="T2" fmla="*/ 47 w 517"/>
                <a:gd name="T3" fmla="*/ 82 h 928"/>
                <a:gd name="T4" fmla="*/ 82 w 517"/>
                <a:gd name="T5" fmla="*/ 74 h 928"/>
                <a:gd name="T6" fmla="*/ 103 w 517"/>
                <a:gd name="T7" fmla="*/ 78 h 928"/>
                <a:gd name="T8" fmla="*/ 103 w 517"/>
                <a:gd name="T9" fmla="*/ 78 h 928"/>
                <a:gd name="T10" fmla="*/ 112 w 517"/>
                <a:gd name="T11" fmla="*/ 74 h 928"/>
                <a:gd name="T12" fmla="*/ 133 w 517"/>
                <a:gd name="T13" fmla="*/ 48 h 928"/>
                <a:gd name="T14" fmla="*/ 134 w 517"/>
                <a:gd name="T15" fmla="*/ 47 h 928"/>
                <a:gd name="T16" fmla="*/ 131 w 517"/>
                <a:gd name="T17" fmla="*/ 42 h 928"/>
                <a:gd name="T18" fmla="*/ 198 w 517"/>
                <a:gd name="T19" fmla="*/ 48 h 928"/>
                <a:gd name="T20" fmla="*/ 198 w 517"/>
                <a:gd name="T21" fmla="*/ 49 h 928"/>
                <a:gd name="T22" fmla="*/ 205 w 517"/>
                <a:gd name="T23" fmla="*/ 56 h 928"/>
                <a:gd name="T24" fmla="*/ 282 w 517"/>
                <a:gd name="T25" fmla="*/ 12 h 928"/>
                <a:gd name="T26" fmla="*/ 321 w 517"/>
                <a:gd name="T27" fmla="*/ 46 h 928"/>
                <a:gd name="T28" fmla="*/ 327 w 517"/>
                <a:gd name="T29" fmla="*/ 56 h 928"/>
                <a:gd name="T30" fmla="*/ 415 w 517"/>
                <a:gd name="T31" fmla="*/ 21 h 928"/>
                <a:gd name="T32" fmla="*/ 424 w 517"/>
                <a:gd name="T33" fmla="*/ 25 h 928"/>
                <a:gd name="T34" fmla="*/ 425 w 517"/>
                <a:gd name="T35" fmla="*/ 25 h 928"/>
                <a:gd name="T36" fmla="*/ 425 w 517"/>
                <a:gd name="T37" fmla="*/ 23 h 928"/>
                <a:gd name="T38" fmla="*/ 423 w 517"/>
                <a:gd name="T39" fmla="*/ 24 h 928"/>
                <a:gd name="T40" fmla="*/ 424 w 517"/>
                <a:gd name="T41" fmla="*/ 24 h 928"/>
                <a:gd name="T42" fmla="*/ 448 w 517"/>
                <a:gd name="T43" fmla="*/ 97 h 928"/>
                <a:gd name="T44" fmla="*/ 465 w 517"/>
                <a:gd name="T45" fmla="*/ 133 h 928"/>
                <a:gd name="T46" fmla="*/ 504 w 517"/>
                <a:gd name="T47" fmla="*/ 234 h 928"/>
                <a:gd name="T48" fmla="*/ 487 w 517"/>
                <a:gd name="T49" fmla="*/ 383 h 928"/>
                <a:gd name="T50" fmla="*/ 414 w 517"/>
                <a:gd name="T51" fmla="*/ 916 h 928"/>
                <a:gd name="T52" fmla="*/ 140 w 517"/>
                <a:gd name="T53" fmla="*/ 516 h 928"/>
                <a:gd name="T54" fmla="*/ 46 w 517"/>
                <a:gd name="T55" fmla="*/ 328 h 928"/>
                <a:gd name="T56" fmla="*/ 43 w 517"/>
                <a:gd name="T57" fmla="*/ 330 h 928"/>
                <a:gd name="T58" fmla="*/ 36 w 517"/>
                <a:gd name="T59" fmla="*/ 256 h 928"/>
                <a:gd name="T60" fmla="*/ 24 w 517"/>
                <a:gd name="T61" fmla="*/ 230 h 928"/>
                <a:gd name="T62" fmla="*/ 6 w 517"/>
                <a:gd name="T63" fmla="*/ 195 h 928"/>
                <a:gd name="T64" fmla="*/ 31 w 517"/>
                <a:gd name="T65" fmla="*/ 255 h 928"/>
                <a:gd name="T66" fmla="*/ 41 w 517"/>
                <a:gd name="T67" fmla="*/ 331 h 928"/>
                <a:gd name="T68" fmla="*/ 136 w 517"/>
                <a:gd name="T69" fmla="*/ 521 h 928"/>
                <a:gd name="T70" fmla="*/ 372 w 517"/>
                <a:gd name="T71" fmla="*/ 528 h 928"/>
                <a:gd name="T72" fmla="*/ 499 w 517"/>
                <a:gd name="T73" fmla="*/ 387 h 928"/>
                <a:gd name="T74" fmla="*/ 462 w 517"/>
                <a:gd name="T75" fmla="*/ 179 h 928"/>
                <a:gd name="T76" fmla="*/ 443 w 517"/>
                <a:gd name="T77" fmla="*/ 39 h 928"/>
                <a:gd name="T78" fmla="*/ 431 w 517"/>
                <a:gd name="T79" fmla="*/ 15 h 928"/>
                <a:gd name="T80" fmla="*/ 323 w 517"/>
                <a:gd name="T81" fmla="*/ 42 h 928"/>
                <a:gd name="T82" fmla="*/ 300 w 517"/>
                <a:gd name="T83" fmla="*/ 7 h 928"/>
                <a:gd name="T84" fmla="*/ 225 w 517"/>
                <a:gd name="T85" fmla="*/ 15 h 928"/>
                <a:gd name="T86" fmla="*/ 207 w 517"/>
                <a:gd name="T87" fmla="*/ 41 h 928"/>
                <a:gd name="T88" fmla="*/ 129 w 517"/>
                <a:gd name="T89" fmla="*/ 36 h 928"/>
                <a:gd name="T90" fmla="*/ 100 w 517"/>
                <a:gd name="T91" fmla="*/ 72 h 928"/>
                <a:gd name="T92" fmla="*/ 39 w 517"/>
                <a:gd name="T93" fmla="*/ 73 h 928"/>
                <a:gd name="T94" fmla="*/ 0 w 517"/>
                <a:gd name="T95" fmla="*/ 19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 h="928">
                  <a:moveTo>
                    <a:pt x="6" y="195"/>
                  </a:moveTo>
                  <a:cubicBezTo>
                    <a:pt x="12" y="195"/>
                    <a:pt x="12" y="195"/>
                    <a:pt x="12" y="195"/>
                  </a:cubicBezTo>
                  <a:cubicBezTo>
                    <a:pt x="12" y="162"/>
                    <a:pt x="21" y="134"/>
                    <a:pt x="30" y="114"/>
                  </a:cubicBezTo>
                  <a:cubicBezTo>
                    <a:pt x="34" y="104"/>
                    <a:pt x="38" y="96"/>
                    <a:pt x="41" y="90"/>
                  </a:cubicBezTo>
                  <a:cubicBezTo>
                    <a:pt x="43" y="87"/>
                    <a:pt x="44" y="85"/>
                    <a:pt x="45" y="84"/>
                  </a:cubicBezTo>
                  <a:cubicBezTo>
                    <a:pt x="46" y="83"/>
                    <a:pt x="46" y="83"/>
                    <a:pt x="46" y="82"/>
                  </a:cubicBezTo>
                  <a:cubicBezTo>
                    <a:pt x="47" y="82"/>
                    <a:pt x="47" y="82"/>
                    <a:pt x="47" y="82"/>
                  </a:cubicBezTo>
                  <a:cubicBezTo>
                    <a:pt x="47" y="82"/>
                    <a:pt x="47" y="82"/>
                    <a:pt x="47" y="82"/>
                  </a:cubicBezTo>
                  <a:cubicBezTo>
                    <a:pt x="47" y="82"/>
                    <a:pt x="47" y="82"/>
                    <a:pt x="47" y="82"/>
                  </a:cubicBezTo>
                  <a:cubicBezTo>
                    <a:pt x="42" y="78"/>
                    <a:pt x="42" y="78"/>
                    <a:pt x="42" y="78"/>
                  </a:cubicBezTo>
                  <a:cubicBezTo>
                    <a:pt x="44" y="84"/>
                    <a:pt x="44" y="84"/>
                    <a:pt x="44" y="84"/>
                  </a:cubicBezTo>
                  <a:cubicBezTo>
                    <a:pt x="59" y="76"/>
                    <a:pt x="72" y="74"/>
                    <a:pt x="82" y="74"/>
                  </a:cubicBezTo>
                  <a:cubicBezTo>
                    <a:pt x="89" y="74"/>
                    <a:pt x="94" y="75"/>
                    <a:pt x="98" y="76"/>
                  </a:cubicBezTo>
                  <a:cubicBezTo>
                    <a:pt x="99" y="77"/>
                    <a:pt x="101" y="77"/>
                    <a:pt x="102" y="78"/>
                  </a:cubicBezTo>
                  <a:cubicBezTo>
                    <a:pt x="102" y="78"/>
                    <a:pt x="102" y="78"/>
                    <a:pt x="103" y="78"/>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10" y="83"/>
                    <a:pt x="110" y="83"/>
                    <a:pt x="110" y="83"/>
                  </a:cubicBezTo>
                  <a:cubicBezTo>
                    <a:pt x="112" y="74"/>
                    <a:pt x="112" y="74"/>
                    <a:pt x="112" y="74"/>
                  </a:cubicBezTo>
                  <a:cubicBezTo>
                    <a:pt x="112" y="70"/>
                    <a:pt x="114" y="66"/>
                    <a:pt x="116" y="63"/>
                  </a:cubicBezTo>
                  <a:cubicBezTo>
                    <a:pt x="120" y="58"/>
                    <a:pt x="124" y="54"/>
                    <a:pt x="128" y="51"/>
                  </a:cubicBezTo>
                  <a:cubicBezTo>
                    <a:pt x="129" y="50"/>
                    <a:pt x="131" y="49"/>
                    <a:pt x="132" y="48"/>
                  </a:cubicBezTo>
                  <a:cubicBezTo>
                    <a:pt x="133" y="48"/>
                    <a:pt x="133" y="48"/>
                    <a:pt x="133" y="48"/>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1" y="42"/>
                    <a:pt x="131" y="42"/>
                    <a:pt x="131" y="42"/>
                  </a:cubicBezTo>
                  <a:cubicBezTo>
                    <a:pt x="133" y="48"/>
                    <a:pt x="133" y="48"/>
                    <a:pt x="133" y="48"/>
                  </a:cubicBezTo>
                  <a:cubicBezTo>
                    <a:pt x="149" y="43"/>
                    <a:pt x="161" y="42"/>
                    <a:pt x="171" y="42"/>
                  </a:cubicBezTo>
                  <a:cubicBezTo>
                    <a:pt x="182" y="42"/>
                    <a:pt x="189" y="44"/>
                    <a:pt x="193" y="46"/>
                  </a:cubicBezTo>
                  <a:cubicBezTo>
                    <a:pt x="195" y="47"/>
                    <a:pt x="197" y="48"/>
                    <a:pt x="198" y="48"/>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205" y="56"/>
                    <a:pt x="205" y="56"/>
                    <a:pt x="205" y="56"/>
                  </a:cubicBezTo>
                  <a:cubicBezTo>
                    <a:pt x="208" y="47"/>
                    <a:pt x="208" y="47"/>
                    <a:pt x="208" y="47"/>
                  </a:cubicBezTo>
                  <a:cubicBezTo>
                    <a:pt x="211" y="41"/>
                    <a:pt x="215" y="36"/>
                    <a:pt x="221" y="31"/>
                  </a:cubicBezTo>
                  <a:cubicBezTo>
                    <a:pt x="230" y="25"/>
                    <a:pt x="242" y="20"/>
                    <a:pt x="254" y="16"/>
                  </a:cubicBezTo>
                  <a:cubicBezTo>
                    <a:pt x="265" y="13"/>
                    <a:pt x="276" y="12"/>
                    <a:pt x="282" y="12"/>
                  </a:cubicBezTo>
                  <a:cubicBezTo>
                    <a:pt x="283" y="12"/>
                    <a:pt x="284" y="12"/>
                    <a:pt x="286" y="13"/>
                  </a:cubicBezTo>
                  <a:cubicBezTo>
                    <a:pt x="290" y="14"/>
                    <a:pt x="294" y="17"/>
                    <a:pt x="298" y="21"/>
                  </a:cubicBezTo>
                  <a:cubicBezTo>
                    <a:pt x="304" y="27"/>
                    <a:pt x="311" y="34"/>
                    <a:pt x="315" y="39"/>
                  </a:cubicBezTo>
                  <a:cubicBezTo>
                    <a:pt x="317" y="42"/>
                    <a:pt x="319" y="45"/>
                    <a:pt x="321" y="46"/>
                  </a:cubicBezTo>
                  <a:cubicBezTo>
                    <a:pt x="321" y="47"/>
                    <a:pt x="322" y="48"/>
                    <a:pt x="322" y="48"/>
                  </a:cubicBezTo>
                  <a:cubicBezTo>
                    <a:pt x="323" y="49"/>
                    <a:pt x="323" y="49"/>
                    <a:pt x="323" y="49"/>
                  </a:cubicBezTo>
                  <a:cubicBezTo>
                    <a:pt x="323" y="49"/>
                    <a:pt x="323" y="49"/>
                    <a:pt x="323" y="49"/>
                  </a:cubicBezTo>
                  <a:cubicBezTo>
                    <a:pt x="327" y="56"/>
                    <a:pt x="327" y="56"/>
                    <a:pt x="327" y="56"/>
                  </a:cubicBezTo>
                  <a:cubicBezTo>
                    <a:pt x="332" y="49"/>
                    <a:pt x="332" y="49"/>
                    <a:pt x="332" y="49"/>
                  </a:cubicBezTo>
                  <a:cubicBezTo>
                    <a:pt x="342" y="36"/>
                    <a:pt x="353" y="28"/>
                    <a:pt x="363" y="23"/>
                  </a:cubicBezTo>
                  <a:cubicBezTo>
                    <a:pt x="372" y="18"/>
                    <a:pt x="382" y="16"/>
                    <a:pt x="390" y="16"/>
                  </a:cubicBezTo>
                  <a:cubicBezTo>
                    <a:pt x="400" y="16"/>
                    <a:pt x="409" y="18"/>
                    <a:pt x="415" y="21"/>
                  </a:cubicBezTo>
                  <a:cubicBezTo>
                    <a:pt x="418" y="22"/>
                    <a:pt x="420" y="23"/>
                    <a:pt x="422" y="24"/>
                  </a:cubicBezTo>
                  <a:cubicBezTo>
                    <a:pt x="423" y="24"/>
                    <a:pt x="423" y="25"/>
                    <a:pt x="424"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8" y="20"/>
                    <a:pt x="428" y="20"/>
                    <a:pt x="428" y="20"/>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3" y="24"/>
                    <a:pt x="423" y="24"/>
                    <a:pt x="423" y="24"/>
                  </a:cubicBezTo>
                  <a:cubicBezTo>
                    <a:pt x="423" y="24"/>
                    <a:pt x="423" y="24"/>
                    <a:pt x="423" y="24"/>
                  </a:cubicBezTo>
                  <a:cubicBezTo>
                    <a:pt x="424" y="24"/>
                    <a:pt x="424" y="24"/>
                    <a:pt x="424" y="24"/>
                  </a:cubicBezTo>
                  <a:cubicBezTo>
                    <a:pt x="423" y="24"/>
                    <a:pt x="423" y="24"/>
                    <a:pt x="423" y="24"/>
                  </a:cubicBezTo>
                  <a:cubicBezTo>
                    <a:pt x="424" y="24"/>
                    <a:pt x="424" y="25"/>
                    <a:pt x="425" y="26"/>
                  </a:cubicBezTo>
                  <a:cubicBezTo>
                    <a:pt x="426" y="28"/>
                    <a:pt x="427" y="32"/>
                    <a:pt x="429" y="36"/>
                  </a:cubicBezTo>
                  <a:cubicBezTo>
                    <a:pt x="435" y="51"/>
                    <a:pt x="442" y="76"/>
                    <a:pt x="448" y="97"/>
                  </a:cubicBezTo>
                  <a:cubicBezTo>
                    <a:pt x="451" y="107"/>
                    <a:pt x="454" y="117"/>
                    <a:pt x="456" y="124"/>
                  </a:cubicBezTo>
                  <a:cubicBezTo>
                    <a:pt x="457" y="127"/>
                    <a:pt x="458" y="130"/>
                    <a:pt x="458" y="132"/>
                  </a:cubicBezTo>
                  <a:cubicBezTo>
                    <a:pt x="459" y="134"/>
                    <a:pt x="459" y="135"/>
                    <a:pt x="459" y="135"/>
                  </a:cubicBezTo>
                  <a:cubicBezTo>
                    <a:pt x="465" y="133"/>
                    <a:pt x="465" y="133"/>
                    <a:pt x="465" y="133"/>
                  </a:cubicBezTo>
                  <a:cubicBezTo>
                    <a:pt x="459" y="132"/>
                    <a:pt x="459" y="132"/>
                    <a:pt x="459" y="132"/>
                  </a:cubicBezTo>
                  <a:cubicBezTo>
                    <a:pt x="448" y="191"/>
                    <a:pt x="448" y="191"/>
                    <a:pt x="448" y="191"/>
                  </a:cubicBezTo>
                  <a:cubicBezTo>
                    <a:pt x="463" y="191"/>
                    <a:pt x="463" y="191"/>
                    <a:pt x="463" y="191"/>
                  </a:cubicBezTo>
                  <a:cubicBezTo>
                    <a:pt x="504" y="234"/>
                    <a:pt x="504" y="234"/>
                    <a:pt x="504" y="234"/>
                  </a:cubicBezTo>
                  <a:cubicBezTo>
                    <a:pt x="487" y="384"/>
                    <a:pt x="487" y="384"/>
                    <a:pt x="487" y="384"/>
                  </a:cubicBezTo>
                  <a:cubicBezTo>
                    <a:pt x="493" y="384"/>
                    <a:pt x="493" y="384"/>
                    <a:pt x="493" y="384"/>
                  </a:cubicBezTo>
                  <a:cubicBezTo>
                    <a:pt x="487" y="382"/>
                    <a:pt x="487" y="382"/>
                    <a:pt x="487" y="382"/>
                  </a:cubicBezTo>
                  <a:cubicBezTo>
                    <a:pt x="487" y="383"/>
                    <a:pt x="487" y="383"/>
                    <a:pt x="487" y="383"/>
                  </a:cubicBezTo>
                  <a:cubicBezTo>
                    <a:pt x="486" y="386"/>
                    <a:pt x="475" y="413"/>
                    <a:pt x="454" y="444"/>
                  </a:cubicBezTo>
                  <a:cubicBezTo>
                    <a:pt x="433" y="475"/>
                    <a:pt x="403" y="508"/>
                    <a:pt x="363" y="523"/>
                  </a:cubicBezTo>
                  <a:cubicBezTo>
                    <a:pt x="359" y="525"/>
                    <a:pt x="359" y="525"/>
                    <a:pt x="359" y="525"/>
                  </a:cubicBezTo>
                  <a:cubicBezTo>
                    <a:pt x="414" y="916"/>
                    <a:pt x="414" y="916"/>
                    <a:pt x="414" y="916"/>
                  </a:cubicBezTo>
                  <a:cubicBezTo>
                    <a:pt x="102" y="916"/>
                    <a:pt x="102" y="916"/>
                    <a:pt x="102" y="916"/>
                  </a:cubicBezTo>
                  <a:cubicBezTo>
                    <a:pt x="143" y="518"/>
                    <a:pt x="143" y="518"/>
                    <a:pt x="143" y="518"/>
                  </a:cubicBezTo>
                  <a:cubicBezTo>
                    <a:pt x="140" y="516"/>
                    <a:pt x="140" y="516"/>
                    <a:pt x="140" y="516"/>
                  </a:cubicBezTo>
                  <a:cubicBezTo>
                    <a:pt x="140" y="516"/>
                    <a:pt x="140" y="516"/>
                    <a:pt x="140" y="516"/>
                  </a:cubicBezTo>
                  <a:cubicBezTo>
                    <a:pt x="139" y="515"/>
                    <a:pt x="119" y="500"/>
                    <a:pt x="98" y="470"/>
                  </a:cubicBezTo>
                  <a:cubicBezTo>
                    <a:pt x="77" y="440"/>
                    <a:pt x="54" y="394"/>
                    <a:pt x="47" y="331"/>
                  </a:cubicBezTo>
                  <a:cubicBezTo>
                    <a:pt x="47" y="329"/>
                    <a:pt x="47" y="329"/>
                    <a:pt x="47" y="329"/>
                  </a:cubicBezTo>
                  <a:cubicBezTo>
                    <a:pt x="46" y="328"/>
                    <a:pt x="46" y="328"/>
                    <a:pt x="46" y="328"/>
                  </a:cubicBezTo>
                  <a:cubicBezTo>
                    <a:pt x="43" y="330"/>
                    <a:pt x="43" y="330"/>
                    <a:pt x="43" y="330"/>
                  </a:cubicBezTo>
                  <a:cubicBezTo>
                    <a:pt x="46" y="328"/>
                    <a:pt x="46" y="328"/>
                    <a:pt x="46" y="328"/>
                  </a:cubicBezTo>
                  <a:cubicBezTo>
                    <a:pt x="46" y="328"/>
                    <a:pt x="46" y="328"/>
                    <a:pt x="46" y="328"/>
                  </a:cubicBezTo>
                  <a:cubicBezTo>
                    <a:pt x="43" y="330"/>
                    <a:pt x="43" y="330"/>
                    <a:pt x="43" y="330"/>
                  </a:cubicBezTo>
                  <a:cubicBezTo>
                    <a:pt x="46" y="328"/>
                    <a:pt x="46" y="328"/>
                    <a:pt x="46" y="328"/>
                  </a:cubicBezTo>
                  <a:cubicBezTo>
                    <a:pt x="46" y="328"/>
                    <a:pt x="46" y="328"/>
                    <a:pt x="45" y="327"/>
                  </a:cubicBezTo>
                  <a:cubicBezTo>
                    <a:pt x="43" y="323"/>
                    <a:pt x="34" y="307"/>
                    <a:pt x="34" y="280"/>
                  </a:cubicBezTo>
                  <a:cubicBezTo>
                    <a:pt x="34" y="273"/>
                    <a:pt x="35" y="265"/>
                    <a:pt x="36" y="256"/>
                  </a:cubicBezTo>
                  <a:cubicBezTo>
                    <a:pt x="37" y="254"/>
                    <a:pt x="37" y="254"/>
                    <a:pt x="37" y="254"/>
                  </a:cubicBezTo>
                  <a:cubicBezTo>
                    <a:pt x="36" y="252"/>
                    <a:pt x="36" y="252"/>
                    <a:pt x="36" y="252"/>
                  </a:cubicBezTo>
                  <a:cubicBezTo>
                    <a:pt x="35" y="251"/>
                    <a:pt x="35" y="251"/>
                    <a:pt x="35" y="251"/>
                  </a:cubicBezTo>
                  <a:cubicBezTo>
                    <a:pt x="34" y="249"/>
                    <a:pt x="29" y="241"/>
                    <a:pt x="24" y="230"/>
                  </a:cubicBezTo>
                  <a:cubicBezTo>
                    <a:pt x="19" y="219"/>
                    <a:pt x="13" y="206"/>
                    <a:pt x="11" y="194"/>
                  </a:cubicBezTo>
                  <a:cubicBezTo>
                    <a:pt x="6" y="195"/>
                    <a:pt x="6" y="195"/>
                    <a:pt x="6" y="195"/>
                  </a:cubicBezTo>
                  <a:cubicBezTo>
                    <a:pt x="12" y="195"/>
                    <a:pt x="12" y="195"/>
                    <a:pt x="12" y="195"/>
                  </a:cubicBezTo>
                  <a:cubicBezTo>
                    <a:pt x="6" y="195"/>
                    <a:pt x="6" y="195"/>
                    <a:pt x="6" y="195"/>
                  </a:cubicBezTo>
                  <a:cubicBezTo>
                    <a:pt x="0" y="196"/>
                    <a:pt x="0" y="196"/>
                    <a:pt x="0" y="196"/>
                  </a:cubicBezTo>
                  <a:cubicBezTo>
                    <a:pt x="2" y="210"/>
                    <a:pt x="8" y="226"/>
                    <a:pt x="14" y="238"/>
                  </a:cubicBezTo>
                  <a:cubicBezTo>
                    <a:pt x="20" y="249"/>
                    <a:pt x="25" y="258"/>
                    <a:pt x="25" y="258"/>
                  </a:cubicBezTo>
                  <a:cubicBezTo>
                    <a:pt x="31" y="255"/>
                    <a:pt x="31" y="255"/>
                    <a:pt x="31" y="255"/>
                  </a:cubicBezTo>
                  <a:cubicBezTo>
                    <a:pt x="25" y="254"/>
                    <a:pt x="25" y="254"/>
                    <a:pt x="25" y="254"/>
                  </a:cubicBezTo>
                  <a:cubicBezTo>
                    <a:pt x="23" y="263"/>
                    <a:pt x="22" y="272"/>
                    <a:pt x="22" y="280"/>
                  </a:cubicBezTo>
                  <a:cubicBezTo>
                    <a:pt x="22" y="314"/>
                    <a:pt x="36" y="334"/>
                    <a:pt x="36" y="335"/>
                  </a:cubicBezTo>
                  <a:cubicBezTo>
                    <a:pt x="41" y="331"/>
                    <a:pt x="41" y="331"/>
                    <a:pt x="41" y="331"/>
                  </a:cubicBezTo>
                  <a:cubicBezTo>
                    <a:pt x="35" y="332"/>
                    <a:pt x="35" y="332"/>
                    <a:pt x="35" y="332"/>
                  </a:cubicBezTo>
                  <a:cubicBezTo>
                    <a:pt x="43" y="398"/>
                    <a:pt x="67" y="447"/>
                    <a:pt x="89" y="478"/>
                  </a:cubicBezTo>
                  <a:cubicBezTo>
                    <a:pt x="112" y="510"/>
                    <a:pt x="133" y="525"/>
                    <a:pt x="133" y="526"/>
                  </a:cubicBezTo>
                  <a:cubicBezTo>
                    <a:pt x="136" y="521"/>
                    <a:pt x="136" y="521"/>
                    <a:pt x="136" y="521"/>
                  </a:cubicBezTo>
                  <a:cubicBezTo>
                    <a:pt x="131" y="520"/>
                    <a:pt x="131" y="520"/>
                    <a:pt x="131" y="520"/>
                  </a:cubicBezTo>
                  <a:cubicBezTo>
                    <a:pt x="89" y="928"/>
                    <a:pt x="89" y="928"/>
                    <a:pt x="89" y="928"/>
                  </a:cubicBezTo>
                  <a:cubicBezTo>
                    <a:pt x="428" y="928"/>
                    <a:pt x="428" y="928"/>
                    <a:pt x="428" y="928"/>
                  </a:cubicBezTo>
                  <a:cubicBezTo>
                    <a:pt x="372" y="528"/>
                    <a:pt x="372" y="528"/>
                    <a:pt x="372" y="528"/>
                  </a:cubicBezTo>
                  <a:cubicBezTo>
                    <a:pt x="366" y="529"/>
                    <a:pt x="366" y="529"/>
                    <a:pt x="366" y="529"/>
                  </a:cubicBezTo>
                  <a:cubicBezTo>
                    <a:pt x="368" y="534"/>
                    <a:pt x="368" y="534"/>
                    <a:pt x="368" y="534"/>
                  </a:cubicBezTo>
                  <a:cubicBezTo>
                    <a:pt x="412" y="517"/>
                    <a:pt x="445" y="480"/>
                    <a:pt x="466" y="448"/>
                  </a:cubicBezTo>
                  <a:cubicBezTo>
                    <a:pt x="488" y="415"/>
                    <a:pt x="499" y="387"/>
                    <a:pt x="499" y="387"/>
                  </a:cubicBezTo>
                  <a:cubicBezTo>
                    <a:pt x="499" y="386"/>
                    <a:pt x="499" y="386"/>
                    <a:pt x="499" y="386"/>
                  </a:cubicBezTo>
                  <a:cubicBezTo>
                    <a:pt x="517" y="230"/>
                    <a:pt x="517" y="230"/>
                    <a:pt x="517" y="230"/>
                  </a:cubicBezTo>
                  <a:cubicBezTo>
                    <a:pt x="468" y="179"/>
                    <a:pt x="468" y="179"/>
                    <a:pt x="468" y="179"/>
                  </a:cubicBezTo>
                  <a:cubicBezTo>
                    <a:pt x="462" y="179"/>
                    <a:pt x="462" y="179"/>
                    <a:pt x="462" y="179"/>
                  </a:cubicBezTo>
                  <a:cubicBezTo>
                    <a:pt x="471" y="133"/>
                    <a:pt x="471" y="133"/>
                    <a:pt x="471" y="133"/>
                  </a:cubicBezTo>
                  <a:cubicBezTo>
                    <a:pt x="471" y="132"/>
                    <a:pt x="471" y="132"/>
                    <a:pt x="471" y="132"/>
                  </a:cubicBezTo>
                  <a:cubicBezTo>
                    <a:pt x="471" y="132"/>
                    <a:pt x="463" y="105"/>
                    <a:pt x="455" y="78"/>
                  </a:cubicBezTo>
                  <a:cubicBezTo>
                    <a:pt x="451" y="64"/>
                    <a:pt x="447" y="50"/>
                    <a:pt x="443" y="39"/>
                  </a:cubicBezTo>
                  <a:cubicBezTo>
                    <a:pt x="441" y="33"/>
                    <a:pt x="439" y="29"/>
                    <a:pt x="437" y="25"/>
                  </a:cubicBezTo>
                  <a:cubicBezTo>
                    <a:pt x="436" y="23"/>
                    <a:pt x="435" y="21"/>
                    <a:pt x="435" y="20"/>
                  </a:cubicBezTo>
                  <a:cubicBezTo>
                    <a:pt x="434" y="18"/>
                    <a:pt x="433" y="17"/>
                    <a:pt x="432" y="15"/>
                  </a:cubicBezTo>
                  <a:cubicBezTo>
                    <a:pt x="431" y="15"/>
                    <a:pt x="431" y="15"/>
                    <a:pt x="431" y="15"/>
                  </a:cubicBezTo>
                  <a:cubicBezTo>
                    <a:pt x="431" y="15"/>
                    <a:pt x="431" y="15"/>
                    <a:pt x="431" y="15"/>
                  </a:cubicBezTo>
                  <a:cubicBezTo>
                    <a:pt x="430" y="15"/>
                    <a:pt x="414" y="4"/>
                    <a:pt x="390" y="4"/>
                  </a:cubicBezTo>
                  <a:cubicBezTo>
                    <a:pt x="380" y="4"/>
                    <a:pt x="369" y="6"/>
                    <a:pt x="357" y="12"/>
                  </a:cubicBezTo>
                  <a:cubicBezTo>
                    <a:pt x="346" y="18"/>
                    <a:pt x="334" y="27"/>
                    <a:pt x="323" y="42"/>
                  </a:cubicBezTo>
                  <a:cubicBezTo>
                    <a:pt x="328" y="46"/>
                    <a:pt x="328" y="46"/>
                    <a:pt x="328" y="46"/>
                  </a:cubicBezTo>
                  <a:cubicBezTo>
                    <a:pt x="332" y="42"/>
                    <a:pt x="332" y="42"/>
                    <a:pt x="332" y="42"/>
                  </a:cubicBezTo>
                  <a:cubicBezTo>
                    <a:pt x="332" y="42"/>
                    <a:pt x="325" y="32"/>
                    <a:pt x="316" y="22"/>
                  </a:cubicBezTo>
                  <a:cubicBezTo>
                    <a:pt x="311" y="16"/>
                    <a:pt x="305" y="11"/>
                    <a:pt x="300" y="7"/>
                  </a:cubicBezTo>
                  <a:cubicBezTo>
                    <a:pt x="297" y="5"/>
                    <a:pt x="294" y="3"/>
                    <a:pt x="291" y="2"/>
                  </a:cubicBezTo>
                  <a:cubicBezTo>
                    <a:pt x="288" y="1"/>
                    <a:pt x="285" y="0"/>
                    <a:pt x="282" y="0"/>
                  </a:cubicBezTo>
                  <a:cubicBezTo>
                    <a:pt x="277" y="0"/>
                    <a:pt x="270" y="1"/>
                    <a:pt x="262" y="2"/>
                  </a:cubicBezTo>
                  <a:cubicBezTo>
                    <a:pt x="251" y="4"/>
                    <a:pt x="237" y="8"/>
                    <a:pt x="225" y="15"/>
                  </a:cubicBezTo>
                  <a:cubicBezTo>
                    <a:pt x="219" y="18"/>
                    <a:pt x="214" y="22"/>
                    <a:pt x="209" y="26"/>
                  </a:cubicBezTo>
                  <a:cubicBezTo>
                    <a:pt x="204" y="31"/>
                    <a:pt x="200" y="36"/>
                    <a:pt x="197" y="42"/>
                  </a:cubicBezTo>
                  <a:cubicBezTo>
                    <a:pt x="203" y="45"/>
                    <a:pt x="203" y="45"/>
                    <a:pt x="203" y="45"/>
                  </a:cubicBezTo>
                  <a:cubicBezTo>
                    <a:pt x="207" y="41"/>
                    <a:pt x="207" y="41"/>
                    <a:pt x="207" y="41"/>
                  </a:cubicBezTo>
                  <a:cubicBezTo>
                    <a:pt x="207" y="40"/>
                    <a:pt x="204" y="37"/>
                    <a:pt x="198" y="35"/>
                  </a:cubicBezTo>
                  <a:cubicBezTo>
                    <a:pt x="192" y="32"/>
                    <a:pt x="183" y="30"/>
                    <a:pt x="171" y="30"/>
                  </a:cubicBezTo>
                  <a:cubicBezTo>
                    <a:pt x="160" y="30"/>
                    <a:pt x="146" y="32"/>
                    <a:pt x="130" y="36"/>
                  </a:cubicBezTo>
                  <a:cubicBezTo>
                    <a:pt x="129" y="36"/>
                    <a:pt x="129" y="36"/>
                    <a:pt x="129" y="36"/>
                  </a:cubicBezTo>
                  <a:cubicBezTo>
                    <a:pt x="129" y="37"/>
                    <a:pt x="129" y="37"/>
                    <a:pt x="129" y="37"/>
                  </a:cubicBezTo>
                  <a:cubicBezTo>
                    <a:pt x="128" y="37"/>
                    <a:pt x="122" y="40"/>
                    <a:pt x="116" y="46"/>
                  </a:cubicBezTo>
                  <a:cubicBezTo>
                    <a:pt x="113" y="48"/>
                    <a:pt x="109" y="52"/>
                    <a:pt x="106" y="56"/>
                  </a:cubicBezTo>
                  <a:cubicBezTo>
                    <a:pt x="103" y="61"/>
                    <a:pt x="101" y="66"/>
                    <a:pt x="100" y="72"/>
                  </a:cubicBezTo>
                  <a:cubicBezTo>
                    <a:pt x="106" y="73"/>
                    <a:pt x="106" y="73"/>
                    <a:pt x="106" y="73"/>
                  </a:cubicBezTo>
                  <a:cubicBezTo>
                    <a:pt x="109" y="68"/>
                    <a:pt x="109" y="68"/>
                    <a:pt x="109" y="68"/>
                  </a:cubicBezTo>
                  <a:cubicBezTo>
                    <a:pt x="108" y="68"/>
                    <a:pt x="98" y="62"/>
                    <a:pt x="82" y="62"/>
                  </a:cubicBezTo>
                  <a:cubicBezTo>
                    <a:pt x="70" y="62"/>
                    <a:pt x="56" y="65"/>
                    <a:pt x="39" y="73"/>
                  </a:cubicBezTo>
                  <a:cubicBezTo>
                    <a:pt x="38" y="74"/>
                    <a:pt x="38" y="74"/>
                    <a:pt x="38" y="74"/>
                  </a:cubicBezTo>
                  <a:cubicBezTo>
                    <a:pt x="37" y="75"/>
                    <a:pt x="37" y="75"/>
                    <a:pt x="37" y="75"/>
                  </a:cubicBezTo>
                  <a:cubicBezTo>
                    <a:pt x="37" y="75"/>
                    <a:pt x="28" y="88"/>
                    <a:pt x="18" y="109"/>
                  </a:cubicBezTo>
                  <a:cubicBezTo>
                    <a:pt x="9" y="130"/>
                    <a:pt x="0" y="160"/>
                    <a:pt x="0" y="195"/>
                  </a:cubicBezTo>
                  <a:cubicBezTo>
                    <a:pt x="0" y="196"/>
                    <a:pt x="0" y="196"/>
                    <a:pt x="0" y="196"/>
                  </a:cubicBezTo>
                  <a:cubicBezTo>
                    <a:pt x="0" y="196"/>
                    <a:pt x="0" y="196"/>
                    <a:pt x="0" y="196"/>
                  </a:cubicBezTo>
                  <a:lnTo>
                    <a:pt x="6" y="195"/>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0" name="Freeform 55"/>
            <p:cNvSpPr/>
            <p:nvPr/>
          </p:nvSpPr>
          <p:spPr bwMode="auto">
            <a:xfrm>
              <a:off x="4751388" y="3260725"/>
              <a:ext cx="2693988" cy="855663"/>
            </a:xfrm>
            <a:custGeom>
              <a:avLst/>
              <a:gdLst>
                <a:gd name="T0" fmla="*/ 9 w 1260"/>
                <a:gd name="T1" fmla="*/ 326 h 399"/>
                <a:gd name="T2" fmla="*/ 106 w 1260"/>
                <a:gd name="T3" fmla="*/ 390 h 399"/>
                <a:gd name="T4" fmla="*/ 1187 w 1260"/>
                <a:gd name="T5" fmla="*/ 169 h 399"/>
                <a:gd name="T6" fmla="*/ 1251 w 1260"/>
                <a:gd name="T7" fmla="*/ 73 h 399"/>
                <a:gd name="T8" fmla="*/ 1155 w 1260"/>
                <a:gd name="T9" fmla="*/ 9 h 399"/>
                <a:gd name="T10" fmla="*/ 73 w 1260"/>
                <a:gd name="T11" fmla="*/ 229 h 399"/>
                <a:gd name="T12" fmla="*/ 9 w 1260"/>
                <a:gd name="T13" fmla="*/ 326 h 399"/>
              </a:gdLst>
              <a:ahLst/>
              <a:cxnLst>
                <a:cxn ang="0">
                  <a:pos x="T0" y="T1"/>
                </a:cxn>
                <a:cxn ang="0">
                  <a:pos x="T2" y="T3"/>
                </a:cxn>
                <a:cxn ang="0">
                  <a:pos x="T4" y="T5"/>
                </a:cxn>
                <a:cxn ang="0">
                  <a:pos x="T6" y="T7"/>
                </a:cxn>
                <a:cxn ang="0">
                  <a:pos x="T8" y="T9"/>
                </a:cxn>
                <a:cxn ang="0">
                  <a:pos x="T10" y="T11"/>
                </a:cxn>
                <a:cxn ang="0">
                  <a:pos x="T12" y="T13"/>
                </a:cxn>
              </a:cxnLst>
              <a:rect l="0" t="0" r="r" b="b"/>
              <a:pathLst>
                <a:path w="1260" h="399">
                  <a:moveTo>
                    <a:pt x="9" y="326"/>
                  </a:moveTo>
                  <a:cubicBezTo>
                    <a:pt x="18" y="370"/>
                    <a:pt x="62" y="399"/>
                    <a:pt x="106" y="390"/>
                  </a:cubicBezTo>
                  <a:cubicBezTo>
                    <a:pt x="1187" y="169"/>
                    <a:pt x="1187" y="169"/>
                    <a:pt x="1187" y="169"/>
                  </a:cubicBezTo>
                  <a:cubicBezTo>
                    <a:pt x="1231" y="160"/>
                    <a:pt x="1260" y="117"/>
                    <a:pt x="1251" y="73"/>
                  </a:cubicBezTo>
                  <a:cubicBezTo>
                    <a:pt x="1242" y="29"/>
                    <a:pt x="1199" y="0"/>
                    <a:pt x="1155" y="9"/>
                  </a:cubicBezTo>
                  <a:cubicBezTo>
                    <a:pt x="73" y="229"/>
                    <a:pt x="73" y="229"/>
                    <a:pt x="73" y="229"/>
                  </a:cubicBezTo>
                  <a:cubicBezTo>
                    <a:pt x="29" y="238"/>
                    <a:pt x="0" y="282"/>
                    <a:pt x="9" y="326"/>
                  </a:cubicBezTo>
                </a:path>
              </a:pathLst>
            </a:custGeom>
            <a:solidFill>
              <a:srgbClr val="64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1" name="Freeform 56"/>
            <p:cNvSpPr/>
            <p:nvPr/>
          </p:nvSpPr>
          <p:spPr bwMode="auto">
            <a:xfrm>
              <a:off x="4752976" y="3260725"/>
              <a:ext cx="2692400" cy="852488"/>
            </a:xfrm>
            <a:custGeom>
              <a:avLst/>
              <a:gdLst>
                <a:gd name="T0" fmla="*/ 8 w 1259"/>
                <a:gd name="T1" fmla="*/ 326 h 398"/>
                <a:gd name="T2" fmla="*/ 1 w 1259"/>
                <a:gd name="T3" fmla="*/ 327 h 398"/>
                <a:gd name="T4" fmla="*/ 33 w 1259"/>
                <a:gd name="T5" fmla="*/ 378 h 398"/>
                <a:gd name="T6" fmla="*/ 88 w 1259"/>
                <a:gd name="T7" fmla="*/ 398 h 398"/>
                <a:gd name="T8" fmla="*/ 106 w 1259"/>
                <a:gd name="T9" fmla="*/ 396 h 398"/>
                <a:gd name="T10" fmla="*/ 1188 w 1259"/>
                <a:gd name="T11" fmla="*/ 176 h 398"/>
                <a:gd name="T12" fmla="*/ 1239 w 1259"/>
                <a:gd name="T13" fmla="*/ 145 h 398"/>
                <a:gd name="T14" fmla="*/ 1259 w 1259"/>
                <a:gd name="T15" fmla="*/ 89 h 398"/>
                <a:gd name="T16" fmla="*/ 1257 w 1259"/>
                <a:gd name="T17" fmla="*/ 71 h 398"/>
                <a:gd name="T18" fmla="*/ 1226 w 1259"/>
                <a:gd name="T19" fmla="*/ 20 h 398"/>
                <a:gd name="T20" fmla="*/ 1170 w 1259"/>
                <a:gd name="T21" fmla="*/ 0 h 398"/>
                <a:gd name="T22" fmla="*/ 1152 w 1259"/>
                <a:gd name="T23" fmla="*/ 2 h 398"/>
                <a:gd name="T24" fmla="*/ 71 w 1259"/>
                <a:gd name="T25" fmla="*/ 223 h 398"/>
                <a:gd name="T26" fmla="*/ 19 w 1259"/>
                <a:gd name="T27" fmla="*/ 254 h 398"/>
                <a:gd name="T28" fmla="*/ 0 w 1259"/>
                <a:gd name="T29" fmla="*/ 310 h 398"/>
                <a:gd name="T30" fmla="*/ 1 w 1259"/>
                <a:gd name="T31" fmla="*/ 327 h 398"/>
                <a:gd name="T32" fmla="*/ 8 w 1259"/>
                <a:gd name="T33" fmla="*/ 326 h 398"/>
                <a:gd name="T34" fmla="*/ 15 w 1259"/>
                <a:gd name="T35" fmla="*/ 324 h 398"/>
                <a:gd name="T36" fmla="*/ 14 w 1259"/>
                <a:gd name="T37" fmla="*/ 310 h 398"/>
                <a:gd name="T38" fmla="*/ 30 w 1259"/>
                <a:gd name="T39" fmla="*/ 263 h 398"/>
                <a:gd name="T40" fmla="*/ 73 w 1259"/>
                <a:gd name="T41" fmla="*/ 236 h 398"/>
                <a:gd name="T42" fmla="*/ 1155 w 1259"/>
                <a:gd name="T43" fmla="*/ 16 h 398"/>
                <a:gd name="T44" fmla="*/ 1170 w 1259"/>
                <a:gd name="T45" fmla="*/ 14 h 398"/>
                <a:gd name="T46" fmla="*/ 1217 w 1259"/>
                <a:gd name="T47" fmla="*/ 31 h 398"/>
                <a:gd name="T48" fmla="*/ 1243 w 1259"/>
                <a:gd name="T49" fmla="*/ 74 h 398"/>
                <a:gd name="T50" fmla="*/ 1245 w 1259"/>
                <a:gd name="T51" fmla="*/ 89 h 398"/>
                <a:gd name="T52" fmla="*/ 1228 w 1259"/>
                <a:gd name="T53" fmla="*/ 136 h 398"/>
                <a:gd name="T54" fmla="*/ 1185 w 1259"/>
                <a:gd name="T55" fmla="*/ 162 h 398"/>
                <a:gd name="T56" fmla="*/ 103 w 1259"/>
                <a:gd name="T57" fmla="*/ 383 h 398"/>
                <a:gd name="T58" fmla="*/ 88 w 1259"/>
                <a:gd name="T59" fmla="*/ 384 h 398"/>
                <a:gd name="T60" fmla="*/ 41 w 1259"/>
                <a:gd name="T61" fmla="*/ 368 h 398"/>
                <a:gd name="T62" fmla="*/ 15 w 1259"/>
                <a:gd name="T63" fmla="*/ 324 h 398"/>
                <a:gd name="T64" fmla="*/ 8 w 1259"/>
                <a:gd name="T65" fmla="*/ 32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9" h="398">
                  <a:moveTo>
                    <a:pt x="8" y="326"/>
                  </a:moveTo>
                  <a:cubicBezTo>
                    <a:pt x="1" y="327"/>
                    <a:pt x="1" y="327"/>
                    <a:pt x="1" y="327"/>
                  </a:cubicBezTo>
                  <a:cubicBezTo>
                    <a:pt x="6" y="348"/>
                    <a:pt x="17" y="366"/>
                    <a:pt x="33" y="378"/>
                  </a:cubicBezTo>
                  <a:cubicBezTo>
                    <a:pt x="48" y="391"/>
                    <a:pt x="68" y="398"/>
                    <a:pt x="88" y="398"/>
                  </a:cubicBezTo>
                  <a:cubicBezTo>
                    <a:pt x="94" y="398"/>
                    <a:pt x="100" y="398"/>
                    <a:pt x="106" y="396"/>
                  </a:cubicBezTo>
                  <a:cubicBezTo>
                    <a:pt x="1188" y="176"/>
                    <a:pt x="1188" y="176"/>
                    <a:pt x="1188" y="176"/>
                  </a:cubicBezTo>
                  <a:cubicBezTo>
                    <a:pt x="1209" y="172"/>
                    <a:pt x="1226" y="160"/>
                    <a:pt x="1239" y="145"/>
                  </a:cubicBezTo>
                  <a:cubicBezTo>
                    <a:pt x="1251" y="129"/>
                    <a:pt x="1259" y="109"/>
                    <a:pt x="1259" y="89"/>
                  </a:cubicBezTo>
                  <a:cubicBezTo>
                    <a:pt x="1259" y="83"/>
                    <a:pt x="1258" y="77"/>
                    <a:pt x="1257" y="71"/>
                  </a:cubicBezTo>
                  <a:cubicBezTo>
                    <a:pt x="1252" y="50"/>
                    <a:pt x="1241" y="32"/>
                    <a:pt x="1226" y="20"/>
                  </a:cubicBezTo>
                  <a:cubicBezTo>
                    <a:pt x="1210" y="7"/>
                    <a:pt x="1190" y="0"/>
                    <a:pt x="1170" y="0"/>
                  </a:cubicBezTo>
                  <a:cubicBezTo>
                    <a:pt x="1164" y="0"/>
                    <a:pt x="1158" y="1"/>
                    <a:pt x="1152" y="2"/>
                  </a:cubicBezTo>
                  <a:cubicBezTo>
                    <a:pt x="71" y="223"/>
                    <a:pt x="71" y="223"/>
                    <a:pt x="71" y="223"/>
                  </a:cubicBezTo>
                  <a:cubicBezTo>
                    <a:pt x="50" y="227"/>
                    <a:pt x="32" y="238"/>
                    <a:pt x="19" y="254"/>
                  </a:cubicBezTo>
                  <a:cubicBezTo>
                    <a:pt x="7" y="269"/>
                    <a:pt x="0" y="289"/>
                    <a:pt x="0" y="310"/>
                  </a:cubicBezTo>
                  <a:cubicBezTo>
                    <a:pt x="0" y="315"/>
                    <a:pt x="0" y="321"/>
                    <a:pt x="1" y="327"/>
                  </a:cubicBezTo>
                  <a:cubicBezTo>
                    <a:pt x="8" y="326"/>
                    <a:pt x="8" y="326"/>
                    <a:pt x="8" y="326"/>
                  </a:cubicBezTo>
                  <a:cubicBezTo>
                    <a:pt x="15" y="324"/>
                    <a:pt x="15" y="324"/>
                    <a:pt x="15" y="324"/>
                  </a:cubicBezTo>
                  <a:cubicBezTo>
                    <a:pt x="14" y="319"/>
                    <a:pt x="14" y="314"/>
                    <a:pt x="14" y="310"/>
                  </a:cubicBezTo>
                  <a:cubicBezTo>
                    <a:pt x="14" y="292"/>
                    <a:pt x="20" y="276"/>
                    <a:pt x="30" y="263"/>
                  </a:cubicBezTo>
                  <a:cubicBezTo>
                    <a:pt x="41" y="250"/>
                    <a:pt x="56" y="240"/>
                    <a:pt x="73" y="236"/>
                  </a:cubicBezTo>
                  <a:cubicBezTo>
                    <a:pt x="1155" y="16"/>
                    <a:pt x="1155" y="16"/>
                    <a:pt x="1155" y="16"/>
                  </a:cubicBezTo>
                  <a:cubicBezTo>
                    <a:pt x="1160" y="15"/>
                    <a:pt x="1165" y="14"/>
                    <a:pt x="1170" y="14"/>
                  </a:cubicBezTo>
                  <a:cubicBezTo>
                    <a:pt x="1187" y="14"/>
                    <a:pt x="1204" y="20"/>
                    <a:pt x="1217" y="31"/>
                  </a:cubicBezTo>
                  <a:cubicBezTo>
                    <a:pt x="1230" y="41"/>
                    <a:pt x="1239" y="56"/>
                    <a:pt x="1243" y="74"/>
                  </a:cubicBezTo>
                  <a:cubicBezTo>
                    <a:pt x="1244" y="79"/>
                    <a:pt x="1245" y="84"/>
                    <a:pt x="1245" y="89"/>
                  </a:cubicBezTo>
                  <a:cubicBezTo>
                    <a:pt x="1245" y="106"/>
                    <a:pt x="1238" y="123"/>
                    <a:pt x="1228" y="136"/>
                  </a:cubicBezTo>
                  <a:cubicBezTo>
                    <a:pt x="1217" y="149"/>
                    <a:pt x="1202" y="158"/>
                    <a:pt x="1185" y="162"/>
                  </a:cubicBezTo>
                  <a:cubicBezTo>
                    <a:pt x="103" y="383"/>
                    <a:pt x="103" y="383"/>
                    <a:pt x="103" y="383"/>
                  </a:cubicBezTo>
                  <a:cubicBezTo>
                    <a:pt x="98" y="384"/>
                    <a:pt x="93" y="384"/>
                    <a:pt x="88" y="384"/>
                  </a:cubicBezTo>
                  <a:cubicBezTo>
                    <a:pt x="71" y="384"/>
                    <a:pt x="54" y="378"/>
                    <a:pt x="41" y="368"/>
                  </a:cubicBezTo>
                  <a:cubicBezTo>
                    <a:pt x="28" y="357"/>
                    <a:pt x="19" y="342"/>
                    <a:pt x="15" y="324"/>
                  </a:cubicBezTo>
                  <a:cubicBezTo>
                    <a:pt x="8" y="326"/>
                    <a:pt x="8" y="326"/>
                    <a:pt x="8" y="326"/>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2" name="Freeform 57"/>
            <p:cNvSpPr/>
            <p:nvPr/>
          </p:nvSpPr>
          <p:spPr bwMode="auto">
            <a:xfrm>
              <a:off x="7112001" y="2770188"/>
              <a:ext cx="769938" cy="1273175"/>
            </a:xfrm>
            <a:custGeom>
              <a:avLst/>
              <a:gdLst>
                <a:gd name="T0" fmla="*/ 250 w 360"/>
                <a:gd name="T1" fmla="*/ 108 h 594"/>
                <a:gd name="T2" fmla="*/ 270 w 360"/>
                <a:gd name="T3" fmla="*/ 102 h 594"/>
                <a:gd name="T4" fmla="*/ 359 w 360"/>
                <a:gd name="T5" fmla="*/ 536 h 594"/>
                <a:gd name="T6" fmla="*/ 351 w 360"/>
                <a:gd name="T7" fmla="*/ 548 h 594"/>
                <a:gd name="T8" fmla="*/ 127 w 360"/>
                <a:gd name="T9" fmla="*/ 593 h 594"/>
                <a:gd name="T10" fmla="*/ 115 w 360"/>
                <a:gd name="T11" fmla="*/ 585 h 594"/>
                <a:gd name="T12" fmla="*/ 1 w 360"/>
                <a:gd name="T13" fmla="*/ 26 h 594"/>
                <a:gd name="T14" fmla="*/ 9 w 360"/>
                <a:gd name="T15" fmla="*/ 14 h 594"/>
                <a:gd name="T16" fmla="*/ 75 w 360"/>
                <a:gd name="T17" fmla="*/ 1 h 594"/>
                <a:gd name="T18" fmla="*/ 87 w 360"/>
                <a:gd name="T19" fmla="*/ 8 h 594"/>
                <a:gd name="T20" fmla="*/ 250 w 360"/>
                <a:gd name="T21" fmla="*/ 10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594">
                  <a:moveTo>
                    <a:pt x="250" y="108"/>
                  </a:moveTo>
                  <a:cubicBezTo>
                    <a:pt x="257" y="107"/>
                    <a:pt x="264" y="105"/>
                    <a:pt x="270" y="102"/>
                  </a:cubicBezTo>
                  <a:cubicBezTo>
                    <a:pt x="359" y="536"/>
                    <a:pt x="359" y="536"/>
                    <a:pt x="359" y="536"/>
                  </a:cubicBezTo>
                  <a:cubicBezTo>
                    <a:pt x="360" y="541"/>
                    <a:pt x="356" y="547"/>
                    <a:pt x="351" y="548"/>
                  </a:cubicBezTo>
                  <a:cubicBezTo>
                    <a:pt x="127" y="593"/>
                    <a:pt x="127" y="593"/>
                    <a:pt x="127" y="593"/>
                  </a:cubicBezTo>
                  <a:cubicBezTo>
                    <a:pt x="122" y="594"/>
                    <a:pt x="116" y="591"/>
                    <a:pt x="115" y="585"/>
                  </a:cubicBezTo>
                  <a:cubicBezTo>
                    <a:pt x="1" y="26"/>
                    <a:pt x="1" y="26"/>
                    <a:pt x="1" y="26"/>
                  </a:cubicBezTo>
                  <a:cubicBezTo>
                    <a:pt x="0" y="21"/>
                    <a:pt x="4" y="16"/>
                    <a:pt x="9" y="14"/>
                  </a:cubicBezTo>
                  <a:cubicBezTo>
                    <a:pt x="75" y="1"/>
                    <a:pt x="75" y="1"/>
                    <a:pt x="75" y="1"/>
                  </a:cubicBezTo>
                  <a:cubicBezTo>
                    <a:pt x="80" y="0"/>
                    <a:pt x="85" y="3"/>
                    <a:pt x="87" y="8"/>
                  </a:cubicBezTo>
                  <a:cubicBezTo>
                    <a:pt x="106" y="79"/>
                    <a:pt x="177" y="123"/>
                    <a:pt x="250" y="108"/>
                  </a:cubicBezTo>
                  <a:close/>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3" name="Freeform 58"/>
            <p:cNvSpPr/>
            <p:nvPr/>
          </p:nvSpPr>
          <p:spPr bwMode="auto">
            <a:xfrm>
              <a:off x="7099301" y="2757488"/>
              <a:ext cx="795338" cy="1300163"/>
            </a:xfrm>
            <a:custGeom>
              <a:avLst/>
              <a:gdLst>
                <a:gd name="T0" fmla="*/ 256 w 372"/>
                <a:gd name="T1" fmla="*/ 114 h 607"/>
                <a:gd name="T2" fmla="*/ 257 w 372"/>
                <a:gd name="T3" fmla="*/ 121 h 607"/>
                <a:gd name="T4" fmla="*/ 279 w 372"/>
                <a:gd name="T5" fmla="*/ 115 h 607"/>
                <a:gd name="T6" fmla="*/ 276 w 372"/>
                <a:gd name="T7" fmla="*/ 108 h 607"/>
                <a:gd name="T8" fmla="*/ 269 w 372"/>
                <a:gd name="T9" fmla="*/ 110 h 607"/>
                <a:gd name="T10" fmla="*/ 358 w 372"/>
                <a:gd name="T11" fmla="*/ 543 h 607"/>
                <a:gd name="T12" fmla="*/ 358 w 372"/>
                <a:gd name="T13" fmla="*/ 544 h 607"/>
                <a:gd name="T14" fmla="*/ 357 w 372"/>
                <a:gd name="T15" fmla="*/ 546 h 607"/>
                <a:gd name="T16" fmla="*/ 355 w 372"/>
                <a:gd name="T17" fmla="*/ 547 h 607"/>
                <a:gd name="T18" fmla="*/ 132 w 372"/>
                <a:gd name="T19" fmla="*/ 592 h 607"/>
                <a:gd name="T20" fmla="*/ 131 w 372"/>
                <a:gd name="T21" fmla="*/ 593 h 607"/>
                <a:gd name="T22" fmla="*/ 129 w 372"/>
                <a:gd name="T23" fmla="*/ 592 h 607"/>
                <a:gd name="T24" fmla="*/ 128 w 372"/>
                <a:gd name="T25" fmla="*/ 590 h 607"/>
                <a:gd name="T26" fmla="*/ 14 w 372"/>
                <a:gd name="T27" fmla="*/ 31 h 607"/>
                <a:gd name="T28" fmla="*/ 14 w 372"/>
                <a:gd name="T29" fmla="*/ 30 h 607"/>
                <a:gd name="T30" fmla="*/ 15 w 372"/>
                <a:gd name="T31" fmla="*/ 28 h 607"/>
                <a:gd name="T32" fmla="*/ 16 w 372"/>
                <a:gd name="T33" fmla="*/ 27 h 607"/>
                <a:gd name="T34" fmla="*/ 83 w 372"/>
                <a:gd name="T35" fmla="*/ 14 h 607"/>
                <a:gd name="T36" fmla="*/ 83 w 372"/>
                <a:gd name="T37" fmla="*/ 14 h 607"/>
                <a:gd name="T38" fmla="*/ 85 w 372"/>
                <a:gd name="T39" fmla="*/ 14 h 607"/>
                <a:gd name="T40" fmla="*/ 86 w 372"/>
                <a:gd name="T41" fmla="*/ 16 h 607"/>
                <a:gd name="T42" fmla="*/ 228 w 372"/>
                <a:gd name="T43" fmla="*/ 124 h 607"/>
                <a:gd name="T44" fmla="*/ 257 w 372"/>
                <a:gd name="T45" fmla="*/ 121 h 607"/>
                <a:gd name="T46" fmla="*/ 256 w 372"/>
                <a:gd name="T47" fmla="*/ 114 h 607"/>
                <a:gd name="T48" fmla="*/ 255 w 372"/>
                <a:gd name="T49" fmla="*/ 107 h 607"/>
                <a:gd name="T50" fmla="*/ 228 w 372"/>
                <a:gd name="T51" fmla="*/ 110 h 607"/>
                <a:gd name="T52" fmla="*/ 100 w 372"/>
                <a:gd name="T53" fmla="*/ 13 h 607"/>
                <a:gd name="T54" fmla="*/ 94 w 372"/>
                <a:gd name="T55" fmla="*/ 3 h 607"/>
                <a:gd name="T56" fmla="*/ 83 w 372"/>
                <a:gd name="T57" fmla="*/ 0 h 607"/>
                <a:gd name="T58" fmla="*/ 80 w 372"/>
                <a:gd name="T59" fmla="*/ 0 h 607"/>
                <a:gd name="T60" fmla="*/ 14 w 372"/>
                <a:gd name="T61" fmla="*/ 14 h 607"/>
                <a:gd name="T62" fmla="*/ 4 w 372"/>
                <a:gd name="T63" fmla="*/ 20 h 607"/>
                <a:gd name="T64" fmla="*/ 0 w 372"/>
                <a:gd name="T65" fmla="*/ 30 h 607"/>
                <a:gd name="T66" fmla="*/ 0 w 372"/>
                <a:gd name="T67" fmla="*/ 34 h 607"/>
                <a:gd name="T68" fmla="*/ 114 w 372"/>
                <a:gd name="T69" fmla="*/ 593 h 607"/>
                <a:gd name="T70" fmla="*/ 120 w 372"/>
                <a:gd name="T71" fmla="*/ 603 h 607"/>
                <a:gd name="T72" fmla="*/ 131 w 372"/>
                <a:gd name="T73" fmla="*/ 607 h 607"/>
                <a:gd name="T74" fmla="*/ 135 w 372"/>
                <a:gd name="T75" fmla="*/ 606 h 607"/>
                <a:gd name="T76" fmla="*/ 358 w 372"/>
                <a:gd name="T77" fmla="*/ 561 h 607"/>
                <a:gd name="T78" fmla="*/ 368 w 372"/>
                <a:gd name="T79" fmla="*/ 555 h 607"/>
                <a:gd name="T80" fmla="*/ 372 w 372"/>
                <a:gd name="T81" fmla="*/ 544 h 607"/>
                <a:gd name="T82" fmla="*/ 372 w 372"/>
                <a:gd name="T83" fmla="*/ 540 h 607"/>
                <a:gd name="T84" fmla="*/ 283 w 372"/>
                <a:gd name="T85" fmla="*/ 107 h 607"/>
                <a:gd name="T86" fmla="*/ 280 w 372"/>
                <a:gd name="T87" fmla="*/ 102 h 607"/>
                <a:gd name="T88" fmla="*/ 274 w 372"/>
                <a:gd name="T89" fmla="*/ 102 h 607"/>
                <a:gd name="T90" fmla="*/ 255 w 372"/>
                <a:gd name="T91" fmla="*/ 107 h 607"/>
                <a:gd name="T92" fmla="*/ 256 w 372"/>
                <a:gd name="T93" fmla="*/ 11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2" h="607">
                  <a:moveTo>
                    <a:pt x="256" y="114"/>
                  </a:moveTo>
                  <a:cubicBezTo>
                    <a:pt x="257" y="121"/>
                    <a:pt x="257" y="121"/>
                    <a:pt x="257" y="121"/>
                  </a:cubicBezTo>
                  <a:cubicBezTo>
                    <a:pt x="265" y="120"/>
                    <a:pt x="272" y="117"/>
                    <a:pt x="279" y="115"/>
                  </a:cubicBezTo>
                  <a:cubicBezTo>
                    <a:pt x="276" y="108"/>
                    <a:pt x="276" y="108"/>
                    <a:pt x="276" y="108"/>
                  </a:cubicBezTo>
                  <a:cubicBezTo>
                    <a:pt x="269" y="110"/>
                    <a:pt x="269" y="110"/>
                    <a:pt x="269" y="110"/>
                  </a:cubicBezTo>
                  <a:cubicBezTo>
                    <a:pt x="358" y="543"/>
                    <a:pt x="358" y="543"/>
                    <a:pt x="358" y="543"/>
                  </a:cubicBezTo>
                  <a:cubicBezTo>
                    <a:pt x="358" y="544"/>
                    <a:pt x="358" y="544"/>
                    <a:pt x="358" y="544"/>
                  </a:cubicBezTo>
                  <a:cubicBezTo>
                    <a:pt x="358" y="545"/>
                    <a:pt x="358" y="545"/>
                    <a:pt x="357" y="546"/>
                  </a:cubicBezTo>
                  <a:cubicBezTo>
                    <a:pt x="357" y="546"/>
                    <a:pt x="356" y="547"/>
                    <a:pt x="355" y="547"/>
                  </a:cubicBezTo>
                  <a:cubicBezTo>
                    <a:pt x="132" y="592"/>
                    <a:pt x="132" y="592"/>
                    <a:pt x="132" y="592"/>
                  </a:cubicBezTo>
                  <a:cubicBezTo>
                    <a:pt x="131" y="593"/>
                    <a:pt x="131" y="593"/>
                    <a:pt x="131" y="593"/>
                  </a:cubicBezTo>
                  <a:cubicBezTo>
                    <a:pt x="130" y="593"/>
                    <a:pt x="130" y="592"/>
                    <a:pt x="129" y="592"/>
                  </a:cubicBezTo>
                  <a:cubicBezTo>
                    <a:pt x="129" y="591"/>
                    <a:pt x="128" y="591"/>
                    <a:pt x="128" y="590"/>
                  </a:cubicBezTo>
                  <a:cubicBezTo>
                    <a:pt x="14" y="31"/>
                    <a:pt x="14" y="31"/>
                    <a:pt x="14" y="31"/>
                  </a:cubicBezTo>
                  <a:cubicBezTo>
                    <a:pt x="14" y="30"/>
                    <a:pt x="14" y="30"/>
                    <a:pt x="14" y="30"/>
                  </a:cubicBezTo>
                  <a:cubicBezTo>
                    <a:pt x="14" y="30"/>
                    <a:pt x="14" y="29"/>
                    <a:pt x="15" y="28"/>
                  </a:cubicBezTo>
                  <a:cubicBezTo>
                    <a:pt x="15" y="28"/>
                    <a:pt x="16" y="27"/>
                    <a:pt x="16" y="27"/>
                  </a:cubicBezTo>
                  <a:cubicBezTo>
                    <a:pt x="83" y="14"/>
                    <a:pt x="83" y="14"/>
                    <a:pt x="83" y="14"/>
                  </a:cubicBezTo>
                  <a:cubicBezTo>
                    <a:pt x="83" y="14"/>
                    <a:pt x="83" y="14"/>
                    <a:pt x="83" y="14"/>
                  </a:cubicBezTo>
                  <a:cubicBezTo>
                    <a:pt x="84" y="14"/>
                    <a:pt x="84" y="14"/>
                    <a:pt x="85" y="14"/>
                  </a:cubicBezTo>
                  <a:cubicBezTo>
                    <a:pt x="85" y="15"/>
                    <a:pt x="86" y="16"/>
                    <a:pt x="86" y="16"/>
                  </a:cubicBezTo>
                  <a:cubicBezTo>
                    <a:pt x="104" y="81"/>
                    <a:pt x="163" y="124"/>
                    <a:pt x="228" y="124"/>
                  </a:cubicBezTo>
                  <a:cubicBezTo>
                    <a:pt x="238" y="124"/>
                    <a:pt x="247" y="123"/>
                    <a:pt x="257" y="121"/>
                  </a:cubicBezTo>
                  <a:cubicBezTo>
                    <a:pt x="256" y="114"/>
                    <a:pt x="256" y="114"/>
                    <a:pt x="256" y="114"/>
                  </a:cubicBezTo>
                  <a:cubicBezTo>
                    <a:pt x="255" y="107"/>
                    <a:pt x="255" y="107"/>
                    <a:pt x="255" y="107"/>
                  </a:cubicBezTo>
                  <a:cubicBezTo>
                    <a:pt x="246" y="109"/>
                    <a:pt x="237" y="110"/>
                    <a:pt x="228" y="110"/>
                  </a:cubicBezTo>
                  <a:cubicBezTo>
                    <a:pt x="169" y="110"/>
                    <a:pt x="116" y="71"/>
                    <a:pt x="100" y="13"/>
                  </a:cubicBezTo>
                  <a:cubicBezTo>
                    <a:pt x="99" y="9"/>
                    <a:pt x="96" y="6"/>
                    <a:pt x="94" y="3"/>
                  </a:cubicBezTo>
                  <a:cubicBezTo>
                    <a:pt x="91" y="1"/>
                    <a:pt x="87" y="0"/>
                    <a:pt x="83" y="0"/>
                  </a:cubicBezTo>
                  <a:cubicBezTo>
                    <a:pt x="82" y="0"/>
                    <a:pt x="81" y="0"/>
                    <a:pt x="80" y="0"/>
                  </a:cubicBezTo>
                  <a:cubicBezTo>
                    <a:pt x="14" y="14"/>
                    <a:pt x="14" y="14"/>
                    <a:pt x="14" y="14"/>
                  </a:cubicBezTo>
                  <a:cubicBezTo>
                    <a:pt x="10" y="14"/>
                    <a:pt x="6" y="17"/>
                    <a:pt x="4" y="20"/>
                  </a:cubicBezTo>
                  <a:cubicBezTo>
                    <a:pt x="1" y="23"/>
                    <a:pt x="0" y="26"/>
                    <a:pt x="0" y="30"/>
                  </a:cubicBezTo>
                  <a:cubicBezTo>
                    <a:pt x="0" y="32"/>
                    <a:pt x="0" y="33"/>
                    <a:pt x="0" y="34"/>
                  </a:cubicBezTo>
                  <a:cubicBezTo>
                    <a:pt x="114" y="593"/>
                    <a:pt x="114" y="593"/>
                    <a:pt x="114" y="593"/>
                  </a:cubicBezTo>
                  <a:cubicBezTo>
                    <a:pt x="115" y="597"/>
                    <a:pt x="117" y="600"/>
                    <a:pt x="120" y="603"/>
                  </a:cubicBezTo>
                  <a:cubicBezTo>
                    <a:pt x="123" y="605"/>
                    <a:pt x="127" y="607"/>
                    <a:pt x="131" y="607"/>
                  </a:cubicBezTo>
                  <a:cubicBezTo>
                    <a:pt x="132" y="607"/>
                    <a:pt x="133" y="606"/>
                    <a:pt x="135" y="606"/>
                  </a:cubicBezTo>
                  <a:cubicBezTo>
                    <a:pt x="358" y="561"/>
                    <a:pt x="358" y="561"/>
                    <a:pt x="358" y="561"/>
                  </a:cubicBezTo>
                  <a:cubicBezTo>
                    <a:pt x="362" y="560"/>
                    <a:pt x="366" y="558"/>
                    <a:pt x="368" y="555"/>
                  </a:cubicBezTo>
                  <a:cubicBezTo>
                    <a:pt x="370" y="552"/>
                    <a:pt x="372" y="548"/>
                    <a:pt x="372" y="544"/>
                  </a:cubicBezTo>
                  <a:cubicBezTo>
                    <a:pt x="372" y="543"/>
                    <a:pt x="372" y="542"/>
                    <a:pt x="372" y="540"/>
                  </a:cubicBezTo>
                  <a:cubicBezTo>
                    <a:pt x="283" y="107"/>
                    <a:pt x="283" y="107"/>
                    <a:pt x="283" y="107"/>
                  </a:cubicBezTo>
                  <a:cubicBezTo>
                    <a:pt x="283" y="105"/>
                    <a:pt x="281" y="103"/>
                    <a:pt x="280" y="102"/>
                  </a:cubicBezTo>
                  <a:cubicBezTo>
                    <a:pt x="278" y="101"/>
                    <a:pt x="276" y="101"/>
                    <a:pt x="274" y="102"/>
                  </a:cubicBezTo>
                  <a:cubicBezTo>
                    <a:pt x="268" y="104"/>
                    <a:pt x="261" y="106"/>
                    <a:pt x="255" y="107"/>
                  </a:cubicBezTo>
                  <a:lnTo>
                    <a:pt x="256" y="114"/>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4" name="Freeform 59"/>
            <p:cNvSpPr/>
            <p:nvPr/>
          </p:nvSpPr>
          <p:spPr bwMode="auto">
            <a:xfrm>
              <a:off x="5167313" y="2995613"/>
              <a:ext cx="1808163" cy="3738563"/>
            </a:xfrm>
            <a:custGeom>
              <a:avLst/>
              <a:gdLst>
                <a:gd name="T0" fmla="*/ 0 w 845"/>
                <a:gd name="T1" fmla="*/ 351 h 1745"/>
                <a:gd name="T2" fmla="*/ 61 w 845"/>
                <a:gd name="T3" fmla="*/ 156 h 1745"/>
                <a:gd name="T4" fmla="*/ 168 w 845"/>
                <a:gd name="T5" fmla="*/ 147 h 1745"/>
                <a:gd name="T6" fmla="*/ 210 w 845"/>
                <a:gd name="T7" fmla="*/ 95 h 1745"/>
                <a:gd name="T8" fmla="*/ 330 w 845"/>
                <a:gd name="T9" fmla="*/ 100 h 1745"/>
                <a:gd name="T10" fmla="*/ 462 w 845"/>
                <a:gd name="T11" fmla="*/ 34 h 1745"/>
                <a:gd name="T12" fmla="*/ 538 w 845"/>
                <a:gd name="T13" fmla="*/ 101 h 1745"/>
                <a:gd name="T14" fmla="*/ 706 w 845"/>
                <a:gd name="T15" fmla="*/ 58 h 1745"/>
                <a:gd name="T16" fmla="*/ 768 w 845"/>
                <a:gd name="T17" fmla="*/ 247 h 1745"/>
                <a:gd name="T18" fmla="*/ 752 w 845"/>
                <a:gd name="T19" fmla="*/ 333 h 1745"/>
                <a:gd name="T20" fmla="*/ 769 w 845"/>
                <a:gd name="T21" fmla="*/ 333 h 1745"/>
                <a:gd name="T22" fmla="*/ 845 w 845"/>
                <a:gd name="T23" fmla="*/ 413 h 1745"/>
                <a:gd name="T24" fmla="*/ 815 w 845"/>
                <a:gd name="T25" fmla="*/ 668 h 1745"/>
                <a:gd name="T26" fmla="*/ 602 w 845"/>
                <a:gd name="T27" fmla="*/ 909 h 1745"/>
                <a:gd name="T28" fmla="*/ 720 w 845"/>
                <a:gd name="T29" fmla="*/ 1745 h 1745"/>
                <a:gd name="T30" fmla="*/ 128 w 845"/>
                <a:gd name="T31" fmla="*/ 1745 h 1745"/>
                <a:gd name="T32" fmla="*/ 219 w 845"/>
                <a:gd name="T33" fmla="*/ 896 h 1745"/>
                <a:gd name="T34" fmla="*/ 59 w 845"/>
                <a:gd name="T35" fmla="*/ 579 h 1745"/>
                <a:gd name="T36" fmla="*/ 42 w 845"/>
                <a:gd name="T37" fmla="*/ 451 h 1745"/>
                <a:gd name="T38" fmla="*/ 0 w 845"/>
                <a:gd name="T39" fmla="*/ 351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5" h="1745">
                  <a:moveTo>
                    <a:pt x="0" y="351"/>
                  </a:moveTo>
                  <a:cubicBezTo>
                    <a:pt x="1" y="237"/>
                    <a:pt x="61" y="156"/>
                    <a:pt x="61" y="156"/>
                  </a:cubicBezTo>
                  <a:cubicBezTo>
                    <a:pt x="126" y="123"/>
                    <a:pt x="168" y="147"/>
                    <a:pt x="168" y="147"/>
                  </a:cubicBezTo>
                  <a:cubicBezTo>
                    <a:pt x="173" y="113"/>
                    <a:pt x="210" y="95"/>
                    <a:pt x="210" y="95"/>
                  </a:cubicBezTo>
                  <a:cubicBezTo>
                    <a:pt x="302" y="70"/>
                    <a:pt x="330" y="100"/>
                    <a:pt x="330" y="100"/>
                  </a:cubicBezTo>
                  <a:cubicBezTo>
                    <a:pt x="349" y="52"/>
                    <a:pt x="432" y="34"/>
                    <a:pt x="462" y="34"/>
                  </a:cubicBezTo>
                  <a:cubicBezTo>
                    <a:pt x="491" y="34"/>
                    <a:pt x="538" y="101"/>
                    <a:pt x="538" y="101"/>
                  </a:cubicBezTo>
                  <a:cubicBezTo>
                    <a:pt x="614" y="0"/>
                    <a:pt x="706" y="58"/>
                    <a:pt x="706" y="58"/>
                  </a:cubicBezTo>
                  <a:cubicBezTo>
                    <a:pt x="720" y="71"/>
                    <a:pt x="768" y="247"/>
                    <a:pt x="768" y="247"/>
                  </a:cubicBezTo>
                  <a:cubicBezTo>
                    <a:pt x="752" y="333"/>
                    <a:pt x="752" y="333"/>
                    <a:pt x="752" y="333"/>
                  </a:cubicBezTo>
                  <a:cubicBezTo>
                    <a:pt x="769" y="333"/>
                    <a:pt x="769" y="333"/>
                    <a:pt x="769" y="333"/>
                  </a:cubicBezTo>
                  <a:cubicBezTo>
                    <a:pt x="845" y="413"/>
                    <a:pt x="845" y="413"/>
                    <a:pt x="845" y="413"/>
                  </a:cubicBezTo>
                  <a:cubicBezTo>
                    <a:pt x="815" y="668"/>
                    <a:pt x="815" y="668"/>
                    <a:pt x="815" y="668"/>
                  </a:cubicBezTo>
                  <a:cubicBezTo>
                    <a:pt x="815" y="668"/>
                    <a:pt x="744" y="854"/>
                    <a:pt x="602" y="909"/>
                  </a:cubicBezTo>
                  <a:cubicBezTo>
                    <a:pt x="720" y="1745"/>
                    <a:pt x="720" y="1745"/>
                    <a:pt x="720" y="1745"/>
                  </a:cubicBezTo>
                  <a:cubicBezTo>
                    <a:pt x="128" y="1745"/>
                    <a:pt x="128" y="1745"/>
                    <a:pt x="128" y="1745"/>
                  </a:cubicBezTo>
                  <a:cubicBezTo>
                    <a:pt x="219" y="896"/>
                    <a:pt x="219" y="896"/>
                    <a:pt x="219" y="896"/>
                  </a:cubicBezTo>
                  <a:cubicBezTo>
                    <a:pt x="219" y="896"/>
                    <a:pt x="84" y="796"/>
                    <a:pt x="59" y="579"/>
                  </a:cubicBezTo>
                  <a:cubicBezTo>
                    <a:pt x="59" y="579"/>
                    <a:pt x="26" y="531"/>
                    <a:pt x="42" y="451"/>
                  </a:cubicBezTo>
                  <a:cubicBezTo>
                    <a:pt x="42" y="451"/>
                    <a:pt x="7" y="395"/>
                    <a:pt x="0" y="351"/>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5" name="Freeform 60"/>
            <p:cNvSpPr/>
            <p:nvPr/>
          </p:nvSpPr>
          <p:spPr bwMode="auto">
            <a:xfrm>
              <a:off x="5308601" y="4235450"/>
              <a:ext cx="717550" cy="2500313"/>
            </a:xfrm>
            <a:custGeom>
              <a:avLst/>
              <a:gdLst>
                <a:gd name="T0" fmla="*/ 0 w 335"/>
                <a:gd name="T1" fmla="*/ 0 h 1167"/>
                <a:gd name="T2" fmla="*/ 335 w 335"/>
                <a:gd name="T3" fmla="*/ 330 h 1167"/>
                <a:gd name="T4" fmla="*/ 176 w 335"/>
                <a:gd name="T5" fmla="*/ 1167 h 1167"/>
                <a:gd name="T6" fmla="*/ 62 w 335"/>
                <a:gd name="T7" fmla="*/ 1167 h 1167"/>
                <a:gd name="T8" fmla="*/ 153 w 335"/>
                <a:gd name="T9" fmla="*/ 317 h 1167"/>
                <a:gd name="T10" fmla="*/ 0 w 335"/>
                <a:gd name="T11" fmla="*/ 0 h 1167"/>
              </a:gdLst>
              <a:ahLst/>
              <a:cxnLst>
                <a:cxn ang="0">
                  <a:pos x="T0" y="T1"/>
                </a:cxn>
                <a:cxn ang="0">
                  <a:pos x="T2" y="T3"/>
                </a:cxn>
                <a:cxn ang="0">
                  <a:pos x="T4" y="T5"/>
                </a:cxn>
                <a:cxn ang="0">
                  <a:pos x="T6" y="T7"/>
                </a:cxn>
                <a:cxn ang="0">
                  <a:pos x="T8" y="T9"/>
                </a:cxn>
                <a:cxn ang="0">
                  <a:pos x="T10" y="T11"/>
                </a:cxn>
              </a:cxnLst>
              <a:rect l="0" t="0" r="r" b="b"/>
              <a:pathLst>
                <a:path w="335" h="1167">
                  <a:moveTo>
                    <a:pt x="0" y="0"/>
                  </a:moveTo>
                  <a:cubicBezTo>
                    <a:pt x="0" y="0"/>
                    <a:pt x="95" y="345"/>
                    <a:pt x="335" y="330"/>
                  </a:cubicBezTo>
                  <a:cubicBezTo>
                    <a:pt x="335" y="330"/>
                    <a:pt x="192" y="398"/>
                    <a:pt x="176" y="1167"/>
                  </a:cubicBezTo>
                  <a:cubicBezTo>
                    <a:pt x="62" y="1167"/>
                    <a:pt x="62" y="1167"/>
                    <a:pt x="62" y="1167"/>
                  </a:cubicBezTo>
                  <a:cubicBezTo>
                    <a:pt x="153" y="317"/>
                    <a:pt x="153" y="317"/>
                    <a:pt x="153" y="317"/>
                  </a:cubicBezTo>
                  <a:cubicBezTo>
                    <a:pt x="153" y="317"/>
                    <a:pt x="0" y="197"/>
                    <a:pt x="0" y="0"/>
                  </a:cubicBez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6" name="Freeform 61"/>
            <p:cNvSpPr>
              <a:spLocks noEditPoints="1"/>
            </p:cNvSpPr>
            <p:nvPr/>
          </p:nvSpPr>
          <p:spPr bwMode="auto">
            <a:xfrm>
              <a:off x="5167313" y="3173413"/>
              <a:ext cx="1643063" cy="1498600"/>
            </a:xfrm>
            <a:custGeom>
              <a:avLst/>
              <a:gdLst>
                <a:gd name="T0" fmla="*/ 417 w 768"/>
                <a:gd name="T1" fmla="*/ 260 h 700"/>
                <a:gd name="T2" fmla="*/ 752 w 768"/>
                <a:gd name="T3" fmla="*/ 250 h 700"/>
                <a:gd name="T4" fmla="*/ 768 w 768"/>
                <a:gd name="T5" fmla="*/ 164 h 700"/>
                <a:gd name="T6" fmla="*/ 599 w 768"/>
                <a:gd name="T7" fmla="*/ 157 h 700"/>
                <a:gd name="T8" fmla="*/ 599 w 768"/>
                <a:gd name="T9" fmla="*/ 157 h 700"/>
                <a:gd name="T10" fmla="*/ 554 w 768"/>
                <a:gd name="T11" fmla="*/ 0 h 700"/>
                <a:gd name="T12" fmla="*/ 538 w 768"/>
                <a:gd name="T13" fmla="*/ 18 h 700"/>
                <a:gd name="T14" fmla="*/ 531 w 768"/>
                <a:gd name="T15" fmla="*/ 176 h 700"/>
                <a:gd name="T16" fmla="*/ 317 w 768"/>
                <a:gd name="T17" fmla="*/ 207 h 700"/>
                <a:gd name="T18" fmla="*/ 352 w 768"/>
                <a:gd name="T19" fmla="*/ 194 h 700"/>
                <a:gd name="T20" fmla="*/ 337 w 768"/>
                <a:gd name="T21" fmla="*/ 3 h 700"/>
                <a:gd name="T22" fmla="*/ 318 w 768"/>
                <a:gd name="T23" fmla="*/ 74 h 700"/>
                <a:gd name="T24" fmla="*/ 330 w 768"/>
                <a:gd name="T25" fmla="*/ 17 h 700"/>
                <a:gd name="T26" fmla="*/ 313 w 768"/>
                <a:gd name="T27" fmla="*/ 7 h 700"/>
                <a:gd name="T28" fmla="*/ 219 w 768"/>
                <a:gd name="T29" fmla="*/ 224 h 700"/>
                <a:gd name="T30" fmla="*/ 130 w 768"/>
                <a:gd name="T31" fmla="*/ 250 h 700"/>
                <a:gd name="T32" fmla="*/ 129 w 768"/>
                <a:gd name="T33" fmla="*/ 250 h 700"/>
                <a:gd name="T34" fmla="*/ 140 w 768"/>
                <a:gd name="T35" fmla="*/ 179 h 700"/>
                <a:gd name="T36" fmla="*/ 168 w 768"/>
                <a:gd name="T37" fmla="*/ 64 h 700"/>
                <a:gd name="T38" fmla="*/ 92 w 768"/>
                <a:gd name="T39" fmla="*/ 260 h 700"/>
                <a:gd name="T40" fmla="*/ 0 w 768"/>
                <a:gd name="T41" fmla="*/ 277 h 700"/>
                <a:gd name="T42" fmla="*/ 101 w 768"/>
                <a:gd name="T43" fmla="*/ 441 h 700"/>
                <a:gd name="T44" fmla="*/ 206 w 768"/>
                <a:gd name="T45" fmla="*/ 460 h 700"/>
                <a:gd name="T46" fmla="*/ 226 w 768"/>
                <a:gd name="T47" fmla="*/ 478 h 700"/>
                <a:gd name="T48" fmla="*/ 417 w 768"/>
                <a:gd name="T49" fmla="*/ 490 h 700"/>
                <a:gd name="T50" fmla="*/ 392 w 768"/>
                <a:gd name="T51" fmla="*/ 700 h 700"/>
                <a:gd name="T52" fmla="*/ 571 w 768"/>
                <a:gd name="T53" fmla="*/ 443 h 700"/>
                <a:gd name="T54" fmla="*/ 477 w 768"/>
                <a:gd name="T55" fmla="*/ 415 h 700"/>
                <a:gd name="T56" fmla="*/ 583 w 768"/>
                <a:gd name="T57" fmla="*/ 440 h 700"/>
                <a:gd name="T58" fmla="*/ 669 w 768"/>
                <a:gd name="T59" fmla="*/ 419 h 700"/>
                <a:gd name="T60" fmla="*/ 392 w 768"/>
                <a:gd name="T61" fmla="*/ 345 h 700"/>
                <a:gd name="T62" fmla="*/ 395 w 768"/>
                <a:gd name="T63" fmla="*/ 368 h 700"/>
                <a:gd name="T64" fmla="*/ 417 w 768"/>
                <a:gd name="T65" fmla="*/ 260 h 700"/>
                <a:gd name="T66" fmla="*/ 291 w 768"/>
                <a:gd name="T67" fmla="*/ 216 h 700"/>
                <a:gd name="T68" fmla="*/ 289 w 768"/>
                <a:gd name="T69" fmla="*/ 217 h 700"/>
                <a:gd name="T70" fmla="*/ 292 w 768"/>
                <a:gd name="T71" fmla="*/ 205 h 700"/>
                <a:gd name="T72" fmla="*/ 291 w 768"/>
                <a:gd name="T73" fmla="*/ 2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700">
                  <a:moveTo>
                    <a:pt x="417" y="260"/>
                  </a:moveTo>
                  <a:cubicBezTo>
                    <a:pt x="752" y="250"/>
                    <a:pt x="752" y="250"/>
                    <a:pt x="752" y="250"/>
                  </a:cubicBezTo>
                  <a:cubicBezTo>
                    <a:pt x="768" y="164"/>
                    <a:pt x="768" y="164"/>
                    <a:pt x="768" y="164"/>
                  </a:cubicBezTo>
                  <a:cubicBezTo>
                    <a:pt x="691" y="152"/>
                    <a:pt x="636" y="153"/>
                    <a:pt x="599" y="157"/>
                  </a:cubicBezTo>
                  <a:cubicBezTo>
                    <a:pt x="599" y="157"/>
                    <a:pt x="599" y="157"/>
                    <a:pt x="599" y="157"/>
                  </a:cubicBezTo>
                  <a:cubicBezTo>
                    <a:pt x="558" y="153"/>
                    <a:pt x="554" y="0"/>
                    <a:pt x="554" y="0"/>
                  </a:cubicBezTo>
                  <a:cubicBezTo>
                    <a:pt x="538" y="18"/>
                    <a:pt x="538" y="18"/>
                    <a:pt x="538" y="18"/>
                  </a:cubicBezTo>
                  <a:cubicBezTo>
                    <a:pt x="531" y="176"/>
                    <a:pt x="531" y="176"/>
                    <a:pt x="531" y="176"/>
                  </a:cubicBezTo>
                  <a:cubicBezTo>
                    <a:pt x="458" y="168"/>
                    <a:pt x="364" y="193"/>
                    <a:pt x="317" y="207"/>
                  </a:cubicBezTo>
                  <a:cubicBezTo>
                    <a:pt x="326" y="202"/>
                    <a:pt x="338" y="197"/>
                    <a:pt x="352" y="194"/>
                  </a:cubicBezTo>
                  <a:cubicBezTo>
                    <a:pt x="352" y="194"/>
                    <a:pt x="324" y="175"/>
                    <a:pt x="337" y="3"/>
                  </a:cubicBezTo>
                  <a:cubicBezTo>
                    <a:pt x="337" y="3"/>
                    <a:pt x="328" y="34"/>
                    <a:pt x="318" y="74"/>
                  </a:cubicBezTo>
                  <a:cubicBezTo>
                    <a:pt x="330" y="17"/>
                    <a:pt x="330" y="17"/>
                    <a:pt x="330" y="17"/>
                  </a:cubicBezTo>
                  <a:cubicBezTo>
                    <a:pt x="313" y="7"/>
                    <a:pt x="313" y="7"/>
                    <a:pt x="313" y="7"/>
                  </a:cubicBezTo>
                  <a:cubicBezTo>
                    <a:pt x="313" y="7"/>
                    <a:pt x="258" y="202"/>
                    <a:pt x="219" y="224"/>
                  </a:cubicBezTo>
                  <a:cubicBezTo>
                    <a:pt x="160" y="234"/>
                    <a:pt x="130" y="250"/>
                    <a:pt x="130" y="250"/>
                  </a:cubicBezTo>
                  <a:cubicBezTo>
                    <a:pt x="130" y="250"/>
                    <a:pt x="130" y="250"/>
                    <a:pt x="129" y="250"/>
                  </a:cubicBezTo>
                  <a:cubicBezTo>
                    <a:pt x="129" y="236"/>
                    <a:pt x="131" y="212"/>
                    <a:pt x="140" y="179"/>
                  </a:cubicBezTo>
                  <a:cubicBezTo>
                    <a:pt x="157" y="120"/>
                    <a:pt x="168" y="64"/>
                    <a:pt x="168" y="64"/>
                  </a:cubicBezTo>
                  <a:cubicBezTo>
                    <a:pt x="168" y="64"/>
                    <a:pt x="123" y="92"/>
                    <a:pt x="92" y="260"/>
                  </a:cubicBezTo>
                  <a:cubicBezTo>
                    <a:pt x="28" y="260"/>
                    <a:pt x="0" y="277"/>
                    <a:pt x="0" y="277"/>
                  </a:cubicBezTo>
                  <a:cubicBezTo>
                    <a:pt x="24" y="360"/>
                    <a:pt x="101" y="441"/>
                    <a:pt x="101" y="441"/>
                  </a:cubicBezTo>
                  <a:cubicBezTo>
                    <a:pt x="119" y="458"/>
                    <a:pt x="166" y="460"/>
                    <a:pt x="206" y="460"/>
                  </a:cubicBezTo>
                  <a:cubicBezTo>
                    <a:pt x="246" y="460"/>
                    <a:pt x="226" y="478"/>
                    <a:pt x="226" y="478"/>
                  </a:cubicBezTo>
                  <a:cubicBezTo>
                    <a:pt x="320" y="460"/>
                    <a:pt x="417" y="490"/>
                    <a:pt x="417" y="490"/>
                  </a:cubicBezTo>
                  <a:cubicBezTo>
                    <a:pt x="345" y="574"/>
                    <a:pt x="392" y="700"/>
                    <a:pt x="392" y="700"/>
                  </a:cubicBezTo>
                  <a:cubicBezTo>
                    <a:pt x="391" y="506"/>
                    <a:pt x="571" y="443"/>
                    <a:pt x="571" y="443"/>
                  </a:cubicBezTo>
                  <a:cubicBezTo>
                    <a:pt x="536" y="437"/>
                    <a:pt x="504" y="427"/>
                    <a:pt x="477" y="415"/>
                  </a:cubicBezTo>
                  <a:cubicBezTo>
                    <a:pt x="531" y="435"/>
                    <a:pt x="583" y="440"/>
                    <a:pt x="583" y="440"/>
                  </a:cubicBezTo>
                  <a:cubicBezTo>
                    <a:pt x="612" y="429"/>
                    <a:pt x="669" y="419"/>
                    <a:pt x="669" y="419"/>
                  </a:cubicBezTo>
                  <a:cubicBezTo>
                    <a:pt x="502" y="425"/>
                    <a:pt x="392" y="345"/>
                    <a:pt x="392" y="345"/>
                  </a:cubicBezTo>
                  <a:cubicBezTo>
                    <a:pt x="395" y="368"/>
                    <a:pt x="395" y="368"/>
                    <a:pt x="395" y="368"/>
                  </a:cubicBezTo>
                  <a:cubicBezTo>
                    <a:pt x="380" y="284"/>
                    <a:pt x="417" y="260"/>
                    <a:pt x="417" y="260"/>
                  </a:cubicBezTo>
                  <a:moveTo>
                    <a:pt x="291" y="216"/>
                  </a:moveTo>
                  <a:cubicBezTo>
                    <a:pt x="290" y="216"/>
                    <a:pt x="290" y="217"/>
                    <a:pt x="289" y="217"/>
                  </a:cubicBezTo>
                  <a:cubicBezTo>
                    <a:pt x="292" y="205"/>
                    <a:pt x="292" y="205"/>
                    <a:pt x="292" y="205"/>
                  </a:cubicBezTo>
                  <a:cubicBezTo>
                    <a:pt x="291" y="209"/>
                    <a:pt x="291" y="213"/>
                    <a:pt x="291" y="216"/>
                  </a:cubicBezTo>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7" name="Freeform 62"/>
            <p:cNvSpPr/>
            <p:nvPr/>
          </p:nvSpPr>
          <p:spPr bwMode="auto">
            <a:xfrm>
              <a:off x="5505451" y="6281738"/>
              <a:ext cx="441325" cy="30163"/>
            </a:xfrm>
            <a:custGeom>
              <a:avLst/>
              <a:gdLst>
                <a:gd name="T0" fmla="*/ 0 w 278"/>
                <a:gd name="T1" fmla="*/ 0 h 19"/>
                <a:gd name="T2" fmla="*/ 278 w 278"/>
                <a:gd name="T3" fmla="*/ 9 h 19"/>
                <a:gd name="T4" fmla="*/ 0 w 278"/>
                <a:gd name="T5" fmla="*/ 19 h 19"/>
                <a:gd name="T6" fmla="*/ 0 w 278"/>
                <a:gd name="T7" fmla="*/ 0 h 19"/>
              </a:gdLst>
              <a:ahLst/>
              <a:cxnLst>
                <a:cxn ang="0">
                  <a:pos x="T0" y="T1"/>
                </a:cxn>
                <a:cxn ang="0">
                  <a:pos x="T2" y="T3"/>
                </a:cxn>
                <a:cxn ang="0">
                  <a:pos x="T4" y="T5"/>
                </a:cxn>
                <a:cxn ang="0">
                  <a:pos x="T6" y="T7"/>
                </a:cxn>
              </a:cxnLst>
              <a:rect l="0" t="0" r="r" b="b"/>
              <a:pathLst>
                <a:path w="278" h="19">
                  <a:moveTo>
                    <a:pt x="0" y="0"/>
                  </a:moveTo>
                  <a:lnTo>
                    <a:pt x="278"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8" name="Freeform 63"/>
            <p:cNvSpPr/>
            <p:nvPr/>
          </p:nvSpPr>
          <p:spPr bwMode="auto">
            <a:xfrm>
              <a:off x="5487988" y="6343650"/>
              <a:ext cx="466725" cy="30163"/>
            </a:xfrm>
            <a:custGeom>
              <a:avLst/>
              <a:gdLst>
                <a:gd name="T0" fmla="*/ 0 w 294"/>
                <a:gd name="T1" fmla="*/ 0 h 19"/>
                <a:gd name="T2" fmla="*/ 294 w 294"/>
                <a:gd name="T3" fmla="*/ 10 h 19"/>
                <a:gd name="T4" fmla="*/ 0 w 294"/>
                <a:gd name="T5" fmla="*/ 19 h 19"/>
                <a:gd name="T6" fmla="*/ 0 w 294"/>
                <a:gd name="T7" fmla="*/ 0 h 19"/>
              </a:gdLst>
              <a:ahLst/>
              <a:cxnLst>
                <a:cxn ang="0">
                  <a:pos x="T0" y="T1"/>
                </a:cxn>
                <a:cxn ang="0">
                  <a:pos x="T2" y="T3"/>
                </a:cxn>
                <a:cxn ang="0">
                  <a:pos x="T4" y="T5"/>
                </a:cxn>
                <a:cxn ang="0">
                  <a:pos x="T6" y="T7"/>
                </a:cxn>
              </a:cxnLst>
              <a:rect l="0" t="0" r="r" b="b"/>
              <a:pathLst>
                <a:path w="294" h="19">
                  <a:moveTo>
                    <a:pt x="0" y="0"/>
                  </a:moveTo>
                  <a:lnTo>
                    <a:pt x="29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9" name="Freeform 64"/>
            <p:cNvSpPr/>
            <p:nvPr/>
          </p:nvSpPr>
          <p:spPr bwMode="auto">
            <a:xfrm>
              <a:off x="5487988" y="6405563"/>
              <a:ext cx="466725" cy="30163"/>
            </a:xfrm>
            <a:custGeom>
              <a:avLst/>
              <a:gdLst>
                <a:gd name="T0" fmla="*/ 0 w 294"/>
                <a:gd name="T1" fmla="*/ 0 h 19"/>
                <a:gd name="T2" fmla="*/ 294 w 294"/>
                <a:gd name="T3" fmla="*/ 10 h 19"/>
                <a:gd name="T4" fmla="*/ 0 w 294"/>
                <a:gd name="T5" fmla="*/ 19 h 19"/>
                <a:gd name="T6" fmla="*/ 0 w 294"/>
                <a:gd name="T7" fmla="*/ 0 h 19"/>
              </a:gdLst>
              <a:ahLst/>
              <a:cxnLst>
                <a:cxn ang="0">
                  <a:pos x="T0" y="T1"/>
                </a:cxn>
                <a:cxn ang="0">
                  <a:pos x="T2" y="T3"/>
                </a:cxn>
                <a:cxn ang="0">
                  <a:pos x="T4" y="T5"/>
                </a:cxn>
                <a:cxn ang="0">
                  <a:pos x="T6" y="T7"/>
                </a:cxn>
              </a:cxnLst>
              <a:rect l="0" t="0" r="r" b="b"/>
              <a:pathLst>
                <a:path w="294" h="19">
                  <a:moveTo>
                    <a:pt x="0" y="0"/>
                  </a:moveTo>
                  <a:lnTo>
                    <a:pt x="29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0" name="Freeform 65"/>
            <p:cNvSpPr/>
            <p:nvPr/>
          </p:nvSpPr>
          <p:spPr bwMode="auto">
            <a:xfrm>
              <a:off x="5480051" y="6467475"/>
              <a:ext cx="482600" cy="30163"/>
            </a:xfrm>
            <a:custGeom>
              <a:avLst/>
              <a:gdLst>
                <a:gd name="T0" fmla="*/ 0 w 304"/>
                <a:gd name="T1" fmla="*/ 0 h 19"/>
                <a:gd name="T2" fmla="*/ 304 w 304"/>
                <a:gd name="T3" fmla="*/ 10 h 19"/>
                <a:gd name="T4" fmla="*/ 0 w 304"/>
                <a:gd name="T5" fmla="*/ 19 h 19"/>
                <a:gd name="T6" fmla="*/ 0 w 304"/>
                <a:gd name="T7" fmla="*/ 0 h 19"/>
              </a:gdLst>
              <a:ahLst/>
              <a:cxnLst>
                <a:cxn ang="0">
                  <a:pos x="T0" y="T1"/>
                </a:cxn>
                <a:cxn ang="0">
                  <a:pos x="T2" y="T3"/>
                </a:cxn>
                <a:cxn ang="0">
                  <a:pos x="T4" y="T5"/>
                </a:cxn>
                <a:cxn ang="0">
                  <a:pos x="T6" y="T7"/>
                </a:cxn>
              </a:cxnLst>
              <a:rect l="0" t="0" r="r" b="b"/>
              <a:pathLst>
                <a:path w="304" h="19">
                  <a:moveTo>
                    <a:pt x="0" y="0"/>
                  </a:moveTo>
                  <a:lnTo>
                    <a:pt x="3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1" name="Freeform 66"/>
            <p:cNvSpPr/>
            <p:nvPr/>
          </p:nvSpPr>
          <p:spPr bwMode="auto">
            <a:xfrm>
              <a:off x="5472113" y="6529388"/>
              <a:ext cx="490538" cy="30163"/>
            </a:xfrm>
            <a:custGeom>
              <a:avLst/>
              <a:gdLst>
                <a:gd name="T0" fmla="*/ 0 w 309"/>
                <a:gd name="T1" fmla="*/ 0 h 19"/>
                <a:gd name="T2" fmla="*/ 309 w 309"/>
                <a:gd name="T3" fmla="*/ 10 h 19"/>
                <a:gd name="T4" fmla="*/ 0 w 309"/>
                <a:gd name="T5" fmla="*/ 19 h 19"/>
                <a:gd name="T6" fmla="*/ 0 w 309"/>
                <a:gd name="T7" fmla="*/ 0 h 19"/>
              </a:gdLst>
              <a:ahLst/>
              <a:cxnLst>
                <a:cxn ang="0">
                  <a:pos x="T0" y="T1"/>
                </a:cxn>
                <a:cxn ang="0">
                  <a:pos x="T2" y="T3"/>
                </a:cxn>
                <a:cxn ang="0">
                  <a:pos x="T4" y="T5"/>
                </a:cxn>
                <a:cxn ang="0">
                  <a:pos x="T6" y="T7"/>
                </a:cxn>
              </a:cxnLst>
              <a:rect l="0" t="0" r="r" b="b"/>
              <a:pathLst>
                <a:path w="309" h="19">
                  <a:moveTo>
                    <a:pt x="0" y="0"/>
                  </a:moveTo>
                  <a:lnTo>
                    <a:pt x="30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2" name="Freeform 67"/>
            <p:cNvSpPr/>
            <p:nvPr/>
          </p:nvSpPr>
          <p:spPr bwMode="auto">
            <a:xfrm>
              <a:off x="5459413" y="6592888"/>
              <a:ext cx="523875" cy="30163"/>
            </a:xfrm>
            <a:custGeom>
              <a:avLst/>
              <a:gdLst>
                <a:gd name="T0" fmla="*/ 0 w 330"/>
                <a:gd name="T1" fmla="*/ 0 h 19"/>
                <a:gd name="T2" fmla="*/ 330 w 330"/>
                <a:gd name="T3" fmla="*/ 9 h 19"/>
                <a:gd name="T4" fmla="*/ 0 w 330"/>
                <a:gd name="T5" fmla="*/ 19 h 19"/>
                <a:gd name="T6" fmla="*/ 0 w 330"/>
                <a:gd name="T7" fmla="*/ 0 h 19"/>
              </a:gdLst>
              <a:ahLst/>
              <a:cxnLst>
                <a:cxn ang="0">
                  <a:pos x="T0" y="T1"/>
                </a:cxn>
                <a:cxn ang="0">
                  <a:pos x="T2" y="T3"/>
                </a:cxn>
                <a:cxn ang="0">
                  <a:pos x="T4" y="T5"/>
                </a:cxn>
                <a:cxn ang="0">
                  <a:pos x="T6" y="T7"/>
                </a:cxn>
              </a:cxnLst>
              <a:rect l="0" t="0" r="r" b="b"/>
              <a:pathLst>
                <a:path w="330" h="19">
                  <a:moveTo>
                    <a:pt x="0" y="0"/>
                  </a:moveTo>
                  <a:lnTo>
                    <a:pt x="33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3" name="Freeform 68"/>
            <p:cNvSpPr/>
            <p:nvPr/>
          </p:nvSpPr>
          <p:spPr bwMode="auto">
            <a:xfrm>
              <a:off x="5459413" y="6654800"/>
              <a:ext cx="539750" cy="30163"/>
            </a:xfrm>
            <a:custGeom>
              <a:avLst/>
              <a:gdLst>
                <a:gd name="T0" fmla="*/ 0 w 340"/>
                <a:gd name="T1" fmla="*/ 0 h 19"/>
                <a:gd name="T2" fmla="*/ 340 w 340"/>
                <a:gd name="T3" fmla="*/ 9 h 19"/>
                <a:gd name="T4" fmla="*/ 0 w 340"/>
                <a:gd name="T5" fmla="*/ 19 h 19"/>
                <a:gd name="T6" fmla="*/ 0 w 340"/>
                <a:gd name="T7" fmla="*/ 0 h 19"/>
              </a:gdLst>
              <a:ahLst/>
              <a:cxnLst>
                <a:cxn ang="0">
                  <a:pos x="T0" y="T1"/>
                </a:cxn>
                <a:cxn ang="0">
                  <a:pos x="T2" y="T3"/>
                </a:cxn>
                <a:cxn ang="0">
                  <a:pos x="T4" y="T5"/>
                </a:cxn>
                <a:cxn ang="0">
                  <a:pos x="T6" y="T7"/>
                </a:cxn>
              </a:cxnLst>
              <a:rect l="0" t="0" r="r" b="b"/>
              <a:pathLst>
                <a:path w="340" h="19">
                  <a:moveTo>
                    <a:pt x="0" y="0"/>
                  </a:moveTo>
                  <a:lnTo>
                    <a:pt x="34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4" name="Freeform 69"/>
            <p:cNvSpPr/>
            <p:nvPr/>
          </p:nvSpPr>
          <p:spPr bwMode="auto">
            <a:xfrm>
              <a:off x="5505451" y="6219825"/>
              <a:ext cx="431800" cy="30163"/>
            </a:xfrm>
            <a:custGeom>
              <a:avLst/>
              <a:gdLst>
                <a:gd name="T0" fmla="*/ 0 w 272"/>
                <a:gd name="T1" fmla="*/ 0 h 19"/>
                <a:gd name="T2" fmla="*/ 272 w 272"/>
                <a:gd name="T3" fmla="*/ 9 h 19"/>
                <a:gd name="T4" fmla="*/ 0 w 272"/>
                <a:gd name="T5" fmla="*/ 19 h 19"/>
                <a:gd name="T6" fmla="*/ 0 w 272"/>
                <a:gd name="T7" fmla="*/ 0 h 19"/>
              </a:gdLst>
              <a:ahLst/>
              <a:cxnLst>
                <a:cxn ang="0">
                  <a:pos x="T0" y="T1"/>
                </a:cxn>
                <a:cxn ang="0">
                  <a:pos x="T2" y="T3"/>
                </a:cxn>
                <a:cxn ang="0">
                  <a:pos x="T4" y="T5"/>
                </a:cxn>
                <a:cxn ang="0">
                  <a:pos x="T6" y="T7"/>
                </a:cxn>
              </a:cxnLst>
              <a:rect l="0" t="0" r="r" b="b"/>
              <a:pathLst>
                <a:path w="272" h="19">
                  <a:moveTo>
                    <a:pt x="0" y="0"/>
                  </a:moveTo>
                  <a:lnTo>
                    <a:pt x="272"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5" name="Freeform 70"/>
            <p:cNvSpPr/>
            <p:nvPr/>
          </p:nvSpPr>
          <p:spPr bwMode="auto">
            <a:xfrm>
              <a:off x="5505451" y="6157913"/>
              <a:ext cx="431800" cy="30163"/>
            </a:xfrm>
            <a:custGeom>
              <a:avLst/>
              <a:gdLst>
                <a:gd name="T0" fmla="*/ 0 w 272"/>
                <a:gd name="T1" fmla="*/ 0 h 19"/>
                <a:gd name="T2" fmla="*/ 272 w 272"/>
                <a:gd name="T3" fmla="*/ 9 h 19"/>
                <a:gd name="T4" fmla="*/ 0 w 272"/>
                <a:gd name="T5" fmla="*/ 19 h 19"/>
                <a:gd name="T6" fmla="*/ 0 w 272"/>
                <a:gd name="T7" fmla="*/ 0 h 19"/>
              </a:gdLst>
              <a:ahLst/>
              <a:cxnLst>
                <a:cxn ang="0">
                  <a:pos x="T0" y="T1"/>
                </a:cxn>
                <a:cxn ang="0">
                  <a:pos x="T2" y="T3"/>
                </a:cxn>
                <a:cxn ang="0">
                  <a:pos x="T4" y="T5"/>
                </a:cxn>
                <a:cxn ang="0">
                  <a:pos x="T6" y="T7"/>
                </a:cxn>
              </a:cxnLst>
              <a:rect l="0" t="0" r="r" b="b"/>
              <a:pathLst>
                <a:path w="272" h="19">
                  <a:moveTo>
                    <a:pt x="0" y="0"/>
                  </a:moveTo>
                  <a:lnTo>
                    <a:pt x="272"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6" name="Freeform 71"/>
            <p:cNvSpPr/>
            <p:nvPr/>
          </p:nvSpPr>
          <p:spPr bwMode="auto">
            <a:xfrm>
              <a:off x="5516563" y="6096000"/>
              <a:ext cx="412750" cy="28575"/>
            </a:xfrm>
            <a:custGeom>
              <a:avLst/>
              <a:gdLst>
                <a:gd name="T0" fmla="*/ 0 w 260"/>
                <a:gd name="T1" fmla="*/ 0 h 18"/>
                <a:gd name="T2" fmla="*/ 260 w 260"/>
                <a:gd name="T3" fmla="*/ 9 h 18"/>
                <a:gd name="T4" fmla="*/ 0 w 260"/>
                <a:gd name="T5" fmla="*/ 18 h 18"/>
                <a:gd name="T6" fmla="*/ 0 w 260"/>
                <a:gd name="T7" fmla="*/ 0 h 18"/>
              </a:gdLst>
              <a:ahLst/>
              <a:cxnLst>
                <a:cxn ang="0">
                  <a:pos x="T0" y="T1"/>
                </a:cxn>
                <a:cxn ang="0">
                  <a:pos x="T2" y="T3"/>
                </a:cxn>
                <a:cxn ang="0">
                  <a:pos x="T4" y="T5"/>
                </a:cxn>
                <a:cxn ang="0">
                  <a:pos x="T6" y="T7"/>
                </a:cxn>
              </a:cxnLst>
              <a:rect l="0" t="0" r="r" b="b"/>
              <a:pathLst>
                <a:path w="260" h="18">
                  <a:moveTo>
                    <a:pt x="0" y="0"/>
                  </a:moveTo>
                  <a:lnTo>
                    <a:pt x="260"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7" name="Freeform 72"/>
            <p:cNvSpPr/>
            <p:nvPr/>
          </p:nvSpPr>
          <p:spPr bwMode="auto">
            <a:xfrm>
              <a:off x="5524501" y="6032500"/>
              <a:ext cx="404813" cy="30163"/>
            </a:xfrm>
            <a:custGeom>
              <a:avLst/>
              <a:gdLst>
                <a:gd name="T0" fmla="*/ 0 w 255"/>
                <a:gd name="T1" fmla="*/ 0 h 19"/>
                <a:gd name="T2" fmla="*/ 255 w 255"/>
                <a:gd name="T3" fmla="*/ 10 h 19"/>
                <a:gd name="T4" fmla="*/ 0 w 255"/>
                <a:gd name="T5" fmla="*/ 19 h 19"/>
                <a:gd name="T6" fmla="*/ 0 w 255"/>
                <a:gd name="T7" fmla="*/ 0 h 19"/>
              </a:gdLst>
              <a:ahLst/>
              <a:cxnLst>
                <a:cxn ang="0">
                  <a:pos x="T0" y="T1"/>
                </a:cxn>
                <a:cxn ang="0">
                  <a:pos x="T2" y="T3"/>
                </a:cxn>
                <a:cxn ang="0">
                  <a:pos x="T4" y="T5"/>
                </a:cxn>
                <a:cxn ang="0">
                  <a:pos x="T6" y="T7"/>
                </a:cxn>
              </a:cxnLst>
              <a:rect l="0" t="0" r="r" b="b"/>
              <a:pathLst>
                <a:path w="255" h="19">
                  <a:moveTo>
                    <a:pt x="0" y="0"/>
                  </a:moveTo>
                  <a:lnTo>
                    <a:pt x="255"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8" name="Freeform 73"/>
            <p:cNvSpPr/>
            <p:nvPr/>
          </p:nvSpPr>
          <p:spPr bwMode="auto">
            <a:xfrm>
              <a:off x="5534026" y="5970588"/>
              <a:ext cx="395288" cy="30163"/>
            </a:xfrm>
            <a:custGeom>
              <a:avLst/>
              <a:gdLst>
                <a:gd name="T0" fmla="*/ 0 w 249"/>
                <a:gd name="T1" fmla="*/ 0 h 19"/>
                <a:gd name="T2" fmla="*/ 249 w 249"/>
                <a:gd name="T3" fmla="*/ 10 h 19"/>
                <a:gd name="T4" fmla="*/ 0 w 249"/>
                <a:gd name="T5" fmla="*/ 19 h 19"/>
                <a:gd name="T6" fmla="*/ 0 w 249"/>
                <a:gd name="T7" fmla="*/ 0 h 19"/>
              </a:gdLst>
              <a:ahLst/>
              <a:cxnLst>
                <a:cxn ang="0">
                  <a:pos x="T0" y="T1"/>
                </a:cxn>
                <a:cxn ang="0">
                  <a:pos x="T2" y="T3"/>
                </a:cxn>
                <a:cxn ang="0">
                  <a:pos x="T4" y="T5"/>
                </a:cxn>
                <a:cxn ang="0">
                  <a:pos x="T6" y="T7"/>
                </a:cxn>
              </a:cxnLst>
              <a:rect l="0" t="0" r="r" b="b"/>
              <a:pathLst>
                <a:path w="249" h="19">
                  <a:moveTo>
                    <a:pt x="0" y="0"/>
                  </a:moveTo>
                  <a:lnTo>
                    <a:pt x="24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9" name="Freeform 74"/>
            <p:cNvSpPr/>
            <p:nvPr/>
          </p:nvSpPr>
          <p:spPr bwMode="auto">
            <a:xfrm>
              <a:off x="5534026" y="5908675"/>
              <a:ext cx="395288" cy="30163"/>
            </a:xfrm>
            <a:custGeom>
              <a:avLst/>
              <a:gdLst>
                <a:gd name="T0" fmla="*/ 0 w 249"/>
                <a:gd name="T1" fmla="*/ 0 h 19"/>
                <a:gd name="T2" fmla="*/ 249 w 249"/>
                <a:gd name="T3" fmla="*/ 10 h 19"/>
                <a:gd name="T4" fmla="*/ 0 w 249"/>
                <a:gd name="T5" fmla="*/ 19 h 19"/>
                <a:gd name="T6" fmla="*/ 0 w 249"/>
                <a:gd name="T7" fmla="*/ 0 h 19"/>
              </a:gdLst>
              <a:ahLst/>
              <a:cxnLst>
                <a:cxn ang="0">
                  <a:pos x="T0" y="T1"/>
                </a:cxn>
                <a:cxn ang="0">
                  <a:pos x="T2" y="T3"/>
                </a:cxn>
                <a:cxn ang="0">
                  <a:pos x="T4" y="T5"/>
                </a:cxn>
                <a:cxn ang="0">
                  <a:pos x="T6" y="T7"/>
                </a:cxn>
              </a:cxnLst>
              <a:rect l="0" t="0" r="r" b="b"/>
              <a:pathLst>
                <a:path w="249" h="19">
                  <a:moveTo>
                    <a:pt x="0" y="0"/>
                  </a:moveTo>
                  <a:lnTo>
                    <a:pt x="24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0" name="Freeform 75"/>
            <p:cNvSpPr/>
            <p:nvPr/>
          </p:nvSpPr>
          <p:spPr bwMode="auto">
            <a:xfrm>
              <a:off x="5541963" y="5846763"/>
              <a:ext cx="387350" cy="30163"/>
            </a:xfrm>
            <a:custGeom>
              <a:avLst/>
              <a:gdLst>
                <a:gd name="T0" fmla="*/ 0 w 244"/>
                <a:gd name="T1" fmla="*/ 0 h 19"/>
                <a:gd name="T2" fmla="*/ 244 w 244"/>
                <a:gd name="T3" fmla="*/ 9 h 19"/>
                <a:gd name="T4" fmla="*/ 0 w 244"/>
                <a:gd name="T5" fmla="*/ 19 h 19"/>
                <a:gd name="T6" fmla="*/ 0 w 244"/>
                <a:gd name="T7" fmla="*/ 0 h 19"/>
              </a:gdLst>
              <a:ahLst/>
              <a:cxnLst>
                <a:cxn ang="0">
                  <a:pos x="T0" y="T1"/>
                </a:cxn>
                <a:cxn ang="0">
                  <a:pos x="T2" y="T3"/>
                </a:cxn>
                <a:cxn ang="0">
                  <a:pos x="T4" y="T5"/>
                </a:cxn>
                <a:cxn ang="0">
                  <a:pos x="T6" y="T7"/>
                </a:cxn>
              </a:cxnLst>
              <a:rect l="0" t="0" r="r" b="b"/>
              <a:pathLst>
                <a:path w="244" h="19">
                  <a:moveTo>
                    <a:pt x="0" y="0"/>
                  </a:moveTo>
                  <a:lnTo>
                    <a:pt x="24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1" name="Freeform 76"/>
            <p:cNvSpPr/>
            <p:nvPr/>
          </p:nvSpPr>
          <p:spPr bwMode="auto">
            <a:xfrm>
              <a:off x="5541963" y="5784850"/>
              <a:ext cx="387350" cy="30163"/>
            </a:xfrm>
            <a:custGeom>
              <a:avLst/>
              <a:gdLst>
                <a:gd name="T0" fmla="*/ 0 w 244"/>
                <a:gd name="T1" fmla="*/ 0 h 19"/>
                <a:gd name="T2" fmla="*/ 244 w 244"/>
                <a:gd name="T3" fmla="*/ 9 h 19"/>
                <a:gd name="T4" fmla="*/ 0 w 244"/>
                <a:gd name="T5" fmla="*/ 19 h 19"/>
                <a:gd name="T6" fmla="*/ 0 w 244"/>
                <a:gd name="T7" fmla="*/ 0 h 19"/>
              </a:gdLst>
              <a:ahLst/>
              <a:cxnLst>
                <a:cxn ang="0">
                  <a:pos x="T0" y="T1"/>
                </a:cxn>
                <a:cxn ang="0">
                  <a:pos x="T2" y="T3"/>
                </a:cxn>
                <a:cxn ang="0">
                  <a:pos x="T4" y="T5"/>
                </a:cxn>
                <a:cxn ang="0">
                  <a:pos x="T6" y="T7"/>
                </a:cxn>
              </a:cxnLst>
              <a:rect l="0" t="0" r="r" b="b"/>
              <a:pathLst>
                <a:path w="244" h="19">
                  <a:moveTo>
                    <a:pt x="0" y="0"/>
                  </a:moveTo>
                  <a:lnTo>
                    <a:pt x="24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2" name="Freeform 77"/>
            <p:cNvSpPr/>
            <p:nvPr/>
          </p:nvSpPr>
          <p:spPr bwMode="auto">
            <a:xfrm>
              <a:off x="5549901" y="5722938"/>
              <a:ext cx="379413" cy="30163"/>
            </a:xfrm>
            <a:custGeom>
              <a:avLst/>
              <a:gdLst>
                <a:gd name="T0" fmla="*/ 0 w 239"/>
                <a:gd name="T1" fmla="*/ 0 h 19"/>
                <a:gd name="T2" fmla="*/ 239 w 239"/>
                <a:gd name="T3" fmla="*/ 9 h 19"/>
                <a:gd name="T4" fmla="*/ 0 w 239"/>
                <a:gd name="T5" fmla="*/ 19 h 19"/>
                <a:gd name="T6" fmla="*/ 0 w 239"/>
                <a:gd name="T7" fmla="*/ 0 h 19"/>
              </a:gdLst>
              <a:ahLst/>
              <a:cxnLst>
                <a:cxn ang="0">
                  <a:pos x="T0" y="T1"/>
                </a:cxn>
                <a:cxn ang="0">
                  <a:pos x="T2" y="T3"/>
                </a:cxn>
                <a:cxn ang="0">
                  <a:pos x="T4" y="T5"/>
                </a:cxn>
                <a:cxn ang="0">
                  <a:pos x="T6" y="T7"/>
                </a:cxn>
              </a:cxnLst>
              <a:rect l="0" t="0" r="r" b="b"/>
              <a:pathLst>
                <a:path w="239" h="19">
                  <a:moveTo>
                    <a:pt x="0" y="0"/>
                  </a:moveTo>
                  <a:lnTo>
                    <a:pt x="239"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3" name="Freeform 78"/>
            <p:cNvSpPr/>
            <p:nvPr/>
          </p:nvSpPr>
          <p:spPr bwMode="auto">
            <a:xfrm>
              <a:off x="5559426" y="5661025"/>
              <a:ext cx="369888" cy="28575"/>
            </a:xfrm>
            <a:custGeom>
              <a:avLst/>
              <a:gdLst>
                <a:gd name="T0" fmla="*/ 0 w 233"/>
                <a:gd name="T1" fmla="*/ 0 h 18"/>
                <a:gd name="T2" fmla="*/ 233 w 233"/>
                <a:gd name="T3" fmla="*/ 9 h 18"/>
                <a:gd name="T4" fmla="*/ 0 w 233"/>
                <a:gd name="T5" fmla="*/ 18 h 18"/>
                <a:gd name="T6" fmla="*/ 0 w 233"/>
                <a:gd name="T7" fmla="*/ 0 h 18"/>
              </a:gdLst>
              <a:ahLst/>
              <a:cxnLst>
                <a:cxn ang="0">
                  <a:pos x="T0" y="T1"/>
                </a:cxn>
                <a:cxn ang="0">
                  <a:pos x="T2" y="T3"/>
                </a:cxn>
                <a:cxn ang="0">
                  <a:pos x="T4" y="T5"/>
                </a:cxn>
                <a:cxn ang="0">
                  <a:pos x="T6" y="T7"/>
                </a:cxn>
              </a:cxnLst>
              <a:rect l="0" t="0" r="r" b="b"/>
              <a:pathLst>
                <a:path w="233" h="18">
                  <a:moveTo>
                    <a:pt x="0" y="0"/>
                  </a:moveTo>
                  <a:lnTo>
                    <a:pt x="233"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4" name="Freeform 79"/>
            <p:cNvSpPr/>
            <p:nvPr/>
          </p:nvSpPr>
          <p:spPr bwMode="auto">
            <a:xfrm>
              <a:off x="5578476" y="5597525"/>
              <a:ext cx="358775" cy="30163"/>
            </a:xfrm>
            <a:custGeom>
              <a:avLst/>
              <a:gdLst>
                <a:gd name="T0" fmla="*/ 0 w 226"/>
                <a:gd name="T1" fmla="*/ 0 h 19"/>
                <a:gd name="T2" fmla="*/ 226 w 226"/>
                <a:gd name="T3" fmla="*/ 10 h 19"/>
                <a:gd name="T4" fmla="*/ 0 w 226"/>
                <a:gd name="T5" fmla="*/ 19 h 19"/>
                <a:gd name="T6" fmla="*/ 0 w 226"/>
                <a:gd name="T7" fmla="*/ 0 h 19"/>
              </a:gdLst>
              <a:ahLst/>
              <a:cxnLst>
                <a:cxn ang="0">
                  <a:pos x="T0" y="T1"/>
                </a:cxn>
                <a:cxn ang="0">
                  <a:pos x="T2" y="T3"/>
                </a:cxn>
                <a:cxn ang="0">
                  <a:pos x="T4" y="T5"/>
                </a:cxn>
                <a:cxn ang="0">
                  <a:pos x="T6" y="T7"/>
                </a:cxn>
              </a:cxnLst>
              <a:rect l="0" t="0" r="r" b="b"/>
              <a:pathLst>
                <a:path w="226" h="19">
                  <a:moveTo>
                    <a:pt x="0" y="0"/>
                  </a:moveTo>
                  <a:lnTo>
                    <a:pt x="22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5" name="Freeform 80"/>
            <p:cNvSpPr/>
            <p:nvPr/>
          </p:nvSpPr>
          <p:spPr bwMode="auto">
            <a:xfrm>
              <a:off x="5586413" y="5535613"/>
              <a:ext cx="350838" cy="30163"/>
            </a:xfrm>
            <a:custGeom>
              <a:avLst/>
              <a:gdLst>
                <a:gd name="T0" fmla="*/ 0 w 221"/>
                <a:gd name="T1" fmla="*/ 0 h 19"/>
                <a:gd name="T2" fmla="*/ 221 w 221"/>
                <a:gd name="T3" fmla="*/ 10 h 19"/>
                <a:gd name="T4" fmla="*/ 0 w 221"/>
                <a:gd name="T5" fmla="*/ 19 h 19"/>
                <a:gd name="T6" fmla="*/ 0 w 221"/>
                <a:gd name="T7" fmla="*/ 0 h 19"/>
              </a:gdLst>
              <a:ahLst/>
              <a:cxnLst>
                <a:cxn ang="0">
                  <a:pos x="T0" y="T1"/>
                </a:cxn>
                <a:cxn ang="0">
                  <a:pos x="T2" y="T3"/>
                </a:cxn>
                <a:cxn ang="0">
                  <a:pos x="T4" y="T5"/>
                </a:cxn>
                <a:cxn ang="0">
                  <a:pos x="T6" y="T7"/>
                </a:cxn>
              </a:cxnLst>
              <a:rect l="0" t="0" r="r" b="b"/>
              <a:pathLst>
                <a:path w="221" h="19">
                  <a:moveTo>
                    <a:pt x="0" y="0"/>
                  </a:moveTo>
                  <a:lnTo>
                    <a:pt x="221"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6" name="Freeform 81"/>
            <p:cNvSpPr/>
            <p:nvPr/>
          </p:nvSpPr>
          <p:spPr bwMode="auto">
            <a:xfrm>
              <a:off x="5586413" y="5473700"/>
              <a:ext cx="350838" cy="30163"/>
            </a:xfrm>
            <a:custGeom>
              <a:avLst/>
              <a:gdLst>
                <a:gd name="T0" fmla="*/ 0 w 221"/>
                <a:gd name="T1" fmla="*/ 0 h 19"/>
                <a:gd name="T2" fmla="*/ 221 w 221"/>
                <a:gd name="T3" fmla="*/ 10 h 19"/>
                <a:gd name="T4" fmla="*/ 0 w 221"/>
                <a:gd name="T5" fmla="*/ 19 h 19"/>
                <a:gd name="T6" fmla="*/ 0 w 221"/>
                <a:gd name="T7" fmla="*/ 0 h 19"/>
              </a:gdLst>
              <a:ahLst/>
              <a:cxnLst>
                <a:cxn ang="0">
                  <a:pos x="T0" y="T1"/>
                </a:cxn>
                <a:cxn ang="0">
                  <a:pos x="T2" y="T3"/>
                </a:cxn>
                <a:cxn ang="0">
                  <a:pos x="T4" y="T5"/>
                </a:cxn>
                <a:cxn ang="0">
                  <a:pos x="T6" y="T7"/>
                </a:cxn>
              </a:cxnLst>
              <a:rect l="0" t="0" r="r" b="b"/>
              <a:pathLst>
                <a:path w="221" h="19">
                  <a:moveTo>
                    <a:pt x="0" y="0"/>
                  </a:moveTo>
                  <a:lnTo>
                    <a:pt x="221"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7" name="Freeform 82"/>
            <p:cNvSpPr/>
            <p:nvPr/>
          </p:nvSpPr>
          <p:spPr bwMode="auto">
            <a:xfrm>
              <a:off x="5595938" y="5411788"/>
              <a:ext cx="341313" cy="30163"/>
            </a:xfrm>
            <a:custGeom>
              <a:avLst/>
              <a:gdLst>
                <a:gd name="T0" fmla="*/ 0 w 215"/>
                <a:gd name="T1" fmla="*/ 0 h 19"/>
                <a:gd name="T2" fmla="*/ 215 w 215"/>
                <a:gd name="T3" fmla="*/ 9 h 19"/>
                <a:gd name="T4" fmla="*/ 0 w 215"/>
                <a:gd name="T5" fmla="*/ 19 h 19"/>
                <a:gd name="T6" fmla="*/ 0 w 215"/>
                <a:gd name="T7" fmla="*/ 0 h 19"/>
              </a:gdLst>
              <a:ahLst/>
              <a:cxnLst>
                <a:cxn ang="0">
                  <a:pos x="T0" y="T1"/>
                </a:cxn>
                <a:cxn ang="0">
                  <a:pos x="T2" y="T3"/>
                </a:cxn>
                <a:cxn ang="0">
                  <a:pos x="T4" y="T5"/>
                </a:cxn>
                <a:cxn ang="0">
                  <a:pos x="T6" y="T7"/>
                </a:cxn>
              </a:cxnLst>
              <a:rect l="0" t="0" r="r" b="b"/>
              <a:pathLst>
                <a:path w="215" h="19">
                  <a:moveTo>
                    <a:pt x="0" y="0"/>
                  </a:moveTo>
                  <a:lnTo>
                    <a:pt x="215"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8" name="Freeform 83"/>
            <p:cNvSpPr/>
            <p:nvPr/>
          </p:nvSpPr>
          <p:spPr bwMode="auto">
            <a:xfrm>
              <a:off x="5595938" y="5349875"/>
              <a:ext cx="341313" cy="30163"/>
            </a:xfrm>
            <a:custGeom>
              <a:avLst/>
              <a:gdLst>
                <a:gd name="T0" fmla="*/ 0 w 215"/>
                <a:gd name="T1" fmla="*/ 0 h 19"/>
                <a:gd name="T2" fmla="*/ 215 w 215"/>
                <a:gd name="T3" fmla="*/ 9 h 19"/>
                <a:gd name="T4" fmla="*/ 0 w 215"/>
                <a:gd name="T5" fmla="*/ 19 h 19"/>
                <a:gd name="T6" fmla="*/ 0 w 215"/>
                <a:gd name="T7" fmla="*/ 0 h 19"/>
              </a:gdLst>
              <a:ahLst/>
              <a:cxnLst>
                <a:cxn ang="0">
                  <a:pos x="T0" y="T1"/>
                </a:cxn>
                <a:cxn ang="0">
                  <a:pos x="T2" y="T3"/>
                </a:cxn>
                <a:cxn ang="0">
                  <a:pos x="T4" y="T5"/>
                </a:cxn>
                <a:cxn ang="0">
                  <a:pos x="T6" y="T7"/>
                </a:cxn>
              </a:cxnLst>
              <a:rect l="0" t="0" r="r" b="b"/>
              <a:pathLst>
                <a:path w="215" h="19">
                  <a:moveTo>
                    <a:pt x="0" y="0"/>
                  </a:moveTo>
                  <a:lnTo>
                    <a:pt x="215"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9" name="Freeform 84"/>
            <p:cNvSpPr/>
            <p:nvPr/>
          </p:nvSpPr>
          <p:spPr bwMode="auto">
            <a:xfrm>
              <a:off x="5603876" y="5287963"/>
              <a:ext cx="333375" cy="30163"/>
            </a:xfrm>
            <a:custGeom>
              <a:avLst/>
              <a:gdLst>
                <a:gd name="T0" fmla="*/ 0 w 210"/>
                <a:gd name="T1" fmla="*/ 0 h 19"/>
                <a:gd name="T2" fmla="*/ 210 w 210"/>
                <a:gd name="T3" fmla="*/ 9 h 19"/>
                <a:gd name="T4" fmla="*/ 0 w 210"/>
                <a:gd name="T5" fmla="*/ 19 h 19"/>
                <a:gd name="T6" fmla="*/ 0 w 210"/>
                <a:gd name="T7" fmla="*/ 0 h 19"/>
              </a:gdLst>
              <a:ahLst/>
              <a:cxnLst>
                <a:cxn ang="0">
                  <a:pos x="T0" y="T1"/>
                </a:cxn>
                <a:cxn ang="0">
                  <a:pos x="T2" y="T3"/>
                </a:cxn>
                <a:cxn ang="0">
                  <a:pos x="T4" y="T5"/>
                </a:cxn>
                <a:cxn ang="0">
                  <a:pos x="T6" y="T7"/>
                </a:cxn>
              </a:cxnLst>
              <a:rect l="0" t="0" r="r" b="b"/>
              <a:pathLst>
                <a:path w="210" h="19">
                  <a:moveTo>
                    <a:pt x="0" y="0"/>
                  </a:moveTo>
                  <a:lnTo>
                    <a:pt x="21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0" name="Freeform 85"/>
            <p:cNvSpPr/>
            <p:nvPr/>
          </p:nvSpPr>
          <p:spPr bwMode="auto">
            <a:xfrm>
              <a:off x="5613401" y="5226050"/>
              <a:ext cx="323850" cy="28575"/>
            </a:xfrm>
            <a:custGeom>
              <a:avLst/>
              <a:gdLst>
                <a:gd name="T0" fmla="*/ 0 w 204"/>
                <a:gd name="T1" fmla="*/ 0 h 18"/>
                <a:gd name="T2" fmla="*/ 204 w 204"/>
                <a:gd name="T3" fmla="*/ 9 h 18"/>
                <a:gd name="T4" fmla="*/ 0 w 204"/>
                <a:gd name="T5" fmla="*/ 18 h 18"/>
                <a:gd name="T6" fmla="*/ 0 w 204"/>
                <a:gd name="T7" fmla="*/ 0 h 18"/>
              </a:gdLst>
              <a:ahLst/>
              <a:cxnLst>
                <a:cxn ang="0">
                  <a:pos x="T0" y="T1"/>
                </a:cxn>
                <a:cxn ang="0">
                  <a:pos x="T2" y="T3"/>
                </a:cxn>
                <a:cxn ang="0">
                  <a:pos x="T4" y="T5"/>
                </a:cxn>
                <a:cxn ang="0">
                  <a:pos x="T6" y="T7"/>
                </a:cxn>
              </a:cxnLst>
              <a:rect l="0" t="0" r="r" b="b"/>
              <a:pathLst>
                <a:path w="204" h="18">
                  <a:moveTo>
                    <a:pt x="0" y="0"/>
                  </a:moveTo>
                  <a:lnTo>
                    <a:pt x="204"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1" name="Freeform 86"/>
            <p:cNvSpPr/>
            <p:nvPr/>
          </p:nvSpPr>
          <p:spPr bwMode="auto">
            <a:xfrm>
              <a:off x="5621338" y="5162550"/>
              <a:ext cx="315913" cy="30163"/>
            </a:xfrm>
            <a:custGeom>
              <a:avLst/>
              <a:gdLst>
                <a:gd name="T0" fmla="*/ 0 w 199"/>
                <a:gd name="T1" fmla="*/ 0 h 19"/>
                <a:gd name="T2" fmla="*/ 199 w 199"/>
                <a:gd name="T3" fmla="*/ 10 h 19"/>
                <a:gd name="T4" fmla="*/ 0 w 199"/>
                <a:gd name="T5" fmla="*/ 19 h 19"/>
                <a:gd name="T6" fmla="*/ 0 w 199"/>
                <a:gd name="T7" fmla="*/ 0 h 19"/>
              </a:gdLst>
              <a:ahLst/>
              <a:cxnLst>
                <a:cxn ang="0">
                  <a:pos x="T0" y="T1"/>
                </a:cxn>
                <a:cxn ang="0">
                  <a:pos x="T2" y="T3"/>
                </a:cxn>
                <a:cxn ang="0">
                  <a:pos x="T4" y="T5"/>
                </a:cxn>
                <a:cxn ang="0">
                  <a:pos x="T6" y="T7"/>
                </a:cxn>
              </a:cxnLst>
              <a:rect l="0" t="0" r="r" b="b"/>
              <a:pathLst>
                <a:path w="199" h="19">
                  <a:moveTo>
                    <a:pt x="0" y="0"/>
                  </a:moveTo>
                  <a:lnTo>
                    <a:pt x="19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2" name="Freeform 87"/>
            <p:cNvSpPr/>
            <p:nvPr/>
          </p:nvSpPr>
          <p:spPr bwMode="auto">
            <a:xfrm>
              <a:off x="5629276" y="5100638"/>
              <a:ext cx="317500" cy="30163"/>
            </a:xfrm>
            <a:custGeom>
              <a:avLst/>
              <a:gdLst>
                <a:gd name="T0" fmla="*/ 0 w 200"/>
                <a:gd name="T1" fmla="*/ 0 h 19"/>
                <a:gd name="T2" fmla="*/ 200 w 200"/>
                <a:gd name="T3" fmla="*/ 10 h 19"/>
                <a:gd name="T4" fmla="*/ 0 w 200"/>
                <a:gd name="T5" fmla="*/ 19 h 19"/>
                <a:gd name="T6" fmla="*/ 0 w 200"/>
                <a:gd name="T7" fmla="*/ 0 h 19"/>
              </a:gdLst>
              <a:ahLst/>
              <a:cxnLst>
                <a:cxn ang="0">
                  <a:pos x="T0" y="T1"/>
                </a:cxn>
                <a:cxn ang="0">
                  <a:pos x="T2" y="T3"/>
                </a:cxn>
                <a:cxn ang="0">
                  <a:pos x="T4" y="T5"/>
                </a:cxn>
                <a:cxn ang="0">
                  <a:pos x="T6" y="T7"/>
                </a:cxn>
              </a:cxnLst>
              <a:rect l="0" t="0" r="r" b="b"/>
              <a:pathLst>
                <a:path w="200" h="19">
                  <a:moveTo>
                    <a:pt x="0" y="0"/>
                  </a:moveTo>
                  <a:lnTo>
                    <a:pt x="200"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3" name="Freeform 88"/>
            <p:cNvSpPr/>
            <p:nvPr/>
          </p:nvSpPr>
          <p:spPr bwMode="auto">
            <a:xfrm>
              <a:off x="5640388" y="5038725"/>
              <a:ext cx="306388" cy="30163"/>
            </a:xfrm>
            <a:custGeom>
              <a:avLst/>
              <a:gdLst>
                <a:gd name="T0" fmla="*/ 0 w 193"/>
                <a:gd name="T1" fmla="*/ 0 h 19"/>
                <a:gd name="T2" fmla="*/ 193 w 193"/>
                <a:gd name="T3" fmla="*/ 10 h 19"/>
                <a:gd name="T4" fmla="*/ 0 w 193"/>
                <a:gd name="T5" fmla="*/ 19 h 19"/>
                <a:gd name="T6" fmla="*/ 0 w 193"/>
                <a:gd name="T7" fmla="*/ 0 h 19"/>
              </a:gdLst>
              <a:ahLst/>
              <a:cxnLst>
                <a:cxn ang="0">
                  <a:pos x="T0" y="T1"/>
                </a:cxn>
                <a:cxn ang="0">
                  <a:pos x="T2" y="T3"/>
                </a:cxn>
                <a:cxn ang="0">
                  <a:pos x="T4" y="T5"/>
                </a:cxn>
                <a:cxn ang="0">
                  <a:pos x="T6" y="T7"/>
                </a:cxn>
              </a:cxnLst>
              <a:rect l="0" t="0" r="r" b="b"/>
              <a:pathLst>
                <a:path w="193" h="19">
                  <a:moveTo>
                    <a:pt x="0" y="0"/>
                  </a:moveTo>
                  <a:lnTo>
                    <a:pt x="193"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4" name="Freeform 89"/>
            <p:cNvSpPr/>
            <p:nvPr/>
          </p:nvSpPr>
          <p:spPr bwMode="auto">
            <a:xfrm>
              <a:off x="5640388" y="4976813"/>
              <a:ext cx="296863" cy="30163"/>
            </a:xfrm>
            <a:custGeom>
              <a:avLst/>
              <a:gdLst>
                <a:gd name="T0" fmla="*/ 0 w 187"/>
                <a:gd name="T1" fmla="*/ 0 h 19"/>
                <a:gd name="T2" fmla="*/ 187 w 187"/>
                <a:gd name="T3" fmla="*/ 9 h 19"/>
                <a:gd name="T4" fmla="*/ 0 w 187"/>
                <a:gd name="T5" fmla="*/ 19 h 19"/>
                <a:gd name="T6" fmla="*/ 0 w 187"/>
                <a:gd name="T7" fmla="*/ 0 h 19"/>
              </a:gdLst>
              <a:ahLst/>
              <a:cxnLst>
                <a:cxn ang="0">
                  <a:pos x="T0" y="T1"/>
                </a:cxn>
                <a:cxn ang="0">
                  <a:pos x="T2" y="T3"/>
                </a:cxn>
                <a:cxn ang="0">
                  <a:pos x="T4" y="T5"/>
                </a:cxn>
                <a:cxn ang="0">
                  <a:pos x="T6" y="T7"/>
                </a:cxn>
              </a:cxnLst>
              <a:rect l="0" t="0" r="r" b="b"/>
              <a:pathLst>
                <a:path w="187" h="19">
                  <a:moveTo>
                    <a:pt x="0" y="0"/>
                  </a:moveTo>
                  <a:lnTo>
                    <a:pt x="187"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5" name="Freeform 90"/>
            <p:cNvSpPr/>
            <p:nvPr/>
          </p:nvSpPr>
          <p:spPr bwMode="auto">
            <a:xfrm>
              <a:off x="5626101" y="4860925"/>
              <a:ext cx="217488" cy="30163"/>
            </a:xfrm>
            <a:custGeom>
              <a:avLst/>
              <a:gdLst>
                <a:gd name="T0" fmla="*/ 0 w 137"/>
                <a:gd name="T1" fmla="*/ 0 h 19"/>
                <a:gd name="T2" fmla="*/ 137 w 137"/>
                <a:gd name="T3" fmla="*/ 10 h 19"/>
                <a:gd name="T4" fmla="*/ 0 w 137"/>
                <a:gd name="T5" fmla="*/ 19 h 19"/>
                <a:gd name="T6" fmla="*/ 0 w 137"/>
                <a:gd name="T7" fmla="*/ 0 h 19"/>
              </a:gdLst>
              <a:ahLst/>
              <a:cxnLst>
                <a:cxn ang="0">
                  <a:pos x="T0" y="T1"/>
                </a:cxn>
                <a:cxn ang="0">
                  <a:pos x="T2" y="T3"/>
                </a:cxn>
                <a:cxn ang="0">
                  <a:pos x="T4" y="T5"/>
                </a:cxn>
                <a:cxn ang="0">
                  <a:pos x="T6" y="T7"/>
                </a:cxn>
              </a:cxnLst>
              <a:rect l="0" t="0" r="r" b="b"/>
              <a:pathLst>
                <a:path w="137" h="19">
                  <a:moveTo>
                    <a:pt x="0" y="0"/>
                  </a:moveTo>
                  <a:lnTo>
                    <a:pt x="137"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6" name="Freeform 91"/>
            <p:cNvSpPr/>
            <p:nvPr/>
          </p:nvSpPr>
          <p:spPr bwMode="auto">
            <a:xfrm>
              <a:off x="5567363" y="4799013"/>
              <a:ext cx="219075" cy="30163"/>
            </a:xfrm>
            <a:custGeom>
              <a:avLst/>
              <a:gdLst>
                <a:gd name="T0" fmla="*/ 0 w 138"/>
                <a:gd name="T1" fmla="*/ 0 h 19"/>
                <a:gd name="T2" fmla="*/ 138 w 138"/>
                <a:gd name="T3" fmla="*/ 9 h 19"/>
                <a:gd name="T4" fmla="*/ 0 w 138"/>
                <a:gd name="T5" fmla="*/ 19 h 19"/>
                <a:gd name="T6" fmla="*/ 0 w 138"/>
                <a:gd name="T7" fmla="*/ 0 h 19"/>
              </a:gdLst>
              <a:ahLst/>
              <a:cxnLst>
                <a:cxn ang="0">
                  <a:pos x="T0" y="T1"/>
                </a:cxn>
                <a:cxn ang="0">
                  <a:pos x="T2" y="T3"/>
                </a:cxn>
                <a:cxn ang="0">
                  <a:pos x="T4" y="T5"/>
                </a:cxn>
                <a:cxn ang="0">
                  <a:pos x="T6" y="T7"/>
                </a:cxn>
              </a:cxnLst>
              <a:rect l="0" t="0" r="r" b="b"/>
              <a:pathLst>
                <a:path w="138" h="19">
                  <a:moveTo>
                    <a:pt x="0" y="0"/>
                  </a:moveTo>
                  <a:lnTo>
                    <a:pt x="138"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7" name="Freeform 92"/>
            <p:cNvSpPr/>
            <p:nvPr/>
          </p:nvSpPr>
          <p:spPr bwMode="auto">
            <a:xfrm>
              <a:off x="5510213" y="4737100"/>
              <a:ext cx="215900" cy="30163"/>
            </a:xfrm>
            <a:custGeom>
              <a:avLst/>
              <a:gdLst>
                <a:gd name="T0" fmla="*/ 0 w 136"/>
                <a:gd name="T1" fmla="*/ 0 h 19"/>
                <a:gd name="T2" fmla="*/ 136 w 136"/>
                <a:gd name="T3" fmla="*/ 9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8" name="Freeform 93"/>
            <p:cNvSpPr/>
            <p:nvPr/>
          </p:nvSpPr>
          <p:spPr bwMode="auto">
            <a:xfrm>
              <a:off x="5461001" y="4675188"/>
              <a:ext cx="217488" cy="30163"/>
            </a:xfrm>
            <a:custGeom>
              <a:avLst/>
              <a:gdLst>
                <a:gd name="T0" fmla="*/ 0 w 137"/>
                <a:gd name="T1" fmla="*/ 0 h 19"/>
                <a:gd name="T2" fmla="*/ 137 w 137"/>
                <a:gd name="T3" fmla="*/ 9 h 19"/>
                <a:gd name="T4" fmla="*/ 0 w 137"/>
                <a:gd name="T5" fmla="*/ 19 h 19"/>
                <a:gd name="T6" fmla="*/ 0 w 137"/>
                <a:gd name="T7" fmla="*/ 0 h 19"/>
              </a:gdLst>
              <a:ahLst/>
              <a:cxnLst>
                <a:cxn ang="0">
                  <a:pos x="T0" y="T1"/>
                </a:cxn>
                <a:cxn ang="0">
                  <a:pos x="T2" y="T3"/>
                </a:cxn>
                <a:cxn ang="0">
                  <a:pos x="T4" y="T5"/>
                </a:cxn>
                <a:cxn ang="0">
                  <a:pos x="T6" y="T7"/>
                </a:cxn>
              </a:cxnLst>
              <a:rect l="0" t="0" r="r" b="b"/>
              <a:pathLst>
                <a:path w="137" h="19">
                  <a:moveTo>
                    <a:pt x="0" y="0"/>
                  </a:moveTo>
                  <a:lnTo>
                    <a:pt x="137"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9" name="Freeform 94"/>
            <p:cNvSpPr/>
            <p:nvPr/>
          </p:nvSpPr>
          <p:spPr bwMode="auto">
            <a:xfrm>
              <a:off x="5432426" y="4613275"/>
              <a:ext cx="215900" cy="30163"/>
            </a:xfrm>
            <a:custGeom>
              <a:avLst/>
              <a:gdLst>
                <a:gd name="T0" fmla="*/ 0 w 136"/>
                <a:gd name="T1" fmla="*/ 0 h 19"/>
                <a:gd name="T2" fmla="*/ 136 w 136"/>
                <a:gd name="T3" fmla="*/ 9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0" name="Freeform 95"/>
            <p:cNvSpPr/>
            <p:nvPr/>
          </p:nvSpPr>
          <p:spPr bwMode="auto">
            <a:xfrm>
              <a:off x="5394326" y="4549775"/>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1" name="Freeform 96"/>
            <p:cNvSpPr/>
            <p:nvPr/>
          </p:nvSpPr>
          <p:spPr bwMode="auto">
            <a:xfrm>
              <a:off x="5375276" y="4487863"/>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2" name="Freeform 97"/>
            <p:cNvSpPr/>
            <p:nvPr/>
          </p:nvSpPr>
          <p:spPr bwMode="auto">
            <a:xfrm>
              <a:off x="5356226" y="4425950"/>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3" name="Freeform 98"/>
            <p:cNvSpPr/>
            <p:nvPr/>
          </p:nvSpPr>
          <p:spPr bwMode="auto">
            <a:xfrm>
              <a:off x="5334001" y="4364038"/>
              <a:ext cx="200025" cy="30163"/>
            </a:xfrm>
            <a:custGeom>
              <a:avLst/>
              <a:gdLst>
                <a:gd name="T0" fmla="*/ 0 w 126"/>
                <a:gd name="T1" fmla="*/ 0 h 19"/>
                <a:gd name="T2" fmla="*/ 126 w 126"/>
                <a:gd name="T3" fmla="*/ 10 h 19"/>
                <a:gd name="T4" fmla="*/ 0 w 126"/>
                <a:gd name="T5" fmla="*/ 19 h 19"/>
                <a:gd name="T6" fmla="*/ 0 w 126"/>
                <a:gd name="T7" fmla="*/ 0 h 19"/>
              </a:gdLst>
              <a:ahLst/>
              <a:cxnLst>
                <a:cxn ang="0">
                  <a:pos x="T0" y="T1"/>
                </a:cxn>
                <a:cxn ang="0">
                  <a:pos x="T2" y="T3"/>
                </a:cxn>
                <a:cxn ang="0">
                  <a:pos x="T4" y="T5"/>
                </a:cxn>
                <a:cxn ang="0">
                  <a:pos x="T6" y="T7"/>
                </a:cxn>
              </a:cxnLst>
              <a:rect l="0" t="0" r="r" b="b"/>
              <a:pathLst>
                <a:path w="126" h="19">
                  <a:moveTo>
                    <a:pt x="0" y="0"/>
                  </a:moveTo>
                  <a:lnTo>
                    <a:pt x="12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4" name="Freeform 99"/>
            <p:cNvSpPr/>
            <p:nvPr/>
          </p:nvSpPr>
          <p:spPr bwMode="auto">
            <a:xfrm>
              <a:off x="5314951" y="4302125"/>
              <a:ext cx="190500" cy="30163"/>
            </a:xfrm>
            <a:custGeom>
              <a:avLst/>
              <a:gdLst>
                <a:gd name="T0" fmla="*/ 0 w 120"/>
                <a:gd name="T1" fmla="*/ 0 h 19"/>
                <a:gd name="T2" fmla="*/ 120 w 120"/>
                <a:gd name="T3" fmla="*/ 9 h 19"/>
                <a:gd name="T4" fmla="*/ 0 w 120"/>
                <a:gd name="T5" fmla="*/ 19 h 19"/>
                <a:gd name="T6" fmla="*/ 0 w 120"/>
                <a:gd name="T7" fmla="*/ 0 h 19"/>
              </a:gdLst>
              <a:ahLst/>
              <a:cxnLst>
                <a:cxn ang="0">
                  <a:pos x="T0" y="T1"/>
                </a:cxn>
                <a:cxn ang="0">
                  <a:pos x="T2" y="T3"/>
                </a:cxn>
                <a:cxn ang="0">
                  <a:pos x="T4" y="T5"/>
                </a:cxn>
                <a:cxn ang="0">
                  <a:pos x="T6" y="T7"/>
                </a:cxn>
              </a:cxnLst>
              <a:rect l="0" t="0" r="r" b="b"/>
              <a:pathLst>
                <a:path w="120" h="19">
                  <a:moveTo>
                    <a:pt x="0" y="0"/>
                  </a:moveTo>
                  <a:lnTo>
                    <a:pt x="12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5" name="Freeform 100"/>
            <p:cNvSpPr/>
            <p:nvPr/>
          </p:nvSpPr>
          <p:spPr bwMode="auto">
            <a:xfrm>
              <a:off x="5314951" y="4240213"/>
              <a:ext cx="160338" cy="30163"/>
            </a:xfrm>
            <a:custGeom>
              <a:avLst/>
              <a:gdLst>
                <a:gd name="T0" fmla="*/ 0 w 101"/>
                <a:gd name="T1" fmla="*/ 0 h 19"/>
                <a:gd name="T2" fmla="*/ 101 w 101"/>
                <a:gd name="T3" fmla="*/ 9 h 19"/>
                <a:gd name="T4" fmla="*/ 0 w 101"/>
                <a:gd name="T5" fmla="*/ 19 h 19"/>
                <a:gd name="T6" fmla="*/ 0 w 101"/>
                <a:gd name="T7" fmla="*/ 0 h 19"/>
              </a:gdLst>
              <a:ahLst/>
              <a:cxnLst>
                <a:cxn ang="0">
                  <a:pos x="T0" y="T1"/>
                </a:cxn>
                <a:cxn ang="0">
                  <a:pos x="T2" y="T3"/>
                </a:cxn>
                <a:cxn ang="0">
                  <a:pos x="T4" y="T5"/>
                </a:cxn>
                <a:cxn ang="0">
                  <a:pos x="T6" y="T7"/>
                </a:cxn>
              </a:cxnLst>
              <a:rect l="0" t="0" r="r" b="b"/>
              <a:pathLst>
                <a:path w="101" h="19">
                  <a:moveTo>
                    <a:pt x="0" y="0"/>
                  </a:moveTo>
                  <a:lnTo>
                    <a:pt x="101"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6" name="Freeform 101"/>
            <p:cNvSpPr/>
            <p:nvPr/>
          </p:nvSpPr>
          <p:spPr bwMode="auto">
            <a:xfrm>
              <a:off x="5287963" y="4178300"/>
              <a:ext cx="179388" cy="30163"/>
            </a:xfrm>
            <a:custGeom>
              <a:avLst/>
              <a:gdLst>
                <a:gd name="T0" fmla="*/ 0 w 113"/>
                <a:gd name="T1" fmla="*/ 0 h 19"/>
                <a:gd name="T2" fmla="*/ 113 w 113"/>
                <a:gd name="T3" fmla="*/ 9 h 19"/>
                <a:gd name="T4" fmla="*/ 0 w 113"/>
                <a:gd name="T5" fmla="*/ 19 h 19"/>
                <a:gd name="T6" fmla="*/ 0 w 113"/>
                <a:gd name="T7" fmla="*/ 0 h 19"/>
              </a:gdLst>
              <a:ahLst/>
              <a:cxnLst>
                <a:cxn ang="0">
                  <a:pos x="T0" y="T1"/>
                </a:cxn>
                <a:cxn ang="0">
                  <a:pos x="T2" y="T3"/>
                </a:cxn>
                <a:cxn ang="0">
                  <a:pos x="T4" y="T5"/>
                </a:cxn>
                <a:cxn ang="0">
                  <a:pos x="T6" y="T7"/>
                </a:cxn>
              </a:cxnLst>
              <a:rect l="0" t="0" r="r" b="b"/>
              <a:pathLst>
                <a:path w="113" h="19">
                  <a:moveTo>
                    <a:pt x="0" y="0"/>
                  </a:moveTo>
                  <a:lnTo>
                    <a:pt x="113"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7" name="Freeform 102"/>
            <p:cNvSpPr/>
            <p:nvPr/>
          </p:nvSpPr>
          <p:spPr bwMode="auto">
            <a:xfrm>
              <a:off x="5257801" y="4116388"/>
              <a:ext cx="217488" cy="28575"/>
            </a:xfrm>
            <a:custGeom>
              <a:avLst/>
              <a:gdLst>
                <a:gd name="T0" fmla="*/ 0 w 137"/>
                <a:gd name="T1" fmla="*/ 0 h 18"/>
                <a:gd name="T2" fmla="*/ 137 w 137"/>
                <a:gd name="T3" fmla="*/ 9 h 18"/>
                <a:gd name="T4" fmla="*/ 0 w 137"/>
                <a:gd name="T5" fmla="*/ 18 h 18"/>
                <a:gd name="T6" fmla="*/ 0 w 137"/>
                <a:gd name="T7" fmla="*/ 0 h 18"/>
              </a:gdLst>
              <a:ahLst/>
              <a:cxnLst>
                <a:cxn ang="0">
                  <a:pos x="T0" y="T1"/>
                </a:cxn>
                <a:cxn ang="0">
                  <a:pos x="T2" y="T3"/>
                </a:cxn>
                <a:cxn ang="0">
                  <a:pos x="T4" y="T5"/>
                </a:cxn>
                <a:cxn ang="0">
                  <a:pos x="T6" y="T7"/>
                </a:cxn>
              </a:cxnLst>
              <a:rect l="0" t="0" r="r" b="b"/>
              <a:pathLst>
                <a:path w="137" h="18">
                  <a:moveTo>
                    <a:pt x="0" y="0"/>
                  </a:moveTo>
                  <a:lnTo>
                    <a:pt x="137"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8" name="Freeform 103"/>
            <p:cNvSpPr/>
            <p:nvPr/>
          </p:nvSpPr>
          <p:spPr bwMode="auto">
            <a:xfrm>
              <a:off x="5340351" y="4070350"/>
              <a:ext cx="14288" cy="17463"/>
            </a:xfrm>
            <a:custGeom>
              <a:avLst/>
              <a:gdLst>
                <a:gd name="T0" fmla="*/ 0 w 6"/>
                <a:gd name="T1" fmla="*/ 0 h 8"/>
                <a:gd name="T2" fmla="*/ 0 w 6"/>
                <a:gd name="T3" fmla="*/ 8 h 8"/>
                <a:gd name="T4" fmla="*/ 6 w 6"/>
                <a:gd name="T5" fmla="*/ 7 h 8"/>
                <a:gd name="T6" fmla="*/ 0 w 6"/>
                <a:gd name="T7" fmla="*/ 0 h 8"/>
              </a:gdLst>
              <a:ahLst/>
              <a:cxnLst>
                <a:cxn ang="0">
                  <a:pos x="T0" y="T1"/>
                </a:cxn>
                <a:cxn ang="0">
                  <a:pos x="T2" y="T3"/>
                </a:cxn>
                <a:cxn ang="0">
                  <a:pos x="T4" y="T5"/>
                </a:cxn>
                <a:cxn ang="0">
                  <a:pos x="T6" y="T7"/>
                </a:cxn>
              </a:cxnLst>
              <a:rect l="0" t="0" r="r" b="b"/>
              <a:pathLst>
                <a:path w="6" h="8">
                  <a:moveTo>
                    <a:pt x="0" y="0"/>
                  </a:moveTo>
                  <a:cubicBezTo>
                    <a:pt x="0" y="8"/>
                    <a:pt x="0" y="8"/>
                    <a:pt x="0" y="8"/>
                  </a:cubicBezTo>
                  <a:cubicBezTo>
                    <a:pt x="6" y="7"/>
                    <a:pt x="6" y="7"/>
                    <a:pt x="6" y="7"/>
                  </a:cubicBezTo>
                  <a:cubicBezTo>
                    <a:pt x="4" y="5"/>
                    <a:pt x="2" y="2"/>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9" name="Freeform 104"/>
            <p:cNvSpPr/>
            <p:nvPr/>
          </p:nvSpPr>
          <p:spPr bwMode="auto">
            <a:xfrm>
              <a:off x="5340351" y="4057650"/>
              <a:ext cx="139700" cy="28575"/>
            </a:xfrm>
            <a:custGeom>
              <a:avLst/>
              <a:gdLst>
                <a:gd name="T0" fmla="*/ 0 w 65"/>
                <a:gd name="T1" fmla="*/ 0 h 13"/>
                <a:gd name="T2" fmla="*/ 0 w 65"/>
                <a:gd name="T3" fmla="*/ 6 h 13"/>
                <a:gd name="T4" fmla="*/ 6 w 65"/>
                <a:gd name="T5" fmla="*/ 13 h 13"/>
                <a:gd name="T6" fmla="*/ 65 w 65"/>
                <a:gd name="T7" fmla="*/ 7 h 13"/>
                <a:gd name="T8" fmla="*/ 0 w 65"/>
                <a:gd name="T9" fmla="*/ 0 h 13"/>
              </a:gdLst>
              <a:ahLst/>
              <a:cxnLst>
                <a:cxn ang="0">
                  <a:pos x="T0" y="T1"/>
                </a:cxn>
                <a:cxn ang="0">
                  <a:pos x="T2" y="T3"/>
                </a:cxn>
                <a:cxn ang="0">
                  <a:pos x="T4" y="T5"/>
                </a:cxn>
                <a:cxn ang="0">
                  <a:pos x="T6" y="T7"/>
                </a:cxn>
                <a:cxn ang="0">
                  <a:pos x="T8" y="T9"/>
                </a:cxn>
              </a:cxnLst>
              <a:rect l="0" t="0" r="r" b="b"/>
              <a:pathLst>
                <a:path w="65" h="13">
                  <a:moveTo>
                    <a:pt x="0" y="0"/>
                  </a:moveTo>
                  <a:cubicBezTo>
                    <a:pt x="0" y="6"/>
                    <a:pt x="0" y="6"/>
                    <a:pt x="0" y="6"/>
                  </a:cubicBezTo>
                  <a:cubicBezTo>
                    <a:pt x="2" y="8"/>
                    <a:pt x="4" y="11"/>
                    <a:pt x="6" y="13"/>
                  </a:cubicBezTo>
                  <a:cubicBezTo>
                    <a:pt x="65" y="7"/>
                    <a:pt x="65" y="7"/>
                    <a:pt x="65"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0" name="Freeform 105"/>
            <p:cNvSpPr/>
            <p:nvPr/>
          </p:nvSpPr>
          <p:spPr bwMode="auto">
            <a:xfrm>
              <a:off x="5305426" y="4022725"/>
              <a:ext cx="1588"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1"/>
                    <a:pt x="1" y="1"/>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1" name="Freeform 106"/>
            <p:cNvSpPr/>
            <p:nvPr/>
          </p:nvSpPr>
          <p:spPr bwMode="auto">
            <a:xfrm>
              <a:off x="5305426" y="3995738"/>
              <a:ext cx="138113" cy="30163"/>
            </a:xfrm>
            <a:custGeom>
              <a:avLst/>
              <a:gdLst>
                <a:gd name="T0" fmla="*/ 0 w 65"/>
                <a:gd name="T1" fmla="*/ 0 h 14"/>
                <a:gd name="T2" fmla="*/ 0 w 65"/>
                <a:gd name="T3" fmla="*/ 13 h 14"/>
                <a:gd name="T4" fmla="*/ 1 w 65"/>
                <a:gd name="T5" fmla="*/ 14 h 14"/>
                <a:gd name="T6" fmla="*/ 65 w 65"/>
                <a:gd name="T7" fmla="*/ 7 h 14"/>
                <a:gd name="T8" fmla="*/ 0 w 65"/>
                <a:gd name="T9" fmla="*/ 0 h 14"/>
              </a:gdLst>
              <a:ahLst/>
              <a:cxnLst>
                <a:cxn ang="0">
                  <a:pos x="T0" y="T1"/>
                </a:cxn>
                <a:cxn ang="0">
                  <a:pos x="T2" y="T3"/>
                </a:cxn>
                <a:cxn ang="0">
                  <a:pos x="T4" y="T5"/>
                </a:cxn>
                <a:cxn ang="0">
                  <a:pos x="T6" y="T7"/>
                </a:cxn>
                <a:cxn ang="0">
                  <a:pos x="T8" y="T9"/>
                </a:cxn>
              </a:cxnLst>
              <a:rect l="0" t="0" r="r" b="b"/>
              <a:pathLst>
                <a:path w="65" h="14">
                  <a:moveTo>
                    <a:pt x="0" y="0"/>
                  </a:moveTo>
                  <a:cubicBezTo>
                    <a:pt x="0" y="13"/>
                    <a:pt x="0" y="13"/>
                    <a:pt x="0" y="13"/>
                  </a:cubicBezTo>
                  <a:cubicBezTo>
                    <a:pt x="1" y="14"/>
                    <a:pt x="1" y="14"/>
                    <a:pt x="1" y="14"/>
                  </a:cubicBezTo>
                  <a:cubicBezTo>
                    <a:pt x="65" y="7"/>
                    <a:pt x="65" y="7"/>
                    <a:pt x="65"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2" name="Freeform 107"/>
            <p:cNvSpPr/>
            <p:nvPr/>
          </p:nvSpPr>
          <p:spPr bwMode="auto">
            <a:xfrm>
              <a:off x="5262563" y="39608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3" name="Freeform 108"/>
            <p:cNvSpPr/>
            <p:nvPr/>
          </p:nvSpPr>
          <p:spPr bwMode="auto">
            <a:xfrm>
              <a:off x="5262563" y="3933825"/>
              <a:ext cx="163513" cy="30163"/>
            </a:xfrm>
            <a:custGeom>
              <a:avLst/>
              <a:gdLst>
                <a:gd name="T0" fmla="*/ 0 w 77"/>
                <a:gd name="T1" fmla="*/ 0 h 14"/>
                <a:gd name="T2" fmla="*/ 0 w 77"/>
                <a:gd name="T3" fmla="*/ 13 h 14"/>
                <a:gd name="T4" fmla="*/ 0 w 77"/>
                <a:gd name="T5" fmla="*/ 14 h 14"/>
                <a:gd name="T6" fmla="*/ 77 w 77"/>
                <a:gd name="T7" fmla="*/ 7 h 14"/>
                <a:gd name="T8" fmla="*/ 0 w 77"/>
                <a:gd name="T9" fmla="*/ 0 h 14"/>
              </a:gdLst>
              <a:ahLst/>
              <a:cxnLst>
                <a:cxn ang="0">
                  <a:pos x="T0" y="T1"/>
                </a:cxn>
                <a:cxn ang="0">
                  <a:pos x="T2" y="T3"/>
                </a:cxn>
                <a:cxn ang="0">
                  <a:pos x="T4" y="T5"/>
                </a:cxn>
                <a:cxn ang="0">
                  <a:pos x="T6" y="T7"/>
                </a:cxn>
                <a:cxn ang="0">
                  <a:pos x="T8" y="T9"/>
                </a:cxn>
              </a:cxnLst>
              <a:rect l="0" t="0" r="r" b="b"/>
              <a:pathLst>
                <a:path w="77" h="14">
                  <a:moveTo>
                    <a:pt x="0" y="0"/>
                  </a:moveTo>
                  <a:cubicBezTo>
                    <a:pt x="0" y="13"/>
                    <a:pt x="0" y="13"/>
                    <a:pt x="0" y="13"/>
                  </a:cubicBezTo>
                  <a:cubicBezTo>
                    <a:pt x="0" y="13"/>
                    <a:pt x="0" y="14"/>
                    <a:pt x="0" y="14"/>
                  </a:cubicBezTo>
                  <a:cubicBezTo>
                    <a:pt x="77" y="7"/>
                    <a:pt x="77" y="7"/>
                    <a:pt x="77"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4" name="Freeform 109"/>
            <p:cNvSpPr/>
            <p:nvPr/>
          </p:nvSpPr>
          <p:spPr bwMode="auto">
            <a:xfrm>
              <a:off x="5226051" y="3871913"/>
              <a:ext cx="163513" cy="30163"/>
            </a:xfrm>
            <a:custGeom>
              <a:avLst/>
              <a:gdLst>
                <a:gd name="T0" fmla="*/ 0 w 103"/>
                <a:gd name="T1" fmla="*/ 0 h 19"/>
                <a:gd name="T2" fmla="*/ 0 w 103"/>
                <a:gd name="T3" fmla="*/ 19 h 19"/>
                <a:gd name="T4" fmla="*/ 103 w 103"/>
                <a:gd name="T5" fmla="*/ 9 h 19"/>
                <a:gd name="T6" fmla="*/ 0 w 103"/>
                <a:gd name="T7" fmla="*/ 0 h 19"/>
              </a:gdLst>
              <a:ahLst/>
              <a:cxnLst>
                <a:cxn ang="0">
                  <a:pos x="T0" y="T1"/>
                </a:cxn>
                <a:cxn ang="0">
                  <a:pos x="T2" y="T3"/>
                </a:cxn>
                <a:cxn ang="0">
                  <a:pos x="T4" y="T5"/>
                </a:cxn>
                <a:cxn ang="0">
                  <a:pos x="T6" y="T7"/>
                </a:cxn>
              </a:cxnLst>
              <a:rect l="0" t="0" r="r" b="b"/>
              <a:pathLst>
                <a:path w="103" h="19">
                  <a:moveTo>
                    <a:pt x="0" y="0"/>
                  </a:moveTo>
                  <a:lnTo>
                    <a:pt x="0" y="19"/>
                  </a:lnTo>
                  <a:lnTo>
                    <a:pt x="103" y="9"/>
                  </a:lnTo>
                  <a:lnTo>
                    <a:pt x="0" y="0"/>
                  </a:lnTo>
                  <a:close/>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5" name="Freeform 110"/>
            <p:cNvSpPr/>
            <p:nvPr/>
          </p:nvSpPr>
          <p:spPr bwMode="auto">
            <a:xfrm>
              <a:off x="5226051" y="3871913"/>
              <a:ext cx="163513" cy="30163"/>
            </a:xfrm>
            <a:custGeom>
              <a:avLst/>
              <a:gdLst>
                <a:gd name="T0" fmla="*/ 0 w 103"/>
                <a:gd name="T1" fmla="*/ 0 h 19"/>
                <a:gd name="T2" fmla="*/ 0 w 103"/>
                <a:gd name="T3" fmla="*/ 19 h 19"/>
                <a:gd name="T4" fmla="*/ 103 w 103"/>
                <a:gd name="T5" fmla="*/ 9 h 19"/>
                <a:gd name="T6" fmla="*/ 0 w 103"/>
                <a:gd name="T7" fmla="*/ 0 h 19"/>
              </a:gdLst>
              <a:ahLst/>
              <a:cxnLst>
                <a:cxn ang="0">
                  <a:pos x="T0" y="T1"/>
                </a:cxn>
                <a:cxn ang="0">
                  <a:pos x="T2" y="T3"/>
                </a:cxn>
                <a:cxn ang="0">
                  <a:pos x="T4" y="T5"/>
                </a:cxn>
                <a:cxn ang="0">
                  <a:pos x="T6" y="T7"/>
                </a:cxn>
              </a:cxnLst>
              <a:rect l="0" t="0" r="r" b="b"/>
              <a:pathLst>
                <a:path w="103" h="19">
                  <a:moveTo>
                    <a:pt x="0" y="0"/>
                  </a:moveTo>
                  <a:lnTo>
                    <a:pt x="0" y="19"/>
                  </a:lnTo>
                  <a:lnTo>
                    <a:pt x="10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6" name="Freeform 111"/>
            <p:cNvSpPr/>
            <p:nvPr/>
          </p:nvSpPr>
          <p:spPr bwMode="auto">
            <a:xfrm>
              <a:off x="5200651" y="3810000"/>
              <a:ext cx="163513" cy="28575"/>
            </a:xfrm>
            <a:custGeom>
              <a:avLst/>
              <a:gdLst>
                <a:gd name="T0" fmla="*/ 0 w 103"/>
                <a:gd name="T1" fmla="*/ 0 h 18"/>
                <a:gd name="T2" fmla="*/ 0 w 103"/>
                <a:gd name="T3" fmla="*/ 18 h 18"/>
                <a:gd name="T4" fmla="*/ 103 w 103"/>
                <a:gd name="T5" fmla="*/ 9 h 18"/>
                <a:gd name="T6" fmla="*/ 0 w 103"/>
                <a:gd name="T7" fmla="*/ 0 h 18"/>
              </a:gdLst>
              <a:ahLst/>
              <a:cxnLst>
                <a:cxn ang="0">
                  <a:pos x="T0" y="T1"/>
                </a:cxn>
                <a:cxn ang="0">
                  <a:pos x="T2" y="T3"/>
                </a:cxn>
                <a:cxn ang="0">
                  <a:pos x="T4" y="T5"/>
                </a:cxn>
                <a:cxn ang="0">
                  <a:pos x="T6" y="T7"/>
                </a:cxn>
              </a:cxnLst>
              <a:rect l="0" t="0" r="r" b="b"/>
              <a:pathLst>
                <a:path w="103" h="18">
                  <a:moveTo>
                    <a:pt x="0" y="0"/>
                  </a:moveTo>
                  <a:lnTo>
                    <a:pt x="0" y="18"/>
                  </a:lnTo>
                  <a:lnTo>
                    <a:pt x="103" y="9"/>
                  </a:lnTo>
                  <a:lnTo>
                    <a:pt x="0" y="0"/>
                  </a:lnTo>
                  <a:close/>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7" name="Freeform 112"/>
            <p:cNvSpPr/>
            <p:nvPr/>
          </p:nvSpPr>
          <p:spPr bwMode="auto">
            <a:xfrm>
              <a:off x="5200651" y="3810000"/>
              <a:ext cx="163513" cy="28575"/>
            </a:xfrm>
            <a:custGeom>
              <a:avLst/>
              <a:gdLst>
                <a:gd name="T0" fmla="*/ 0 w 103"/>
                <a:gd name="T1" fmla="*/ 0 h 18"/>
                <a:gd name="T2" fmla="*/ 0 w 103"/>
                <a:gd name="T3" fmla="*/ 18 h 18"/>
                <a:gd name="T4" fmla="*/ 103 w 103"/>
                <a:gd name="T5" fmla="*/ 9 h 18"/>
                <a:gd name="T6" fmla="*/ 0 w 103"/>
                <a:gd name="T7" fmla="*/ 0 h 18"/>
              </a:gdLst>
              <a:ahLst/>
              <a:cxnLst>
                <a:cxn ang="0">
                  <a:pos x="T0" y="T1"/>
                </a:cxn>
                <a:cxn ang="0">
                  <a:pos x="T2" y="T3"/>
                </a:cxn>
                <a:cxn ang="0">
                  <a:pos x="T4" y="T5"/>
                </a:cxn>
                <a:cxn ang="0">
                  <a:pos x="T6" y="T7"/>
                </a:cxn>
              </a:cxnLst>
              <a:rect l="0" t="0" r="r" b="b"/>
              <a:pathLst>
                <a:path w="103" h="18">
                  <a:moveTo>
                    <a:pt x="0" y="0"/>
                  </a:moveTo>
                  <a:lnTo>
                    <a:pt x="0" y="18"/>
                  </a:lnTo>
                  <a:lnTo>
                    <a:pt x="10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8" name="Freeform 113"/>
            <p:cNvSpPr/>
            <p:nvPr/>
          </p:nvSpPr>
          <p:spPr bwMode="auto">
            <a:xfrm>
              <a:off x="5180013" y="3667125"/>
              <a:ext cx="168275" cy="30163"/>
            </a:xfrm>
            <a:custGeom>
              <a:avLst/>
              <a:gdLst>
                <a:gd name="T0" fmla="*/ 0 w 106"/>
                <a:gd name="T1" fmla="*/ 0 h 19"/>
                <a:gd name="T2" fmla="*/ 106 w 106"/>
                <a:gd name="T3" fmla="*/ 10 h 19"/>
                <a:gd name="T4" fmla="*/ 0 w 106"/>
                <a:gd name="T5" fmla="*/ 19 h 19"/>
                <a:gd name="T6" fmla="*/ 0 w 106"/>
                <a:gd name="T7" fmla="*/ 0 h 19"/>
              </a:gdLst>
              <a:ahLst/>
              <a:cxnLst>
                <a:cxn ang="0">
                  <a:pos x="T0" y="T1"/>
                </a:cxn>
                <a:cxn ang="0">
                  <a:pos x="T2" y="T3"/>
                </a:cxn>
                <a:cxn ang="0">
                  <a:pos x="T4" y="T5"/>
                </a:cxn>
                <a:cxn ang="0">
                  <a:pos x="T6" y="T7"/>
                </a:cxn>
              </a:cxnLst>
              <a:rect l="0" t="0" r="r" b="b"/>
              <a:pathLst>
                <a:path w="106" h="19">
                  <a:moveTo>
                    <a:pt x="0" y="0"/>
                  </a:moveTo>
                  <a:lnTo>
                    <a:pt x="10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9" name="Freeform 114"/>
            <p:cNvSpPr/>
            <p:nvPr/>
          </p:nvSpPr>
          <p:spPr bwMode="auto">
            <a:xfrm>
              <a:off x="5191126" y="3605213"/>
              <a:ext cx="165100" cy="30163"/>
            </a:xfrm>
            <a:custGeom>
              <a:avLst/>
              <a:gdLst>
                <a:gd name="T0" fmla="*/ 0 w 104"/>
                <a:gd name="T1" fmla="*/ 0 h 19"/>
                <a:gd name="T2" fmla="*/ 104 w 104"/>
                <a:gd name="T3" fmla="*/ 10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0" name="Freeform 115"/>
            <p:cNvSpPr/>
            <p:nvPr/>
          </p:nvSpPr>
          <p:spPr bwMode="auto">
            <a:xfrm>
              <a:off x="5208588" y="3543300"/>
              <a:ext cx="165100" cy="30163"/>
            </a:xfrm>
            <a:custGeom>
              <a:avLst/>
              <a:gdLst>
                <a:gd name="T0" fmla="*/ 0 w 104"/>
                <a:gd name="T1" fmla="*/ 0 h 19"/>
                <a:gd name="T2" fmla="*/ 104 w 104"/>
                <a:gd name="T3" fmla="*/ 10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1" name="Freeform 116"/>
            <p:cNvSpPr/>
            <p:nvPr/>
          </p:nvSpPr>
          <p:spPr bwMode="auto">
            <a:xfrm>
              <a:off x="5226051" y="3481388"/>
              <a:ext cx="163513" cy="30163"/>
            </a:xfrm>
            <a:custGeom>
              <a:avLst/>
              <a:gdLst>
                <a:gd name="T0" fmla="*/ 0 w 103"/>
                <a:gd name="T1" fmla="*/ 0 h 19"/>
                <a:gd name="T2" fmla="*/ 103 w 103"/>
                <a:gd name="T3" fmla="*/ 9 h 19"/>
                <a:gd name="T4" fmla="*/ 0 w 103"/>
                <a:gd name="T5" fmla="*/ 19 h 19"/>
                <a:gd name="T6" fmla="*/ 0 w 103"/>
                <a:gd name="T7" fmla="*/ 0 h 19"/>
              </a:gdLst>
              <a:ahLst/>
              <a:cxnLst>
                <a:cxn ang="0">
                  <a:pos x="T0" y="T1"/>
                </a:cxn>
                <a:cxn ang="0">
                  <a:pos x="T2" y="T3"/>
                </a:cxn>
                <a:cxn ang="0">
                  <a:pos x="T4" y="T5"/>
                </a:cxn>
                <a:cxn ang="0">
                  <a:pos x="T6" y="T7"/>
                </a:cxn>
              </a:cxnLst>
              <a:rect l="0" t="0" r="r" b="b"/>
              <a:pathLst>
                <a:path w="103" h="19">
                  <a:moveTo>
                    <a:pt x="0" y="0"/>
                  </a:moveTo>
                  <a:lnTo>
                    <a:pt x="103"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2" name="Freeform 117"/>
            <p:cNvSpPr/>
            <p:nvPr/>
          </p:nvSpPr>
          <p:spPr bwMode="auto">
            <a:xfrm>
              <a:off x="5253038" y="3419475"/>
              <a:ext cx="165100" cy="30163"/>
            </a:xfrm>
            <a:custGeom>
              <a:avLst/>
              <a:gdLst>
                <a:gd name="T0" fmla="*/ 0 w 104"/>
                <a:gd name="T1" fmla="*/ 0 h 19"/>
                <a:gd name="T2" fmla="*/ 104 w 104"/>
                <a:gd name="T3" fmla="*/ 9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3" name="Freeform 118"/>
            <p:cNvSpPr/>
            <p:nvPr/>
          </p:nvSpPr>
          <p:spPr bwMode="auto">
            <a:xfrm>
              <a:off x="5278438" y="3357563"/>
              <a:ext cx="165100" cy="30163"/>
            </a:xfrm>
            <a:custGeom>
              <a:avLst/>
              <a:gdLst>
                <a:gd name="T0" fmla="*/ 0 w 104"/>
                <a:gd name="T1" fmla="*/ 0 h 19"/>
                <a:gd name="T2" fmla="*/ 104 w 104"/>
                <a:gd name="T3" fmla="*/ 9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4" name="Freeform 119"/>
            <p:cNvSpPr/>
            <p:nvPr/>
          </p:nvSpPr>
          <p:spPr bwMode="auto">
            <a:xfrm>
              <a:off x="5153026" y="3052763"/>
              <a:ext cx="1836738" cy="3702050"/>
            </a:xfrm>
            <a:custGeom>
              <a:avLst/>
              <a:gdLst>
                <a:gd name="T0" fmla="*/ 64 w 859"/>
                <a:gd name="T1" fmla="*/ 147 h 1728"/>
                <a:gd name="T2" fmla="*/ 73 w 859"/>
                <a:gd name="T3" fmla="*/ 133 h 1728"/>
                <a:gd name="T4" fmla="*/ 134 w 859"/>
                <a:gd name="T5" fmla="*/ 119 h 1728"/>
                <a:gd name="T6" fmla="*/ 171 w 859"/>
                <a:gd name="T7" fmla="*/ 126 h 1728"/>
                <a:gd name="T8" fmla="*/ 171 w 859"/>
                <a:gd name="T9" fmla="*/ 126 h 1728"/>
                <a:gd name="T10" fmla="*/ 181 w 859"/>
                <a:gd name="T11" fmla="*/ 121 h 1728"/>
                <a:gd name="T12" fmla="*/ 219 w 859"/>
                <a:gd name="T13" fmla="*/ 75 h 1728"/>
                <a:gd name="T14" fmla="*/ 219 w 859"/>
                <a:gd name="T15" fmla="*/ 72 h 1728"/>
                <a:gd name="T16" fmla="*/ 220 w 859"/>
                <a:gd name="T17" fmla="*/ 74 h 1728"/>
                <a:gd name="T18" fmla="*/ 322 w 859"/>
                <a:gd name="T19" fmla="*/ 72 h 1728"/>
                <a:gd name="T20" fmla="*/ 332 w 859"/>
                <a:gd name="T21" fmla="*/ 77 h 1728"/>
                <a:gd name="T22" fmla="*/ 334 w 859"/>
                <a:gd name="T23" fmla="*/ 75 h 1728"/>
                <a:gd name="T24" fmla="*/ 366 w 859"/>
                <a:gd name="T25" fmla="*/ 48 h 1728"/>
                <a:gd name="T26" fmla="*/ 478 w 859"/>
                <a:gd name="T27" fmla="*/ 17 h 1728"/>
                <a:gd name="T28" fmla="*/ 539 w 859"/>
                <a:gd name="T29" fmla="*/ 77 h 1728"/>
                <a:gd name="T30" fmla="*/ 551 w 859"/>
                <a:gd name="T31" fmla="*/ 78 h 1728"/>
                <a:gd name="T32" fmla="*/ 705 w 859"/>
                <a:gd name="T33" fmla="*/ 35 h 1728"/>
                <a:gd name="T34" fmla="*/ 709 w 859"/>
                <a:gd name="T35" fmla="*/ 37 h 1728"/>
                <a:gd name="T36" fmla="*/ 710 w 859"/>
                <a:gd name="T37" fmla="*/ 35 h 1728"/>
                <a:gd name="T38" fmla="*/ 708 w 859"/>
                <a:gd name="T39" fmla="*/ 36 h 1728"/>
                <a:gd name="T40" fmla="*/ 763 w 859"/>
                <a:gd name="T41" fmla="*/ 203 h 1728"/>
                <a:gd name="T42" fmla="*/ 768 w 859"/>
                <a:gd name="T43" fmla="*/ 219 h 1728"/>
                <a:gd name="T44" fmla="*/ 815 w 859"/>
                <a:gd name="T45" fmla="*/ 640 h 1728"/>
                <a:gd name="T46" fmla="*/ 760 w 859"/>
                <a:gd name="T47" fmla="*/ 742 h 1728"/>
                <a:gd name="T48" fmla="*/ 719 w 859"/>
                <a:gd name="T49" fmla="*/ 1714 h 1728"/>
                <a:gd name="T50" fmla="*/ 230 w 859"/>
                <a:gd name="T51" fmla="*/ 863 h 1728"/>
                <a:gd name="T52" fmla="*/ 72 w 859"/>
                <a:gd name="T53" fmla="*/ 548 h 1728"/>
                <a:gd name="T54" fmla="*/ 70 w 859"/>
                <a:gd name="T55" fmla="*/ 549 h 1728"/>
                <a:gd name="T56" fmla="*/ 56 w 859"/>
                <a:gd name="T57" fmla="*/ 422 h 1728"/>
                <a:gd name="T58" fmla="*/ 14 w 859"/>
                <a:gd name="T59" fmla="*/ 323 h 1728"/>
                <a:gd name="T60" fmla="*/ 0 w 859"/>
                <a:gd name="T61" fmla="*/ 325 h 1728"/>
                <a:gd name="T62" fmla="*/ 42 w 859"/>
                <a:gd name="T63" fmla="*/ 422 h 1728"/>
                <a:gd name="T64" fmla="*/ 59 w 859"/>
                <a:gd name="T65" fmla="*/ 553 h 1728"/>
                <a:gd name="T66" fmla="*/ 219 w 859"/>
                <a:gd name="T67" fmla="*/ 868 h 1728"/>
                <a:gd name="T68" fmla="*/ 609 w 859"/>
                <a:gd name="T69" fmla="*/ 882 h 1728"/>
                <a:gd name="T70" fmla="*/ 829 w 859"/>
                <a:gd name="T71" fmla="*/ 643 h 1728"/>
                <a:gd name="T72" fmla="*/ 767 w 859"/>
                <a:gd name="T73" fmla="*/ 299 h 1728"/>
                <a:gd name="T74" fmla="*/ 735 w 859"/>
                <a:gd name="T75" fmla="*/ 64 h 1728"/>
                <a:gd name="T76" fmla="*/ 717 w 859"/>
                <a:gd name="T77" fmla="*/ 25 h 1728"/>
                <a:gd name="T78" fmla="*/ 596 w 859"/>
                <a:gd name="T79" fmla="*/ 20 h 1728"/>
                <a:gd name="T80" fmla="*/ 523 w 859"/>
                <a:gd name="T81" fmla="*/ 36 h 1728"/>
                <a:gd name="T82" fmla="*/ 437 w 859"/>
                <a:gd name="T83" fmla="*/ 4 h 1728"/>
                <a:gd name="T84" fmla="*/ 337 w 859"/>
                <a:gd name="T85" fmla="*/ 73 h 1728"/>
                <a:gd name="T86" fmla="*/ 215 w 859"/>
                <a:gd name="T87" fmla="*/ 61 h 1728"/>
                <a:gd name="T88" fmla="*/ 178 w 859"/>
                <a:gd name="T89" fmla="*/ 94 h 1728"/>
                <a:gd name="T90" fmla="*/ 134 w 859"/>
                <a:gd name="T91" fmla="*/ 105 h 1728"/>
                <a:gd name="T92" fmla="*/ 31 w 859"/>
                <a:gd name="T93" fmla="*/ 181 h 1728"/>
                <a:gd name="T94" fmla="*/ 7 w 859"/>
                <a:gd name="T95" fmla="*/ 32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9" h="1728">
                  <a:moveTo>
                    <a:pt x="7" y="324"/>
                  </a:moveTo>
                  <a:cubicBezTo>
                    <a:pt x="14" y="324"/>
                    <a:pt x="14" y="324"/>
                    <a:pt x="14" y="324"/>
                  </a:cubicBezTo>
                  <a:cubicBezTo>
                    <a:pt x="15" y="268"/>
                    <a:pt x="29" y="220"/>
                    <a:pt x="44" y="186"/>
                  </a:cubicBezTo>
                  <a:cubicBezTo>
                    <a:pt x="52" y="169"/>
                    <a:pt x="59" y="156"/>
                    <a:pt x="64" y="147"/>
                  </a:cubicBezTo>
                  <a:cubicBezTo>
                    <a:pt x="67" y="142"/>
                    <a:pt x="69" y="139"/>
                    <a:pt x="71" y="136"/>
                  </a:cubicBezTo>
                  <a:cubicBezTo>
                    <a:pt x="72" y="135"/>
                    <a:pt x="72" y="134"/>
                    <a:pt x="73" y="134"/>
                  </a:cubicBezTo>
                  <a:cubicBezTo>
                    <a:pt x="73" y="133"/>
                    <a:pt x="73" y="133"/>
                    <a:pt x="73" y="133"/>
                  </a:cubicBezTo>
                  <a:cubicBezTo>
                    <a:pt x="73" y="133"/>
                    <a:pt x="73" y="133"/>
                    <a:pt x="73" y="133"/>
                  </a:cubicBezTo>
                  <a:cubicBezTo>
                    <a:pt x="73" y="133"/>
                    <a:pt x="73" y="133"/>
                    <a:pt x="73" y="133"/>
                  </a:cubicBezTo>
                  <a:cubicBezTo>
                    <a:pt x="68" y="129"/>
                    <a:pt x="68" y="129"/>
                    <a:pt x="68" y="129"/>
                  </a:cubicBezTo>
                  <a:cubicBezTo>
                    <a:pt x="71" y="135"/>
                    <a:pt x="71" y="135"/>
                    <a:pt x="71" y="135"/>
                  </a:cubicBezTo>
                  <a:cubicBezTo>
                    <a:pt x="96" y="122"/>
                    <a:pt x="118" y="119"/>
                    <a:pt x="134" y="119"/>
                  </a:cubicBezTo>
                  <a:cubicBezTo>
                    <a:pt x="146" y="119"/>
                    <a:pt x="156" y="121"/>
                    <a:pt x="162" y="123"/>
                  </a:cubicBezTo>
                  <a:cubicBezTo>
                    <a:pt x="165" y="124"/>
                    <a:pt x="167" y="124"/>
                    <a:pt x="169" y="125"/>
                  </a:cubicBezTo>
                  <a:cubicBezTo>
                    <a:pt x="170" y="126"/>
                    <a:pt x="170" y="126"/>
                    <a:pt x="171" y="126"/>
                  </a:cubicBezTo>
                  <a:cubicBezTo>
                    <a:pt x="171" y="126"/>
                    <a:pt x="171" y="126"/>
                    <a:pt x="171" y="126"/>
                  </a:cubicBezTo>
                  <a:cubicBezTo>
                    <a:pt x="171" y="126"/>
                    <a:pt x="171" y="126"/>
                    <a:pt x="171" y="126"/>
                  </a:cubicBezTo>
                  <a:cubicBezTo>
                    <a:pt x="172" y="124"/>
                    <a:pt x="172" y="124"/>
                    <a:pt x="172" y="124"/>
                  </a:cubicBezTo>
                  <a:cubicBezTo>
                    <a:pt x="171" y="126"/>
                    <a:pt x="171" y="126"/>
                    <a:pt x="171" y="126"/>
                  </a:cubicBezTo>
                  <a:cubicBezTo>
                    <a:pt x="171" y="126"/>
                    <a:pt x="171" y="126"/>
                    <a:pt x="171" y="126"/>
                  </a:cubicBezTo>
                  <a:cubicBezTo>
                    <a:pt x="172" y="124"/>
                    <a:pt x="172" y="124"/>
                    <a:pt x="172" y="124"/>
                  </a:cubicBezTo>
                  <a:cubicBezTo>
                    <a:pt x="171" y="126"/>
                    <a:pt x="171" y="126"/>
                    <a:pt x="171" y="126"/>
                  </a:cubicBezTo>
                  <a:cubicBezTo>
                    <a:pt x="180" y="131"/>
                    <a:pt x="180" y="131"/>
                    <a:pt x="180" y="131"/>
                  </a:cubicBezTo>
                  <a:cubicBezTo>
                    <a:pt x="181" y="121"/>
                    <a:pt x="181" y="121"/>
                    <a:pt x="181" y="121"/>
                  </a:cubicBezTo>
                  <a:cubicBezTo>
                    <a:pt x="183" y="114"/>
                    <a:pt x="186" y="107"/>
                    <a:pt x="190" y="101"/>
                  </a:cubicBezTo>
                  <a:cubicBezTo>
                    <a:pt x="195" y="93"/>
                    <a:pt x="203" y="86"/>
                    <a:pt x="209" y="81"/>
                  </a:cubicBezTo>
                  <a:cubicBezTo>
                    <a:pt x="212" y="79"/>
                    <a:pt x="215" y="77"/>
                    <a:pt x="217" y="76"/>
                  </a:cubicBezTo>
                  <a:cubicBezTo>
                    <a:pt x="218" y="75"/>
                    <a:pt x="219" y="75"/>
                    <a:pt x="219" y="75"/>
                  </a:cubicBezTo>
                  <a:cubicBezTo>
                    <a:pt x="220" y="74"/>
                    <a:pt x="220" y="74"/>
                    <a:pt x="220" y="74"/>
                  </a:cubicBezTo>
                  <a:cubicBezTo>
                    <a:pt x="220" y="74"/>
                    <a:pt x="220" y="74"/>
                    <a:pt x="220" y="74"/>
                  </a:cubicBezTo>
                  <a:cubicBezTo>
                    <a:pt x="220" y="74"/>
                    <a:pt x="220" y="74"/>
                    <a:pt x="220" y="74"/>
                  </a:cubicBezTo>
                  <a:cubicBezTo>
                    <a:pt x="219" y="72"/>
                    <a:pt x="219" y="72"/>
                    <a:pt x="219" y="72"/>
                  </a:cubicBezTo>
                  <a:cubicBezTo>
                    <a:pt x="220" y="74"/>
                    <a:pt x="220" y="74"/>
                    <a:pt x="220" y="74"/>
                  </a:cubicBezTo>
                  <a:cubicBezTo>
                    <a:pt x="220" y="74"/>
                    <a:pt x="220" y="74"/>
                    <a:pt x="220" y="74"/>
                  </a:cubicBezTo>
                  <a:cubicBezTo>
                    <a:pt x="219" y="72"/>
                    <a:pt x="219" y="72"/>
                    <a:pt x="219" y="72"/>
                  </a:cubicBezTo>
                  <a:cubicBezTo>
                    <a:pt x="220" y="74"/>
                    <a:pt x="220" y="74"/>
                    <a:pt x="220" y="74"/>
                  </a:cubicBezTo>
                  <a:cubicBezTo>
                    <a:pt x="217" y="68"/>
                    <a:pt x="217" y="68"/>
                    <a:pt x="217" y="68"/>
                  </a:cubicBezTo>
                  <a:cubicBezTo>
                    <a:pt x="219" y="75"/>
                    <a:pt x="219" y="75"/>
                    <a:pt x="219" y="75"/>
                  </a:cubicBezTo>
                  <a:cubicBezTo>
                    <a:pt x="246" y="67"/>
                    <a:pt x="267" y="65"/>
                    <a:pt x="283" y="65"/>
                  </a:cubicBezTo>
                  <a:cubicBezTo>
                    <a:pt x="302" y="65"/>
                    <a:pt x="315" y="68"/>
                    <a:pt x="322" y="72"/>
                  </a:cubicBezTo>
                  <a:cubicBezTo>
                    <a:pt x="326" y="73"/>
                    <a:pt x="328" y="75"/>
                    <a:pt x="330" y="76"/>
                  </a:cubicBezTo>
                  <a:cubicBezTo>
                    <a:pt x="331" y="76"/>
                    <a:pt x="331" y="77"/>
                    <a:pt x="332" y="77"/>
                  </a:cubicBezTo>
                  <a:cubicBezTo>
                    <a:pt x="332" y="77"/>
                    <a:pt x="332" y="77"/>
                    <a:pt x="332" y="77"/>
                  </a:cubicBezTo>
                  <a:cubicBezTo>
                    <a:pt x="332" y="77"/>
                    <a:pt x="332" y="77"/>
                    <a:pt x="332" y="77"/>
                  </a:cubicBezTo>
                  <a:cubicBezTo>
                    <a:pt x="334" y="75"/>
                    <a:pt x="334" y="75"/>
                    <a:pt x="334" y="75"/>
                  </a:cubicBezTo>
                  <a:cubicBezTo>
                    <a:pt x="332" y="77"/>
                    <a:pt x="332" y="77"/>
                    <a:pt x="332" y="77"/>
                  </a:cubicBezTo>
                  <a:cubicBezTo>
                    <a:pt x="332" y="77"/>
                    <a:pt x="332" y="77"/>
                    <a:pt x="332" y="77"/>
                  </a:cubicBezTo>
                  <a:cubicBezTo>
                    <a:pt x="334" y="75"/>
                    <a:pt x="334" y="75"/>
                    <a:pt x="334" y="75"/>
                  </a:cubicBezTo>
                  <a:cubicBezTo>
                    <a:pt x="332" y="77"/>
                    <a:pt x="332" y="77"/>
                    <a:pt x="332" y="77"/>
                  </a:cubicBezTo>
                  <a:cubicBezTo>
                    <a:pt x="339" y="85"/>
                    <a:pt x="339" y="85"/>
                    <a:pt x="339" y="85"/>
                  </a:cubicBezTo>
                  <a:cubicBezTo>
                    <a:pt x="343" y="75"/>
                    <a:pt x="343" y="75"/>
                    <a:pt x="343" y="75"/>
                  </a:cubicBezTo>
                  <a:cubicBezTo>
                    <a:pt x="348" y="65"/>
                    <a:pt x="355" y="56"/>
                    <a:pt x="366" y="48"/>
                  </a:cubicBezTo>
                  <a:cubicBezTo>
                    <a:pt x="381" y="36"/>
                    <a:pt x="402" y="28"/>
                    <a:pt x="421" y="22"/>
                  </a:cubicBezTo>
                  <a:cubicBezTo>
                    <a:pt x="431" y="20"/>
                    <a:pt x="440" y="18"/>
                    <a:pt x="448" y="16"/>
                  </a:cubicBezTo>
                  <a:cubicBezTo>
                    <a:pt x="456" y="15"/>
                    <a:pt x="464" y="14"/>
                    <a:pt x="469" y="14"/>
                  </a:cubicBezTo>
                  <a:cubicBezTo>
                    <a:pt x="471" y="14"/>
                    <a:pt x="474" y="15"/>
                    <a:pt x="478" y="17"/>
                  </a:cubicBezTo>
                  <a:cubicBezTo>
                    <a:pt x="484" y="19"/>
                    <a:pt x="491" y="25"/>
                    <a:pt x="498" y="31"/>
                  </a:cubicBezTo>
                  <a:cubicBezTo>
                    <a:pt x="509" y="40"/>
                    <a:pt x="519" y="52"/>
                    <a:pt x="527" y="62"/>
                  </a:cubicBezTo>
                  <a:cubicBezTo>
                    <a:pt x="531" y="66"/>
                    <a:pt x="534" y="70"/>
                    <a:pt x="536" y="73"/>
                  </a:cubicBezTo>
                  <a:cubicBezTo>
                    <a:pt x="537" y="75"/>
                    <a:pt x="538" y="76"/>
                    <a:pt x="539" y="77"/>
                  </a:cubicBezTo>
                  <a:cubicBezTo>
                    <a:pt x="539" y="77"/>
                    <a:pt x="539" y="78"/>
                    <a:pt x="540" y="78"/>
                  </a:cubicBezTo>
                  <a:cubicBezTo>
                    <a:pt x="540" y="78"/>
                    <a:pt x="540" y="78"/>
                    <a:pt x="540" y="78"/>
                  </a:cubicBezTo>
                  <a:cubicBezTo>
                    <a:pt x="545" y="86"/>
                    <a:pt x="545" y="86"/>
                    <a:pt x="545" y="86"/>
                  </a:cubicBezTo>
                  <a:cubicBezTo>
                    <a:pt x="551" y="78"/>
                    <a:pt x="551" y="78"/>
                    <a:pt x="551" y="78"/>
                  </a:cubicBezTo>
                  <a:cubicBezTo>
                    <a:pt x="568" y="56"/>
                    <a:pt x="586" y="41"/>
                    <a:pt x="603" y="33"/>
                  </a:cubicBezTo>
                  <a:cubicBezTo>
                    <a:pt x="620" y="25"/>
                    <a:pt x="636" y="22"/>
                    <a:pt x="651" y="22"/>
                  </a:cubicBezTo>
                  <a:cubicBezTo>
                    <a:pt x="667" y="22"/>
                    <a:pt x="682" y="25"/>
                    <a:pt x="693" y="29"/>
                  </a:cubicBezTo>
                  <a:cubicBezTo>
                    <a:pt x="698" y="31"/>
                    <a:pt x="702" y="33"/>
                    <a:pt x="705" y="35"/>
                  </a:cubicBezTo>
                  <a:cubicBezTo>
                    <a:pt x="706" y="35"/>
                    <a:pt x="707" y="36"/>
                    <a:pt x="708" y="36"/>
                  </a:cubicBezTo>
                  <a:cubicBezTo>
                    <a:pt x="709" y="37"/>
                    <a:pt x="709" y="37"/>
                    <a:pt x="709" y="37"/>
                  </a:cubicBezTo>
                  <a:cubicBezTo>
                    <a:pt x="709" y="37"/>
                    <a:pt x="709" y="37"/>
                    <a:pt x="709" y="37"/>
                  </a:cubicBezTo>
                  <a:cubicBezTo>
                    <a:pt x="709" y="37"/>
                    <a:pt x="709" y="37"/>
                    <a:pt x="709" y="37"/>
                  </a:cubicBezTo>
                  <a:cubicBezTo>
                    <a:pt x="710" y="35"/>
                    <a:pt x="710" y="35"/>
                    <a:pt x="710" y="35"/>
                  </a:cubicBezTo>
                  <a:cubicBezTo>
                    <a:pt x="709" y="37"/>
                    <a:pt x="709" y="37"/>
                    <a:pt x="709" y="37"/>
                  </a:cubicBezTo>
                  <a:cubicBezTo>
                    <a:pt x="709" y="37"/>
                    <a:pt x="709" y="37"/>
                    <a:pt x="709" y="37"/>
                  </a:cubicBezTo>
                  <a:cubicBezTo>
                    <a:pt x="710" y="35"/>
                    <a:pt x="710" y="35"/>
                    <a:pt x="710" y="35"/>
                  </a:cubicBezTo>
                  <a:cubicBezTo>
                    <a:pt x="709" y="37"/>
                    <a:pt x="709" y="37"/>
                    <a:pt x="709" y="37"/>
                  </a:cubicBezTo>
                  <a:cubicBezTo>
                    <a:pt x="713" y="31"/>
                    <a:pt x="713" y="31"/>
                    <a:pt x="713" y="31"/>
                  </a:cubicBezTo>
                  <a:cubicBezTo>
                    <a:pt x="708" y="36"/>
                    <a:pt x="708" y="36"/>
                    <a:pt x="708" y="36"/>
                  </a:cubicBezTo>
                  <a:cubicBezTo>
                    <a:pt x="708" y="36"/>
                    <a:pt x="708" y="36"/>
                    <a:pt x="708" y="36"/>
                  </a:cubicBezTo>
                  <a:cubicBezTo>
                    <a:pt x="708" y="36"/>
                    <a:pt x="709" y="38"/>
                    <a:pt x="710" y="40"/>
                  </a:cubicBezTo>
                  <a:cubicBezTo>
                    <a:pt x="712" y="43"/>
                    <a:pt x="715" y="49"/>
                    <a:pt x="717" y="56"/>
                  </a:cubicBezTo>
                  <a:cubicBezTo>
                    <a:pt x="727" y="81"/>
                    <a:pt x="740" y="122"/>
                    <a:pt x="750" y="158"/>
                  </a:cubicBezTo>
                  <a:cubicBezTo>
                    <a:pt x="755" y="175"/>
                    <a:pt x="760" y="192"/>
                    <a:pt x="763" y="203"/>
                  </a:cubicBezTo>
                  <a:cubicBezTo>
                    <a:pt x="765" y="209"/>
                    <a:pt x="766" y="214"/>
                    <a:pt x="767" y="217"/>
                  </a:cubicBezTo>
                  <a:cubicBezTo>
                    <a:pt x="768" y="220"/>
                    <a:pt x="768" y="222"/>
                    <a:pt x="768" y="222"/>
                  </a:cubicBezTo>
                  <a:cubicBezTo>
                    <a:pt x="775" y="220"/>
                    <a:pt x="775" y="220"/>
                    <a:pt x="775" y="220"/>
                  </a:cubicBezTo>
                  <a:cubicBezTo>
                    <a:pt x="768" y="219"/>
                    <a:pt x="768" y="219"/>
                    <a:pt x="768" y="219"/>
                  </a:cubicBezTo>
                  <a:cubicBezTo>
                    <a:pt x="750" y="313"/>
                    <a:pt x="750" y="313"/>
                    <a:pt x="750" y="313"/>
                  </a:cubicBezTo>
                  <a:cubicBezTo>
                    <a:pt x="773" y="313"/>
                    <a:pt x="773" y="313"/>
                    <a:pt x="773" y="313"/>
                  </a:cubicBezTo>
                  <a:cubicBezTo>
                    <a:pt x="844" y="389"/>
                    <a:pt x="844" y="389"/>
                    <a:pt x="844" y="389"/>
                  </a:cubicBezTo>
                  <a:cubicBezTo>
                    <a:pt x="815" y="640"/>
                    <a:pt x="815" y="640"/>
                    <a:pt x="815" y="640"/>
                  </a:cubicBezTo>
                  <a:cubicBezTo>
                    <a:pt x="822" y="641"/>
                    <a:pt x="822" y="641"/>
                    <a:pt x="822" y="641"/>
                  </a:cubicBezTo>
                  <a:cubicBezTo>
                    <a:pt x="816" y="638"/>
                    <a:pt x="816" y="638"/>
                    <a:pt x="816" y="638"/>
                  </a:cubicBezTo>
                  <a:cubicBezTo>
                    <a:pt x="815" y="639"/>
                    <a:pt x="815" y="639"/>
                    <a:pt x="815" y="639"/>
                  </a:cubicBezTo>
                  <a:cubicBezTo>
                    <a:pt x="813" y="644"/>
                    <a:pt x="795" y="690"/>
                    <a:pt x="760" y="742"/>
                  </a:cubicBezTo>
                  <a:cubicBezTo>
                    <a:pt x="742" y="768"/>
                    <a:pt x="721" y="795"/>
                    <a:pt x="695" y="818"/>
                  </a:cubicBezTo>
                  <a:cubicBezTo>
                    <a:pt x="669" y="842"/>
                    <a:pt x="640" y="863"/>
                    <a:pt x="607" y="875"/>
                  </a:cubicBezTo>
                  <a:cubicBezTo>
                    <a:pt x="601" y="877"/>
                    <a:pt x="601" y="877"/>
                    <a:pt x="601" y="877"/>
                  </a:cubicBezTo>
                  <a:cubicBezTo>
                    <a:pt x="719" y="1714"/>
                    <a:pt x="719" y="1714"/>
                    <a:pt x="719" y="1714"/>
                  </a:cubicBezTo>
                  <a:cubicBezTo>
                    <a:pt x="143" y="1714"/>
                    <a:pt x="143" y="1714"/>
                    <a:pt x="143" y="1714"/>
                  </a:cubicBezTo>
                  <a:cubicBezTo>
                    <a:pt x="233" y="865"/>
                    <a:pt x="233" y="865"/>
                    <a:pt x="233" y="865"/>
                  </a:cubicBezTo>
                  <a:cubicBezTo>
                    <a:pt x="230" y="863"/>
                    <a:pt x="230" y="863"/>
                    <a:pt x="230" y="863"/>
                  </a:cubicBezTo>
                  <a:cubicBezTo>
                    <a:pt x="230" y="863"/>
                    <a:pt x="230" y="863"/>
                    <a:pt x="230" y="863"/>
                  </a:cubicBezTo>
                  <a:cubicBezTo>
                    <a:pt x="228" y="862"/>
                    <a:pt x="195" y="837"/>
                    <a:pt x="159" y="785"/>
                  </a:cubicBezTo>
                  <a:cubicBezTo>
                    <a:pt x="124" y="734"/>
                    <a:pt x="85" y="657"/>
                    <a:pt x="73" y="551"/>
                  </a:cubicBezTo>
                  <a:cubicBezTo>
                    <a:pt x="73" y="549"/>
                    <a:pt x="73" y="549"/>
                    <a:pt x="73" y="549"/>
                  </a:cubicBezTo>
                  <a:cubicBezTo>
                    <a:pt x="72" y="548"/>
                    <a:pt x="72" y="548"/>
                    <a:pt x="72" y="548"/>
                  </a:cubicBezTo>
                  <a:cubicBezTo>
                    <a:pt x="70" y="549"/>
                    <a:pt x="70" y="549"/>
                    <a:pt x="70" y="549"/>
                  </a:cubicBezTo>
                  <a:cubicBezTo>
                    <a:pt x="72" y="548"/>
                    <a:pt x="72" y="548"/>
                    <a:pt x="72" y="548"/>
                  </a:cubicBezTo>
                  <a:cubicBezTo>
                    <a:pt x="72" y="548"/>
                    <a:pt x="72" y="548"/>
                    <a:pt x="72" y="548"/>
                  </a:cubicBezTo>
                  <a:cubicBezTo>
                    <a:pt x="70" y="549"/>
                    <a:pt x="70" y="549"/>
                    <a:pt x="70" y="549"/>
                  </a:cubicBezTo>
                  <a:cubicBezTo>
                    <a:pt x="72" y="548"/>
                    <a:pt x="72" y="548"/>
                    <a:pt x="72" y="548"/>
                  </a:cubicBezTo>
                  <a:cubicBezTo>
                    <a:pt x="72" y="548"/>
                    <a:pt x="51" y="518"/>
                    <a:pt x="51" y="466"/>
                  </a:cubicBezTo>
                  <a:cubicBezTo>
                    <a:pt x="51" y="454"/>
                    <a:pt x="53" y="440"/>
                    <a:pt x="56" y="425"/>
                  </a:cubicBezTo>
                  <a:cubicBezTo>
                    <a:pt x="56" y="422"/>
                    <a:pt x="56" y="422"/>
                    <a:pt x="56" y="422"/>
                  </a:cubicBezTo>
                  <a:cubicBezTo>
                    <a:pt x="55" y="420"/>
                    <a:pt x="55" y="420"/>
                    <a:pt x="55" y="420"/>
                  </a:cubicBezTo>
                  <a:cubicBezTo>
                    <a:pt x="55" y="420"/>
                    <a:pt x="55" y="420"/>
                    <a:pt x="55" y="420"/>
                  </a:cubicBezTo>
                  <a:cubicBezTo>
                    <a:pt x="54" y="418"/>
                    <a:pt x="45" y="404"/>
                    <a:pt x="36" y="386"/>
                  </a:cubicBezTo>
                  <a:cubicBezTo>
                    <a:pt x="27" y="367"/>
                    <a:pt x="17" y="343"/>
                    <a:pt x="14" y="323"/>
                  </a:cubicBezTo>
                  <a:cubicBezTo>
                    <a:pt x="7" y="324"/>
                    <a:pt x="7" y="324"/>
                    <a:pt x="7" y="324"/>
                  </a:cubicBezTo>
                  <a:cubicBezTo>
                    <a:pt x="14" y="324"/>
                    <a:pt x="14" y="324"/>
                    <a:pt x="14" y="324"/>
                  </a:cubicBezTo>
                  <a:cubicBezTo>
                    <a:pt x="7" y="324"/>
                    <a:pt x="7" y="324"/>
                    <a:pt x="7" y="324"/>
                  </a:cubicBezTo>
                  <a:cubicBezTo>
                    <a:pt x="0" y="325"/>
                    <a:pt x="0" y="325"/>
                    <a:pt x="0" y="325"/>
                  </a:cubicBezTo>
                  <a:cubicBezTo>
                    <a:pt x="4" y="349"/>
                    <a:pt x="15" y="374"/>
                    <a:pt x="24" y="394"/>
                  </a:cubicBezTo>
                  <a:cubicBezTo>
                    <a:pt x="34" y="413"/>
                    <a:pt x="43" y="427"/>
                    <a:pt x="43" y="427"/>
                  </a:cubicBezTo>
                  <a:cubicBezTo>
                    <a:pt x="49" y="424"/>
                    <a:pt x="49" y="424"/>
                    <a:pt x="49" y="424"/>
                  </a:cubicBezTo>
                  <a:cubicBezTo>
                    <a:pt x="42" y="422"/>
                    <a:pt x="42" y="422"/>
                    <a:pt x="42" y="422"/>
                  </a:cubicBezTo>
                  <a:cubicBezTo>
                    <a:pt x="39" y="438"/>
                    <a:pt x="37" y="453"/>
                    <a:pt x="37" y="466"/>
                  </a:cubicBezTo>
                  <a:cubicBezTo>
                    <a:pt x="37" y="523"/>
                    <a:pt x="60" y="555"/>
                    <a:pt x="60" y="556"/>
                  </a:cubicBezTo>
                  <a:cubicBezTo>
                    <a:pt x="66" y="552"/>
                    <a:pt x="66" y="552"/>
                    <a:pt x="66" y="552"/>
                  </a:cubicBezTo>
                  <a:cubicBezTo>
                    <a:pt x="59" y="553"/>
                    <a:pt x="59" y="553"/>
                    <a:pt x="59" y="553"/>
                  </a:cubicBezTo>
                  <a:cubicBezTo>
                    <a:pt x="72" y="663"/>
                    <a:pt x="112" y="743"/>
                    <a:pt x="150" y="796"/>
                  </a:cubicBezTo>
                  <a:cubicBezTo>
                    <a:pt x="187" y="849"/>
                    <a:pt x="221" y="874"/>
                    <a:pt x="222" y="874"/>
                  </a:cubicBezTo>
                  <a:cubicBezTo>
                    <a:pt x="226" y="869"/>
                    <a:pt x="226" y="869"/>
                    <a:pt x="226" y="869"/>
                  </a:cubicBezTo>
                  <a:cubicBezTo>
                    <a:pt x="219" y="868"/>
                    <a:pt x="219" y="868"/>
                    <a:pt x="219" y="868"/>
                  </a:cubicBezTo>
                  <a:cubicBezTo>
                    <a:pt x="127" y="1728"/>
                    <a:pt x="127" y="1728"/>
                    <a:pt x="127" y="1728"/>
                  </a:cubicBezTo>
                  <a:cubicBezTo>
                    <a:pt x="735" y="1728"/>
                    <a:pt x="735" y="1728"/>
                    <a:pt x="735" y="1728"/>
                  </a:cubicBezTo>
                  <a:cubicBezTo>
                    <a:pt x="616" y="881"/>
                    <a:pt x="616" y="881"/>
                    <a:pt x="616" y="881"/>
                  </a:cubicBezTo>
                  <a:cubicBezTo>
                    <a:pt x="609" y="882"/>
                    <a:pt x="609" y="882"/>
                    <a:pt x="609" y="882"/>
                  </a:cubicBezTo>
                  <a:cubicBezTo>
                    <a:pt x="612" y="888"/>
                    <a:pt x="612" y="888"/>
                    <a:pt x="612" y="888"/>
                  </a:cubicBezTo>
                  <a:cubicBezTo>
                    <a:pt x="648" y="874"/>
                    <a:pt x="680" y="852"/>
                    <a:pt x="707" y="826"/>
                  </a:cubicBezTo>
                  <a:cubicBezTo>
                    <a:pt x="748" y="788"/>
                    <a:pt x="778" y="742"/>
                    <a:pt x="798" y="706"/>
                  </a:cubicBezTo>
                  <a:cubicBezTo>
                    <a:pt x="819" y="670"/>
                    <a:pt x="829" y="643"/>
                    <a:pt x="829" y="643"/>
                  </a:cubicBezTo>
                  <a:cubicBezTo>
                    <a:pt x="829" y="642"/>
                    <a:pt x="829" y="642"/>
                    <a:pt x="829" y="642"/>
                  </a:cubicBezTo>
                  <a:cubicBezTo>
                    <a:pt x="859" y="384"/>
                    <a:pt x="859" y="384"/>
                    <a:pt x="859" y="384"/>
                  </a:cubicBezTo>
                  <a:cubicBezTo>
                    <a:pt x="779" y="299"/>
                    <a:pt x="779" y="299"/>
                    <a:pt x="779" y="299"/>
                  </a:cubicBezTo>
                  <a:cubicBezTo>
                    <a:pt x="767" y="299"/>
                    <a:pt x="767" y="299"/>
                    <a:pt x="767" y="299"/>
                  </a:cubicBezTo>
                  <a:cubicBezTo>
                    <a:pt x="782" y="220"/>
                    <a:pt x="782" y="220"/>
                    <a:pt x="782" y="220"/>
                  </a:cubicBezTo>
                  <a:cubicBezTo>
                    <a:pt x="782" y="219"/>
                    <a:pt x="782" y="219"/>
                    <a:pt x="782" y="219"/>
                  </a:cubicBezTo>
                  <a:cubicBezTo>
                    <a:pt x="782" y="219"/>
                    <a:pt x="770" y="175"/>
                    <a:pt x="756" y="129"/>
                  </a:cubicBezTo>
                  <a:cubicBezTo>
                    <a:pt x="749" y="106"/>
                    <a:pt x="742" y="83"/>
                    <a:pt x="735" y="64"/>
                  </a:cubicBezTo>
                  <a:cubicBezTo>
                    <a:pt x="732" y="55"/>
                    <a:pt x="729" y="47"/>
                    <a:pt x="726" y="40"/>
                  </a:cubicBezTo>
                  <a:cubicBezTo>
                    <a:pt x="725" y="37"/>
                    <a:pt x="723" y="34"/>
                    <a:pt x="722" y="32"/>
                  </a:cubicBezTo>
                  <a:cubicBezTo>
                    <a:pt x="721" y="30"/>
                    <a:pt x="719" y="28"/>
                    <a:pt x="717" y="26"/>
                  </a:cubicBezTo>
                  <a:cubicBezTo>
                    <a:pt x="717" y="25"/>
                    <a:pt x="717" y="25"/>
                    <a:pt x="717" y="25"/>
                  </a:cubicBezTo>
                  <a:cubicBezTo>
                    <a:pt x="716" y="25"/>
                    <a:pt x="716" y="25"/>
                    <a:pt x="716" y="25"/>
                  </a:cubicBezTo>
                  <a:cubicBezTo>
                    <a:pt x="716" y="25"/>
                    <a:pt x="709" y="21"/>
                    <a:pt x="698" y="16"/>
                  </a:cubicBezTo>
                  <a:cubicBezTo>
                    <a:pt x="686" y="12"/>
                    <a:pt x="670" y="8"/>
                    <a:pt x="651" y="8"/>
                  </a:cubicBezTo>
                  <a:cubicBezTo>
                    <a:pt x="634" y="8"/>
                    <a:pt x="615" y="11"/>
                    <a:pt x="596" y="20"/>
                  </a:cubicBezTo>
                  <a:cubicBezTo>
                    <a:pt x="577" y="30"/>
                    <a:pt x="558" y="46"/>
                    <a:pt x="540" y="70"/>
                  </a:cubicBezTo>
                  <a:cubicBezTo>
                    <a:pt x="545" y="74"/>
                    <a:pt x="545" y="74"/>
                    <a:pt x="545" y="74"/>
                  </a:cubicBezTo>
                  <a:cubicBezTo>
                    <a:pt x="551" y="70"/>
                    <a:pt x="551" y="70"/>
                    <a:pt x="551" y="70"/>
                  </a:cubicBezTo>
                  <a:cubicBezTo>
                    <a:pt x="551" y="70"/>
                    <a:pt x="539" y="53"/>
                    <a:pt x="523" y="36"/>
                  </a:cubicBezTo>
                  <a:cubicBezTo>
                    <a:pt x="515" y="27"/>
                    <a:pt x="506" y="19"/>
                    <a:pt x="497" y="12"/>
                  </a:cubicBezTo>
                  <a:cubicBezTo>
                    <a:pt x="493" y="9"/>
                    <a:pt x="488" y="6"/>
                    <a:pt x="483" y="4"/>
                  </a:cubicBezTo>
                  <a:cubicBezTo>
                    <a:pt x="478" y="2"/>
                    <a:pt x="474" y="0"/>
                    <a:pt x="469" y="0"/>
                  </a:cubicBezTo>
                  <a:cubicBezTo>
                    <a:pt x="460" y="0"/>
                    <a:pt x="449" y="2"/>
                    <a:pt x="437" y="4"/>
                  </a:cubicBezTo>
                  <a:cubicBezTo>
                    <a:pt x="418" y="8"/>
                    <a:pt x="396" y="14"/>
                    <a:pt x="376" y="25"/>
                  </a:cubicBezTo>
                  <a:cubicBezTo>
                    <a:pt x="366" y="30"/>
                    <a:pt x="357" y="36"/>
                    <a:pt x="349" y="44"/>
                  </a:cubicBezTo>
                  <a:cubicBezTo>
                    <a:pt x="341" y="51"/>
                    <a:pt x="334" y="60"/>
                    <a:pt x="330" y="70"/>
                  </a:cubicBezTo>
                  <a:cubicBezTo>
                    <a:pt x="337" y="73"/>
                    <a:pt x="337" y="73"/>
                    <a:pt x="337" y="73"/>
                  </a:cubicBezTo>
                  <a:cubicBezTo>
                    <a:pt x="342" y="68"/>
                    <a:pt x="342" y="68"/>
                    <a:pt x="342" y="68"/>
                  </a:cubicBezTo>
                  <a:cubicBezTo>
                    <a:pt x="341" y="67"/>
                    <a:pt x="337" y="63"/>
                    <a:pt x="328" y="59"/>
                  </a:cubicBezTo>
                  <a:cubicBezTo>
                    <a:pt x="318" y="55"/>
                    <a:pt x="304" y="51"/>
                    <a:pt x="283" y="51"/>
                  </a:cubicBezTo>
                  <a:cubicBezTo>
                    <a:pt x="265" y="51"/>
                    <a:pt x="243" y="54"/>
                    <a:pt x="215" y="61"/>
                  </a:cubicBezTo>
                  <a:cubicBezTo>
                    <a:pt x="215" y="61"/>
                    <a:pt x="215" y="61"/>
                    <a:pt x="215" y="61"/>
                  </a:cubicBezTo>
                  <a:cubicBezTo>
                    <a:pt x="214" y="62"/>
                    <a:pt x="214" y="62"/>
                    <a:pt x="214" y="62"/>
                  </a:cubicBezTo>
                  <a:cubicBezTo>
                    <a:pt x="214" y="62"/>
                    <a:pt x="204" y="67"/>
                    <a:pt x="193" y="76"/>
                  </a:cubicBezTo>
                  <a:cubicBezTo>
                    <a:pt x="188" y="81"/>
                    <a:pt x="183" y="87"/>
                    <a:pt x="178" y="94"/>
                  </a:cubicBezTo>
                  <a:cubicBezTo>
                    <a:pt x="173" y="101"/>
                    <a:pt x="169" y="109"/>
                    <a:pt x="168" y="119"/>
                  </a:cubicBezTo>
                  <a:cubicBezTo>
                    <a:pt x="175" y="120"/>
                    <a:pt x="175" y="120"/>
                    <a:pt x="175" y="120"/>
                  </a:cubicBezTo>
                  <a:cubicBezTo>
                    <a:pt x="178" y="114"/>
                    <a:pt x="178" y="114"/>
                    <a:pt x="178" y="114"/>
                  </a:cubicBezTo>
                  <a:cubicBezTo>
                    <a:pt x="177" y="114"/>
                    <a:pt x="161" y="105"/>
                    <a:pt x="134" y="105"/>
                  </a:cubicBezTo>
                  <a:cubicBezTo>
                    <a:pt x="115" y="105"/>
                    <a:pt x="92" y="109"/>
                    <a:pt x="64" y="122"/>
                  </a:cubicBezTo>
                  <a:cubicBezTo>
                    <a:pt x="63" y="123"/>
                    <a:pt x="63" y="123"/>
                    <a:pt x="63" y="123"/>
                  </a:cubicBezTo>
                  <a:cubicBezTo>
                    <a:pt x="62" y="125"/>
                    <a:pt x="62" y="125"/>
                    <a:pt x="62" y="125"/>
                  </a:cubicBezTo>
                  <a:cubicBezTo>
                    <a:pt x="62" y="125"/>
                    <a:pt x="47" y="146"/>
                    <a:pt x="31" y="181"/>
                  </a:cubicBezTo>
                  <a:cubicBezTo>
                    <a:pt x="16" y="216"/>
                    <a:pt x="1" y="266"/>
                    <a:pt x="0" y="324"/>
                  </a:cubicBezTo>
                  <a:cubicBezTo>
                    <a:pt x="0" y="325"/>
                    <a:pt x="0" y="325"/>
                    <a:pt x="0" y="325"/>
                  </a:cubicBezTo>
                  <a:cubicBezTo>
                    <a:pt x="0" y="325"/>
                    <a:pt x="0" y="325"/>
                    <a:pt x="0" y="325"/>
                  </a:cubicBezTo>
                  <a:lnTo>
                    <a:pt x="7" y="324"/>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 name="Freeform 120"/>
            <p:cNvSpPr/>
            <p:nvPr/>
          </p:nvSpPr>
          <p:spPr bwMode="auto">
            <a:xfrm>
              <a:off x="6280151" y="4929188"/>
              <a:ext cx="177800" cy="28575"/>
            </a:xfrm>
            <a:custGeom>
              <a:avLst/>
              <a:gdLst>
                <a:gd name="T0" fmla="*/ 83 w 83"/>
                <a:gd name="T1" fmla="*/ 12 h 13"/>
                <a:gd name="T2" fmla="*/ 70 w 83"/>
                <a:gd name="T3" fmla="*/ 13 h 13"/>
                <a:gd name="T4" fmla="*/ 41 w 83"/>
                <a:gd name="T5" fmla="*/ 12 h 13"/>
                <a:gd name="T6" fmla="*/ 26 w 83"/>
                <a:gd name="T7" fmla="*/ 11 h 13"/>
                <a:gd name="T8" fmla="*/ 13 w 83"/>
                <a:gd name="T9" fmla="*/ 9 h 13"/>
                <a:gd name="T10" fmla="*/ 4 w 83"/>
                <a:gd name="T11" fmla="*/ 7 h 13"/>
                <a:gd name="T12" fmla="*/ 0 w 83"/>
                <a:gd name="T13" fmla="*/ 6 h 13"/>
                <a:gd name="T14" fmla="*/ 4 w 83"/>
                <a:gd name="T15" fmla="*/ 6 h 13"/>
                <a:gd name="T16" fmla="*/ 13 w 83"/>
                <a:gd name="T17" fmla="*/ 7 h 13"/>
                <a:gd name="T18" fmla="*/ 26 w 83"/>
                <a:gd name="T19" fmla="*/ 7 h 13"/>
                <a:gd name="T20" fmla="*/ 41 w 83"/>
                <a:gd name="T21" fmla="*/ 6 h 13"/>
                <a:gd name="T22" fmla="*/ 69 w 83"/>
                <a:gd name="T23" fmla="*/ 3 h 13"/>
                <a:gd name="T24" fmla="*/ 81 w 83"/>
                <a:gd name="T25" fmla="*/ 0 h 13"/>
                <a:gd name="T26" fmla="*/ 83 w 8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3">
                  <a:moveTo>
                    <a:pt x="83" y="12"/>
                  </a:moveTo>
                  <a:cubicBezTo>
                    <a:pt x="83" y="12"/>
                    <a:pt x="78" y="12"/>
                    <a:pt x="70" y="13"/>
                  </a:cubicBezTo>
                  <a:cubicBezTo>
                    <a:pt x="62" y="13"/>
                    <a:pt x="52" y="13"/>
                    <a:pt x="41" y="12"/>
                  </a:cubicBezTo>
                  <a:cubicBezTo>
                    <a:pt x="36" y="12"/>
                    <a:pt x="31" y="11"/>
                    <a:pt x="26" y="11"/>
                  </a:cubicBezTo>
                  <a:cubicBezTo>
                    <a:pt x="21" y="10"/>
                    <a:pt x="17" y="9"/>
                    <a:pt x="13" y="9"/>
                  </a:cubicBezTo>
                  <a:cubicBezTo>
                    <a:pt x="9" y="8"/>
                    <a:pt x="6" y="7"/>
                    <a:pt x="4" y="7"/>
                  </a:cubicBezTo>
                  <a:cubicBezTo>
                    <a:pt x="1" y="6"/>
                    <a:pt x="0" y="6"/>
                    <a:pt x="0" y="6"/>
                  </a:cubicBezTo>
                  <a:cubicBezTo>
                    <a:pt x="0" y="6"/>
                    <a:pt x="1" y="6"/>
                    <a:pt x="4" y="6"/>
                  </a:cubicBezTo>
                  <a:cubicBezTo>
                    <a:pt x="6" y="6"/>
                    <a:pt x="9" y="7"/>
                    <a:pt x="13" y="7"/>
                  </a:cubicBezTo>
                  <a:cubicBezTo>
                    <a:pt x="17" y="7"/>
                    <a:pt x="21" y="7"/>
                    <a:pt x="26" y="7"/>
                  </a:cubicBezTo>
                  <a:cubicBezTo>
                    <a:pt x="31" y="7"/>
                    <a:pt x="36" y="7"/>
                    <a:pt x="41" y="6"/>
                  </a:cubicBezTo>
                  <a:cubicBezTo>
                    <a:pt x="51" y="5"/>
                    <a:pt x="61" y="4"/>
                    <a:pt x="69" y="3"/>
                  </a:cubicBezTo>
                  <a:cubicBezTo>
                    <a:pt x="76" y="1"/>
                    <a:pt x="81" y="0"/>
                    <a:pt x="81" y="0"/>
                  </a:cubicBezTo>
                  <a:lnTo>
                    <a:pt x="83"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6" name="Freeform 121"/>
            <p:cNvSpPr/>
            <p:nvPr/>
          </p:nvSpPr>
          <p:spPr bwMode="auto">
            <a:xfrm>
              <a:off x="5632451" y="4903788"/>
              <a:ext cx="187325" cy="46038"/>
            </a:xfrm>
            <a:custGeom>
              <a:avLst/>
              <a:gdLst>
                <a:gd name="T0" fmla="*/ 4 w 88"/>
                <a:gd name="T1" fmla="*/ 0 h 21"/>
                <a:gd name="T2" fmla="*/ 7 w 88"/>
                <a:gd name="T3" fmla="*/ 2 h 21"/>
                <a:gd name="T4" fmla="*/ 11 w 88"/>
                <a:gd name="T5" fmla="*/ 4 h 21"/>
                <a:gd name="T6" fmla="*/ 16 w 88"/>
                <a:gd name="T7" fmla="*/ 5 h 21"/>
                <a:gd name="T8" fmla="*/ 29 w 88"/>
                <a:gd name="T9" fmla="*/ 10 h 21"/>
                <a:gd name="T10" fmla="*/ 45 w 88"/>
                <a:gd name="T11" fmla="*/ 14 h 21"/>
                <a:gd name="T12" fmla="*/ 74 w 88"/>
                <a:gd name="T13" fmla="*/ 19 h 21"/>
                <a:gd name="T14" fmla="*/ 88 w 88"/>
                <a:gd name="T15" fmla="*/ 20 h 21"/>
                <a:gd name="T16" fmla="*/ 74 w 88"/>
                <a:gd name="T17" fmla="*/ 20 h 21"/>
                <a:gd name="T18" fmla="*/ 44 w 88"/>
                <a:gd name="T19" fmla="*/ 20 h 21"/>
                <a:gd name="T20" fmla="*/ 27 w 88"/>
                <a:gd name="T21" fmla="*/ 18 h 21"/>
                <a:gd name="T22" fmla="*/ 13 w 88"/>
                <a:gd name="T23" fmla="*/ 15 h 21"/>
                <a:gd name="T24" fmla="*/ 8 w 88"/>
                <a:gd name="T25" fmla="*/ 14 h 21"/>
                <a:gd name="T26" fmla="*/ 3 w 88"/>
                <a:gd name="T27" fmla="*/ 13 h 21"/>
                <a:gd name="T28" fmla="*/ 0 w 88"/>
                <a:gd name="T29" fmla="*/ 12 h 21"/>
                <a:gd name="T30" fmla="*/ 4 w 88"/>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21">
                  <a:moveTo>
                    <a:pt x="4" y="0"/>
                  </a:moveTo>
                  <a:cubicBezTo>
                    <a:pt x="4" y="0"/>
                    <a:pt x="5" y="1"/>
                    <a:pt x="7" y="2"/>
                  </a:cubicBezTo>
                  <a:cubicBezTo>
                    <a:pt x="8" y="2"/>
                    <a:pt x="10" y="3"/>
                    <a:pt x="11" y="4"/>
                  </a:cubicBezTo>
                  <a:cubicBezTo>
                    <a:pt x="13" y="4"/>
                    <a:pt x="14" y="5"/>
                    <a:pt x="16" y="5"/>
                  </a:cubicBezTo>
                  <a:cubicBezTo>
                    <a:pt x="20" y="7"/>
                    <a:pt x="24" y="8"/>
                    <a:pt x="29" y="10"/>
                  </a:cubicBezTo>
                  <a:cubicBezTo>
                    <a:pt x="34" y="11"/>
                    <a:pt x="39" y="12"/>
                    <a:pt x="45" y="14"/>
                  </a:cubicBezTo>
                  <a:cubicBezTo>
                    <a:pt x="55" y="16"/>
                    <a:pt x="66" y="18"/>
                    <a:pt x="74" y="19"/>
                  </a:cubicBezTo>
                  <a:cubicBezTo>
                    <a:pt x="82" y="20"/>
                    <a:pt x="88" y="20"/>
                    <a:pt x="88" y="20"/>
                  </a:cubicBezTo>
                  <a:cubicBezTo>
                    <a:pt x="88" y="20"/>
                    <a:pt x="82" y="20"/>
                    <a:pt x="74" y="20"/>
                  </a:cubicBezTo>
                  <a:cubicBezTo>
                    <a:pt x="66" y="21"/>
                    <a:pt x="55" y="20"/>
                    <a:pt x="44" y="20"/>
                  </a:cubicBezTo>
                  <a:cubicBezTo>
                    <a:pt x="38" y="19"/>
                    <a:pt x="33" y="18"/>
                    <a:pt x="27" y="18"/>
                  </a:cubicBezTo>
                  <a:cubicBezTo>
                    <a:pt x="22" y="17"/>
                    <a:pt x="17" y="16"/>
                    <a:pt x="13" y="15"/>
                  </a:cubicBezTo>
                  <a:cubicBezTo>
                    <a:pt x="11" y="15"/>
                    <a:pt x="9" y="14"/>
                    <a:pt x="8" y="14"/>
                  </a:cubicBezTo>
                  <a:cubicBezTo>
                    <a:pt x="6" y="13"/>
                    <a:pt x="4" y="13"/>
                    <a:pt x="3" y="13"/>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7" name="Freeform 122"/>
            <p:cNvSpPr/>
            <p:nvPr/>
          </p:nvSpPr>
          <p:spPr bwMode="auto">
            <a:xfrm>
              <a:off x="5251451" y="3957638"/>
              <a:ext cx="793750" cy="180975"/>
            </a:xfrm>
            <a:custGeom>
              <a:avLst/>
              <a:gdLst>
                <a:gd name="T0" fmla="*/ 10 w 371"/>
                <a:gd name="T1" fmla="*/ 0 h 85"/>
                <a:gd name="T2" fmla="*/ 23 w 371"/>
                <a:gd name="T3" fmla="*/ 21 h 85"/>
                <a:gd name="T4" fmla="*/ 36 w 371"/>
                <a:gd name="T5" fmla="*/ 41 h 85"/>
                <a:gd name="T6" fmla="*/ 51 w 371"/>
                <a:gd name="T7" fmla="*/ 60 h 85"/>
                <a:gd name="T8" fmla="*/ 60 w 371"/>
                <a:gd name="T9" fmla="*/ 68 h 85"/>
                <a:gd name="T10" fmla="*/ 64 w 371"/>
                <a:gd name="T11" fmla="*/ 71 h 85"/>
                <a:gd name="T12" fmla="*/ 69 w 371"/>
                <a:gd name="T13" fmla="*/ 73 h 85"/>
                <a:gd name="T14" fmla="*/ 92 w 371"/>
                <a:gd name="T15" fmla="*/ 74 h 85"/>
                <a:gd name="T16" fmla="*/ 114 w 371"/>
                <a:gd name="T17" fmla="*/ 67 h 85"/>
                <a:gd name="T18" fmla="*/ 134 w 371"/>
                <a:gd name="T19" fmla="*/ 53 h 85"/>
                <a:gd name="T20" fmla="*/ 142 w 371"/>
                <a:gd name="T21" fmla="*/ 45 h 85"/>
                <a:gd name="T22" fmla="*/ 151 w 371"/>
                <a:gd name="T23" fmla="*/ 36 h 85"/>
                <a:gd name="T24" fmla="*/ 153 w 371"/>
                <a:gd name="T25" fmla="*/ 34 h 85"/>
                <a:gd name="T26" fmla="*/ 155 w 371"/>
                <a:gd name="T27" fmla="*/ 36 h 85"/>
                <a:gd name="T28" fmla="*/ 163 w 371"/>
                <a:gd name="T29" fmla="*/ 39 h 85"/>
                <a:gd name="T30" fmla="*/ 172 w 371"/>
                <a:gd name="T31" fmla="*/ 42 h 85"/>
                <a:gd name="T32" fmla="*/ 191 w 371"/>
                <a:gd name="T33" fmla="*/ 44 h 85"/>
                <a:gd name="T34" fmla="*/ 228 w 371"/>
                <a:gd name="T35" fmla="*/ 39 h 85"/>
                <a:gd name="T36" fmla="*/ 246 w 371"/>
                <a:gd name="T37" fmla="*/ 33 h 85"/>
                <a:gd name="T38" fmla="*/ 255 w 371"/>
                <a:gd name="T39" fmla="*/ 30 h 85"/>
                <a:gd name="T40" fmla="*/ 264 w 371"/>
                <a:gd name="T41" fmla="*/ 26 h 85"/>
                <a:gd name="T42" fmla="*/ 273 w 371"/>
                <a:gd name="T43" fmla="*/ 22 h 85"/>
                <a:gd name="T44" fmla="*/ 281 w 371"/>
                <a:gd name="T45" fmla="*/ 17 h 85"/>
                <a:gd name="T46" fmla="*/ 289 w 371"/>
                <a:gd name="T47" fmla="*/ 13 h 85"/>
                <a:gd name="T48" fmla="*/ 298 w 371"/>
                <a:gd name="T49" fmla="*/ 8 h 85"/>
                <a:gd name="T50" fmla="*/ 298 w 371"/>
                <a:gd name="T51" fmla="*/ 7 h 85"/>
                <a:gd name="T52" fmla="*/ 299 w 371"/>
                <a:gd name="T53" fmla="*/ 8 h 85"/>
                <a:gd name="T54" fmla="*/ 316 w 371"/>
                <a:gd name="T55" fmla="*/ 14 h 85"/>
                <a:gd name="T56" fmla="*/ 334 w 371"/>
                <a:gd name="T57" fmla="*/ 18 h 85"/>
                <a:gd name="T58" fmla="*/ 371 w 371"/>
                <a:gd name="T59" fmla="*/ 16 h 85"/>
                <a:gd name="T60" fmla="*/ 334 w 371"/>
                <a:gd name="T61" fmla="*/ 19 h 85"/>
                <a:gd name="T62" fmla="*/ 316 w 371"/>
                <a:gd name="T63" fmla="*/ 15 h 85"/>
                <a:gd name="T64" fmla="*/ 298 w 371"/>
                <a:gd name="T65" fmla="*/ 10 h 85"/>
                <a:gd name="T66" fmla="*/ 299 w 371"/>
                <a:gd name="T67" fmla="*/ 9 h 85"/>
                <a:gd name="T68" fmla="*/ 291 w 371"/>
                <a:gd name="T69" fmla="*/ 15 h 85"/>
                <a:gd name="T70" fmla="*/ 282 w 371"/>
                <a:gd name="T71" fmla="*/ 20 h 85"/>
                <a:gd name="T72" fmla="*/ 274 w 371"/>
                <a:gd name="T73" fmla="*/ 25 h 85"/>
                <a:gd name="T74" fmla="*/ 265 w 371"/>
                <a:gd name="T75" fmla="*/ 29 h 85"/>
                <a:gd name="T76" fmla="*/ 257 w 371"/>
                <a:gd name="T77" fmla="*/ 33 h 85"/>
                <a:gd name="T78" fmla="*/ 248 w 371"/>
                <a:gd name="T79" fmla="*/ 37 h 85"/>
                <a:gd name="T80" fmla="*/ 229 w 371"/>
                <a:gd name="T81" fmla="*/ 43 h 85"/>
                <a:gd name="T82" fmla="*/ 191 w 371"/>
                <a:gd name="T83" fmla="*/ 49 h 85"/>
                <a:gd name="T84" fmla="*/ 171 w 371"/>
                <a:gd name="T85" fmla="*/ 47 h 85"/>
                <a:gd name="T86" fmla="*/ 161 w 371"/>
                <a:gd name="T87" fmla="*/ 45 h 85"/>
                <a:gd name="T88" fmla="*/ 152 w 371"/>
                <a:gd name="T89" fmla="*/ 41 h 85"/>
                <a:gd name="T90" fmla="*/ 156 w 371"/>
                <a:gd name="T91" fmla="*/ 41 h 85"/>
                <a:gd name="T92" fmla="*/ 147 w 371"/>
                <a:gd name="T93" fmla="*/ 50 h 85"/>
                <a:gd name="T94" fmla="*/ 138 w 371"/>
                <a:gd name="T95" fmla="*/ 59 h 85"/>
                <a:gd name="T96" fmla="*/ 117 w 371"/>
                <a:gd name="T97" fmla="*/ 74 h 85"/>
                <a:gd name="T98" fmla="*/ 93 w 371"/>
                <a:gd name="T99" fmla="*/ 83 h 85"/>
                <a:gd name="T100" fmla="*/ 66 w 371"/>
                <a:gd name="T101" fmla="*/ 82 h 85"/>
                <a:gd name="T102" fmla="*/ 60 w 371"/>
                <a:gd name="T103" fmla="*/ 79 h 85"/>
                <a:gd name="T104" fmla="*/ 54 w 371"/>
                <a:gd name="T105" fmla="*/ 76 h 85"/>
                <a:gd name="T106" fmla="*/ 44 w 371"/>
                <a:gd name="T107" fmla="*/ 67 h 85"/>
                <a:gd name="T108" fmla="*/ 28 w 371"/>
                <a:gd name="T109" fmla="*/ 47 h 85"/>
                <a:gd name="T110" fmla="*/ 13 w 371"/>
                <a:gd name="T111" fmla="*/ 27 h 85"/>
                <a:gd name="T112" fmla="*/ 0 w 371"/>
                <a:gd name="T113" fmla="*/ 6 h 85"/>
                <a:gd name="T114" fmla="*/ 10 w 371"/>
                <a:gd name="T11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1" h="85">
                  <a:moveTo>
                    <a:pt x="10" y="0"/>
                  </a:moveTo>
                  <a:cubicBezTo>
                    <a:pt x="14" y="7"/>
                    <a:pt x="18" y="14"/>
                    <a:pt x="23" y="21"/>
                  </a:cubicBezTo>
                  <a:cubicBezTo>
                    <a:pt x="27" y="28"/>
                    <a:pt x="32" y="34"/>
                    <a:pt x="36" y="41"/>
                  </a:cubicBezTo>
                  <a:cubicBezTo>
                    <a:pt x="41" y="48"/>
                    <a:pt x="46" y="54"/>
                    <a:pt x="51" y="60"/>
                  </a:cubicBezTo>
                  <a:cubicBezTo>
                    <a:pt x="54" y="63"/>
                    <a:pt x="57" y="66"/>
                    <a:pt x="60" y="68"/>
                  </a:cubicBezTo>
                  <a:cubicBezTo>
                    <a:pt x="61" y="69"/>
                    <a:pt x="63" y="70"/>
                    <a:pt x="64" y="71"/>
                  </a:cubicBezTo>
                  <a:cubicBezTo>
                    <a:pt x="65" y="72"/>
                    <a:pt x="67" y="73"/>
                    <a:pt x="69" y="73"/>
                  </a:cubicBezTo>
                  <a:cubicBezTo>
                    <a:pt x="76" y="75"/>
                    <a:pt x="84" y="76"/>
                    <a:pt x="92" y="74"/>
                  </a:cubicBezTo>
                  <a:cubicBezTo>
                    <a:pt x="99" y="73"/>
                    <a:pt x="107" y="71"/>
                    <a:pt x="114" y="67"/>
                  </a:cubicBezTo>
                  <a:cubicBezTo>
                    <a:pt x="121" y="63"/>
                    <a:pt x="127" y="59"/>
                    <a:pt x="134" y="53"/>
                  </a:cubicBezTo>
                  <a:cubicBezTo>
                    <a:pt x="137" y="51"/>
                    <a:pt x="140" y="48"/>
                    <a:pt x="142" y="45"/>
                  </a:cubicBezTo>
                  <a:cubicBezTo>
                    <a:pt x="145" y="42"/>
                    <a:pt x="148" y="39"/>
                    <a:pt x="151" y="36"/>
                  </a:cubicBezTo>
                  <a:cubicBezTo>
                    <a:pt x="153" y="34"/>
                    <a:pt x="153" y="34"/>
                    <a:pt x="153" y="34"/>
                  </a:cubicBezTo>
                  <a:cubicBezTo>
                    <a:pt x="155" y="36"/>
                    <a:pt x="155" y="36"/>
                    <a:pt x="155" y="36"/>
                  </a:cubicBezTo>
                  <a:cubicBezTo>
                    <a:pt x="157" y="37"/>
                    <a:pt x="160" y="38"/>
                    <a:pt x="163" y="39"/>
                  </a:cubicBezTo>
                  <a:cubicBezTo>
                    <a:pt x="166" y="40"/>
                    <a:pt x="169" y="41"/>
                    <a:pt x="172" y="42"/>
                  </a:cubicBezTo>
                  <a:cubicBezTo>
                    <a:pt x="178" y="43"/>
                    <a:pt x="184" y="43"/>
                    <a:pt x="191" y="44"/>
                  </a:cubicBezTo>
                  <a:cubicBezTo>
                    <a:pt x="203" y="44"/>
                    <a:pt x="216" y="42"/>
                    <a:pt x="228" y="39"/>
                  </a:cubicBezTo>
                  <a:cubicBezTo>
                    <a:pt x="234" y="37"/>
                    <a:pt x="240" y="36"/>
                    <a:pt x="246" y="33"/>
                  </a:cubicBezTo>
                  <a:cubicBezTo>
                    <a:pt x="249" y="32"/>
                    <a:pt x="252" y="31"/>
                    <a:pt x="255" y="30"/>
                  </a:cubicBezTo>
                  <a:cubicBezTo>
                    <a:pt x="258" y="29"/>
                    <a:pt x="261" y="27"/>
                    <a:pt x="264" y="26"/>
                  </a:cubicBezTo>
                  <a:cubicBezTo>
                    <a:pt x="273" y="22"/>
                    <a:pt x="273" y="22"/>
                    <a:pt x="273" y="22"/>
                  </a:cubicBezTo>
                  <a:cubicBezTo>
                    <a:pt x="281" y="17"/>
                    <a:pt x="281" y="17"/>
                    <a:pt x="281" y="17"/>
                  </a:cubicBezTo>
                  <a:cubicBezTo>
                    <a:pt x="289" y="13"/>
                    <a:pt x="289" y="13"/>
                    <a:pt x="289" y="13"/>
                  </a:cubicBezTo>
                  <a:cubicBezTo>
                    <a:pt x="298" y="8"/>
                    <a:pt x="298" y="8"/>
                    <a:pt x="298" y="8"/>
                  </a:cubicBezTo>
                  <a:cubicBezTo>
                    <a:pt x="298" y="7"/>
                    <a:pt x="298" y="7"/>
                    <a:pt x="298" y="7"/>
                  </a:cubicBezTo>
                  <a:cubicBezTo>
                    <a:pt x="299" y="8"/>
                    <a:pt x="299" y="8"/>
                    <a:pt x="299" y="8"/>
                  </a:cubicBezTo>
                  <a:cubicBezTo>
                    <a:pt x="304" y="10"/>
                    <a:pt x="310" y="12"/>
                    <a:pt x="316" y="14"/>
                  </a:cubicBezTo>
                  <a:cubicBezTo>
                    <a:pt x="322" y="15"/>
                    <a:pt x="328" y="17"/>
                    <a:pt x="334" y="18"/>
                  </a:cubicBezTo>
                  <a:cubicBezTo>
                    <a:pt x="346" y="19"/>
                    <a:pt x="359" y="20"/>
                    <a:pt x="371" y="16"/>
                  </a:cubicBezTo>
                  <a:cubicBezTo>
                    <a:pt x="359" y="20"/>
                    <a:pt x="346" y="20"/>
                    <a:pt x="334" y="19"/>
                  </a:cubicBezTo>
                  <a:cubicBezTo>
                    <a:pt x="328" y="18"/>
                    <a:pt x="322" y="17"/>
                    <a:pt x="316" y="15"/>
                  </a:cubicBezTo>
                  <a:cubicBezTo>
                    <a:pt x="310" y="14"/>
                    <a:pt x="304" y="12"/>
                    <a:pt x="298" y="10"/>
                  </a:cubicBezTo>
                  <a:cubicBezTo>
                    <a:pt x="299" y="9"/>
                    <a:pt x="299" y="9"/>
                    <a:pt x="299" y="9"/>
                  </a:cubicBezTo>
                  <a:cubicBezTo>
                    <a:pt x="291" y="15"/>
                    <a:pt x="291" y="15"/>
                    <a:pt x="291" y="15"/>
                  </a:cubicBezTo>
                  <a:cubicBezTo>
                    <a:pt x="282" y="20"/>
                    <a:pt x="282" y="20"/>
                    <a:pt x="282" y="20"/>
                  </a:cubicBezTo>
                  <a:cubicBezTo>
                    <a:pt x="274" y="25"/>
                    <a:pt x="274" y="25"/>
                    <a:pt x="274" y="25"/>
                  </a:cubicBezTo>
                  <a:cubicBezTo>
                    <a:pt x="265" y="29"/>
                    <a:pt x="265" y="29"/>
                    <a:pt x="265" y="29"/>
                  </a:cubicBezTo>
                  <a:cubicBezTo>
                    <a:pt x="262" y="30"/>
                    <a:pt x="260" y="32"/>
                    <a:pt x="257" y="33"/>
                  </a:cubicBezTo>
                  <a:cubicBezTo>
                    <a:pt x="254" y="34"/>
                    <a:pt x="251" y="36"/>
                    <a:pt x="248" y="37"/>
                  </a:cubicBezTo>
                  <a:cubicBezTo>
                    <a:pt x="242" y="39"/>
                    <a:pt x="235" y="41"/>
                    <a:pt x="229" y="43"/>
                  </a:cubicBezTo>
                  <a:cubicBezTo>
                    <a:pt x="217" y="47"/>
                    <a:pt x="204" y="49"/>
                    <a:pt x="191" y="49"/>
                  </a:cubicBezTo>
                  <a:cubicBezTo>
                    <a:pt x="184" y="49"/>
                    <a:pt x="177" y="48"/>
                    <a:pt x="171" y="47"/>
                  </a:cubicBezTo>
                  <a:cubicBezTo>
                    <a:pt x="168" y="47"/>
                    <a:pt x="164" y="46"/>
                    <a:pt x="161" y="45"/>
                  </a:cubicBezTo>
                  <a:cubicBezTo>
                    <a:pt x="158" y="44"/>
                    <a:pt x="155" y="43"/>
                    <a:pt x="152" y="41"/>
                  </a:cubicBezTo>
                  <a:cubicBezTo>
                    <a:pt x="156" y="41"/>
                    <a:pt x="156" y="41"/>
                    <a:pt x="156" y="41"/>
                  </a:cubicBezTo>
                  <a:cubicBezTo>
                    <a:pt x="153" y="44"/>
                    <a:pt x="150" y="47"/>
                    <a:pt x="147" y="50"/>
                  </a:cubicBezTo>
                  <a:cubicBezTo>
                    <a:pt x="144" y="53"/>
                    <a:pt x="141" y="56"/>
                    <a:pt x="138" y="59"/>
                  </a:cubicBezTo>
                  <a:cubicBezTo>
                    <a:pt x="132" y="64"/>
                    <a:pt x="125" y="70"/>
                    <a:pt x="117" y="74"/>
                  </a:cubicBezTo>
                  <a:cubicBezTo>
                    <a:pt x="110" y="78"/>
                    <a:pt x="102" y="81"/>
                    <a:pt x="93" y="83"/>
                  </a:cubicBezTo>
                  <a:cubicBezTo>
                    <a:pt x="84" y="84"/>
                    <a:pt x="75" y="85"/>
                    <a:pt x="66" y="82"/>
                  </a:cubicBezTo>
                  <a:cubicBezTo>
                    <a:pt x="64" y="81"/>
                    <a:pt x="62" y="81"/>
                    <a:pt x="60" y="79"/>
                  </a:cubicBezTo>
                  <a:cubicBezTo>
                    <a:pt x="57" y="78"/>
                    <a:pt x="56" y="77"/>
                    <a:pt x="54" y="76"/>
                  </a:cubicBezTo>
                  <a:cubicBezTo>
                    <a:pt x="50" y="73"/>
                    <a:pt x="47" y="70"/>
                    <a:pt x="44" y="67"/>
                  </a:cubicBezTo>
                  <a:cubicBezTo>
                    <a:pt x="38" y="61"/>
                    <a:pt x="33" y="54"/>
                    <a:pt x="28" y="47"/>
                  </a:cubicBezTo>
                  <a:cubicBezTo>
                    <a:pt x="23" y="41"/>
                    <a:pt x="18" y="34"/>
                    <a:pt x="13" y="27"/>
                  </a:cubicBezTo>
                  <a:cubicBezTo>
                    <a:pt x="8" y="20"/>
                    <a:pt x="4" y="13"/>
                    <a:pt x="0" y="6"/>
                  </a:cubicBezTo>
                  <a:lnTo>
                    <a:pt x="10"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8" name="Freeform 123"/>
            <p:cNvSpPr/>
            <p:nvPr/>
          </p:nvSpPr>
          <p:spPr bwMode="auto">
            <a:xfrm>
              <a:off x="6291263" y="3211513"/>
              <a:ext cx="28575" cy="519113"/>
            </a:xfrm>
            <a:custGeom>
              <a:avLst/>
              <a:gdLst>
                <a:gd name="T0" fmla="*/ 13 w 14"/>
                <a:gd name="T1" fmla="*/ 0 h 242"/>
                <a:gd name="T2" fmla="*/ 14 w 14"/>
                <a:gd name="T3" fmla="*/ 38 h 242"/>
                <a:gd name="T4" fmla="*/ 14 w 14"/>
                <a:gd name="T5" fmla="*/ 77 h 242"/>
                <a:gd name="T6" fmla="*/ 13 w 14"/>
                <a:gd name="T7" fmla="*/ 99 h 242"/>
                <a:gd name="T8" fmla="*/ 12 w 14"/>
                <a:gd name="T9" fmla="*/ 121 h 242"/>
                <a:gd name="T10" fmla="*/ 11 w 14"/>
                <a:gd name="T11" fmla="*/ 144 h 242"/>
                <a:gd name="T12" fmla="*/ 11 w 14"/>
                <a:gd name="T13" fmla="*/ 166 h 242"/>
                <a:gd name="T14" fmla="*/ 12 w 14"/>
                <a:gd name="T15" fmla="*/ 186 h 242"/>
                <a:gd name="T16" fmla="*/ 12 w 14"/>
                <a:gd name="T17" fmla="*/ 204 h 242"/>
                <a:gd name="T18" fmla="*/ 13 w 14"/>
                <a:gd name="T19" fmla="*/ 242 h 242"/>
                <a:gd name="T20" fmla="*/ 11 w 14"/>
                <a:gd name="T21" fmla="*/ 232 h 242"/>
                <a:gd name="T22" fmla="*/ 6 w 14"/>
                <a:gd name="T23" fmla="*/ 205 h 242"/>
                <a:gd name="T24" fmla="*/ 3 w 14"/>
                <a:gd name="T25" fmla="*/ 187 h 242"/>
                <a:gd name="T26" fmla="*/ 1 w 14"/>
                <a:gd name="T27" fmla="*/ 166 h 242"/>
                <a:gd name="T28" fmla="*/ 0 w 14"/>
                <a:gd name="T29" fmla="*/ 144 h 242"/>
                <a:gd name="T30" fmla="*/ 0 w 14"/>
                <a:gd name="T31" fmla="*/ 121 h 242"/>
                <a:gd name="T32" fmla="*/ 1 w 14"/>
                <a:gd name="T33" fmla="*/ 98 h 242"/>
                <a:gd name="T34" fmla="*/ 3 w 14"/>
                <a:gd name="T35" fmla="*/ 76 h 242"/>
                <a:gd name="T36" fmla="*/ 5 w 14"/>
                <a:gd name="T37" fmla="*/ 56 h 242"/>
                <a:gd name="T38" fmla="*/ 7 w 14"/>
                <a:gd name="T39" fmla="*/ 38 h 242"/>
                <a:gd name="T40" fmla="*/ 13 w 14"/>
                <a:gd name="T4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42">
                  <a:moveTo>
                    <a:pt x="13" y="0"/>
                  </a:moveTo>
                  <a:cubicBezTo>
                    <a:pt x="13" y="0"/>
                    <a:pt x="14" y="15"/>
                    <a:pt x="14" y="38"/>
                  </a:cubicBezTo>
                  <a:cubicBezTo>
                    <a:pt x="14" y="49"/>
                    <a:pt x="14" y="63"/>
                    <a:pt x="14" y="77"/>
                  </a:cubicBezTo>
                  <a:cubicBezTo>
                    <a:pt x="13" y="84"/>
                    <a:pt x="13" y="91"/>
                    <a:pt x="13" y="99"/>
                  </a:cubicBezTo>
                  <a:cubicBezTo>
                    <a:pt x="13" y="106"/>
                    <a:pt x="12" y="114"/>
                    <a:pt x="12" y="121"/>
                  </a:cubicBezTo>
                  <a:cubicBezTo>
                    <a:pt x="12" y="129"/>
                    <a:pt x="12" y="136"/>
                    <a:pt x="11" y="144"/>
                  </a:cubicBezTo>
                  <a:cubicBezTo>
                    <a:pt x="11" y="151"/>
                    <a:pt x="11" y="159"/>
                    <a:pt x="11" y="166"/>
                  </a:cubicBezTo>
                  <a:cubicBezTo>
                    <a:pt x="11" y="172"/>
                    <a:pt x="12" y="179"/>
                    <a:pt x="12" y="186"/>
                  </a:cubicBezTo>
                  <a:cubicBezTo>
                    <a:pt x="12" y="192"/>
                    <a:pt x="12" y="198"/>
                    <a:pt x="12" y="204"/>
                  </a:cubicBezTo>
                  <a:cubicBezTo>
                    <a:pt x="13" y="227"/>
                    <a:pt x="13" y="242"/>
                    <a:pt x="13" y="242"/>
                  </a:cubicBezTo>
                  <a:cubicBezTo>
                    <a:pt x="13" y="242"/>
                    <a:pt x="12" y="239"/>
                    <a:pt x="11" y="232"/>
                  </a:cubicBezTo>
                  <a:cubicBezTo>
                    <a:pt x="9" y="225"/>
                    <a:pt x="7" y="216"/>
                    <a:pt x="6" y="205"/>
                  </a:cubicBezTo>
                  <a:cubicBezTo>
                    <a:pt x="5" y="199"/>
                    <a:pt x="4" y="193"/>
                    <a:pt x="3" y="187"/>
                  </a:cubicBezTo>
                  <a:cubicBezTo>
                    <a:pt x="2" y="180"/>
                    <a:pt x="1" y="173"/>
                    <a:pt x="1" y="166"/>
                  </a:cubicBezTo>
                  <a:cubicBezTo>
                    <a:pt x="0" y="159"/>
                    <a:pt x="0" y="151"/>
                    <a:pt x="0" y="144"/>
                  </a:cubicBezTo>
                  <a:cubicBezTo>
                    <a:pt x="0" y="136"/>
                    <a:pt x="0" y="129"/>
                    <a:pt x="0" y="121"/>
                  </a:cubicBezTo>
                  <a:cubicBezTo>
                    <a:pt x="1" y="113"/>
                    <a:pt x="1" y="106"/>
                    <a:pt x="1" y="98"/>
                  </a:cubicBezTo>
                  <a:cubicBezTo>
                    <a:pt x="2" y="91"/>
                    <a:pt x="2" y="83"/>
                    <a:pt x="3" y="76"/>
                  </a:cubicBezTo>
                  <a:cubicBezTo>
                    <a:pt x="4" y="69"/>
                    <a:pt x="4" y="62"/>
                    <a:pt x="5" y="56"/>
                  </a:cubicBezTo>
                  <a:cubicBezTo>
                    <a:pt x="6" y="49"/>
                    <a:pt x="7" y="43"/>
                    <a:pt x="7" y="38"/>
                  </a:cubicBezTo>
                  <a:cubicBezTo>
                    <a:pt x="10" y="15"/>
                    <a:pt x="13" y="0"/>
                    <a:pt x="13"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9" name="Freeform 124"/>
            <p:cNvSpPr/>
            <p:nvPr/>
          </p:nvSpPr>
          <p:spPr bwMode="auto">
            <a:xfrm>
              <a:off x="5770563" y="3200400"/>
              <a:ext cx="117475" cy="776288"/>
            </a:xfrm>
            <a:custGeom>
              <a:avLst/>
              <a:gdLst>
                <a:gd name="T0" fmla="*/ 53 w 55"/>
                <a:gd name="T1" fmla="*/ 0 h 362"/>
                <a:gd name="T2" fmla="*/ 47 w 55"/>
                <a:gd name="T3" fmla="*/ 26 h 362"/>
                <a:gd name="T4" fmla="*/ 41 w 55"/>
                <a:gd name="T5" fmla="*/ 52 h 362"/>
                <a:gd name="T6" fmla="*/ 35 w 55"/>
                <a:gd name="T7" fmla="*/ 78 h 362"/>
                <a:gd name="T8" fmla="*/ 29 w 55"/>
                <a:gd name="T9" fmla="*/ 104 h 362"/>
                <a:gd name="T10" fmla="*/ 24 w 55"/>
                <a:gd name="T11" fmla="*/ 130 h 362"/>
                <a:gd name="T12" fmla="*/ 18 w 55"/>
                <a:gd name="T13" fmla="*/ 156 h 362"/>
                <a:gd name="T14" fmla="*/ 14 w 55"/>
                <a:gd name="T15" fmla="*/ 182 h 362"/>
                <a:gd name="T16" fmla="*/ 13 w 55"/>
                <a:gd name="T17" fmla="*/ 195 h 362"/>
                <a:gd name="T18" fmla="*/ 12 w 55"/>
                <a:gd name="T19" fmla="*/ 207 h 362"/>
                <a:gd name="T20" fmla="*/ 12 w 55"/>
                <a:gd name="T21" fmla="*/ 206 h 362"/>
                <a:gd name="T22" fmla="*/ 32 w 55"/>
                <a:gd name="T23" fmla="*/ 284 h 362"/>
                <a:gd name="T24" fmla="*/ 37 w 55"/>
                <a:gd name="T25" fmla="*/ 304 h 362"/>
                <a:gd name="T26" fmla="*/ 43 w 55"/>
                <a:gd name="T27" fmla="*/ 323 h 362"/>
                <a:gd name="T28" fmla="*/ 48 w 55"/>
                <a:gd name="T29" fmla="*/ 343 h 362"/>
                <a:gd name="T30" fmla="*/ 51 w 55"/>
                <a:gd name="T31" fmla="*/ 352 h 362"/>
                <a:gd name="T32" fmla="*/ 55 w 55"/>
                <a:gd name="T33" fmla="*/ 362 h 362"/>
                <a:gd name="T34" fmla="*/ 50 w 55"/>
                <a:gd name="T35" fmla="*/ 353 h 362"/>
                <a:gd name="T36" fmla="*/ 45 w 55"/>
                <a:gd name="T37" fmla="*/ 344 h 362"/>
                <a:gd name="T38" fmla="*/ 38 w 55"/>
                <a:gd name="T39" fmla="*/ 325 h 362"/>
                <a:gd name="T40" fmla="*/ 30 w 55"/>
                <a:gd name="T41" fmla="*/ 306 h 362"/>
                <a:gd name="T42" fmla="*/ 24 w 55"/>
                <a:gd name="T43" fmla="*/ 287 h 362"/>
                <a:gd name="T44" fmla="*/ 18 w 55"/>
                <a:gd name="T45" fmla="*/ 268 h 362"/>
                <a:gd name="T46" fmla="*/ 12 w 55"/>
                <a:gd name="T47" fmla="*/ 248 h 362"/>
                <a:gd name="T48" fmla="*/ 1 w 55"/>
                <a:gd name="T49" fmla="*/ 209 h 362"/>
                <a:gd name="T50" fmla="*/ 1 w 55"/>
                <a:gd name="T51" fmla="*/ 209 h 362"/>
                <a:gd name="T52" fmla="*/ 1 w 55"/>
                <a:gd name="T53" fmla="*/ 208 h 362"/>
                <a:gd name="T54" fmla="*/ 1 w 55"/>
                <a:gd name="T55" fmla="*/ 194 h 362"/>
                <a:gd name="T56" fmla="*/ 2 w 55"/>
                <a:gd name="T57" fmla="*/ 180 h 362"/>
                <a:gd name="T58" fmla="*/ 7 w 55"/>
                <a:gd name="T59" fmla="*/ 154 h 362"/>
                <a:gd name="T60" fmla="*/ 13 w 55"/>
                <a:gd name="T61" fmla="*/ 128 h 362"/>
                <a:gd name="T62" fmla="*/ 20 w 55"/>
                <a:gd name="T63" fmla="*/ 102 h 362"/>
                <a:gd name="T64" fmla="*/ 27 w 55"/>
                <a:gd name="T65" fmla="*/ 76 h 362"/>
                <a:gd name="T66" fmla="*/ 35 w 55"/>
                <a:gd name="T67" fmla="*/ 51 h 362"/>
                <a:gd name="T68" fmla="*/ 44 w 55"/>
                <a:gd name="T69" fmla="*/ 25 h 362"/>
                <a:gd name="T70" fmla="*/ 53 w 55"/>
                <a:gd name="T7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362">
                  <a:moveTo>
                    <a:pt x="53" y="0"/>
                  </a:moveTo>
                  <a:cubicBezTo>
                    <a:pt x="47" y="26"/>
                    <a:pt x="47" y="26"/>
                    <a:pt x="47" y="26"/>
                  </a:cubicBezTo>
                  <a:cubicBezTo>
                    <a:pt x="41" y="52"/>
                    <a:pt x="41" y="52"/>
                    <a:pt x="41" y="52"/>
                  </a:cubicBezTo>
                  <a:cubicBezTo>
                    <a:pt x="35" y="78"/>
                    <a:pt x="35" y="78"/>
                    <a:pt x="35" y="78"/>
                  </a:cubicBezTo>
                  <a:cubicBezTo>
                    <a:pt x="29" y="104"/>
                    <a:pt x="29" y="104"/>
                    <a:pt x="29" y="104"/>
                  </a:cubicBezTo>
                  <a:cubicBezTo>
                    <a:pt x="27" y="113"/>
                    <a:pt x="25" y="121"/>
                    <a:pt x="24" y="130"/>
                  </a:cubicBezTo>
                  <a:cubicBezTo>
                    <a:pt x="22" y="139"/>
                    <a:pt x="20" y="147"/>
                    <a:pt x="18" y="156"/>
                  </a:cubicBezTo>
                  <a:cubicBezTo>
                    <a:pt x="17" y="165"/>
                    <a:pt x="15" y="173"/>
                    <a:pt x="14" y="182"/>
                  </a:cubicBezTo>
                  <a:cubicBezTo>
                    <a:pt x="13" y="186"/>
                    <a:pt x="13" y="191"/>
                    <a:pt x="13" y="195"/>
                  </a:cubicBezTo>
                  <a:cubicBezTo>
                    <a:pt x="12" y="199"/>
                    <a:pt x="12" y="203"/>
                    <a:pt x="12" y="207"/>
                  </a:cubicBezTo>
                  <a:cubicBezTo>
                    <a:pt x="12" y="206"/>
                    <a:pt x="12" y="206"/>
                    <a:pt x="12" y="206"/>
                  </a:cubicBezTo>
                  <a:cubicBezTo>
                    <a:pt x="32" y="284"/>
                    <a:pt x="32" y="284"/>
                    <a:pt x="32" y="284"/>
                  </a:cubicBezTo>
                  <a:cubicBezTo>
                    <a:pt x="37" y="304"/>
                    <a:pt x="37" y="304"/>
                    <a:pt x="37" y="304"/>
                  </a:cubicBezTo>
                  <a:cubicBezTo>
                    <a:pt x="43" y="323"/>
                    <a:pt x="43" y="323"/>
                    <a:pt x="43" y="323"/>
                  </a:cubicBezTo>
                  <a:cubicBezTo>
                    <a:pt x="44" y="330"/>
                    <a:pt x="46" y="336"/>
                    <a:pt x="48" y="343"/>
                  </a:cubicBezTo>
                  <a:cubicBezTo>
                    <a:pt x="49" y="346"/>
                    <a:pt x="50" y="349"/>
                    <a:pt x="51" y="352"/>
                  </a:cubicBezTo>
                  <a:cubicBezTo>
                    <a:pt x="53" y="355"/>
                    <a:pt x="54" y="359"/>
                    <a:pt x="55" y="362"/>
                  </a:cubicBezTo>
                  <a:cubicBezTo>
                    <a:pt x="53" y="359"/>
                    <a:pt x="52" y="356"/>
                    <a:pt x="50" y="353"/>
                  </a:cubicBezTo>
                  <a:cubicBezTo>
                    <a:pt x="48" y="350"/>
                    <a:pt x="47" y="347"/>
                    <a:pt x="45" y="344"/>
                  </a:cubicBezTo>
                  <a:cubicBezTo>
                    <a:pt x="43" y="338"/>
                    <a:pt x="40" y="331"/>
                    <a:pt x="38" y="325"/>
                  </a:cubicBezTo>
                  <a:cubicBezTo>
                    <a:pt x="35" y="319"/>
                    <a:pt x="33" y="312"/>
                    <a:pt x="30" y="306"/>
                  </a:cubicBezTo>
                  <a:cubicBezTo>
                    <a:pt x="28" y="300"/>
                    <a:pt x="26" y="293"/>
                    <a:pt x="24" y="287"/>
                  </a:cubicBezTo>
                  <a:cubicBezTo>
                    <a:pt x="18" y="268"/>
                    <a:pt x="18" y="268"/>
                    <a:pt x="18" y="268"/>
                  </a:cubicBezTo>
                  <a:cubicBezTo>
                    <a:pt x="16" y="261"/>
                    <a:pt x="14" y="255"/>
                    <a:pt x="12" y="248"/>
                  </a:cubicBezTo>
                  <a:cubicBezTo>
                    <a:pt x="8" y="235"/>
                    <a:pt x="4" y="222"/>
                    <a:pt x="1" y="209"/>
                  </a:cubicBezTo>
                  <a:cubicBezTo>
                    <a:pt x="1" y="209"/>
                    <a:pt x="1" y="209"/>
                    <a:pt x="1" y="209"/>
                  </a:cubicBezTo>
                  <a:cubicBezTo>
                    <a:pt x="1" y="208"/>
                    <a:pt x="1" y="208"/>
                    <a:pt x="1" y="208"/>
                  </a:cubicBezTo>
                  <a:cubicBezTo>
                    <a:pt x="0" y="203"/>
                    <a:pt x="0" y="199"/>
                    <a:pt x="1" y="194"/>
                  </a:cubicBezTo>
                  <a:cubicBezTo>
                    <a:pt x="1" y="189"/>
                    <a:pt x="1" y="185"/>
                    <a:pt x="2" y="180"/>
                  </a:cubicBezTo>
                  <a:cubicBezTo>
                    <a:pt x="3" y="171"/>
                    <a:pt x="5" y="163"/>
                    <a:pt x="7" y="154"/>
                  </a:cubicBezTo>
                  <a:cubicBezTo>
                    <a:pt x="9" y="145"/>
                    <a:pt x="11" y="136"/>
                    <a:pt x="13" y="128"/>
                  </a:cubicBezTo>
                  <a:cubicBezTo>
                    <a:pt x="15" y="119"/>
                    <a:pt x="17" y="110"/>
                    <a:pt x="20" y="102"/>
                  </a:cubicBezTo>
                  <a:cubicBezTo>
                    <a:pt x="27" y="76"/>
                    <a:pt x="27" y="76"/>
                    <a:pt x="27" y="76"/>
                  </a:cubicBezTo>
                  <a:cubicBezTo>
                    <a:pt x="30" y="68"/>
                    <a:pt x="33" y="59"/>
                    <a:pt x="35" y="51"/>
                  </a:cubicBezTo>
                  <a:cubicBezTo>
                    <a:pt x="38" y="42"/>
                    <a:pt x="41" y="34"/>
                    <a:pt x="44" y="25"/>
                  </a:cubicBezTo>
                  <a:cubicBezTo>
                    <a:pt x="47" y="17"/>
                    <a:pt x="50" y="9"/>
                    <a:pt x="53"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0" name="Freeform 125"/>
            <p:cNvSpPr/>
            <p:nvPr/>
          </p:nvSpPr>
          <p:spPr bwMode="auto">
            <a:xfrm>
              <a:off x="5432426" y="3292475"/>
              <a:ext cx="146050" cy="746125"/>
            </a:xfrm>
            <a:custGeom>
              <a:avLst/>
              <a:gdLst>
                <a:gd name="T0" fmla="*/ 52 w 68"/>
                <a:gd name="T1" fmla="*/ 0 h 348"/>
                <a:gd name="T2" fmla="*/ 38 w 68"/>
                <a:gd name="T3" fmla="*/ 56 h 348"/>
                <a:gd name="T4" fmla="*/ 31 w 68"/>
                <a:gd name="T5" fmla="*/ 83 h 348"/>
                <a:gd name="T6" fmla="*/ 24 w 68"/>
                <a:gd name="T7" fmla="*/ 113 h 348"/>
                <a:gd name="T8" fmla="*/ 18 w 68"/>
                <a:gd name="T9" fmla="*/ 146 h 348"/>
                <a:gd name="T10" fmla="*/ 13 w 68"/>
                <a:gd name="T11" fmla="*/ 179 h 348"/>
                <a:gd name="T12" fmla="*/ 12 w 68"/>
                <a:gd name="T13" fmla="*/ 196 h 348"/>
                <a:gd name="T14" fmla="*/ 12 w 68"/>
                <a:gd name="T15" fmla="*/ 204 h 348"/>
                <a:gd name="T16" fmla="*/ 13 w 68"/>
                <a:gd name="T17" fmla="*/ 212 h 348"/>
                <a:gd name="T18" fmla="*/ 22 w 68"/>
                <a:gd name="T19" fmla="*/ 243 h 348"/>
                <a:gd name="T20" fmla="*/ 32 w 68"/>
                <a:gd name="T21" fmla="*/ 272 h 348"/>
                <a:gd name="T22" fmla="*/ 42 w 68"/>
                <a:gd name="T23" fmla="*/ 297 h 348"/>
                <a:gd name="T24" fmla="*/ 52 w 68"/>
                <a:gd name="T25" fmla="*/ 319 h 348"/>
                <a:gd name="T26" fmla="*/ 56 w 68"/>
                <a:gd name="T27" fmla="*/ 328 h 348"/>
                <a:gd name="T28" fmla="*/ 60 w 68"/>
                <a:gd name="T29" fmla="*/ 335 h 348"/>
                <a:gd name="T30" fmla="*/ 66 w 68"/>
                <a:gd name="T31" fmla="*/ 345 h 348"/>
                <a:gd name="T32" fmla="*/ 68 w 68"/>
                <a:gd name="T33" fmla="*/ 348 h 348"/>
                <a:gd name="T34" fmla="*/ 65 w 68"/>
                <a:gd name="T35" fmla="*/ 345 h 348"/>
                <a:gd name="T36" fmla="*/ 58 w 68"/>
                <a:gd name="T37" fmla="*/ 336 h 348"/>
                <a:gd name="T38" fmla="*/ 53 w 68"/>
                <a:gd name="T39" fmla="*/ 329 h 348"/>
                <a:gd name="T40" fmla="*/ 48 w 68"/>
                <a:gd name="T41" fmla="*/ 321 h 348"/>
                <a:gd name="T42" fmla="*/ 42 w 68"/>
                <a:gd name="T43" fmla="*/ 311 h 348"/>
                <a:gd name="T44" fmla="*/ 36 w 68"/>
                <a:gd name="T45" fmla="*/ 300 h 348"/>
                <a:gd name="T46" fmla="*/ 24 w 68"/>
                <a:gd name="T47" fmla="*/ 275 h 348"/>
                <a:gd name="T48" fmla="*/ 11 w 68"/>
                <a:gd name="T49" fmla="*/ 246 h 348"/>
                <a:gd name="T50" fmla="*/ 2 w 68"/>
                <a:gd name="T51" fmla="*/ 214 h 348"/>
                <a:gd name="T52" fmla="*/ 0 w 68"/>
                <a:gd name="T53" fmla="*/ 205 h 348"/>
                <a:gd name="T54" fmla="*/ 0 w 68"/>
                <a:gd name="T55" fmla="*/ 196 h 348"/>
                <a:gd name="T56" fmla="*/ 1 w 68"/>
                <a:gd name="T57" fmla="*/ 178 h 348"/>
                <a:gd name="T58" fmla="*/ 14 w 68"/>
                <a:gd name="T59" fmla="*/ 111 h 348"/>
                <a:gd name="T60" fmla="*/ 23 w 68"/>
                <a:gd name="T61" fmla="*/ 81 h 348"/>
                <a:gd name="T62" fmla="*/ 31 w 68"/>
                <a:gd name="T63" fmla="*/ 54 h 348"/>
                <a:gd name="T64" fmla="*/ 46 w 68"/>
                <a:gd name="T65" fmla="*/ 15 h 348"/>
                <a:gd name="T66" fmla="*/ 52 w 68"/>
                <a:gd name="T6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348">
                  <a:moveTo>
                    <a:pt x="52" y="0"/>
                  </a:moveTo>
                  <a:cubicBezTo>
                    <a:pt x="52" y="0"/>
                    <a:pt x="46" y="23"/>
                    <a:pt x="38" y="56"/>
                  </a:cubicBezTo>
                  <a:cubicBezTo>
                    <a:pt x="36" y="64"/>
                    <a:pt x="33" y="73"/>
                    <a:pt x="31" y="83"/>
                  </a:cubicBezTo>
                  <a:cubicBezTo>
                    <a:pt x="29" y="93"/>
                    <a:pt x="27" y="103"/>
                    <a:pt x="24" y="113"/>
                  </a:cubicBezTo>
                  <a:cubicBezTo>
                    <a:pt x="22" y="124"/>
                    <a:pt x="20" y="135"/>
                    <a:pt x="18" y="146"/>
                  </a:cubicBezTo>
                  <a:cubicBezTo>
                    <a:pt x="15" y="157"/>
                    <a:pt x="14" y="168"/>
                    <a:pt x="13" y="179"/>
                  </a:cubicBezTo>
                  <a:cubicBezTo>
                    <a:pt x="12" y="185"/>
                    <a:pt x="12" y="190"/>
                    <a:pt x="12" y="196"/>
                  </a:cubicBezTo>
                  <a:cubicBezTo>
                    <a:pt x="12" y="198"/>
                    <a:pt x="12" y="201"/>
                    <a:pt x="12" y="204"/>
                  </a:cubicBezTo>
                  <a:cubicBezTo>
                    <a:pt x="12" y="206"/>
                    <a:pt x="13" y="209"/>
                    <a:pt x="13" y="212"/>
                  </a:cubicBezTo>
                  <a:cubicBezTo>
                    <a:pt x="15" y="222"/>
                    <a:pt x="18" y="233"/>
                    <a:pt x="22" y="243"/>
                  </a:cubicBezTo>
                  <a:cubicBezTo>
                    <a:pt x="25" y="253"/>
                    <a:pt x="28" y="263"/>
                    <a:pt x="32" y="272"/>
                  </a:cubicBezTo>
                  <a:cubicBezTo>
                    <a:pt x="35" y="281"/>
                    <a:pt x="39" y="290"/>
                    <a:pt x="42" y="297"/>
                  </a:cubicBezTo>
                  <a:cubicBezTo>
                    <a:pt x="46" y="305"/>
                    <a:pt x="49" y="312"/>
                    <a:pt x="52" y="319"/>
                  </a:cubicBezTo>
                  <a:cubicBezTo>
                    <a:pt x="53" y="322"/>
                    <a:pt x="55" y="325"/>
                    <a:pt x="56" y="328"/>
                  </a:cubicBezTo>
                  <a:cubicBezTo>
                    <a:pt x="58" y="330"/>
                    <a:pt x="59" y="333"/>
                    <a:pt x="60" y="335"/>
                  </a:cubicBezTo>
                  <a:cubicBezTo>
                    <a:pt x="63" y="339"/>
                    <a:pt x="64" y="343"/>
                    <a:pt x="66" y="345"/>
                  </a:cubicBezTo>
                  <a:cubicBezTo>
                    <a:pt x="67" y="347"/>
                    <a:pt x="68" y="348"/>
                    <a:pt x="68" y="348"/>
                  </a:cubicBezTo>
                  <a:cubicBezTo>
                    <a:pt x="68" y="348"/>
                    <a:pt x="67" y="347"/>
                    <a:pt x="65" y="345"/>
                  </a:cubicBezTo>
                  <a:cubicBezTo>
                    <a:pt x="64" y="343"/>
                    <a:pt x="61" y="340"/>
                    <a:pt x="58" y="336"/>
                  </a:cubicBezTo>
                  <a:cubicBezTo>
                    <a:pt x="57" y="334"/>
                    <a:pt x="55" y="332"/>
                    <a:pt x="53" y="329"/>
                  </a:cubicBezTo>
                  <a:cubicBezTo>
                    <a:pt x="51" y="327"/>
                    <a:pt x="50" y="324"/>
                    <a:pt x="48" y="321"/>
                  </a:cubicBezTo>
                  <a:cubicBezTo>
                    <a:pt x="46" y="318"/>
                    <a:pt x="44" y="315"/>
                    <a:pt x="42" y="311"/>
                  </a:cubicBezTo>
                  <a:cubicBezTo>
                    <a:pt x="40" y="308"/>
                    <a:pt x="38" y="304"/>
                    <a:pt x="36" y="300"/>
                  </a:cubicBezTo>
                  <a:cubicBezTo>
                    <a:pt x="32" y="293"/>
                    <a:pt x="28" y="284"/>
                    <a:pt x="24" y="275"/>
                  </a:cubicBezTo>
                  <a:cubicBezTo>
                    <a:pt x="19" y="266"/>
                    <a:pt x="15" y="257"/>
                    <a:pt x="11" y="246"/>
                  </a:cubicBezTo>
                  <a:cubicBezTo>
                    <a:pt x="8" y="236"/>
                    <a:pt x="4" y="225"/>
                    <a:pt x="2" y="214"/>
                  </a:cubicBezTo>
                  <a:cubicBezTo>
                    <a:pt x="1" y="210"/>
                    <a:pt x="1" y="208"/>
                    <a:pt x="0" y="205"/>
                  </a:cubicBezTo>
                  <a:cubicBezTo>
                    <a:pt x="0" y="202"/>
                    <a:pt x="0" y="199"/>
                    <a:pt x="0" y="196"/>
                  </a:cubicBezTo>
                  <a:cubicBezTo>
                    <a:pt x="0" y="190"/>
                    <a:pt x="0" y="184"/>
                    <a:pt x="1" y="178"/>
                  </a:cubicBezTo>
                  <a:cubicBezTo>
                    <a:pt x="3" y="154"/>
                    <a:pt x="8" y="132"/>
                    <a:pt x="14" y="111"/>
                  </a:cubicBezTo>
                  <a:cubicBezTo>
                    <a:pt x="17" y="100"/>
                    <a:pt x="20" y="90"/>
                    <a:pt x="23" y="81"/>
                  </a:cubicBezTo>
                  <a:cubicBezTo>
                    <a:pt x="26" y="71"/>
                    <a:pt x="29" y="62"/>
                    <a:pt x="31" y="54"/>
                  </a:cubicBezTo>
                  <a:cubicBezTo>
                    <a:pt x="37" y="38"/>
                    <a:pt x="42" y="24"/>
                    <a:pt x="46" y="15"/>
                  </a:cubicBezTo>
                  <a:cubicBezTo>
                    <a:pt x="50" y="6"/>
                    <a:pt x="52" y="0"/>
                    <a:pt x="52"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1" name="Freeform 126"/>
            <p:cNvSpPr/>
            <p:nvPr/>
          </p:nvSpPr>
          <p:spPr bwMode="auto">
            <a:xfrm>
              <a:off x="5167313" y="3721100"/>
              <a:ext cx="196850" cy="46038"/>
            </a:xfrm>
            <a:custGeom>
              <a:avLst/>
              <a:gdLst>
                <a:gd name="T0" fmla="*/ 0 w 92"/>
                <a:gd name="T1" fmla="*/ 21 h 21"/>
                <a:gd name="T2" fmla="*/ 3 w 92"/>
                <a:gd name="T3" fmla="*/ 18 h 21"/>
                <a:gd name="T4" fmla="*/ 12 w 92"/>
                <a:gd name="T5" fmla="*/ 12 h 21"/>
                <a:gd name="T6" fmla="*/ 27 w 92"/>
                <a:gd name="T7" fmla="*/ 6 h 21"/>
                <a:gd name="T8" fmla="*/ 44 w 92"/>
                <a:gd name="T9" fmla="*/ 2 h 21"/>
                <a:gd name="T10" fmla="*/ 53 w 92"/>
                <a:gd name="T11" fmla="*/ 1 h 21"/>
                <a:gd name="T12" fmla="*/ 61 w 92"/>
                <a:gd name="T13" fmla="*/ 0 h 21"/>
                <a:gd name="T14" fmla="*/ 70 w 92"/>
                <a:gd name="T15" fmla="*/ 0 h 21"/>
                <a:gd name="T16" fmla="*/ 77 w 92"/>
                <a:gd name="T17" fmla="*/ 1 h 21"/>
                <a:gd name="T18" fmla="*/ 88 w 92"/>
                <a:gd name="T19" fmla="*/ 3 h 21"/>
                <a:gd name="T20" fmla="*/ 92 w 92"/>
                <a:gd name="T21" fmla="*/ 4 h 21"/>
                <a:gd name="T22" fmla="*/ 88 w 92"/>
                <a:gd name="T23" fmla="*/ 5 h 21"/>
                <a:gd name="T24" fmla="*/ 77 w 92"/>
                <a:gd name="T25" fmla="*/ 8 h 21"/>
                <a:gd name="T26" fmla="*/ 62 w 92"/>
                <a:gd name="T27" fmla="*/ 11 h 21"/>
                <a:gd name="T28" fmla="*/ 54 w 92"/>
                <a:gd name="T29" fmla="*/ 12 h 21"/>
                <a:gd name="T30" fmla="*/ 46 w 92"/>
                <a:gd name="T31" fmla="*/ 14 h 21"/>
                <a:gd name="T32" fmla="*/ 0 w 92"/>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21">
                  <a:moveTo>
                    <a:pt x="0" y="21"/>
                  </a:moveTo>
                  <a:cubicBezTo>
                    <a:pt x="0" y="21"/>
                    <a:pt x="1" y="20"/>
                    <a:pt x="3" y="18"/>
                  </a:cubicBezTo>
                  <a:cubicBezTo>
                    <a:pt x="5" y="16"/>
                    <a:pt x="8" y="14"/>
                    <a:pt x="12" y="12"/>
                  </a:cubicBezTo>
                  <a:cubicBezTo>
                    <a:pt x="16" y="10"/>
                    <a:pt x="21" y="8"/>
                    <a:pt x="27" y="6"/>
                  </a:cubicBezTo>
                  <a:cubicBezTo>
                    <a:pt x="32" y="4"/>
                    <a:pt x="38" y="3"/>
                    <a:pt x="44" y="2"/>
                  </a:cubicBezTo>
                  <a:cubicBezTo>
                    <a:pt x="47" y="1"/>
                    <a:pt x="50" y="1"/>
                    <a:pt x="53" y="1"/>
                  </a:cubicBezTo>
                  <a:cubicBezTo>
                    <a:pt x="56" y="0"/>
                    <a:pt x="59" y="0"/>
                    <a:pt x="61" y="0"/>
                  </a:cubicBezTo>
                  <a:cubicBezTo>
                    <a:pt x="64" y="0"/>
                    <a:pt x="67" y="0"/>
                    <a:pt x="70" y="0"/>
                  </a:cubicBezTo>
                  <a:cubicBezTo>
                    <a:pt x="72" y="0"/>
                    <a:pt x="75" y="1"/>
                    <a:pt x="77" y="1"/>
                  </a:cubicBezTo>
                  <a:cubicBezTo>
                    <a:pt x="81" y="1"/>
                    <a:pt x="85" y="2"/>
                    <a:pt x="88" y="3"/>
                  </a:cubicBezTo>
                  <a:cubicBezTo>
                    <a:pt x="90" y="4"/>
                    <a:pt x="92" y="4"/>
                    <a:pt x="92" y="4"/>
                  </a:cubicBezTo>
                  <a:cubicBezTo>
                    <a:pt x="92" y="4"/>
                    <a:pt x="90" y="5"/>
                    <a:pt x="88" y="5"/>
                  </a:cubicBezTo>
                  <a:cubicBezTo>
                    <a:pt x="85" y="6"/>
                    <a:pt x="81" y="7"/>
                    <a:pt x="77" y="8"/>
                  </a:cubicBezTo>
                  <a:cubicBezTo>
                    <a:pt x="73" y="9"/>
                    <a:pt x="68" y="10"/>
                    <a:pt x="62" y="11"/>
                  </a:cubicBezTo>
                  <a:cubicBezTo>
                    <a:pt x="60" y="11"/>
                    <a:pt x="57" y="12"/>
                    <a:pt x="54" y="12"/>
                  </a:cubicBezTo>
                  <a:cubicBezTo>
                    <a:pt x="51" y="13"/>
                    <a:pt x="49" y="13"/>
                    <a:pt x="46" y="14"/>
                  </a:cubicBezTo>
                  <a:cubicBezTo>
                    <a:pt x="23" y="17"/>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2" name="Freeform 127"/>
            <p:cNvSpPr/>
            <p:nvPr/>
          </p:nvSpPr>
          <p:spPr bwMode="auto">
            <a:xfrm>
              <a:off x="5445126" y="3640138"/>
              <a:ext cx="266700" cy="68263"/>
            </a:xfrm>
            <a:custGeom>
              <a:avLst/>
              <a:gdLst>
                <a:gd name="T0" fmla="*/ 0 w 124"/>
                <a:gd name="T1" fmla="*/ 32 h 32"/>
                <a:gd name="T2" fmla="*/ 5 w 124"/>
                <a:gd name="T3" fmla="*/ 29 h 32"/>
                <a:gd name="T4" fmla="*/ 18 w 124"/>
                <a:gd name="T5" fmla="*/ 21 h 32"/>
                <a:gd name="T6" fmla="*/ 37 w 124"/>
                <a:gd name="T7" fmla="*/ 13 h 32"/>
                <a:gd name="T8" fmla="*/ 48 w 124"/>
                <a:gd name="T9" fmla="*/ 9 h 32"/>
                <a:gd name="T10" fmla="*/ 60 w 124"/>
                <a:gd name="T11" fmla="*/ 6 h 32"/>
                <a:gd name="T12" fmla="*/ 71 w 124"/>
                <a:gd name="T13" fmla="*/ 3 h 32"/>
                <a:gd name="T14" fmla="*/ 83 w 124"/>
                <a:gd name="T15" fmla="*/ 1 h 32"/>
                <a:gd name="T16" fmla="*/ 94 w 124"/>
                <a:gd name="T17" fmla="*/ 1 h 32"/>
                <a:gd name="T18" fmla="*/ 99 w 124"/>
                <a:gd name="T19" fmla="*/ 0 h 32"/>
                <a:gd name="T20" fmla="*/ 104 w 124"/>
                <a:gd name="T21" fmla="*/ 1 h 32"/>
                <a:gd name="T22" fmla="*/ 119 w 124"/>
                <a:gd name="T23" fmla="*/ 2 h 32"/>
                <a:gd name="T24" fmla="*/ 124 w 124"/>
                <a:gd name="T25" fmla="*/ 3 h 32"/>
                <a:gd name="T26" fmla="*/ 119 w 124"/>
                <a:gd name="T27" fmla="*/ 4 h 32"/>
                <a:gd name="T28" fmla="*/ 105 w 124"/>
                <a:gd name="T29" fmla="*/ 7 h 32"/>
                <a:gd name="T30" fmla="*/ 95 w 124"/>
                <a:gd name="T31" fmla="*/ 10 h 32"/>
                <a:gd name="T32" fmla="*/ 85 w 124"/>
                <a:gd name="T33" fmla="*/ 12 h 32"/>
                <a:gd name="T34" fmla="*/ 74 w 124"/>
                <a:gd name="T35" fmla="*/ 15 h 32"/>
                <a:gd name="T36" fmla="*/ 62 w 124"/>
                <a:gd name="T37" fmla="*/ 17 h 32"/>
                <a:gd name="T38" fmla="*/ 40 w 124"/>
                <a:gd name="T39" fmla="*/ 23 h 32"/>
                <a:gd name="T40" fmla="*/ 20 w 124"/>
                <a:gd name="T41" fmla="*/ 28 h 32"/>
                <a:gd name="T42" fmla="*/ 6 w 124"/>
                <a:gd name="T43" fmla="*/ 31 h 32"/>
                <a:gd name="T44" fmla="*/ 0 w 124"/>
                <a:gd name="T4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32">
                  <a:moveTo>
                    <a:pt x="0" y="32"/>
                  </a:moveTo>
                  <a:cubicBezTo>
                    <a:pt x="0" y="32"/>
                    <a:pt x="2" y="31"/>
                    <a:pt x="5" y="29"/>
                  </a:cubicBezTo>
                  <a:cubicBezTo>
                    <a:pt x="8" y="27"/>
                    <a:pt x="12" y="24"/>
                    <a:pt x="18" y="21"/>
                  </a:cubicBezTo>
                  <a:cubicBezTo>
                    <a:pt x="23" y="18"/>
                    <a:pt x="30" y="15"/>
                    <a:pt x="37" y="13"/>
                  </a:cubicBezTo>
                  <a:cubicBezTo>
                    <a:pt x="40" y="11"/>
                    <a:pt x="44" y="10"/>
                    <a:pt x="48" y="9"/>
                  </a:cubicBezTo>
                  <a:cubicBezTo>
                    <a:pt x="52" y="8"/>
                    <a:pt x="56" y="7"/>
                    <a:pt x="60" y="6"/>
                  </a:cubicBezTo>
                  <a:cubicBezTo>
                    <a:pt x="64" y="5"/>
                    <a:pt x="68" y="4"/>
                    <a:pt x="71" y="3"/>
                  </a:cubicBezTo>
                  <a:cubicBezTo>
                    <a:pt x="75" y="2"/>
                    <a:pt x="79" y="2"/>
                    <a:pt x="83" y="1"/>
                  </a:cubicBezTo>
                  <a:cubicBezTo>
                    <a:pt x="87" y="1"/>
                    <a:pt x="91" y="1"/>
                    <a:pt x="94" y="1"/>
                  </a:cubicBezTo>
                  <a:cubicBezTo>
                    <a:pt x="96" y="1"/>
                    <a:pt x="98" y="1"/>
                    <a:pt x="99" y="0"/>
                  </a:cubicBezTo>
                  <a:cubicBezTo>
                    <a:pt x="101" y="0"/>
                    <a:pt x="103" y="1"/>
                    <a:pt x="104" y="1"/>
                  </a:cubicBezTo>
                  <a:cubicBezTo>
                    <a:pt x="110" y="1"/>
                    <a:pt x="115" y="1"/>
                    <a:pt x="119" y="2"/>
                  </a:cubicBezTo>
                  <a:cubicBezTo>
                    <a:pt x="122" y="2"/>
                    <a:pt x="124" y="3"/>
                    <a:pt x="124" y="3"/>
                  </a:cubicBezTo>
                  <a:cubicBezTo>
                    <a:pt x="124" y="3"/>
                    <a:pt x="122" y="3"/>
                    <a:pt x="119" y="4"/>
                  </a:cubicBezTo>
                  <a:cubicBezTo>
                    <a:pt x="116" y="5"/>
                    <a:pt x="111" y="6"/>
                    <a:pt x="105" y="7"/>
                  </a:cubicBezTo>
                  <a:cubicBezTo>
                    <a:pt x="102" y="8"/>
                    <a:pt x="99" y="9"/>
                    <a:pt x="95" y="10"/>
                  </a:cubicBezTo>
                  <a:cubicBezTo>
                    <a:pt x="92" y="10"/>
                    <a:pt x="89" y="11"/>
                    <a:pt x="85" y="12"/>
                  </a:cubicBezTo>
                  <a:cubicBezTo>
                    <a:pt x="81" y="13"/>
                    <a:pt x="78" y="14"/>
                    <a:pt x="74" y="15"/>
                  </a:cubicBezTo>
                  <a:cubicBezTo>
                    <a:pt x="70" y="15"/>
                    <a:pt x="66" y="16"/>
                    <a:pt x="62" y="17"/>
                  </a:cubicBezTo>
                  <a:cubicBezTo>
                    <a:pt x="55" y="19"/>
                    <a:pt x="47" y="21"/>
                    <a:pt x="40" y="23"/>
                  </a:cubicBezTo>
                  <a:cubicBezTo>
                    <a:pt x="33" y="25"/>
                    <a:pt x="26" y="26"/>
                    <a:pt x="20" y="28"/>
                  </a:cubicBezTo>
                  <a:cubicBezTo>
                    <a:pt x="14" y="29"/>
                    <a:pt x="9" y="30"/>
                    <a:pt x="6" y="31"/>
                  </a:cubicBezTo>
                  <a:cubicBezTo>
                    <a:pt x="3" y="32"/>
                    <a:pt x="0" y="32"/>
                    <a:pt x="0" y="32"/>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3" name="Freeform 128"/>
            <p:cNvSpPr/>
            <p:nvPr/>
          </p:nvSpPr>
          <p:spPr bwMode="auto">
            <a:xfrm>
              <a:off x="5783263" y="3549650"/>
              <a:ext cx="428625" cy="96838"/>
            </a:xfrm>
            <a:custGeom>
              <a:avLst/>
              <a:gdLst>
                <a:gd name="T0" fmla="*/ 0 w 200"/>
                <a:gd name="T1" fmla="*/ 45 h 45"/>
                <a:gd name="T2" fmla="*/ 2 w 200"/>
                <a:gd name="T3" fmla="*/ 43 h 45"/>
                <a:gd name="T4" fmla="*/ 7 w 200"/>
                <a:gd name="T5" fmla="*/ 39 h 45"/>
                <a:gd name="T6" fmla="*/ 16 w 200"/>
                <a:gd name="T7" fmla="*/ 33 h 45"/>
                <a:gd name="T8" fmla="*/ 28 w 200"/>
                <a:gd name="T9" fmla="*/ 26 h 45"/>
                <a:gd name="T10" fmla="*/ 42 w 200"/>
                <a:gd name="T11" fmla="*/ 20 h 45"/>
                <a:gd name="T12" fmla="*/ 59 w 200"/>
                <a:gd name="T13" fmla="*/ 14 h 45"/>
                <a:gd name="T14" fmla="*/ 77 w 200"/>
                <a:gd name="T15" fmla="*/ 9 h 45"/>
                <a:gd name="T16" fmla="*/ 87 w 200"/>
                <a:gd name="T17" fmla="*/ 7 h 45"/>
                <a:gd name="T18" fmla="*/ 96 w 200"/>
                <a:gd name="T19" fmla="*/ 5 h 45"/>
                <a:gd name="T20" fmla="*/ 116 w 200"/>
                <a:gd name="T21" fmla="*/ 3 h 45"/>
                <a:gd name="T22" fmla="*/ 125 w 200"/>
                <a:gd name="T23" fmla="*/ 2 h 45"/>
                <a:gd name="T24" fmla="*/ 134 w 200"/>
                <a:gd name="T25" fmla="*/ 1 h 45"/>
                <a:gd name="T26" fmla="*/ 152 w 200"/>
                <a:gd name="T27" fmla="*/ 0 h 45"/>
                <a:gd name="T28" fmla="*/ 168 w 200"/>
                <a:gd name="T29" fmla="*/ 1 h 45"/>
                <a:gd name="T30" fmla="*/ 181 w 200"/>
                <a:gd name="T31" fmla="*/ 1 h 45"/>
                <a:gd name="T32" fmla="*/ 191 w 200"/>
                <a:gd name="T33" fmla="*/ 2 h 45"/>
                <a:gd name="T34" fmla="*/ 200 w 200"/>
                <a:gd name="T35" fmla="*/ 3 h 45"/>
                <a:gd name="T36" fmla="*/ 191 w 200"/>
                <a:gd name="T37" fmla="*/ 5 h 45"/>
                <a:gd name="T38" fmla="*/ 168 w 200"/>
                <a:gd name="T39" fmla="*/ 7 h 45"/>
                <a:gd name="T40" fmla="*/ 153 w 200"/>
                <a:gd name="T41" fmla="*/ 9 h 45"/>
                <a:gd name="T42" fmla="*/ 135 w 200"/>
                <a:gd name="T43" fmla="*/ 12 h 45"/>
                <a:gd name="T44" fmla="*/ 126 w 200"/>
                <a:gd name="T45" fmla="*/ 13 h 45"/>
                <a:gd name="T46" fmla="*/ 117 w 200"/>
                <a:gd name="T47" fmla="*/ 14 h 45"/>
                <a:gd name="T48" fmla="*/ 98 w 200"/>
                <a:gd name="T49" fmla="*/ 17 h 45"/>
                <a:gd name="T50" fmla="*/ 89 w 200"/>
                <a:gd name="T51" fmla="*/ 19 h 45"/>
                <a:gd name="T52" fmla="*/ 80 w 200"/>
                <a:gd name="T53" fmla="*/ 20 h 45"/>
                <a:gd name="T54" fmla="*/ 70 w 200"/>
                <a:gd name="T55" fmla="*/ 22 h 45"/>
                <a:gd name="T56" fmla="*/ 62 w 200"/>
                <a:gd name="T57" fmla="*/ 24 h 45"/>
                <a:gd name="T58" fmla="*/ 45 w 200"/>
                <a:gd name="T59" fmla="*/ 28 h 45"/>
                <a:gd name="T60" fmla="*/ 30 w 200"/>
                <a:gd name="T61" fmla="*/ 33 h 45"/>
                <a:gd name="T62" fmla="*/ 18 w 200"/>
                <a:gd name="T63" fmla="*/ 37 h 45"/>
                <a:gd name="T64" fmla="*/ 8 w 200"/>
                <a:gd name="T65" fmla="*/ 41 h 45"/>
                <a:gd name="T66" fmla="*/ 0 w 200"/>
                <a:gd name="T6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45">
                  <a:moveTo>
                    <a:pt x="0" y="45"/>
                  </a:moveTo>
                  <a:cubicBezTo>
                    <a:pt x="0" y="45"/>
                    <a:pt x="1" y="44"/>
                    <a:pt x="2" y="43"/>
                  </a:cubicBezTo>
                  <a:cubicBezTo>
                    <a:pt x="3" y="42"/>
                    <a:pt x="5" y="40"/>
                    <a:pt x="7" y="39"/>
                  </a:cubicBezTo>
                  <a:cubicBezTo>
                    <a:pt x="9" y="37"/>
                    <a:pt x="12" y="35"/>
                    <a:pt x="16" y="33"/>
                  </a:cubicBezTo>
                  <a:cubicBezTo>
                    <a:pt x="19" y="31"/>
                    <a:pt x="23" y="28"/>
                    <a:pt x="28" y="26"/>
                  </a:cubicBezTo>
                  <a:cubicBezTo>
                    <a:pt x="32" y="24"/>
                    <a:pt x="37" y="22"/>
                    <a:pt x="42" y="20"/>
                  </a:cubicBezTo>
                  <a:cubicBezTo>
                    <a:pt x="47" y="18"/>
                    <a:pt x="53" y="16"/>
                    <a:pt x="59" y="14"/>
                  </a:cubicBezTo>
                  <a:cubicBezTo>
                    <a:pt x="65" y="12"/>
                    <a:pt x="71" y="10"/>
                    <a:pt x="77" y="9"/>
                  </a:cubicBezTo>
                  <a:cubicBezTo>
                    <a:pt x="80" y="8"/>
                    <a:pt x="83" y="8"/>
                    <a:pt x="87" y="7"/>
                  </a:cubicBezTo>
                  <a:cubicBezTo>
                    <a:pt x="90" y="6"/>
                    <a:pt x="93" y="6"/>
                    <a:pt x="96" y="5"/>
                  </a:cubicBezTo>
                  <a:cubicBezTo>
                    <a:pt x="103" y="4"/>
                    <a:pt x="109" y="3"/>
                    <a:pt x="116" y="3"/>
                  </a:cubicBezTo>
                  <a:cubicBezTo>
                    <a:pt x="119" y="2"/>
                    <a:pt x="122" y="2"/>
                    <a:pt x="125" y="2"/>
                  </a:cubicBezTo>
                  <a:cubicBezTo>
                    <a:pt x="128" y="1"/>
                    <a:pt x="131" y="1"/>
                    <a:pt x="134" y="1"/>
                  </a:cubicBezTo>
                  <a:cubicBezTo>
                    <a:pt x="141" y="1"/>
                    <a:pt x="146" y="0"/>
                    <a:pt x="152" y="0"/>
                  </a:cubicBezTo>
                  <a:cubicBezTo>
                    <a:pt x="158" y="0"/>
                    <a:pt x="163" y="0"/>
                    <a:pt x="168" y="1"/>
                  </a:cubicBezTo>
                  <a:cubicBezTo>
                    <a:pt x="173" y="1"/>
                    <a:pt x="177" y="1"/>
                    <a:pt x="181" y="1"/>
                  </a:cubicBezTo>
                  <a:cubicBezTo>
                    <a:pt x="185" y="2"/>
                    <a:pt x="188" y="2"/>
                    <a:pt x="191" y="2"/>
                  </a:cubicBezTo>
                  <a:cubicBezTo>
                    <a:pt x="197" y="3"/>
                    <a:pt x="200" y="3"/>
                    <a:pt x="200" y="3"/>
                  </a:cubicBezTo>
                  <a:cubicBezTo>
                    <a:pt x="200" y="3"/>
                    <a:pt x="197" y="4"/>
                    <a:pt x="191" y="5"/>
                  </a:cubicBezTo>
                  <a:cubicBezTo>
                    <a:pt x="186" y="5"/>
                    <a:pt x="178" y="6"/>
                    <a:pt x="168" y="7"/>
                  </a:cubicBezTo>
                  <a:cubicBezTo>
                    <a:pt x="163" y="8"/>
                    <a:pt x="158" y="9"/>
                    <a:pt x="153" y="9"/>
                  </a:cubicBezTo>
                  <a:cubicBezTo>
                    <a:pt x="147" y="10"/>
                    <a:pt x="141" y="11"/>
                    <a:pt x="135" y="12"/>
                  </a:cubicBezTo>
                  <a:cubicBezTo>
                    <a:pt x="132" y="12"/>
                    <a:pt x="129" y="12"/>
                    <a:pt x="126" y="13"/>
                  </a:cubicBezTo>
                  <a:cubicBezTo>
                    <a:pt x="123" y="13"/>
                    <a:pt x="120" y="14"/>
                    <a:pt x="117" y="14"/>
                  </a:cubicBezTo>
                  <a:cubicBezTo>
                    <a:pt x="111" y="15"/>
                    <a:pt x="105" y="16"/>
                    <a:pt x="98" y="17"/>
                  </a:cubicBezTo>
                  <a:cubicBezTo>
                    <a:pt x="95" y="18"/>
                    <a:pt x="92" y="18"/>
                    <a:pt x="89" y="19"/>
                  </a:cubicBezTo>
                  <a:cubicBezTo>
                    <a:pt x="86" y="19"/>
                    <a:pt x="83" y="20"/>
                    <a:pt x="80" y="20"/>
                  </a:cubicBezTo>
                  <a:cubicBezTo>
                    <a:pt x="77" y="21"/>
                    <a:pt x="73" y="22"/>
                    <a:pt x="70" y="22"/>
                  </a:cubicBezTo>
                  <a:cubicBezTo>
                    <a:pt x="67" y="23"/>
                    <a:pt x="64" y="24"/>
                    <a:pt x="62" y="24"/>
                  </a:cubicBezTo>
                  <a:cubicBezTo>
                    <a:pt x="56" y="25"/>
                    <a:pt x="50" y="27"/>
                    <a:pt x="45" y="28"/>
                  </a:cubicBezTo>
                  <a:cubicBezTo>
                    <a:pt x="40" y="30"/>
                    <a:pt x="35" y="31"/>
                    <a:pt x="30" y="33"/>
                  </a:cubicBezTo>
                  <a:cubicBezTo>
                    <a:pt x="26" y="34"/>
                    <a:pt x="21" y="36"/>
                    <a:pt x="18" y="37"/>
                  </a:cubicBezTo>
                  <a:cubicBezTo>
                    <a:pt x="14" y="38"/>
                    <a:pt x="11" y="40"/>
                    <a:pt x="8" y="41"/>
                  </a:cubicBezTo>
                  <a:cubicBezTo>
                    <a:pt x="3" y="43"/>
                    <a:pt x="0" y="45"/>
                    <a:pt x="0" y="45"/>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4" name="Freeform 129"/>
            <p:cNvSpPr/>
            <p:nvPr/>
          </p:nvSpPr>
          <p:spPr bwMode="auto">
            <a:xfrm>
              <a:off x="6389688" y="3487738"/>
              <a:ext cx="336550" cy="31750"/>
            </a:xfrm>
            <a:custGeom>
              <a:avLst/>
              <a:gdLst>
                <a:gd name="T0" fmla="*/ 0 w 158"/>
                <a:gd name="T1" fmla="*/ 15 h 15"/>
                <a:gd name="T2" fmla="*/ 7 w 158"/>
                <a:gd name="T3" fmla="*/ 12 h 15"/>
                <a:gd name="T4" fmla="*/ 24 w 158"/>
                <a:gd name="T5" fmla="*/ 7 h 15"/>
                <a:gd name="T6" fmla="*/ 36 w 158"/>
                <a:gd name="T7" fmla="*/ 5 h 15"/>
                <a:gd name="T8" fmla="*/ 50 w 158"/>
                <a:gd name="T9" fmla="*/ 3 h 15"/>
                <a:gd name="T10" fmla="*/ 64 w 158"/>
                <a:gd name="T11" fmla="*/ 1 h 15"/>
                <a:gd name="T12" fmla="*/ 79 w 158"/>
                <a:gd name="T13" fmla="*/ 0 h 15"/>
                <a:gd name="T14" fmla="*/ 94 w 158"/>
                <a:gd name="T15" fmla="*/ 0 h 15"/>
                <a:gd name="T16" fmla="*/ 109 w 158"/>
                <a:gd name="T17" fmla="*/ 1 h 15"/>
                <a:gd name="T18" fmla="*/ 123 w 158"/>
                <a:gd name="T19" fmla="*/ 3 h 15"/>
                <a:gd name="T20" fmla="*/ 135 w 158"/>
                <a:gd name="T21" fmla="*/ 6 h 15"/>
                <a:gd name="T22" fmla="*/ 145 w 158"/>
                <a:gd name="T23" fmla="*/ 9 h 15"/>
                <a:gd name="T24" fmla="*/ 152 w 158"/>
                <a:gd name="T25" fmla="*/ 12 h 15"/>
                <a:gd name="T26" fmla="*/ 158 w 158"/>
                <a:gd name="T27" fmla="*/ 15 h 15"/>
                <a:gd name="T28" fmla="*/ 151 w 158"/>
                <a:gd name="T29" fmla="*/ 14 h 15"/>
                <a:gd name="T30" fmla="*/ 144 w 158"/>
                <a:gd name="T31" fmla="*/ 13 h 15"/>
                <a:gd name="T32" fmla="*/ 134 w 158"/>
                <a:gd name="T33" fmla="*/ 12 h 15"/>
                <a:gd name="T34" fmla="*/ 122 w 158"/>
                <a:gd name="T35" fmla="*/ 12 h 15"/>
                <a:gd name="T36" fmla="*/ 108 w 158"/>
                <a:gd name="T37" fmla="*/ 12 h 15"/>
                <a:gd name="T38" fmla="*/ 94 w 158"/>
                <a:gd name="T39" fmla="*/ 12 h 15"/>
                <a:gd name="T40" fmla="*/ 80 w 158"/>
                <a:gd name="T41" fmla="*/ 12 h 15"/>
                <a:gd name="T42" fmla="*/ 25 w 158"/>
                <a:gd name="T43" fmla="*/ 14 h 15"/>
                <a:gd name="T44" fmla="*/ 7 w 158"/>
                <a:gd name="T45" fmla="*/ 14 h 15"/>
                <a:gd name="T46" fmla="*/ 0 w 158"/>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15">
                  <a:moveTo>
                    <a:pt x="0" y="15"/>
                  </a:moveTo>
                  <a:cubicBezTo>
                    <a:pt x="0" y="15"/>
                    <a:pt x="3" y="14"/>
                    <a:pt x="7" y="12"/>
                  </a:cubicBezTo>
                  <a:cubicBezTo>
                    <a:pt x="11" y="11"/>
                    <a:pt x="17" y="9"/>
                    <a:pt x="24" y="7"/>
                  </a:cubicBezTo>
                  <a:cubicBezTo>
                    <a:pt x="28" y="6"/>
                    <a:pt x="32" y="5"/>
                    <a:pt x="36" y="5"/>
                  </a:cubicBezTo>
                  <a:cubicBezTo>
                    <a:pt x="41" y="4"/>
                    <a:pt x="45" y="3"/>
                    <a:pt x="50" y="3"/>
                  </a:cubicBezTo>
                  <a:cubicBezTo>
                    <a:pt x="54" y="2"/>
                    <a:pt x="59" y="1"/>
                    <a:pt x="64" y="1"/>
                  </a:cubicBezTo>
                  <a:cubicBezTo>
                    <a:pt x="69" y="0"/>
                    <a:pt x="74" y="0"/>
                    <a:pt x="79" y="0"/>
                  </a:cubicBezTo>
                  <a:cubicBezTo>
                    <a:pt x="84" y="0"/>
                    <a:pt x="89" y="0"/>
                    <a:pt x="94" y="0"/>
                  </a:cubicBezTo>
                  <a:cubicBezTo>
                    <a:pt x="99" y="0"/>
                    <a:pt x="104" y="1"/>
                    <a:pt x="109" y="1"/>
                  </a:cubicBezTo>
                  <a:cubicBezTo>
                    <a:pt x="114" y="2"/>
                    <a:pt x="118" y="2"/>
                    <a:pt x="123" y="3"/>
                  </a:cubicBezTo>
                  <a:cubicBezTo>
                    <a:pt x="127" y="4"/>
                    <a:pt x="131" y="5"/>
                    <a:pt x="135" y="6"/>
                  </a:cubicBezTo>
                  <a:cubicBezTo>
                    <a:pt x="138" y="7"/>
                    <a:pt x="142" y="8"/>
                    <a:pt x="145" y="9"/>
                  </a:cubicBezTo>
                  <a:cubicBezTo>
                    <a:pt x="148" y="9"/>
                    <a:pt x="150" y="11"/>
                    <a:pt x="152" y="12"/>
                  </a:cubicBezTo>
                  <a:cubicBezTo>
                    <a:pt x="156" y="13"/>
                    <a:pt x="158" y="15"/>
                    <a:pt x="158" y="15"/>
                  </a:cubicBezTo>
                  <a:cubicBezTo>
                    <a:pt x="158" y="15"/>
                    <a:pt x="156" y="14"/>
                    <a:pt x="151" y="14"/>
                  </a:cubicBezTo>
                  <a:cubicBezTo>
                    <a:pt x="149" y="14"/>
                    <a:pt x="147" y="13"/>
                    <a:pt x="144" y="13"/>
                  </a:cubicBezTo>
                  <a:cubicBezTo>
                    <a:pt x="141" y="13"/>
                    <a:pt x="137" y="13"/>
                    <a:pt x="134" y="12"/>
                  </a:cubicBezTo>
                  <a:cubicBezTo>
                    <a:pt x="130" y="12"/>
                    <a:pt x="126" y="12"/>
                    <a:pt x="122" y="12"/>
                  </a:cubicBezTo>
                  <a:cubicBezTo>
                    <a:pt x="117" y="12"/>
                    <a:pt x="113" y="12"/>
                    <a:pt x="108" y="12"/>
                  </a:cubicBezTo>
                  <a:cubicBezTo>
                    <a:pt x="104" y="12"/>
                    <a:pt x="99" y="12"/>
                    <a:pt x="94" y="12"/>
                  </a:cubicBezTo>
                  <a:cubicBezTo>
                    <a:pt x="89" y="12"/>
                    <a:pt x="85" y="12"/>
                    <a:pt x="80" y="12"/>
                  </a:cubicBezTo>
                  <a:cubicBezTo>
                    <a:pt x="60" y="13"/>
                    <a:pt x="40" y="14"/>
                    <a:pt x="25" y="14"/>
                  </a:cubicBezTo>
                  <a:cubicBezTo>
                    <a:pt x="18" y="14"/>
                    <a:pt x="12" y="14"/>
                    <a:pt x="7" y="14"/>
                  </a:cubicBezTo>
                  <a:cubicBezTo>
                    <a:pt x="3" y="15"/>
                    <a:pt x="0" y="15"/>
                    <a:pt x="0" y="15"/>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5" name="Freeform 130"/>
            <p:cNvSpPr/>
            <p:nvPr/>
          </p:nvSpPr>
          <p:spPr bwMode="auto">
            <a:xfrm>
              <a:off x="5584826" y="4081463"/>
              <a:ext cx="695325" cy="142875"/>
            </a:xfrm>
            <a:custGeom>
              <a:avLst/>
              <a:gdLst>
                <a:gd name="T0" fmla="*/ 325 w 325"/>
                <a:gd name="T1" fmla="*/ 12 h 67"/>
                <a:gd name="T2" fmla="*/ 274 w 325"/>
                <a:gd name="T3" fmla="*/ 15 h 67"/>
                <a:gd name="T4" fmla="*/ 249 w 325"/>
                <a:gd name="T5" fmla="*/ 16 h 67"/>
                <a:gd name="T6" fmla="*/ 221 w 325"/>
                <a:gd name="T7" fmla="*/ 19 h 67"/>
                <a:gd name="T8" fmla="*/ 191 w 325"/>
                <a:gd name="T9" fmla="*/ 22 h 67"/>
                <a:gd name="T10" fmla="*/ 161 w 325"/>
                <a:gd name="T11" fmla="*/ 26 h 67"/>
                <a:gd name="T12" fmla="*/ 130 w 325"/>
                <a:gd name="T13" fmla="*/ 31 h 67"/>
                <a:gd name="T14" fmla="*/ 101 w 325"/>
                <a:gd name="T15" fmla="*/ 36 h 67"/>
                <a:gd name="T16" fmla="*/ 73 w 325"/>
                <a:gd name="T17" fmla="*/ 43 h 67"/>
                <a:gd name="T18" fmla="*/ 49 w 325"/>
                <a:gd name="T19" fmla="*/ 49 h 67"/>
                <a:gd name="T20" fmla="*/ 29 w 325"/>
                <a:gd name="T21" fmla="*/ 56 h 67"/>
                <a:gd name="T22" fmla="*/ 14 w 325"/>
                <a:gd name="T23" fmla="*/ 61 h 67"/>
                <a:gd name="T24" fmla="*/ 0 w 325"/>
                <a:gd name="T25" fmla="*/ 67 h 67"/>
                <a:gd name="T26" fmla="*/ 0 w 325"/>
                <a:gd name="T27" fmla="*/ 65 h 67"/>
                <a:gd name="T28" fmla="*/ 13 w 325"/>
                <a:gd name="T29" fmla="*/ 60 h 67"/>
                <a:gd name="T30" fmla="*/ 28 w 325"/>
                <a:gd name="T31" fmla="*/ 54 h 67"/>
                <a:gd name="T32" fmla="*/ 48 w 325"/>
                <a:gd name="T33" fmla="*/ 46 h 67"/>
                <a:gd name="T34" fmla="*/ 72 w 325"/>
                <a:gd name="T35" fmla="*/ 39 h 67"/>
                <a:gd name="T36" fmla="*/ 100 w 325"/>
                <a:gd name="T37" fmla="*/ 32 h 67"/>
                <a:gd name="T38" fmla="*/ 129 w 325"/>
                <a:gd name="T39" fmla="*/ 25 h 67"/>
                <a:gd name="T40" fmla="*/ 160 w 325"/>
                <a:gd name="T41" fmla="*/ 20 h 67"/>
                <a:gd name="T42" fmla="*/ 190 w 325"/>
                <a:gd name="T43" fmla="*/ 15 h 67"/>
                <a:gd name="T44" fmla="*/ 220 w 325"/>
                <a:gd name="T45" fmla="*/ 10 h 67"/>
                <a:gd name="T46" fmla="*/ 248 w 325"/>
                <a:gd name="T47" fmla="*/ 7 h 67"/>
                <a:gd name="T48" fmla="*/ 273 w 325"/>
                <a:gd name="T49" fmla="*/ 4 h 67"/>
                <a:gd name="T50" fmla="*/ 325 w 325"/>
                <a:gd name="T51" fmla="*/ 0 h 67"/>
                <a:gd name="T52" fmla="*/ 325 w 325"/>
                <a:gd name="T5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67">
                  <a:moveTo>
                    <a:pt x="325" y="12"/>
                  </a:moveTo>
                  <a:cubicBezTo>
                    <a:pt x="325" y="12"/>
                    <a:pt x="305" y="13"/>
                    <a:pt x="274" y="15"/>
                  </a:cubicBezTo>
                  <a:cubicBezTo>
                    <a:pt x="266" y="15"/>
                    <a:pt x="258" y="16"/>
                    <a:pt x="249" y="16"/>
                  </a:cubicBezTo>
                  <a:cubicBezTo>
                    <a:pt x="240" y="17"/>
                    <a:pt x="231" y="18"/>
                    <a:pt x="221" y="19"/>
                  </a:cubicBezTo>
                  <a:cubicBezTo>
                    <a:pt x="211" y="20"/>
                    <a:pt x="201" y="21"/>
                    <a:pt x="191" y="22"/>
                  </a:cubicBezTo>
                  <a:cubicBezTo>
                    <a:pt x="181" y="23"/>
                    <a:pt x="171" y="25"/>
                    <a:pt x="161" y="26"/>
                  </a:cubicBezTo>
                  <a:cubicBezTo>
                    <a:pt x="150" y="27"/>
                    <a:pt x="140" y="29"/>
                    <a:pt x="130" y="31"/>
                  </a:cubicBezTo>
                  <a:cubicBezTo>
                    <a:pt x="120" y="33"/>
                    <a:pt x="110" y="35"/>
                    <a:pt x="101" y="36"/>
                  </a:cubicBezTo>
                  <a:cubicBezTo>
                    <a:pt x="91" y="39"/>
                    <a:pt x="82" y="41"/>
                    <a:pt x="73" y="43"/>
                  </a:cubicBezTo>
                  <a:cubicBezTo>
                    <a:pt x="65" y="45"/>
                    <a:pt x="57" y="47"/>
                    <a:pt x="49" y="49"/>
                  </a:cubicBezTo>
                  <a:cubicBezTo>
                    <a:pt x="42" y="52"/>
                    <a:pt x="35" y="54"/>
                    <a:pt x="29" y="56"/>
                  </a:cubicBezTo>
                  <a:cubicBezTo>
                    <a:pt x="23" y="57"/>
                    <a:pt x="18" y="60"/>
                    <a:pt x="14" y="61"/>
                  </a:cubicBezTo>
                  <a:cubicBezTo>
                    <a:pt x="5" y="65"/>
                    <a:pt x="0" y="67"/>
                    <a:pt x="0" y="67"/>
                  </a:cubicBezTo>
                  <a:cubicBezTo>
                    <a:pt x="0" y="65"/>
                    <a:pt x="0" y="65"/>
                    <a:pt x="0" y="65"/>
                  </a:cubicBezTo>
                  <a:cubicBezTo>
                    <a:pt x="0" y="65"/>
                    <a:pt x="5" y="63"/>
                    <a:pt x="13" y="60"/>
                  </a:cubicBezTo>
                  <a:cubicBezTo>
                    <a:pt x="17" y="58"/>
                    <a:pt x="22" y="56"/>
                    <a:pt x="28" y="54"/>
                  </a:cubicBezTo>
                  <a:cubicBezTo>
                    <a:pt x="34" y="51"/>
                    <a:pt x="41" y="49"/>
                    <a:pt x="48" y="46"/>
                  </a:cubicBezTo>
                  <a:cubicBezTo>
                    <a:pt x="56" y="44"/>
                    <a:pt x="64" y="42"/>
                    <a:pt x="72" y="39"/>
                  </a:cubicBezTo>
                  <a:cubicBezTo>
                    <a:pt x="81" y="37"/>
                    <a:pt x="90" y="34"/>
                    <a:pt x="100" y="32"/>
                  </a:cubicBezTo>
                  <a:cubicBezTo>
                    <a:pt x="109" y="30"/>
                    <a:pt x="119" y="28"/>
                    <a:pt x="129" y="25"/>
                  </a:cubicBezTo>
                  <a:cubicBezTo>
                    <a:pt x="139" y="23"/>
                    <a:pt x="149" y="21"/>
                    <a:pt x="160" y="20"/>
                  </a:cubicBezTo>
                  <a:cubicBezTo>
                    <a:pt x="170" y="18"/>
                    <a:pt x="180" y="16"/>
                    <a:pt x="190" y="15"/>
                  </a:cubicBezTo>
                  <a:cubicBezTo>
                    <a:pt x="200" y="13"/>
                    <a:pt x="210" y="12"/>
                    <a:pt x="220" y="10"/>
                  </a:cubicBezTo>
                  <a:cubicBezTo>
                    <a:pt x="230" y="9"/>
                    <a:pt x="239" y="8"/>
                    <a:pt x="248" y="7"/>
                  </a:cubicBezTo>
                  <a:cubicBezTo>
                    <a:pt x="257" y="6"/>
                    <a:pt x="265" y="5"/>
                    <a:pt x="273" y="4"/>
                  </a:cubicBezTo>
                  <a:cubicBezTo>
                    <a:pt x="304" y="1"/>
                    <a:pt x="325" y="0"/>
                    <a:pt x="325" y="0"/>
                  </a:cubicBezTo>
                  <a:lnTo>
                    <a:pt x="32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6" name="Freeform 131"/>
            <p:cNvSpPr/>
            <p:nvPr/>
          </p:nvSpPr>
          <p:spPr bwMode="auto">
            <a:xfrm>
              <a:off x="5992813" y="3690938"/>
              <a:ext cx="800100" cy="1008063"/>
            </a:xfrm>
            <a:custGeom>
              <a:avLst/>
              <a:gdLst>
                <a:gd name="T0" fmla="*/ 203 w 374"/>
                <a:gd name="T1" fmla="*/ 24 h 470"/>
                <a:gd name="T2" fmla="*/ 121 w 374"/>
                <a:gd name="T3" fmla="*/ 24 h 470"/>
                <a:gd name="T4" fmla="*/ 59 w 374"/>
                <a:gd name="T5" fmla="*/ 22 h 470"/>
                <a:gd name="T6" fmla="*/ 37 w 374"/>
                <a:gd name="T7" fmla="*/ 22 h 470"/>
                <a:gd name="T8" fmla="*/ 28 w 374"/>
                <a:gd name="T9" fmla="*/ 26 h 470"/>
                <a:gd name="T10" fmla="*/ 20 w 374"/>
                <a:gd name="T11" fmla="*/ 36 h 470"/>
                <a:gd name="T12" fmla="*/ 13 w 374"/>
                <a:gd name="T13" fmla="*/ 53 h 470"/>
                <a:gd name="T14" fmla="*/ 10 w 374"/>
                <a:gd name="T15" fmla="*/ 72 h 470"/>
                <a:gd name="T16" fmla="*/ 10 w 374"/>
                <a:gd name="T17" fmla="*/ 87 h 470"/>
                <a:gd name="T18" fmla="*/ 11 w 374"/>
                <a:gd name="T19" fmla="*/ 110 h 470"/>
                <a:gd name="T20" fmla="*/ 12 w 374"/>
                <a:gd name="T21" fmla="*/ 123 h 470"/>
                <a:gd name="T22" fmla="*/ 42 w 374"/>
                <a:gd name="T23" fmla="*/ 145 h 470"/>
                <a:gd name="T24" fmla="*/ 75 w 374"/>
                <a:gd name="T25" fmla="*/ 162 h 470"/>
                <a:gd name="T26" fmla="*/ 111 w 374"/>
                <a:gd name="T27" fmla="*/ 175 h 470"/>
                <a:gd name="T28" fmla="*/ 147 w 374"/>
                <a:gd name="T29" fmla="*/ 184 h 470"/>
                <a:gd name="T30" fmla="*/ 185 w 374"/>
                <a:gd name="T31" fmla="*/ 190 h 470"/>
                <a:gd name="T32" fmla="*/ 204 w 374"/>
                <a:gd name="T33" fmla="*/ 199 h 470"/>
                <a:gd name="T34" fmla="*/ 157 w 374"/>
                <a:gd name="T35" fmla="*/ 217 h 470"/>
                <a:gd name="T36" fmla="*/ 119 w 374"/>
                <a:gd name="T37" fmla="*/ 239 h 470"/>
                <a:gd name="T38" fmla="*/ 93 w 374"/>
                <a:gd name="T39" fmla="*/ 259 h 470"/>
                <a:gd name="T40" fmla="*/ 64 w 374"/>
                <a:gd name="T41" fmla="*/ 292 h 470"/>
                <a:gd name="T42" fmla="*/ 48 w 374"/>
                <a:gd name="T43" fmla="*/ 315 h 470"/>
                <a:gd name="T44" fmla="*/ 35 w 374"/>
                <a:gd name="T45" fmla="*/ 339 h 470"/>
                <a:gd name="T46" fmla="*/ 20 w 374"/>
                <a:gd name="T47" fmla="*/ 381 h 470"/>
                <a:gd name="T48" fmla="*/ 13 w 374"/>
                <a:gd name="T49" fmla="*/ 408 h 470"/>
                <a:gd name="T50" fmla="*/ 8 w 374"/>
                <a:gd name="T51" fmla="*/ 446 h 470"/>
                <a:gd name="T52" fmla="*/ 5 w 374"/>
                <a:gd name="T53" fmla="*/ 470 h 470"/>
                <a:gd name="T54" fmla="*/ 7 w 374"/>
                <a:gd name="T55" fmla="*/ 424 h 470"/>
                <a:gd name="T56" fmla="*/ 11 w 374"/>
                <a:gd name="T57" fmla="*/ 402 h 470"/>
                <a:gd name="T58" fmla="*/ 22 w 374"/>
                <a:gd name="T59" fmla="*/ 358 h 470"/>
                <a:gd name="T60" fmla="*/ 35 w 374"/>
                <a:gd name="T61" fmla="*/ 327 h 470"/>
                <a:gd name="T62" fmla="*/ 46 w 374"/>
                <a:gd name="T63" fmla="*/ 307 h 470"/>
                <a:gd name="T64" fmla="*/ 65 w 374"/>
                <a:gd name="T65" fmla="*/ 279 h 470"/>
                <a:gd name="T66" fmla="*/ 96 w 374"/>
                <a:gd name="T67" fmla="*/ 246 h 470"/>
                <a:gd name="T68" fmla="*/ 123 w 374"/>
                <a:gd name="T69" fmla="*/ 225 h 470"/>
                <a:gd name="T70" fmla="*/ 174 w 374"/>
                <a:gd name="T71" fmla="*/ 199 h 470"/>
                <a:gd name="T72" fmla="*/ 171 w 374"/>
                <a:gd name="T73" fmla="*/ 201 h 470"/>
                <a:gd name="T74" fmla="*/ 132 w 374"/>
                <a:gd name="T75" fmla="*/ 195 h 470"/>
                <a:gd name="T76" fmla="*/ 94 w 374"/>
                <a:gd name="T77" fmla="*/ 184 h 470"/>
                <a:gd name="T78" fmla="*/ 70 w 374"/>
                <a:gd name="T79" fmla="*/ 174 h 470"/>
                <a:gd name="T80" fmla="*/ 36 w 374"/>
                <a:gd name="T81" fmla="*/ 154 h 470"/>
                <a:gd name="T82" fmla="*/ 6 w 374"/>
                <a:gd name="T83" fmla="*/ 129 h 470"/>
                <a:gd name="T84" fmla="*/ 5 w 374"/>
                <a:gd name="T85" fmla="*/ 126 h 470"/>
                <a:gd name="T86" fmla="*/ 1 w 374"/>
                <a:gd name="T87" fmla="*/ 95 h 470"/>
                <a:gd name="T88" fmla="*/ 0 w 374"/>
                <a:gd name="T89" fmla="*/ 75 h 470"/>
                <a:gd name="T90" fmla="*/ 3 w 374"/>
                <a:gd name="T91" fmla="*/ 55 h 470"/>
                <a:gd name="T92" fmla="*/ 7 w 374"/>
                <a:gd name="T93" fmla="*/ 39 h 470"/>
                <a:gd name="T94" fmla="*/ 16 w 374"/>
                <a:gd name="T95" fmla="*/ 24 h 470"/>
                <a:gd name="T96" fmla="*/ 30 w 374"/>
                <a:gd name="T97" fmla="*/ 13 h 470"/>
                <a:gd name="T98" fmla="*/ 39 w 374"/>
                <a:gd name="T99" fmla="*/ 10 h 470"/>
                <a:gd name="T100" fmla="*/ 80 w 374"/>
                <a:gd name="T101" fmla="*/ 12 h 470"/>
                <a:gd name="T102" fmla="*/ 162 w 374"/>
                <a:gd name="T103" fmla="*/ 12 h 470"/>
                <a:gd name="T104" fmla="*/ 284 w 374"/>
                <a:gd name="T105" fmla="*/ 6 h 470"/>
                <a:gd name="T106" fmla="*/ 374 w 374"/>
                <a:gd name="T107" fmla="*/ 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4" h="470">
                  <a:moveTo>
                    <a:pt x="366" y="16"/>
                  </a:moveTo>
                  <a:cubicBezTo>
                    <a:pt x="339" y="18"/>
                    <a:pt x="312" y="20"/>
                    <a:pt x="284" y="21"/>
                  </a:cubicBezTo>
                  <a:cubicBezTo>
                    <a:pt x="257" y="22"/>
                    <a:pt x="230" y="23"/>
                    <a:pt x="203" y="24"/>
                  </a:cubicBezTo>
                  <a:cubicBezTo>
                    <a:pt x="182" y="24"/>
                    <a:pt x="182" y="24"/>
                    <a:pt x="182" y="24"/>
                  </a:cubicBezTo>
                  <a:cubicBezTo>
                    <a:pt x="162" y="24"/>
                    <a:pt x="162" y="24"/>
                    <a:pt x="162" y="24"/>
                  </a:cubicBezTo>
                  <a:cubicBezTo>
                    <a:pt x="148" y="25"/>
                    <a:pt x="135" y="25"/>
                    <a:pt x="121" y="24"/>
                  </a:cubicBezTo>
                  <a:cubicBezTo>
                    <a:pt x="114" y="24"/>
                    <a:pt x="107" y="24"/>
                    <a:pt x="100" y="24"/>
                  </a:cubicBezTo>
                  <a:cubicBezTo>
                    <a:pt x="94" y="24"/>
                    <a:pt x="87" y="24"/>
                    <a:pt x="80" y="23"/>
                  </a:cubicBezTo>
                  <a:cubicBezTo>
                    <a:pt x="73" y="23"/>
                    <a:pt x="66" y="23"/>
                    <a:pt x="59" y="22"/>
                  </a:cubicBezTo>
                  <a:cubicBezTo>
                    <a:pt x="39" y="21"/>
                    <a:pt x="39" y="21"/>
                    <a:pt x="39" y="21"/>
                  </a:cubicBezTo>
                  <a:cubicBezTo>
                    <a:pt x="39" y="21"/>
                    <a:pt x="39" y="21"/>
                    <a:pt x="39" y="21"/>
                  </a:cubicBezTo>
                  <a:cubicBezTo>
                    <a:pt x="39" y="21"/>
                    <a:pt x="38" y="21"/>
                    <a:pt x="37" y="22"/>
                  </a:cubicBezTo>
                  <a:cubicBezTo>
                    <a:pt x="36" y="22"/>
                    <a:pt x="35" y="22"/>
                    <a:pt x="34" y="23"/>
                  </a:cubicBezTo>
                  <a:cubicBezTo>
                    <a:pt x="33" y="23"/>
                    <a:pt x="32" y="24"/>
                    <a:pt x="31" y="24"/>
                  </a:cubicBezTo>
                  <a:cubicBezTo>
                    <a:pt x="28" y="26"/>
                    <a:pt x="28" y="26"/>
                    <a:pt x="28" y="26"/>
                  </a:cubicBezTo>
                  <a:cubicBezTo>
                    <a:pt x="27" y="27"/>
                    <a:pt x="25" y="29"/>
                    <a:pt x="24" y="31"/>
                  </a:cubicBezTo>
                  <a:cubicBezTo>
                    <a:pt x="23" y="32"/>
                    <a:pt x="22" y="32"/>
                    <a:pt x="21" y="33"/>
                  </a:cubicBezTo>
                  <a:cubicBezTo>
                    <a:pt x="20" y="36"/>
                    <a:pt x="20" y="36"/>
                    <a:pt x="20" y="36"/>
                  </a:cubicBezTo>
                  <a:cubicBezTo>
                    <a:pt x="18" y="38"/>
                    <a:pt x="18" y="41"/>
                    <a:pt x="17" y="43"/>
                  </a:cubicBezTo>
                  <a:cubicBezTo>
                    <a:pt x="15" y="45"/>
                    <a:pt x="15" y="47"/>
                    <a:pt x="14" y="50"/>
                  </a:cubicBezTo>
                  <a:cubicBezTo>
                    <a:pt x="13" y="53"/>
                    <a:pt x="13" y="53"/>
                    <a:pt x="13" y="53"/>
                  </a:cubicBezTo>
                  <a:cubicBezTo>
                    <a:pt x="12" y="57"/>
                    <a:pt x="12" y="57"/>
                    <a:pt x="12" y="57"/>
                  </a:cubicBezTo>
                  <a:cubicBezTo>
                    <a:pt x="12" y="59"/>
                    <a:pt x="11" y="62"/>
                    <a:pt x="11" y="64"/>
                  </a:cubicBezTo>
                  <a:cubicBezTo>
                    <a:pt x="10" y="72"/>
                    <a:pt x="10" y="72"/>
                    <a:pt x="10" y="72"/>
                  </a:cubicBezTo>
                  <a:cubicBezTo>
                    <a:pt x="10" y="75"/>
                    <a:pt x="10" y="75"/>
                    <a:pt x="10" y="75"/>
                  </a:cubicBezTo>
                  <a:cubicBezTo>
                    <a:pt x="10" y="79"/>
                    <a:pt x="10" y="79"/>
                    <a:pt x="10" y="79"/>
                  </a:cubicBezTo>
                  <a:cubicBezTo>
                    <a:pt x="10" y="87"/>
                    <a:pt x="10" y="87"/>
                    <a:pt x="10" y="87"/>
                  </a:cubicBezTo>
                  <a:cubicBezTo>
                    <a:pt x="10" y="89"/>
                    <a:pt x="10" y="92"/>
                    <a:pt x="10" y="94"/>
                  </a:cubicBezTo>
                  <a:cubicBezTo>
                    <a:pt x="11" y="102"/>
                    <a:pt x="11" y="102"/>
                    <a:pt x="11" y="102"/>
                  </a:cubicBezTo>
                  <a:cubicBezTo>
                    <a:pt x="11" y="105"/>
                    <a:pt x="11" y="107"/>
                    <a:pt x="11" y="110"/>
                  </a:cubicBezTo>
                  <a:cubicBezTo>
                    <a:pt x="13" y="125"/>
                    <a:pt x="13" y="125"/>
                    <a:pt x="13" y="125"/>
                  </a:cubicBezTo>
                  <a:cubicBezTo>
                    <a:pt x="12" y="123"/>
                    <a:pt x="12" y="123"/>
                    <a:pt x="12" y="123"/>
                  </a:cubicBezTo>
                  <a:cubicBezTo>
                    <a:pt x="12" y="123"/>
                    <a:pt x="12" y="123"/>
                    <a:pt x="12" y="123"/>
                  </a:cubicBezTo>
                  <a:cubicBezTo>
                    <a:pt x="15" y="125"/>
                    <a:pt x="18" y="128"/>
                    <a:pt x="21" y="131"/>
                  </a:cubicBezTo>
                  <a:cubicBezTo>
                    <a:pt x="25" y="133"/>
                    <a:pt x="28" y="136"/>
                    <a:pt x="31" y="138"/>
                  </a:cubicBezTo>
                  <a:cubicBezTo>
                    <a:pt x="35" y="141"/>
                    <a:pt x="38" y="143"/>
                    <a:pt x="42" y="145"/>
                  </a:cubicBezTo>
                  <a:cubicBezTo>
                    <a:pt x="45" y="147"/>
                    <a:pt x="49" y="149"/>
                    <a:pt x="53" y="151"/>
                  </a:cubicBezTo>
                  <a:cubicBezTo>
                    <a:pt x="56" y="153"/>
                    <a:pt x="60" y="155"/>
                    <a:pt x="64" y="157"/>
                  </a:cubicBezTo>
                  <a:cubicBezTo>
                    <a:pt x="68" y="159"/>
                    <a:pt x="72" y="160"/>
                    <a:pt x="75" y="162"/>
                  </a:cubicBezTo>
                  <a:cubicBezTo>
                    <a:pt x="79" y="164"/>
                    <a:pt x="83" y="165"/>
                    <a:pt x="87" y="167"/>
                  </a:cubicBezTo>
                  <a:cubicBezTo>
                    <a:pt x="91" y="168"/>
                    <a:pt x="95" y="170"/>
                    <a:pt x="99" y="171"/>
                  </a:cubicBezTo>
                  <a:cubicBezTo>
                    <a:pt x="111" y="175"/>
                    <a:pt x="111" y="175"/>
                    <a:pt x="111" y="175"/>
                  </a:cubicBezTo>
                  <a:cubicBezTo>
                    <a:pt x="115" y="176"/>
                    <a:pt x="119" y="177"/>
                    <a:pt x="123" y="178"/>
                  </a:cubicBezTo>
                  <a:cubicBezTo>
                    <a:pt x="127" y="179"/>
                    <a:pt x="131" y="181"/>
                    <a:pt x="135" y="181"/>
                  </a:cubicBezTo>
                  <a:cubicBezTo>
                    <a:pt x="147" y="184"/>
                    <a:pt x="147" y="184"/>
                    <a:pt x="147" y="184"/>
                  </a:cubicBezTo>
                  <a:cubicBezTo>
                    <a:pt x="152" y="185"/>
                    <a:pt x="156" y="186"/>
                    <a:pt x="160" y="186"/>
                  </a:cubicBezTo>
                  <a:cubicBezTo>
                    <a:pt x="164" y="187"/>
                    <a:pt x="168" y="188"/>
                    <a:pt x="172" y="189"/>
                  </a:cubicBezTo>
                  <a:cubicBezTo>
                    <a:pt x="176" y="189"/>
                    <a:pt x="181" y="190"/>
                    <a:pt x="185" y="190"/>
                  </a:cubicBezTo>
                  <a:cubicBezTo>
                    <a:pt x="189" y="191"/>
                    <a:pt x="193" y="192"/>
                    <a:pt x="197" y="192"/>
                  </a:cubicBezTo>
                  <a:cubicBezTo>
                    <a:pt x="200" y="193"/>
                    <a:pt x="200" y="193"/>
                    <a:pt x="200" y="193"/>
                  </a:cubicBezTo>
                  <a:cubicBezTo>
                    <a:pt x="202" y="193"/>
                    <a:pt x="204" y="196"/>
                    <a:pt x="204" y="199"/>
                  </a:cubicBezTo>
                  <a:cubicBezTo>
                    <a:pt x="203" y="202"/>
                    <a:pt x="201" y="203"/>
                    <a:pt x="198" y="203"/>
                  </a:cubicBezTo>
                  <a:cubicBezTo>
                    <a:pt x="191" y="204"/>
                    <a:pt x="184" y="206"/>
                    <a:pt x="177" y="209"/>
                  </a:cubicBezTo>
                  <a:cubicBezTo>
                    <a:pt x="170" y="211"/>
                    <a:pt x="164" y="214"/>
                    <a:pt x="157" y="217"/>
                  </a:cubicBezTo>
                  <a:cubicBezTo>
                    <a:pt x="150" y="220"/>
                    <a:pt x="144" y="223"/>
                    <a:pt x="137" y="227"/>
                  </a:cubicBezTo>
                  <a:cubicBezTo>
                    <a:pt x="134" y="229"/>
                    <a:pt x="131" y="231"/>
                    <a:pt x="128" y="233"/>
                  </a:cubicBezTo>
                  <a:cubicBezTo>
                    <a:pt x="125" y="235"/>
                    <a:pt x="122" y="237"/>
                    <a:pt x="119" y="239"/>
                  </a:cubicBezTo>
                  <a:cubicBezTo>
                    <a:pt x="116" y="241"/>
                    <a:pt x="113" y="243"/>
                    <a:pt x="110" y="245"/>
                  </a:cubicBezTo>
                  <a:cubicBezTo>
                    <a:pt x="107" y="247"/>
                    <a:pt x="104" y="250"/>
                    <a:pt x="101" y="252"/>
                  </a:cubicBezTo>
                  <a:cubicBezTo>
                    <a:pt x="99" y="254"/>
                    <a:pt x="96" y="257"/>
                    <a:pt x="93" y="259"/>
                  </a:cubicBezTo>
                  <a:cubicBezTo>
                    <a:pt x="90" y="262"/>
                    <a:pt x="88" y="264"/>
                    <a:pt x="85" y="267"/>
                  </a:cubicBezTo>
                  <a:cubicBezTo>
                    <a:pt x="80" y="272"/>
                    <a:pt x="75" y="278"/>
                    <a:pt x="70" y="283"/>
                  </a:cubicBezTo>
                  <a:cubicBezTo>
                    <a:pt x="64" y="292"/>
                    <a:pt x="64" y="292"/>
                    <a:pt x="64" y="292"/>
                  </a:cubicBezTo>
                  <a:cubicBezTo>
                    <a:pt x="57" y="301"/>
                    <a:pt x="57" y="301"/>
                    <a:pt x="57" y="301"/>
                  </a:cubicBezTo>
                  <a:cubicBezTo>
                    <a:pt x="55" y="304"/>
                    <a:pt x="53" y="307"/>
                    <a:pt x="51" y="310"/>
                  </a:cubicBezTo>
                  <a:cubicBezTo>
                    <a:pt x="48" y="315"/>
                    <a:pt x="48" y="315"/>
                    <a:pt x="48" y="315"/>
                  </a:cubicBezTo>
                  <a:cubicBezTo>
                    <a:pt x="46" y="320"/>
                    <a:pt x="46" y="320"/>
                    <a:pt x="46" y="320"/>
                  </a:cubicBezTo>
                  <a:cubicBezTo>
                    <a:pt x="44" y="323"/>
                    <a:pt x="42" y="326"/>
                    <a:pt x="40" y="329"/>
                  </a:cubicBezTo>
                  <a:cubicBezTo>
                    <a:pt x="35" y="339"/>
                    <a:pt x="35" y="339"/>
                    <a:pt x="35" y="339"/>
                  </a:cubicBezTo>
                  <a:cubicBezTo>
                    <a:pt x="34" y="343"/>
                    <a:pt x="33" y="346"/>
                    <a:pt x="31" y="349"/>
                  </a:cubicBezTo>
                  <a:cubicBezTo>
                    <a:pt x="30" y="353"/>
                    <a:pt x="28" y="356"/>
                    <a:pt x="27" y="360"/>
                  </a:cubicBezTo>
                  <a:cubicBezTo>
                    <a:pt x="25" y="367"/>
                    <a:pt x="22" y="374"/>
                    <a:pt x="20" y="381"/>
                  </a:cubicBezTo>
                  <a:cubicBezTo>
                    <a:pt x="19" y="384"/>
                    <a:pt x="18" y="388"/>
                    <a:pt x="17" y="392"/>
                  </a:cubicBezTo>
                  <a:cubicBezTo>
                    <a:pt x="15" y="402"/>
                    <a:pt x="15" y="402"/>
                    <a:pt x="15" y="402"/>
                  </a:cubicBezTo>
                  <a:cubicBezTo>
                    <a:pt x="13" y="408"/>
                    <a:pt x="13" y="408"/>
                    <a:pt x="13" y="408"/>
                  </a:cubicBezTo>
                  <a:cubicBezTo>
                    <a:pt x="12" y="413"/>
                    <a:pt x="12" y="413"/>
                    <a:pt x="12" y="413"/>
                  </a:cubicBezTo>
                  <a:cubicBezTo>
                    <a:pt x="11" y="424"/>
                    <a:pt x="11" y="424"/>
                    <a:pt x="11" y="424"/>
                  </a:cubicBezTo>
                  <a:cubicBezTo>
                    <a:pt x="9" y="432"/>
                    <a:pt x="9" y="439"/>
                    <a:pt x="8" y="446"/>
                  </a:cubicBezTo>
                  <a:cubicBezTo>
                    <a:pt x="6" y="469"/>
                    <a:pt x="6" y="469"/>
                    <a:pt x="6" y="469"/>
                  </a:cubicBezTo>
                  <a:cubicBezTo>
                    <a:pt x="6" y="469"/>
                    <a:pt x="6" y="469"/>
                    <a:pt x="6" y="469"/>
                  </a:cubicBezTo>
                  <a:cubicBezTo>
                    <a:pt x="6" y="469"/>
                    <a:pt x="6" y="470"/>
                    <a:pt x="5" y="470"/>
                  </a:cubicBezTo>
                  <a:cubicBezTo>
                    <a:pt x="4" y="470"/>
                    <a:pt x="4" y="469"/>
                    <a:pt x="4" y="468"/>
                  </a:cubicBezTo>
                  <a:cubicBezTo>
                    <a:pt x="5" y="446"/>
                    <a:pt x="5" y="446"/>
                    <a:pt x="5" y="446"/>
                  </a:cubicBezTo>
                  <a:cubicBezTo>
                    <a:pt x="6" y="439"/>
                    <a:pt x="6" y="431"/>
                    <a:pt x="7" y="424"/>
                  </a:cubicBezTo>
                  <a:cubicBezTo>
                    <a:pt x="9" y="413"/>
                    <a:pt x="9" y="413"/>
                    <a:pt x="9" y="413"/>
                  </a:cubicBezTo>
                  <a:cubicBezTo>
                    <a:pt x="10" y="407"/>
                    <a:pt x="10" y="407"/>
                    <a:pt x="10" y="407"/>
                  </a:cubicBezTo>
                  <a:cubicBezTo>
                    <a:pt x="11" y="402"/>
                    <a:pt x="11" y="402"/>
                    <a:pt x="11" y="402"/>
                  </a:cubicBezTo>
                  <a:cubicBezTo>
                    <a:pt x="13" y="391"/>
                    <a:pt x="13" y="391"/>
                    <a:pt x="13" y="391"/>
                  </a:cubicBezTo>
                  <a:cubicBezTo>
                    <a:pt x="14" y="387"/>
                    <a:pt x="15" y="383"/>
                    <a:pt x="16" y="380"/>
                  </a:cubicBezTo>
                  <a:cubicBezTo>
                    <a:pt x="18" y="372"/>
                    <a:pt x="20" y="365"/>
                    <a:pt x="22" y="358"/>
                  </a:cubicBezTo>
                  <a:cubicBezTo>
                    <a:pt x="24" y="355"/>
                    <a:pt x="25" y="351"/>
                    <a:pt x="26" y="348"/>
                  </a:cubicBezTo>
                  <a:cubicBezTo>
                    <a:pt x="28" y="344"/>
                    <a:pt x="29" y="341"/>
                    <a:pt x="31" y="337"/>
                  </a:cubicBezTo>
                  <a:cubicBezTo>
                    <a:pt x="35" y="327"/>
                    <a:pt x="35" y="327"/>
                    <a:pt x="35" y="327"/>
                  </a:cubicBezTo>
                  <a:cubicBezTo>
                    <a:pt x="37" y="323"/>
                    <a:pt x="39" y="320"/>
                    <a:pt x="40" y="317"/>
                  </a:cubicBezTo>
                  <a:cubicBezTo>
                    <a:pt x="43" y="312"/>
                    <a:pt x="43" y="312"/>
                    <a:pt x="43" y="312"/>
                  </a:cubicBezTo>
                  <a:cubicBezTo>
                    <a:pt x="46" y="307"/>
                    <a:pt x="46" y="307"/>
                    <a:pt x="46" y="307"/>
                  </a:cubicBezTo>
                  <a:cubicBezTo>
                    <a:pt x="48" y="304"/>
                    <a:pt x="50" y="300"/>
                    <a:pt x="52" y="297"/>
                  </a:cubicBezTo>
                  <a:cubicBezTo>
                    <a:pt x="58" y="288"/>
                    <a:pt x="58" y="288"/>
                    <a:pt x="58" y="288"/>
                  </a:cubicBezTo>
                  <a:cubicBezTo>
                    <a:pt x="65" y="279"/>
                    <a:pt x="65" y="279"/>
                    <a:pt x="65" y="279"/>
                  </a:cubicBezTo>
                  <a:cubicBezTo>
                    <a:pt x="70" y="273"/>
                    <a:pt x="75" y="267"/>
                    <a:pt x="80" y="262"/>
                  </a:cubicBezTo>
                  <a:cubicBezTo>
                    <a:pt x="83" y="259"/>
                    <a:pt x="85" y="256"/>
                    <a:pt x="88" y="254"/>
                  </a:cubicBezTo>
                  <a:cubicBezTo>
                    <a:pt x="91" y="251"/>
                    <a:pt x="93" y="249"/>
                    <a:pt x="96" y="246"/>
                  </a:cubicBezTo>
                  <a:cubicBezTo>
                    <a:pt x="99" y="244"/>
                    <a:pt x="102" y="241"/>
                    <a:pt x="105" y="239"/>
                  </a:cubicBezTo>
                  <a:cubicBezTo>
                    <a:pt x="108" y="236"/>
                    <a:pt x="111" y="234"/>
                    <a:pt x="114" y="232"/>
                  </a:cubicBezTo>
                  <a:cubicBezTo>
                    <a:pt x="117" y="230"/>
                    <a:pt x="120" y="227"/>
                    <a:pt x="123" y="225"/>
                  </a:cubicBezTo>
                  <a:cubicBezTo>
                    <a:pt x="126" y="223"/>
                    <a:pt x="130" y="221"/>
                    <a:pt x="133" y="219"/>
                  </a:cubicBezTo>
                  <a:cubicBezTo>
                    <a:pt x="139" y="215"/>
                    <a:pt x="146" y="212"/>
                    <a:pt x="153" y="208"/>
                  </a:cubicBezTo>
                  <a:cubicBezTo>
                    <a:pt x="160" y="205"/>
                    <a:pt x="167" y="202"/>
                    <a:pt x="174" y="199"/>
                  </a:cubicBezTo>
                  <a:cubicBezTo>
                    <a:pt x="181" y="197"/>
                    <a:pt x="188" y="194"/>
                    <a:pt x="196" y="193"/>
                  </a:cubicBezTo>
                  <a:cubicBezTo>
                    <a:pt x="196" y="203"/>
                    <a:pt x="196" y="203"/>
                    <a:pt x="196" y="203"/>
                  </a:cubicBezTo>
                  <a:cubicBezTo>
                    <a:pt x="188" y="203"/>
                    <a:pt x="179" y="202"/>
                    <a:pt x="171" y="201"/>
                  </a:cubicBezTo>
                  <a:cubicBezTo>
                    <a:pt x="166" y="201"/>
                    <a:pt x="162" y="200"/>
                    <a:pt x="158" y="200"/>
                  </a:cubicBezTo>
                  <a:cubicBezTo>
                    <a:pt x="153" y="199"/>
                    <a:pt x="149" y="199"/>
                    <a:pt x="145" y="198"/>
                  </a:cubicBezTo>
                  <a:cubicBezTo>
                    <a:pt x="132" y="195"/>
                    <a:pt x="132" y="195"/>
                    <a:pt x="132" y="195"/>
                  </a:cubicBezTo>
                  <a:cubicBezTo>
                    <a:pt x="128" y="194"/>
                    <a:pt x="124" y="193"/>
                    <a:pt x="119" y="191"/>
                  </a:cubicBezTo>
                  <a:cubicBezTo>
                    <a:pt x="115" y="190"/>
                    <a:pt x="111" y="189"/>
                    <a:pt x="107" y="188"/>
                  </a:cubicBezTo>
                  <a:cubicBezTo>
                    <a:pt x="94" y="184"/>
                    <a:pt x="94" y="184"/>
                    <a:pt x="94" y="184"/>
                  </a:cubicBezTo>
                  <a:cubicBezTo>
                    <a:pt x="90" y="182"/>
                    <a:pt x="86" y="180"/>
                    <a:pt x="82" y="179"/>
                  </a:cubicBezTo>
                  <a:cubicBezTo>
                    <a:pt x="76" y="176"/>
                    <a:pt x="76" y="176"/>
                    <a:pt x="76" y="176"/>
                  </a:cubicBezTo>
                  <a:cubicBezTo>
                    <a:pt x="70" y="174"/>
                    <a:pt x="70" y="174"/>
                    <a:pt x="70" y="174"/>
                  </a:cubicBezTo>
                  <a:cubicBezTo>
                    <a:pt x="66" y="172"/>
                    <a:pt x="62" y="170"/>
                    <a:pt x="58" y="168"/>
                  </a:cubicBezTo>
                  <a:cubicBezTo>
                    <a:pt x="55" y="166"/>
                    <a:pt x="51" y="164"/>
                    <a:pt x="47" y="161"/>
                  </a:cubicBezTo>
                  <a:cubicBezTo>
                    <a:pt x="43" y="159"/>
                    <a:pt x="40" y="157"/>
                    <a:pt x="36" y="154"/>
                  </a:cubicBezTo>
                  <a:cubicBezTo>
                    <a:pt x="32" y="152"/>
                    <a:pt x="29" y="149"/>
                    <a:pt x="25" y="147"/>
                  </a:cubicBezTo>
                  <a:cubicBezTo>
                    <a:pt x="22" y="144"/>
                    <a:pt x="18" y="141"/>
                    <a:pt x="15" y="138"/>
                  </a:cubicBezTo>
                  <a:cubicBezTo>
                    <a:pt x="12" y="135"/>
                    <a:pt x="9" y="132"/>
                    <a:pt x="6" y="129"/>
                  </a:cubicBezTo>
                  <a:cubicBezTo>
                    <a:pt x="6" y="129"/>
                    <a:pt x="6" y="129"/>
                    <a:pt x="6" y="129"/>
                  </a:cubicBezTo>
                  <a:cubicBezTo>
                    <a:pt x="5" y="128"/>
                    <a:pt x="5" y="127"/>
                    <a:pt x="5" y="126"/>
                  </a:cubicBezTo>
                  <a:cubicBezTo>
                    <a:pt x="5" y="126"/>
                    <a:pt x="5" y="126"/>
                    <a:pt x="5" y="126"/>
                  </a:cubicBezTo>
                  <a:cubicBezTo>
                    <a:pt x="2" y="111"/>
                    <a:pt x="2" y="111"/>
                    <a:pt x="2" y="111"/>
                  </a:cubicBezTo>
                  <a:cubicBezTo>
                    <a:pt x="2" y="108"/>
                    <a:pt x="2" y="106"/>
                    <a:pt x="1" y="103"/>
                  </a:cubicBezTo>
                  <a:cubicBezTo>
                    <a:pt x="1" y="95"/>
                    <a:pt x="1" y="95"/>
                    <a:pt x="1" y="95"/>
                  </a:cubicBezTo>
                  <a:cubicBezTo>
                    <a:pt x="1" y="92"/>
                    <a:pt x="0" y="90"/>
                    <a:pt x="0" y="87"/>
                  </a:cubicBezTo>
                  <a:cubicBezTo>
                    <a:pt x="0" y="79"/>
                    <a:pt x="0" y="79"/>
                    <a:pt x="0" y="79"/>
                  </a:cubicBezTo>
                  <a:cubicBezTo>
                    <a:pt x="0" y="75"/>
                    <a:pt x="0" y="75"/>
                    <a:pt x="0" y="75"/>
                  </a:cubicBezTo>
                  <a:cubicBezTo>
                    <a:pt x="1" y="71"/>
                    <a:pt x="1" y="71"/>
                    <a:pt x="1" y="71"/>
                  </a:cubicBezTo>
                  <a:cubicBezTo>
                    <a:pt x="1" y="63"/>
                    <a:pt x="1" y="63"/>
                    <a:pt x="1" y="63"/>
                  </a:cubicBezTo>
                  <a:cubicBezTo>
                    <a:pt x="2" y="60"/>
                    <a:pt x="2" y="57"/>
                    <a:pt x="3" y="55"/>
                  </a:cubicBezTo>
                  <a:cubicBezTo>
                    <a:pt x="3" y="51"/>
                    <a:pt x="3" y="51"/>
                    <a:pt x="3" y="51"/>
                  </a:cubicBezTo>
                  <a:cubicBezTo>
                    <a:pt x="4" y="47"/>
                    <a:pt x="4" y="47"/>
                    <a:pt x="4" y="47"/>
                  </a:cubicBezTo>
                  <a:cubicBezTo>
                    <a:pt x="5" y="44"/>
                    <a:pt x="6" y="41"/>
                    <a:pt x="7" y="39"/>
                  </a:cubicBezTo>
                  <a:cubicBezTo>
                    <a:pt x="8" y="36"/>
                    <a:pt x="9" y="34"/>
                    <a:pt x="11" y="31"/>
                  </a:cubicBezTo>
                  <a:cubicBezTo>
                    <a:pt x="13" y="27"/>
                    <a:pt x="13" y="27"/>
                    <a:pt x="13" y="27"/>
                  </a:cubicBezTo>
                  <a:cubicBezTo>
                    <a:pt x="14" y="26"/>
                    <a:pt x="15" y="25"/>
                    <a:pt x="16" y="24"/>
                  </a:cubicBezTo>
                  <a:cubicBezTo>
                    <a:pt x="17" y="22"/>
                    <a:pt x="20" y="20"/>
                    <a:pt x="22" y="18"/>
                  </a:cubicBezTo>
                  <a:cubicBezTo>
                    <a:pt x="26" y="15"/>
                    <a:pt x="26" y="15"/>
                    <a:pt x="26" y="15"/>
                  </a:cubicBezTo>
                  <a:cubicBezTo>
                    <a:pt x="27" y="14"/>
                    <a:pt x="28" y="14"/>
                    <a:pt x="30" y="13"/>
                  </a:cubicBezTo>
                  <a:cubicBezTo>
                    <a:pt x="31" y="12"/>
                    <a:pt x="33" y="12"/>
                    <a:pt x="34" y="11"/>
                  </a:cubicBezTo>
                  <a:cubicBezTo>
                    <a:pt x="36" y="11"/>
                    <a:pt x="37" y="10"/>
                    <a:pt x="39" y="10"/>
                  </a:cubicBezTo>
                  <a:cubicBezTo>
                    <a:pt x="39" y="10"/>
                    <a:pt x="39" y="10"/>
                    <a:pt x="39" y="10"/>
                  </a:cubicBezTo>
                  <a:cubicBezTo>
                    <a:pt x="40" y="10"/>
                    <a:pt x="40" y="10"/>
                    <a:pt x="40" y="10"/>
                  </a:cubicBezTo>
                  <a:cubicBezTo>
                    <a:pt x="60" y="11"/>
                    <a:pt x="60" y="11"/>
                    <a:pt x="60" y="11"/>
                  </a:cubicBezTo>
                  <a:cubicBezTo>
                    <a:pt x="67" y="12"/>
                    <a:pt x="73" y="12"/>
                    <a:pt x="80" y="12"/>
                  </a:cubicBezTo>
                  <a:cubicBezTo>
                    <a:pt x="87" y="12"/>
                    <a:pt x="94" y="12"/>
                    <a:pt x="101" y="12"/>
                  </a:cubicBezTo>
                  <a:cubicBezTo>
                    <a:pt x="107" y="12"/>
                    <a:pt x="114" y="12"/>
                    <a:pt x="121" y="12"/>
                  </a:cubicBezTo>
                  <a:cubicBezTo>
                    <a:pt x="134" y="12"/>
                    <a:pt x="148" y="12"/>
                    <a:pt x="162" y="12"/>
                  </a:cubicBezTo>
                  <a:cubicBezTo>
                    <a:pt x="182" y="11"/>
                    <a:pt x="182" y="11"/>
                    <a:pt x="182" y="11"/>
                  </a:cubicBezTo>
                  <a:cubicBezTo>
                    <a:pt x="202" y="10"/>
                    <a:pt x="202" y="10"/>
                    <a:pt x="202" y="10"/>
                  </a:cubicBezTo>
                  <a:cubicBezTo>
                    <a:pt x="229" y="9"/>
                    <a:pt x="257" y="8"/>
                    <a:pt x="284" y="6"/>
                  </a:cubicBezTo>
                  <a:cubicBezTo>
                    <a:pt x="311" y="5"/>
                    <a:pt x="338" y="3"/>
                    <a:pt x="365" y="0"/>
                  </a:cubicBezTo>
                  <a:cubicBezTo>
                    <a:pt x="365" y="0"/>
                    <a:pt x="365" y="0"/>
                    <a:pt x="365" y="0"/>
                  </a:cubicBezTo>
                  <a:cubicBezTo>
                    <a:pt x="369" y="0"/>
                    <a:pt x="373" y="3"/>
                    <a:pt x="374" y="8"/>
                  </a:cubicBezTo>
                  <a:cubicBezTo>
                    <a:pt x="374" y="12"/>
                    <a:pt x="371" y="16"/>
                    <a:pt x="366" y="16"/>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7" name="Freeform 132"/>
            <p:cNvSpPr/>
            <p:nvPr/>
          </p:nvSpPr>
          <p:spPr bwMode="auto">
            <a:xfrm>
              <a:off x="6084888" y="3730625"/>
              <a:ext cx="207963" cy="190500"/>
            </a:xfrm>
            <a:custGeom>
              <a:avLst/>
              <a:gdLst>
                <a:gd name="T0" fmla="*/ 9 w 97"/>
                <a:gd name="T1" fmla="*/ 0 h 89"/>
                <a:gd name="T2" fmla="*/ 6 w 97"/>
                <a:gd name="T3" fmla="*/ 10 h 89"/>
                <a:gd name="T4" fmla="*/ 5 w 97"/>
                <a:gd name="T5" fmla="*/ 19 h 89"/>
                <a:gd name="T6" fmla="*/ 4 w 97"/>
                <a:gd name="T7" fmla="*/ 29 h 89"/>
                <a:gd name="T8" fmla="*/ 5 w 97"/>
                <a:gd name="T9" fmla="*/ 38 h 89"/>
                <a:gd name="T10" fmla="*/ 5 w 97"/>
                <a:gd name="T11" fmla="*/ 43 h 89"/>
                <a:gd name="T12" fmla="*/ 6 w 97"/>
                <a:gd name="T13" fmla="*/ 48 h 89"/>
                <a:gd name="T14" fmla="*/ 7 w 97"/>
                <a:gd name="T15" fmla="*/ 58 h 89"/>
                <a:gd name="T16" fmla="*/ 9 w 97"/>
                <a:gd name="T17" fmla="*/ 62 h 89"/>
                <a:gd name="T18" fmla="*/ 10 w 97"/>
                <a:gd name="T19" fmla="*/ 67 h 89"/>
                <a:gd name="T20" fmla="*/ 13 w 97"/>
                <a:gd name="T21" fmla="*/ 76 h 89"/>
                <a:gd name="T22" fmla="*/ 10 w 97"/>
                <a:gd name="T23" fmla="*/ 74 h 89"/>
                <a:gd name="T24" fmla="*/ 27 w 97"/>
                <a:gd name="T25" fmla="*/ 77 h 89"/>
                <a:gd name="T26" fmla="*/ 44 w 97"/>
                <a:gd name="T27" fmla="*/ 80 h 89"/>
                <a:gd name="T28" fmla="*/ 62 w 97"/>
                <a:gd name="T29" fmla="*/ 81 h 89"/>
                <a:gd name="T30" fmla="*/ 66 w 97"/>
                <a:gd name="T31" fmla="*/ 81 h 89"/>
                <a:gd name="T32" fmla="*/ 70 w 97"/>
                <a:gd name="T33" fmla="*/ 81 h 89"/>
                <a:gd name="T34" fmla="*/ 74 w 97"/>
                <a:gd name="T35" fmla="*/ 80 h 89"/>
                <a:gd name="T36" fmla="*/ 77 w 97"/>
                <a:gd name="T37" fmla="*/ 79 h 89"/>
                <a:gd name="T38" fmla="*/ 76 w 97"/>
                <a:gd name="T39" fmla="*/ 81 h 89"/>
                <a:gd name="T40" fmla="*/ 80 w 97"/>
                <a:gd name="T41" fmla="*/ 72 h 89"/>
                <a:gd name="T42" fmla="*/ 84 w 97"/>
                <a:gd name="T43" fmla="*/ 62 h 89"/>
                <a:gd name="T44" fmla="*/ 90 w 97"/>
                <a:gd name="T45" fmla="*/ 42 h 89"/>
                <a:gd name="T46" fmla="*/ 92 w 97"/>
                <a:gd name="T47" fmla="*/ 32 h 89"/>
                <a:gd name="T48" fmla="*/ 93 w 97"/>
                <a:gd name="T49" fmla="*/ 27 h 89"/>
                <a:gd name="T50" fmla="*/ 94 w 97"/>
                <a:gd name="T51" fmla="*/ 21 h 89"/>
                <a:gd name="T52" fmla="*/ 95 w 97"/>
                <a:gd name="T53" fmla="*/ 16 h 89"/>
                <a:gd name="T54" fmla="*/ 95 w 97"/>
                <a:gd name="T55" fmla="*/ 11 h 89"/>
                <a:gd name="T56" fmla="*/ 96 w 97"/>
                <a:gd name="T57" fmla="*/ 0 h 89"/>
                <a:gd name="T58" fmla="*/ 96 w 97"/>
                <a:gd name="T59" fmla="*/ 5 h 89"/>
                <a:gd name="T60" fmla="*/ 97 w 97"/>
                <a:gd name="T61" fmla="*/ 11 h 89"/>
                <a:gd name="T62" fmla="*/ 97 w 97"/>
                <a:gd name="T63" fmla="*/ 16 h 89"/>
                <a:gd name="T64" fmla="*/ 97 w 97"/>
                <a:gd name="T65" fmla="*/ 22 h 89"/>
                <a:gd name="T66" fmla="*/ 97 w 97"/>
                <a:gd name="T67" fmla="*/ 27 h 89"/>
                <a:gd name="T68" fmla="*/ 97 w 97"/>
                <a:gd name="T69" fmla="*/ 32 h 89"/>
                <a:gd name="T70" fmla="*/ 95 w 97"/>
                <a:gd name="T71" fmla="*/ 43 h 89"/>
                <a:gd name="T72" fmla="*/ 90 w 97"/>
                <a:gd name="T73" fmla="*/ 64 h 89"/>
                <a:gd name="T74" fmla="*/ 86 w 97"/>
                <a:gd name="T75" fmla="*/ 74 h 89"/>
                <a:gd name="T76" fmla="*/ 82 w 97"/>
                <a:gd name="T77" fmla="*/ 84 h 89"/>
                <a:gd name="T78" fmla="*/ 82 w 97"/>
                <a:gd name="T79" fmla="*/ 86 h 89"/>
                <a:gd name="T80" fmla="*/ 80 w 97"/>
                <a:gd name="T81" fmla="*/ 86 h 89"/>
                <a:gd name="T82" fmla="*/ 76 w 97"/>
                <a:gd name="T83" fmla="*/ 88 h 89"/>
                <a:gd name="T84" fmla="*/ 71 w 97"/>
                <a:gd name="T85" fmla="*/ 89 h 89"/>
                <a:gd name="T86" fmla="*/ 66 w 97"/>
                <a:gd name="T87" fmla="*/ 89 h 89"/>
                <a:gd name="T88" fmla="*/ 62 w 97"/>
                <a:gd name="T89" fmla="*/ 89 h 89"/>
                <a:gd name="T90" fmla="*/ 57 w 97"/>
                <a:gd name="T91" fmla="*/ 89 h 89"/>
                <a:gd name="T92" fmla="*/ 52 w 97"/>
                <a:gd name="T93" fmla="*/ 89 h 89"/>
                <a:gd name="T94" fmla="*/ 43 w 97"/>
                <a:gd name="T95" fmla="*/ 88 h 89"/>
                <a:gd name="T96" fmla="*/ 8 w 97"/>
                <a:gd name="T97" fmla="*/ 81 h 89"/>
                <a:gd name="T98" fmla="*/ 6 w 97"/>
                <a:gd name="T99" fmla="*/ 80 h 89"/>
                <a:gd name="T100" fmla="*/ 6 w 97"/>
                <a:gd name="T101" fmla="*/ 78 h 89"/>
                <a:gd name="T102" fmla="*/ 3 w 97"/>
                <a:gd name="T103" fmla="*/ 69 h 89"/>
                <a:gd name="T104" fmla="*/ 2 w 97"/>
                <a:gd name="T105" fmla="*/ 64 h 89"/>
                <a:gd name="T106" fmla="*/ 1 w 97"/>
                <a:gd name="T107" fmla="*/ 59 h 89"/>
                <a:gd name="T108" fmla="*/ 0 w 97"/>
                <a:gd name="T109" fmla="*/ 49 h 89"/>
                <a:gd name="T110" fmla="*/ 0 w 97"/>
                <a:gd name="T111" fmla="*/ 39 h 89"/>
                <a:gd name="T112" fmla="*/ 0 w 97"/>
                <a:gd name="T113" fmla="*/ 34 h 89"/>
                <a:gd name="T114" fmla="*/ 0 w 97"/>
                <a:gd name="T115" fmla="*/ 29 h 89"/>
                <a:gd name="T116" fmla="*/ 2 w 97"/>
                <a:gd name="T117" fmla="*/ 19 h 89"/>
                <a:gd name="T118" fmla="*/ 9 w 97"/>
                <a:gd name="T1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89">
                  <a:moveTo>
                    <a:pt x="9" y="0"/>
                  </a:moveTo>
                  <a:cubicBezTo>
                    <a:pt x="8" y="3"/>
                    <a:pt x="7" y="6"/>
                    <a:pt x="6" y="10"/>
                  </a:cubicBezTo>
                  <a:cubicBezTo>
                    <a:pt x="6" y="13"/>
                    <a:pt x="5" y="16"/>
                    <a:pt x="5" y="19"/>
                  </a:cubicBezTo>
                  <a:cubicBezTo>
                    <a:pt x="4" y="22"/>
                    <a:pt x="4" y="26"/>
                    <a:pt x="4" y="29"/>
                  </a:cubicBezTo>
                  <a:cubicBezTo>
                    <a:pt x="4" y="32"/>
                    <a:pt x="4" y="35"/>
                    <a:pt x="5" y="38"/>
                  </a:cubicBezTo>
                  <a:cubicBezTo>
                    <a:pt x="5" y="43"/>
                    <a:pt x="5" y="43"/>
                    <a:pt x="5" y="43"/>
                  </a:cubicBezTo>
                  <a:cubicBezTo>
                    <a:pt x="6" y="48"/>
                    <a:pt x="6" y="48"/>
                    <a:pt x="6" y="48"/>
                  </a:cubicBezTo>
                  <a:cubicBezTo>
                    <a:pt x="6" y="51"/>
                    <a:pt x="7" y="54"/>
                    <a:pt x="7" y="58"/>
                  </a:cubicBezTo>
                  <a:cubicBezTo>
                    <a:pt x="8" y="59"/>
                    <a:pt x="8" y="61"/>
                    <a:pt x="9" y="62"/>
                  </a:cubicBezTo>
                  <a:cubicBezTo>
                    <a:pt x="10" y="67"/>
                    <a:pt x="10" y="67"/>
                    <a:pt x="10" y="67"/>
                  </a:cubicBezTo>
                  <a:cubicBezTo>
                    <a:pt x="13" y="76"/>
                    <a:pt x="13" y="76"/>
                    <a:pt x="13" y="76"/>
                  </a:cubicBezTo>
                  <a:cubicBezTo>
                    <a:pt x="10" y="74"/>
                    <a:pt x="10" y="74"/>
                    <a:pt x="10" y="74"/>
                  </a:cubicBezTo>
                  <a:cubicBezTo>
                    <a:pt x="16" y="75"/>
                    <a:pt x="21" y="76"/>
                    <a:pt x="27" y="77"/>
                  </a:cubicBezTo>
                  <a:cubicBezTo>
                    <a:pt x="33" y="78"/>
                    <a:pt x="39" y="79"/>
                    <a:pt x="44" y="80"/>
                  </a:cubicBezTo>
                  <a:cubicBezTo>
                    <a:pt x="50" y="81"/>
                    <a:pt x="56" y="81"/>
                    <a:pt x="62" y="81"/>
                  </a:cubicBezTo>
                  <a:cubicBezTo>
                    <a:pt x="66" y="81"/>
                    <a:pt x="66" y="81"/>
                    <a:pt x="66" y="81"/>
                  </a:cubicBezTo>
                  <a:cubicBezTo>
                    <a:pt x="70" y="81"/>
                    <a:pt x="70" y="81"/>
                    <a:pt x="70" y="81"/>
                  </a:cubicBezTo>
                  <a:cubicBezTo>
                    <a:pt x="71" y="81"/>
                    <a:pt x="73" y="81"/>
                    <a:pt x="74" y="80"/>
                  </a:cubicBezTo>
                  <a:cubicBezTo>
                    <a:pt x="75" y="80"/>
                    <a:pt x="76" y="80"/>
                    <a:pt x="77" y="79"/>
                  </a:cubicBezTo>
                  <a:cubicBezTo>
                    <a:pt x="76" y="81"/>
                    <a:pt x="76" y="81"/>
                    <a:pt x="76" y="81"/>
                  </a:cubicBezTo>
                  <a:cubicBezTo>
                    <a:pt x="77" y="78"/>
                    <a:pt x="79" y="75"/>
                    <a:pt x="80" y="72"/>
                  </a:cubicBezTo>
                  <a:cubicBezTo>
                    <a:pt x="81" y="68"/>
                    <a:pt x="82" y="65"/>
                    <a:pt x="84" y="62"/>
                  </a:cubicBezTo>
                  <a:cubicBezTo>
                    <a:pt x="86" y="55"/>
                    <a:pt x="88" y="49"/>
                    <a:pt x="90" y="42"/>
                  </a:cubicBezTo>
                  <a:cubicBezTo>
                    <a:pt x="91" y="39"/>
                    <a:pt x="92" y="35"/>
                    <a:pt x="92" y="32"/>
                  </a:cubicBezTo>
                  <a:cubicBezTo>
                    <a:pt x="93" y="30"/>
                    <a:pt x="93" y="28"/>
                    <a:pt x="93" y="27"/>
                  </a:cubicBezTo>
                  <a:cubicBezTo>
                    <a:pt x="94" y="25"/>
                    <a:pt x="94" y="23"/>
                    <a:pt x="94" y="21"/>
                  </a:cubicBezTo>
                  <a:cubicBezTo>
                    <a:pt x="95" y="16"/>
                    <a:pt x="95" y="16"/>
                    <a:pt x="95" y="16"/>
                  </a:cubicBezTo>
                  <a:cubicBezTo>
                    <a:pt x="95" y="14"/>
                    <a:pt x="95" y="13"/>
                    <a:pt x="95" y="11"/>
                  </a:cubicBezTo>
                  <a:cubicBezTo>
                    <a:pt x="96" y="7"/>
                    <a:pt x="96" y="4"/>
                    <a:pt x="96" y="0"/>
                  </a:cubicBezTo>
                  <a:cubicBezTo>
                    <a:pt x="96" y="5"/>
                    <a:pt x="96" y="5"/>
                    <a:pt x="96" y="5"/>
                  </a:cubicBezTo>
                  <a:cubicBezTo>
                    <a:pt x="97" y="7"/>
                    <a:pt x="97" y="9"/>
                    <a:pt x="97" y="11"/>
                  </a:cubicBezTo>
                  <a:cubicBezTo>
                    <a:pt x="97" y="13"/>
                    <a:pt x="97" y="14"/>
                    <a:pt x="97" y="16"/>
                  </a:cubicBezTo>
                  <a:cubicBezTo>
                    <a:pt x="97" y="22"/>
                    <a:pt x="97" y="22"/>
                    <a:pt x="97" y="22"/>
                  </a:cubicBezTo>
                  <a:cubicBezTo>
                    <a:pt x="97" y="23"/>
                    <a:pt x="97" y="25"/>
                    <a:pt x="97" y="27"/>
                  </a:cubicBezTo>
                  <a:cubicBezTo>
                    <a:pt x="97" y="29"/>
                    <a:pt x="97" y="31"/>
                    <a:pt x="97" y="32"/>
                  </a:cubicBezTo>
                  <a:cubicBezTo>
                    <a:pt x="96" y="36"/>
                    <a:pt x="96" y="39"/>
                    <a:pt x="95" y="43"/>
                  </a:cubicBezTo>
                  <a:cubicBezTo>
                    <a:pt x="94" y="50"/>
                    <a:pt x="92" y="57"/>
                    <a:pt x="90" y="64"/>
                  </a:cubicBezTo>
                  <a:cubicBezTo>
                    <a:pt x="89" y="67"/>
                    <a:pt x="88" y="71"/>
                    <a:pt x="86" y="74"/>
                  </a:cubicBezTo>
                  <a:cubicBezTo>
                    <a:pt x="85" y="78"/>
                    <a:pt x="84" y="81"/>
                    <a:pt x="82" y="84"/>
                  </a:cubicBezTo>
                  <a:cubicBezTo>
                    <a:pt x="82" y="86"/>
                    <a:pt x="82" y="86"/>
                    <a:pt x="82" y="86"/>
                  </a:cubicBezTo>
                  <a:cubicBezTo>
                    <a:pt x="80" y="86"/>
                    <a:pt x="80" y="86"/>
                    <a:pt x="80" y="86"/>
                  </a:cubicBezTo>
                  <a:cubicBezTo>
                    <a:pt x="79" y="87"/>
                    <a:pt x="77" y="87"/>
                    <a:pt x="76" y="88"/>
                  </a:cubicBezTo>
                  <a:cubicBezTo>
                    <a:pt x="74" y="88"/>
                    <a:pt x="72" y="88"/>
                    <a:pt x="71" y="89"/>
                  </a:cubicBezTo>
                  <a:cubicBezTo>
                    <a:pt x="66" y="89"/>
                    <a:pt x="66" y="89"/>
                    <a:pt x="66" y="89"/>
                  </a:cubicBezTo>
                  <a:cubicBezTo>
                    <a:pt x="62" y="89"/>
                    <a:pt x="62" y="89"/>
                    <a:pt x="62" y="89"/>
                  </a:cubicBezTo>
                  <a:cubicBezTo>
                    <a:pt x="60" y="89"/>
                    <a:pt x="58" y="89"/>
                    <a:pt x="57" y="89"/>
                  </a:cubicBezTo>
                  <a:cubicBezTo>
                    <a:pt x="55" y="89"/>
                    <a:pt x="54" y="89"/>
                    <a:pt x="52" y="89"/>
                  </a:cubicBezTo>
                  <a:cubicBezTo>
                    <a:pt x="49" y="89"/>
                    <a:pt x="46" y="88"/>
                    <a:pt x="43" y="88"/>
                  </a:cubicBezTo>
                  <a:cubicBezTo>
                    <a:pt x="31" y="86"/>
                    <a:pt x="20" y="84"/>
                    <a:pt x="8" y="81"/>
                  </a:cubicBezTo>
                  <a:cubicBezTo>
                    <a:pt x="6" y="80"/>
                    <a:pt x="6" y="80"/>
                    <a:pt x="6" y="80"/>
                  </a:cubicBezTo>
                  <a:cubicBezTo>
                    <a:pt x="6" y="78"/>
                    <a:pt x="6" y="78"/>
                    <a:pt x="6" y="78"/>
                  </a:cubicBezTo>
                  <a:cubicBezTo>
                    <a:pt x="3" y="69"/>
                    <a:pt x="3" y="69"/>
                    <a:pt x="3" y="69"/>
                  </a:cubicBezTo>
                  <a:cubicBezTo>
                    <a:pt x="2" y="64"/>
                    <a:pt x="2" y="64"/>
                    <a:pt x="2" y="64"/>
                  </a:cubicBezTo>
                  <a:cubicBezTo>
                    <a:pt x="2" y="62"/>
                    <a:pt x="2" y="60"/>
                    <a:pt x="1" y="59"/>
                  </a:cubicBezTo>
                  <a:cubicBezTo>
                    <a:pt x="1" y="55"/>
                    <a:pt x="0" y="52"/>
                    <a:pt x="0" y="49"/>
                  </a:cubicBezTo>
                  <a:cubicBezTo>
                    <a:pt x="0" y="45"/>
                    <a:pt x="0" y="42"/>
                    <a:pt x="0" y="39"/>
                  </a:cubicBezTo>
                  <a:cubicBezTo>
                    <a:pt x="0" y="37"/>
                    <a:pt x="0" y="35"/>
                    <a:pt x="0" y="34"/>
                  </a:cubicBezTo>
                  <a:cubicBezTo>
                    <a:pt x="0" y="32"/>
                    <a:pt x="0" y="30"/>
                    <a:pt x="0" y="29"/>
                  </a:cubicBezTo>
                  <a:cubicBezTo>
                    <a:pt x="1" y="25"/>
                    <a:pt x="1" y="22"/>
                    <a:pt x="2" y="19"/>
                  </a:cubicBezTo>
                  <a:cubicBezTo>
                    <a:pt x="3" y="12"/>
                    <a:pt x="6" y="6"/>
                    <a:pt x="9"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8" name="Freeform 133"/>
            <p:cNvSpPr/>
            <p:nvPr/>
          </p:nvSpPr>
          <p:spPr bwMode="auto">
            <a:xfrm>
              <a:off x="4751388" y="3700463"/>
              <a:ext cx="549275" cy="415925"/>
            </a:xfrm>
            <a:custGeom>
              <a:avLst/>
              <a:gdLst>
                <a:gd name="T0" fmla="*/ 257 w 257"/>
                <a:gd name="T1" fmla="*/ 154 h 194"/>
                <a:gd name="T2" fmla="*/ 106 w 257"/>
                <a:gd name="T3" fmla="*/ 185 h 194"/>
                <a:gd name="T4" fmla="*/ 9 w 257"/>
                <a:gd name="T5" fmla="*/ 121 h 194"/>
                <a:gd name="T6" fmla="*/ 73 w 257"/>
                <a:gd name="T7" fmla="*/ 24 h 194"/>
                <a:gd name="T8" fmla="*/ 195 w 257"/>
                <a:gd name="T9" fmla="*/ 0 h 194"/>
                <a:gd name="T10" fmla="*/ 230 w 257"/>
                <a:gd name="T11" fmla="*/ 113 h 194"/>
                <a:gd name="T12" fmla="*/ 257 w 257"/>
                <a:gd name="T13" fmla="*/ 154 h 194"/>
              </a:gdLst>
              <a:ahLst/>
              <a:cxnLst>
                <a:cxn ang="0">
                  <a:pos x="T0" y="T1"/>
                </a:cxn>
                <a:cxn ang="0">
                  <a:pos x="T2" y="T3"/>
                </a:cxn>
                <a:cxn ang="0">
                  <a:pos x="T4" y="T5"/>
                </a:cxn>
                <a:cxn ang="0">
                  <a:pos x="T6" y="T7"/>
                </a:cxn>
                <a:cxn ang="0">
                  <a:pos x="T8" y="T9"/>
                </a:cxn>
                <a:cxn ang="0">
                  <a:pos x="T10" y="T11"/>
                </a:cxn>
                <a:cxn ang="0">
                  <a:pos x="T12" y="T13"/>
                </a:cxn>
              </a:cxnLst>
              <a:rect l="0" t="0" r="r" b="b"/>
              <a:pathLst>
                <a:path w="257" h="194">
                  <a:moveTo>
                    <a:pt x="257" y="154"/>
                  </a:moveTo>
                  <a:cubicBezTo>
                    <a:pt x="106" y="185"/>
                    <a:pt x="106" y="185"/>
                    <a:pt x="106" y="185"/>
                  </a:cubicBezTo>
                  <a:cubicBezTo>
                    <a:pt x="62" y="194"/>
                    <a:pt x="18" y="165"/>
                    <a:pt x="9" y="121"/>
                  </a:cubicBezTo>
                  <a:cubicBezTo>
                    <a:pt x="0" y="77"/>
                    <a:pt x="29" y="33"/>
                    <a:pt x="73" y="24"/>
                  </a:cubicBezTo>
                  <a:cubicBezTo>
                    <a:pt x="195" y="0"/>
                    <a:pt x="195" y="0"/>
                    <a:pt x="195" y="0"/>
                  </a:cubicBezTo>
                  <a:cubicBezTo>
                    <a:pt x="195" y="0"/>
                    <a:pt x="185" y="33"/>
                    <a:pt x="230" y="113"/>
                  </a:cubicBezTo>
                  <a:lnTo>
                    <a:pt x="257" y="154"/>
                  </a:lnTo>
                  <a:close/>
                </a:path>
              </a:pathLst>
            </a:custGeom>
            <a:solidFill>
              <a:srgbClr val="64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9" name="Freeform 134"/>
            <p:cNvSpPr/>
            <p:nvPr/>
          </p:nvSpPr>
          <p:spPr bwMode="auto">
            <a:xfrm>
              <a:off x="4752976" y="3683000"/>
              <a:ext cx="561975" cy="430213"/>
            </a:xfrm>
            <a:custGeom>
              <a:avLst/>
              <a:gdLst>
                <a:gd name="T0" fmla="*/ 256 w 263"/>
                <a:gd name="T1" fmla="*/ 162 h 201"/>
                <a:gd name="T2" fmla="*/ 254 w 263"/>
                <a:gd name="T3" fmla="*/ 155 h 201"/>
                <a:gd name="T4" fmla="*/ 103 w 263"/>
                <a:gd name="T5" fmla="*/ 186 h 201"/>
                <a:gd name="T6" fmla="*/ 103 w 263"/>
                <a:gd name="T7" fmla="*/ 186 h 201"/>
                <a:gd name="T8" fmla="*/ 88 w 263"/>
                <a:gd name="T9" fmla="*/ 187 h 201"/>
                <a:gd name="T10" fmla="*/ 41 w 263"/>
                <a:gd name="T11" fmla="*/ 171 h 201"/>
                <a:gd name="T12" fmla="*/ 15 w 263"/>
                <a:gd name="T13" fmla="*/ 127 h 201"/>
                <a:gd name="T14" fmla="*/ 14 w 263"/>
                <a:gd name="T15" fmla="*/ 113 h 201"/>
                <a:gd name="T16" fmla="*/ 30 w 263"/>
                <a:gd name="T17" fmla="*/ 66 h 201"/>
                <a:gd name="T18" fmla="*/ 73 w 263"/>
                <a:gd name="T19" fmla="*/ 39 h 201"/>
                <a:gd name="T20" fmla="*/ 195 w 263"/>
                <a:gd name="T21" fmla="*/ 14 h 201"/>
                <a:gd name="T22" fmla="*/ 194 w 263"/>
                <a:gd name="T23" fmla="*/ 8 h 201"/>
                <a:gd name="T24" fmla="*/ 187 w 263"/>
                <a:gd name="T25" fmla="*/ 6 h 201"/>
                <a:gd name="T26" fmla="*/ 186 w 263"/>
                <a:gd name="T27" fmla="*/ 17 h 201"/>
                <a:gd name="T28" fmla="*/ 223 w 263"/>
                <a:gd name="T29" fmla="*/ 125 h 201"/>
                <a:gd name="T30" fmla="*/ 223 w 263"/>
                <a:gd name="T31" fmla="*/ 125 h 201"/>
                <a:gd name="T32" fmla="*/ 250 w 263"/>
                <a:gd name="T33" fmla="*/ 165 h 201"/>
                <a:gd name="T34" fmla="*/ 256 w 263"/>
                <a:gd name="T35" fmla="*/ 162 h 201"/>
                <a:gd name="T36" fmla="*/ 254 w 263"/>
                <a:gd name="T37" fmla="*/ 155 h 201"/>
                <a:gd name="T38" fmla="*/ 256 w 263"/>
                <a:gd name="T39" fmla="*/ 162 h 201"/>
                <a:gd name="T40" fmla="*/ 261 w 263"/>
                <a:gd name="T41" fmla="*/ 158 h 201"/>
                <a:gd name="T42" fmla="*/ 235 w 263"/>
                <a:gd name="T43" fmla="*/ 117 h 201"/>
                <a:gd name="T44" fmla="*/ 229 w 263"/>
                <a:gd name="T45" fmla="*/ 121 h 201"/>
                <a:gd name="T46" fmla="*/ 235 w 263"/>
                <a:gd name="T47" fmla="*/ 118 h 201"/>
                <a:gd name="T48" fmla="*/ 200 w 263"/>
                <a:gd name="T49" fmla="*/ 17 h 201"/>
                <a:gd name="T50" fmla="*/ 200 w 263"/>
                <a:gd name="T51" fmla="*/ 11 h 201"/>
                <a:gd name="T52" fmla="*/ 201 w 263"/>
                <a:gd name="T53" fmla="*/ 10 h 201"/>
                <a:gd name="T54" fmla="*/ 201 w 263"/>
                <a:gd name="T55" fmla="*/ 9 h 201"/>
                <a:gd name="T56" fmla="*/ 198 w 263"/>
                <a:gd name="T57" fmla="*/ 9 h 201"/>
                <a:gd name="T58" fmla="*/ 201 w 263"/>
                <a:gd name="T59" fmla="*/ 10 h 201"/>
                <a:gd name="T60" fmla="*/ 201 w 263"/>
                <a:gd name="T61" fmla="*/ 9 h 201"/>
                <a:gd name="T62" fmla="*/ 198 w 263"/>
                <a:gd name="T63" fmla="*/ 9 h 201"/>
                <a:gd name="T64" fmla="*/ 201 w 263"/>
                <a:gd name="T65" fmla="*/ 10 h 201"/>
                <a:gd name="T66" fmla="*/ 199 w 263"/>
                <a:gd name="T67" fmla="*/ 3 h 201"/>
                <a:gd name="T68" fmla="*/ 192 w 263"/>
                <a:gd name="T69" fmla="*/ 1 h 201"/>
                <a:gd name="T70" fmla="*/ 71 w 263"/>
                <a:gd name="T71" fmla="*/ 26 h 201"/>
                <a:gd name="T72" fmla="*/ 19 w 263"/>
                <a:gd name="T73" fmla="*/ 57 h 201"/>
                <a:gd name="T74" fmla="*/ 0 w 263"/>
                <a:gd name="T75" fmla="*/ 113 h 201"/>
                <a:gd name="T76" fmla="*/ 1 w 263"/>
                <a:gd name="T77" fmla="*/ 130 h 201"/>
                <a:gd name="T78" fmla="*/ 33 w 263"/>
                <a:gd name="T79" fmla="*/ 181 h 201"/>
                <a:gd name="T80" fmla="*/ 88 w 263"/>
                <a:gd name="T81" fmla="*/ 201 h 201"/>
                <a:gd name="T82" fmla="*/ 106 w 263"/>
                <a:gd name="T83" fmla="*/ 199 h 201"/>
                <a:gd name="T84" fmla="*/ 106 w 263"/>
                <a:gd name="T85" fmla="*/ 199 h 201"/>
                <a:gd name="T86" fmla="*/ 257 w 263"/>
                <a:gd name="T87" fmla="*/ 168 h 201"/>
                <a:gd name="T88" fmla="*/ 262 w 263"/>
                <a:gd name="T89" fmla="*/ 164 h 201"/>
                <a:gd name="T90" fmla="*/ 261 w 263"/>
                <a:gd name="T91" fmla="*/ 158 h 201"/>
                <a:gd name="T92" fmla="*/ 256 w 263"/>
                <a:gd name="T93" fmla="*/ 16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3" h="201">
                  <a:moveTo>
                    <a:pt x="256" y="162"/>
                  </a:moveTo>
                  <a:cubicBezTo>
                    <a:pt x="254" y="155"/>
                    <a:pt x="254" y="155"/>
                    <a:pt x="254" y="155"/>
                  </a:cubicBezTo>
                  <a:cubicBezTo>
                    <a:pt x="103" y="186"/>
                    <a:pt x="103" y="186"/>
                    <a:pt x="103" y="186"/>
                  </a:cubicBezTo>
                  <a:cubicBezTo>
                    <a:pt x="103" y="186"/>
                    <a:pt x="103" y="186"/>
                    <a:pt x="103" y="186"/>
                  </a:cubicBezTo>
                  <a:cubicBezTo>
                    <a:pt x="98" y="187"/>
                    <a:pt x="93" y="187"/>
                    <a:pt x="88" y="187"/>
                  </a:cubicBezTo>
                  <a:cubicBezTo>
                    <a:pt x="71" y="187"/>
                    <a:pt x="54" y="181"/>
                    <a:pt x="41" y="171"/>
                  </a:cubicBezTo>
                  <a:cubicBezTo>
                    <a:pt x="28" y="160"/>
                    <a:pt x="19" y="145"/>
                    <a:pt x="15" y="127"/>
                  </a:cubicBezTo>
                  <a:cubicBezTo>
                    <a:pt x="14" y="122"/>
                    <a:pt x="14" y="117"/>
                    <a:pt x="14" y="113"/>
                  </a:cubicBezTo>
                  <a:cubicBezTo>
                    <a:pt x="14" y="95"/>
                    <a:pt x="20" y="79"/>
                    <a:pt x="30" y="66"/>
                  </a:cubicBezTo>
                  <a:cubicBezTo>
                    <a:pt x="41" y="53"/>
                    <a:pt x="56" y="43"/>
                    <a:pt x="73" y="39"/>
                  </a:cubicBezTo>
                  <a:cubicBezTo>
                    <a:pt x="195" y="14"/>
                    <a:pt x="195" y="14"/>
                    <a:pt x="195" y="14"/>
                  </a:cubicBezTo>
                  <a:cubicBezTo>
                    <a:pt x="194" y="8"/>
                    <a:pt x="194" y="8"/>
                    <a:pt x="194" y="8"/>
                  </a:cubicBezTo>
                  <a:cubicBezTo>
                    <a:pt x="187" y="6"/>
                    <a:pt x="187" y="6"/>
                    <a:pt x="187" y="6"/>
                  </a:cubicBezTo>
                  <a:cubicBezTo>
                    <a:pt x="187" y="6"/>
                    <a:pt x="186" y="10"/>
                    <a:pt x="186" y="17"/>
                  </a:cubicBezTo>
                  <a:cubicBezTo>
                    <a:pt x="186" y="34"/>
                    <a:pt x="191" y="68"/>
                    <a:pt x="223" y="125"/>
                  </a:cubicBezTo>
                  <a:cubicBezTo>
                    <a:pt x="223" y="125"/>
                    <a:pt x="223" y="125"/>
                    <a:pt x="223" y="125"/>
                  </a:cubicBezTo>
                  <a:cubicBezTo>
                    <a:pt x="250" y="165"/>
                    <a:pt x="250" y="165"/>
                    <a:pt x="250" y="165"/>
                  </a:cubicBezTo>
                  <a:cubicBezTo>
                    <a:pt x="256" y="162"/>
                    <a:pt x="256" y="162"/>
                    <a:pt x="256" y="162"/>
                  </a:cubicBezTo>
                  <a:cubicBezTo>
                    <a:pt x="254" y="155"/>
                    <a:pt x="254" y="155"/>
                    <a:pt x="254" y="155"/>
                  </a:cubicBezTo>
                  <a:cubicBezTo>
                    <a:pt x="256" y="162"/>
                    <a:pt x="256" y="162"/>
                    <a:pt x="256" y="162"/>
                  </a:cubicBezTo>
                  <a:cubicBezTo>
                    <a:pt x="261" y="158"/>
                    <a:pt x="261" y="158"/>
                    <a:pt x="261" y="158"/>
                  </a:cubicBezTo>
                  <a:cubicBezTo>
                    <a:pt x="235" y="117"/>
                    <a:pt x="235" y="117"/>
                    <a:pt x="235" y="117"/>
                  </a:cubicBezTo>
                  <a:cubicBezTo>
                    <a:pt x="229" y="121"/>
                    <a:pt x="229" y="121"/>
                    <a:pt x="229" y="121"/>
                  </a:cubicBezTo>
                  <a:cubicBezTo>
                    <a:pt x="235" y="118"/>
                    <a:pt x="235" y="118"/>
                    <a:pt x="235" y="118"/>
                  </a:cubicBezTo>
                  <a:cubicBezTo>
                    <a:pt x="204" y="63"/>
                    <a:pt x="200" y="31"/>
                    <a:pt x="200" y="17"/>
                  </a:cubicBezTo>
                  <a:cubicBezTo>
                    <a:pt x="200" y="14"/>
                    <a:pt x="200" y="12"/>
                    <a:pt x="200" y="11"/>
                  </a:cubicBezTo>
                  <a:cubicBezTo>
                    <a:pt x="200" y="10"/>
                    <a:pt x="201" y="10"/>
                    <a:pt x="201" y="10"/>
                  </a:cubicBezTo>
                  <a:cubicBezTo>
                    <a:pt x="201" y="9"/>
                    <a:pt x="201" y="9"/>
                    <a:pt x="201" y="9"/>
                  </a:cubicBezTo>
                  <a:cubicBezTo>
                    <a:pt x="198" y="9"/>
                    <a:pt x="198" y="9"/>
                    <a:pt x="198" y="9"/>
                  </a:cubicBezTo>
                  <a:cubicBezTo>
                    <a:pt x="201" y="10"/>
                    <a:pt x="201" y="10"/>
                    <a:pt x="201" y="10"/>
                  </a:cubicBezTo>
                  <a:cubicBezTo>
                    <a:pt x="201" y="9"/>
                    <a:pt x="201" y="9"/>
                    <a:pt x="201" y="9"/>
                  </a:cubicBezTo>
                  <a:cubicBezTo>
                    <a:pt x="198" y="9"/>
                    <a:pt x="198" y="9"/>
                    <a:pt x="198" y="9"/>
                  </a:cubicBezTo>
                  <a:cubicBezTo>
                    <a:pt x="201" y="10"/>
                    <a:pt x="201" y="10"/>
                    <a:pt x="201" y="10"/>
                  </a:cubicBezTo>
                  <a:cubicBezTo>
                    <a:pt x="201" y="7"/>
                    <a:pt x="201" y="5"/>
                    <a:pt x="199" y="3"/>
                  </a:cubicBezTo>
                  <a:cubicBezTo>
                    <a:pt x="197" y="1"/>
                    <a:pt x="195" y="0"/>
                    <a:pt x="192" y="1"/>
                  </a:cubicBezTo>
                  <a:cubicBezTo>
                    <a:pt x="71" y="26"/>
                    <a:pt x="71" y="26"/>
                    <a:pt x="71" y="26"/>
                  </a:cubicBezTo>
                  <a:cubicBezTo>
                    <a:pt x="50" y="30"/>
                    <a:pt x="32" y="41"/>
                    <a:pt x="19" y="57"/>
                  </a:cubicBezTo>
                  <a:cubicBezTo>
                    <a:pt x="7" y="72"/>
                    <a:pt x="0" y="92"/>
                    <a:pt x="0" y="113"/>
                  </a:cubicBezTo>
                  <a:cubicBezTo>
                    <a:pt x="0" y="118"/>
                    <a:pt x="0" y="124"/>
                    <a:pt x="1" y="130"/>
                  </a:cubicBezTo>
                  <a:cubicBezTo>
                    <a:pt x="6" y="151"/>
                    <a:pt x="17" y="169"/>
                    <a:pt x="33" y="181"/>
                  </a:cubicBezTo>
                  <a:cubicBezTo>
                    <a:pt x="48" y="194"/>
                    <a:pt x="68" y="201"/>
                    <a:pt x="88" y="201"/>
                  </a:cubicBezTo>
                  <a:cubicBezTo>
                    <a:pt x="94" y="201"/>
                    <a:pt x="100" y="201"/>
                    <a:pt x="106" y="199"/>
                  </a:cubicBezTo>
                  <a:cubicBezTo>
                    <a:pt x="106" y="199"/>
                    <a:pt x="106" y="199"/>
                    <a:pt x="106" y="199"/>
                  </a:cubicBezTo>
                  <a:cubicBezTo>
                    <a:pt x="257" y="168"/>
                    <a:pt x="257" y="168"/>
                    <a:pt x="257" y="168"/>
                  </a:cubicBezTo>
                  <a:cubicBezTo>
                    <a:pt x="259" y="168"/>
                    <a:pt x="261" y="166"/>
                    <a:pt x="262" y="164"/>
                  </a:cubicBezTo>
                  <a:cubicBezTo>
                    <a:pt x="263" y="162"/>
                    <a:pt x="263" y="160"/>
                    <a:pt x="261" y="158"/>
                  </a:cubicBezTo>
                  <a:lnTo>
                    <a:pt x="256" y="16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grpSp>
        <p:nvGrpSpPr>
          <p:cNvPr id="2" name="组合 1"/>
          <p:cNvGrpSpPr/>
          <p:nvPr/>
        </p:nvGrpSpPr>
        <p:grpSpPr>
          <a:xfrm>
            <a:off x="5414055" y="3363912"/>
            <a:ext cx="6045820" cy="2755900"/>
            <a:chOff x="5414055" y="3363912"/>
            <a:chExt cx="6045820" cy="2755900"/>
          </a:xfrm>
        </p:grpSpPr>
        <p:sp>
          <p:nvSpPr>
            <p:cNvPr id="143" name="矩形 142"/>
            <p:cNvSpPr/>
            <p:nvPr/>
          </p:nvSpPr>
          <p:spPr>
            <a:xfrm>
              <a:off x="5428343" y="3363912"/>
              <a:ext cx="6031532" cy="275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144" name="组合 143"/>
            <p:cNvGrpSpPr/>
            <p:nvPr/>
          </p:nvGrpSpPr>
          <p:grpSpPr>
            <a:xfrm rot="5400000">
              <a:off x="5427917" y="3498710"/>
              <a:ext cx="1002564" cy="1030288"/>
              <a:chOff x="4146550" y="1393825"/>
              <a:chExt cx="3903663" cy="4011613"/>
            </a:xfrm>
          </p:grpSpPr>
          <p:sp>
            <p:nvSpPr>
              <p:cNvPr id="145" name="Freeform 5"/>
              <p:cNvSpPr/>
              <p:nvPr/>
            </p:nvSpPr>
            <p:spPr bwMode="auto">
              <a:xfrm>
                <a:off x="4171950" y="1449388"/>
                <a:ext cx="3852863" cy="1535113"/>
              </a:xfrm>
              <a:custGeom>
                <a:avLst/>
                <a:gdLst>
                  <a:gd name="T0" fmla="*/ 805 w 907"/>
                  <a:gd name="T1" fmla="*/ 153 h 361"/>
                  <a:gd name="T2" fmla="*/ 774 w 907"/>
                  <a:gd name="T3" fmla="*/ 119 h 361"/>
                  <a:gd name="T4" fmla="*/ 789 w 907"/>
                  <a:gd name="T5" fmla="*/ 76 h 361"/>
                  <a:gd name="T6" fmla="*/ 892 w 907"/>
                  <a:gd name="T7" fmla="*/ 56 h 361"/>
                  <a:gd name="T8" fmla="*/ 781 w 907"/>
                  <a:gd name="T9" fmla="*/ 9 h 361"/>
                  <a:gd name="T10" fmla="*/ 697 w 907"/>
                  <a:gd name="T11" fmla="*/ 92 h 361"/>
                  <a:gd name="T12" fmla="*/ 694 w 907"/>
                  <a:gd name="T13" fmla="*/ 93 h 361"/>
                  <a:gd name="T14" fmla="*/ 195 w 907"/>
                  <a:gd name="T15" fmla="*/ 188 h 361"/>
                  <a:gd name="T16" fmla="*/ 86 w 907"/>
                  <a:gd name="T17" fmla="*/ 142 h 361"/>
                  <a:gd name="T18" fmla="*/ 0 w 907"/>
                  <a:gd name="T19" fmla="*/ 227 h 361"/>
                  <a:gd name="T20" fmla="*/ 103 w 907"/>
                  <a:gd name="T21" fmla="*/ 208 h 361"/>
                  <a:gd name="T22" fmla="*/ 134 w 907"/>
                  <a:gd name="T23" fmla="*/ 242 h 361"/>
                  <a:gd name="T24" fmla="*/ 117 w 907"/>
                  <a:gd name="T25" fmla="*/ 285 h 361"/>
                  <a:gd name="T26" fmla="*/ 15 w 907"/>
                  <a:gd name="T27" fmla="*/ 304 h 361"/>
                  <a:gd name="T28" fmla="*/ 125 w 907"/>
                  <a:gd name="T29" fmla="*/ 353 h 361"/>
                  <a:gd name="T30" fmla="*/ 210 w 907"/>
                  <a:gd name="T31" fmla="*/ 269 h 361"/>
                  <a:gd name="T32" fmla="*/ 213 w 907"/>
                  <a:gd name="T33" fmla="*/ 269 h 361"/>
                  <a:gd name="T34" fmla="*/ 213 w 907"/>
                  <a:gd name="T35" fmla="*/ 269 h 361"/>
                  <a:gd name="T36" fmla="*/ 709 w 907"/>
                  <a:gd name="T37" fmla="*/ 174 h 361"/>
                  <a:gd name="T38" fmla="*/ 713 w 907"/>
                  <a:gd name="T39" fmla="*/ 173 h 361"/>
                  <a:gd name="T40" fmla="*/ 822 w 907"/>
                  <a:gd name="T41" fmla="*/ 219 h 361"/>
                  <a:gd name="T42" fmla="*/ 907 w 907"/>
                  <a:gd name="T43" fmla="*/ 133 h 361"/>
                  <a:gd name="T44" fmla="*/ 805 w 907"/>
                  <a:gd name="T45" fmla="*/ 1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7" h="361">
                    <a:moveTo>
                      <a:pt x="805" y="153"/>
                    </a:moveTo>
                    <a:cubicBezTo>
                      <a:pt x="774" y="119"/>
                      <a:pt x="774" y="119"/>
                      <a:pt x="774" y="119"/>
                    </a:cubicBezTo>
                    <a:cubicBezTo>
                      <a:pt x="789" y="76"/>
                      <a:pt x="789" y="76"/>
                      <a:pt x="789" y="76"/>
                    </a:cubicBezTo>
                    <a:cubicBezTo>
                      <a:pt x="892" y="56"/>
                      <a:pt x="892" y="56"/>
                      <a:pt x="892" y="56"/>
                    </a:cubicBezTo>
                    <a:cubicBezTo>
                      <a:pt x="869" y="20"/>
                      <a:pt x="826" y="0"/>
                      <a:pt x="781" y="9"/>
                    </a:cubicBezTo>
                    <a:cubicBezTo>
                      <a:pt x="737" y="17"/>
                      <a:pt x="705" y="51"/>
                      <a:pt x="697" y="92"/>
                    </a:cubicBezTo>
                    <a:cubicBezTo>
                      <a:pt x="696" y="93"/>
                      <a:pt x="695" y="93"/>
                      <a:pt x="694" y="93"/>
                    </a:cubicBezTo>
                    <a:cubicBezTo>
                      <a:pt x="195" y="188"/>
                      <a:pt x="195" y="188"/>
                      <a:pt x="195" y="188"/>
                    </a:cubicBezTo>
                    <a:cubicBezTo>
                      <a:pt x="172" y="153"/>
                      <a:pt x="129" y="134"/>
                      <a:pt x="86" y="142"/>
                    </a:cubicBezTo>
                    <a:cubicBezTo>
                      <a:pt x="41" y="151"/>
                      <a:pt x="8" y="185"/>
                      <a:pt x="0" y="227"/>
                    </a:cubicBezTo>
                    <a:cubicBezTo>
                      <a:pt x="103" y="208"/>
                      <a:pt x="103" y="208"/>
                      <a:pt x="103" y="208"/>
                    </a:cubicBezTo>
                    <a:cubicBezTo>
                      <a:pt x="134" y="242"/>
                      <a:pt x="134" y="242"/>
                      <a:pt x="134" y="242"/>
                    </a:cubicBezTo>
                    <a:cubicBezTo>
                      <a:pt x="117" y="285"/>
                      <a:pt x="117" y="285"/>
                      <a:pt x="117" y="285"/>
                    </a:cubicBezTo>
                    <a:cubicBezTo>
                      <a:pt x="15" y="304"/>
                      <a:pt x="15" y="304"/>
                      <a:pt x="15" y="304"/>
                    </a:cubicBezTo>
                    <a:cubicBezTo>
                      <a:pt x="38" y="341"/>
                      <a:pt x="81" y="361"/>
                      <a:pt x="125" y="353"/>
                    </a:cubicBezTo>
                    <a:cubicBezTo>
                      <a:pt x="169" y="344"/>
                      <a:pt x="202" y="311"/>
                      <a:pt x="210" y="269"/>
                    </a:cubicBezTo>
                    <a:cubicBezTo>
                      <a:pt x="211" y="269"/>
                      <a:pt x="212" y="269"/>
                      <a:pt x="213" y="269"/>
                    </a:cubicBezTo>
                    <a:cubicBezTo>
                      <a:pt x="213" y="269"/>
                      <a:pt x="213" y="269"/>
                      <a:pt x="213" y="269"/>
                    </a:cubicBezTo>
                    <a:cubicBezTo>
                      <a:pt x="709" y="174"/>
                      <a:pt x="709" y="174"/>
                      <a:pt x="709" y="174"/>
                    </a:cubicBezTo>
                    <a:cubicBezTo>
                      <a:pt x="711" y="174"/>
                      <a:pt x="712" y="173"/>
                      <a:pt x="713" y="173"/>
                    </a:cubicBezTo>
                    <a:cubicBezTo>
                      <a:pt x="736" y="208"/>
                      <a:pt x="779" y="227"/>
                      <a:pt x="822" y="219"/>
                    </a:cubicBezTo>
                    <a:cubicBezTo>
                      <a:pt x="867" y="210"/>
                      <a:pt x="899" y="175"/>
                      <a:pt x="907" y="133"/>
                    </a:cubicBezTo>
                    <a:cubicBezTo>
                      <a:pt x="805" y="153"/>
                      <a:pt x="805" y="153"/>
                      <a:pt x="805" y="153"/>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6" name="Freeform 6"/>
              <p:cNvSpPr/>
              <p:nvPr/>
            </p:nvSpPr>
            <p:spPr bwMode="auto">
              <a:xfrm>
                <a:off x="4146550" y="1452563"/>
                <a:ext cx="3903663" cy="1531938"/>
              </a:xfrm>
              <a:custGeom>
                <a:avLst/>
                <a:gdLst>
                  <a:gd name="T0" fmla="*/ 815 w 919"/>
                  <a:gd name="T1" fmla="*/ 148 h 360"/>
                  <a:gd name="T2" fmla="*/ 800 w 919"/>
                  <a:gd name="T3" fmla="*/ 80 h 360"/>
                  <a:gd name="T4" fmla="*/ 903 w 919"/>
                  <a:gd name="T5" fmla="*/ 57 h 360"/>
                  <a:gd name="T6" fmla="*/ 808 w 919"/>
                  <a:gd name="T7" fmla="*/ 0 h 360"/>
                  <a:gd name="T8" fmla="*/ 697 w 919"/>
                  <a:gd name="T9" fmla="*/ 90 h 360"/>
                  <a:gd name="T10" fmla="*/ 702 w 919"/>
                  <a:gd name="T11" fmla="*/ 85 h 360"/>
                  <a:gd name="T12" fmla="*/ 698 w 919"/>
                  <a:gd name="T13" fmla="*/ 86 h 360"/>
                  <a:gd name="T14" fmla="*/ 201 w 919"/>
                  <a:gd name="T15" fmla="*/ 187 h 360"/>
                  <a:gd name="T16" fmla="*/ 112 w 919"/>
                  <a:gd name="T17" fmla="*/ 133 h 360"/>
                  <a:gd name="T18" fmla="*/ 0 w 919"/>
                  <a:gd name="T19" fmla="*/ 225 h 360"/>
                  <a:gd name="T20" fmla="*/ 7 w 919"/>
                  <a:gd name="T21" fmla="*/ 232 h 360"/>
                  <a:gd name="T22" fmla="*/ 133 w 919"/>
                  <a:gd name="T23" fmla="*/ 242 h 360"/>
                  <a:gd name="T24" fmla="*/ 20 w 919"/>
                  <a:gd name="T25" fmla="*/ 298 h 360"/>
                  <a:gd name="T26" fmla="*/ 16 w 919"/>
                  <a:gd name="T27" fmla="*/ 307 h 360"/>
                  <a:gd name="T28" fmla="*/ 132 w 919"/>
                  <a:gd name="T29" fmla="*/ 358 h 360"/>
                  <a:gd name="T30" fmla="*/ 216 w 919"/>
                  <a:gd name="T31" fmla="*/ 268 h 360"/>
                  <a:gd name="T32" fmla="*/ 220 w 919"/>
                  <a:gd name="T33" fmla="*/ 274 h 360"/>
                  <a:gd name="T34" fmla="*/ 225 w 919"/>
                  <a:gd name="T35" fmla="*/ 267 h 360"/>
                  <a:gd name="T36" fmla="*/ 219 w 919"/>
                  <a:gd name="T37" fmla="*/ 268 h 360"/>
                  <a:gd name="T38" fmla="*/ 717 w 919"/>
                  <a:gd name="T39" fmla="*/ 179 h 360"/>
                  <a:gd name="T40" fmla="*/ 720 w 919"/>
                  <a:gd name="T41" fmla="*/ 178 h 360"/>
                  <a:gd name="T42" fmla="*/ 714 w 919"/>
                  <a:gd name="T43" fmla="*/ 175 h 360"/>
                  <a:gd name="T44" fmla="*/ 829 w 919"/>
                  <a:gd name="T45" fmla="*/ 224 h 360"/>
                  <a:gd name="T46" fmla="*/ 917 w 919"/>
                  <a:gd name="T47" fmla="*/ 128 h 360"/>
                  <a:gd name="T48" fmla="*/ 809 w 919"/>
                  <a:gd name="T49" fmla="*/ 146 h 360"/>
                  <a:gd name="T50" fmla="*/ 815 w 919"/>
                  <a:gd name="T51" fmla="*/ 148 h 360"/>
                  <a:gd name="T52" fmla="*/ 812 w 919"/>
                  <a:gd name="T53" fmla="*/ 158 h 360"/>
                  <a:gd name="T54" fmla="*/ 913 w 919"/>
                  <a:gd name="T55" fmla="*/ 132 h 360"/>
                  <a:gd name="T56" fmla="*/ 827 w 919"/>
                  <a:gd name="T57" fmla="*/ 212 h 360"/>
                  <a:gd name="T58" fmla="*/ 724 w 919"/>
                  <a:gd name="T59" fmla="*/ 169 h 360"/>
                  <a:gd name="T60" fmla="*/ 714 w 919"/>
                  <a:gd name="T61" fmla="*/ 167 h 360"/>
                  <a:gd name="T62" fmla="*/ 218 w 919"/>
                  <a:gd name="T63" fmla="*/ 262 h 360"/>
                  <a:gd name="T64" fmla="*/ 213 w 919"/>
                  <a:gd name="T65" fmla="*/ 269 h 360"/>
                  <a:gd name="T66" fmla="*/ 219 w 919"/>
                  <a:gd name="T67" fmla="*/ 268 h 360"/>
                  <a:gd name="T68" fmla="*/ 216 w 919"/>
                  <a:gd name="T69" fmla="*/ 262 h 360"/>
                  <a:gd name="T70" fmla="*/ 130 w 919"/>
                  <a:gd name="T71" fmla="*/ 346 h 360"/>
                  <a:gd name="T72" fmla="*/ 26 w 919"/>
                  <a:gd name="T73" fmla="*/ 300 h 360"/>
                  <a:gd name="T74" fmla="*/ 22 w 919"/>
                  <a:gd name="T75" fmla="*/ 309 h 360"/>
                  <a:gd name="T76" fmla="*/ 129 w 919"/>
                  <a:gd name="T77" fmla="*/ 286 h 360"/>
                  <a:gd name="T78" fmla="*/ 144 w 919"/>
                  <a:gd name="T79" fmla="*/ 237 h 360"/>
                  <a:gd name="T80" fmla="*/ 108 w 919"/>
                  <a:gd name="T81" fmla="*/ 201 h 360"/>
                  <a:gd name="T82" fmla="*/ 6 w 919"/>
                  <a:gd name="T83" fmla="*/ 226 h 360"/>
                  <a:gd name="T84" fmla="*/ 93 w 919"/>
                  <a:gd name="T85" fmla="*/ 147 h 360"/>
                  <a:gd name="T86" fmla="*/ 196 w 919"/>
                  <a:gd name="T87" fmla="*/ 191 h 360"/>
                  <a:gd name="T88" fmla="*/ 701 w 919"/>
                  <a:gd name="T89" fmla="*/ 98 h 360"/>
                  <a:gd name="T90" fmla="*/ 703 w 919"/>
                  <a:gd name="T91" fmla="*/ 97 h 360"/>
                  <a:gd name="T92" fmla="*/ 788 w 919"/>
                  <a:gd name="T93" fmla="*/ 13 h 360"/>
                  <a:gd name="T94" fmla="*/ 893 w 919"/>
                  <a:gd name="T95" fmla="*/ 58 h 360"/>
                  <a:gd name="T96" fmla="*/ 897 w 919"/>
                  <a:gd name="T97" fmla="*/ 49 h 360"/>
                  <a:gd name="T98" fmla="*/ 790 w 919"/>
                  <a:gd name="T99" fmla="*/ 73 h 360"/>
                  <a:gd name="T100" fmla="*/ 775 w 919"/>
                  <a:gd name="T101" fmla="*/ 122 h 360"/>
                  <a:gd name="T102" fmla="*/ 812 w 919"/>
                  <a:gd name="T103" fmla="*/ 15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9" h="360">
                    <a:moveTo>
                      <a:pt x="811" y="152"/>
                    </a:moveTo>
                    <a:cubicBezTo>
                      <a:pt x="815" y="148"/>
                      <a:pt x="815" y="148"/>
                      <a:pt x="815" y="148"/>
                    </a:cubicBezTo>
                    <a:cubicBezTo>
                      <a:pt x="787" y="117"/>
                      <a:pt x="787" y="117"/>
                      <a:pt x="787" y="117"/>
                    </a:cubicBezTo>
                    <a:cubicBezTo>
                      <a:pt x="800" y="80"/>
                      <a:pt x="800" y="80"/>
                      <a:pt x="800" y="80"/>
                    </a:cubicBezTo>
                    <a:cubicBezTo>
                      <a:pt x="899" y="61"/>
                      <a:pt x="899" y="61"/>
                      <a:pt x="899" y="61"/>
                    </a:cubicBezTo>
                    <a:cubicBezTo>
                      <a:pt x="901" y="61"/>
                      <a:pt x="903" y="59"/>
                      <a:pt x="903" y="57"/>
                    </a:cubicBezTo>
                    <a:cubicBezTo>
                      <a:pt x="904" y="56"/>
                      <a:pt x="904" y="53"/>
                      <a:pt x="903" y="52"/>
                    </a:cubicBezTo>
                    <a:cubicBezTo>
                      <a:pt x="882" y="20"/>
                      <a:pt x="847" y="0"/>
                      <a:pt x="808" y="0"/>
                    </a:cubicBezTo>
                    <a:cubicBezTo>
                      <a:pt x="801" y="0"/>
                      <a:pt x="793" y="0"/>
                      <a:pt x="786" y="2"/>
                    </a:cubicBezTo>
                    <a:cubicBezTo>
                      <a:pt x="740" y="11"/>
                      <a:pt x="706" y="47"/>
                      <a:pt x="697" y="90"/>
                    </a:cubicBezTo>
                    <a:cubicBezTo>
                      <a:pt x="703" y="91"/>
                      <a:pt x="703" y="91"/>
                      <a:pt x="703" y="91"/>
                    </a:cubicBezTo>
                    <a:cubicBezTo>
                      <a:pt x="702" y="85"/>
                      <a:pt x="702" y="85"/>
                      <a:pt x="702" y="85"/>
                    </a:cubicBezTo>
                    <a:cubicBezTo>
                      <a:pt x="701" y="86"/>
                      <a:pt x="700" y="86"/>
                      <a:pt x="698" y="86"/>
                    </a:cubicBezTo>
                    <a:cubicBezTo>
                      <a:pt x="698" y="86"/>
                      <a:pt x="698" y="86"/>
                      <a:pt x="698" y="86"/>
                    </a:cubicBezTo>
                    <a:cubicBezTo>
                      <a:pt x="200" y="181"/>
                      <a:pt x="200" y="181"/>
                      <a:pt x="200" y="181"/>
                    </a:cubicBezTo>
                    <a:cubicBezTo>
                      <a:pt x="201" y="187"/>
                      <a:pt x="201" y="187"/>
                      <a:pt x="201" y="187"/>
                    </a:cubicBezTo>
                    <a:cubicBezTo>
                      <a:pt x="206" y="184"/>
                      <a:pt x="206" y="184"/>
                      <a:pt x="206" y="184"/>
                    </a:cubicBezTo>
                    <a:cubicBezTo>
                      <a:pt x="185" y="153"/>
                      <a:pt x="150" y="133"/>
                      <a:pt x="112" y="133"/>
                    </a:cubicBezTo>
                    <a:cubicBezTo>
                      <a:pt x="105" y="133"/>
                      <a:pt x="98" y="134"/>
                      <a:pt x="91" y="135"/>
                    </a:cubicBezTo>
                    <a:cubicBezTo>
                      <a:pt x="44" y="144"/>
                      <a:pt x="9" y="181"/>
                      <a:pt x="0" y="225"/>
                    </a:cubicBezTo>
                    <a:cubicBezTo>
                      <a:pt x="0" y="227"/>
                      <a:pt x="1" y="229"/>
                      <a:pt x="2" y="231"/>
                    </a:cubicBezTo>
                    <a:cubicBezTo>
                      <a:pt x="3" y="232"/>
                      <a:pt x="5" y="233"/>
                      <a:pt x="7" y="232"/>
                    </a:cubicBezTo>
                    <a:cubicBezTo>
                      <a:pt x="107" y="213"/>
                      <a:pt x="107" y="213"/>
                      <a:pt x="107" y="213"/>
                    </a:cubicBezTo>
                    <a:cubicBezTo>
                      <a:pt x="133" y="242"/>
                      <a:pt x="133" y="242"/>
                      <a:pt x="133" y="242"/>
                    </a:cubicBezTo>
                    <a:cubicBezTo>
                      <a:pt x="119" y="279"/>
                      <a:pt x="119" y="279"/>
                      <a:pt x="119" y="279"/>
                    </a:cubicBezTo>
                    <a:cubicBezTo>
                      <a:pt x="20" y="298"/>
                      <a:pt x="20" y="298"/>
                      <a:pt x="20" y="298"/>
                    </a:cubicBezTo>
                    <a:cubicBezTo>
                      <a:pt x="18" y="298"/>
                      <a:pt x="16" y="299"/>
                      <a:pt x="15" y="301"/>
                    </a:cubicBezTo>
                    <a:cubicBezTo>
                      <a:pt x="15" y="303"/>
                      <a:pt x="15" y="305"/>
                      <a:pt x="16" y="307"/>
                    </a:cubicBezTo>
                    <a:cubicBezTo>
                      <a:pt x="36" y="339"/>
                      <a:pt x="72" y="360"/>
                      <a:pt x="111" y="360"/>
                    </a:cubicBezTo>
                    <a:cubicBezTo>
                      <a:pt x="118" y="360"/>
                      <a:pt x="125" y="359"/>
                      <a:pt x="132" y="358"/>
                    </a:cubicBezTo>
                    <a:cubicBezTo>
                      <a:pt x="179" y="349"/>
                      <a:pt x="213" y="313"/>
                      <a:pt x="222" y="270"/>
                    </a:cubicBezTo>
                    <a:cubicBezTo>
                      <a:pt x="216" y="268"/>
                      <a:pt x="216" y="268"/>
                      <a:pt x="216" y="268"/>
                    </a:cubicBezTo>
                    <a:cubicBezTo>
                      <a:pt x="217" y="274"/>
                      <a:pt x="217" y="274"/>
                      <a:pt x="217" y="274"/>
                    </a:cubicBezTo>
                    <a:cubicBezTo>
                      <a:pt x="218" y="274"/>
                      <a:pt x="219" y="274"/>
                      <a:pt x="220" y="274"/>
                    </a:cubicBezTo>
                    <a:cubicBezTo>
                      <a:pt x="222" y="274"/>
                      <a:pt x="223" y="273"/>
                      <a:pt x="224" y="271"/>
                    </a:cubicBezTo>
                    <a:cubicBezTo>
                      <a:pt x="225" y="270"/>
                      <a:pt x="226" y="268"/>
                      <a:pt x="225" y="267"/>
                    </a:cubicBezTo>
                    <a:cubicBezTo>
                      <a:pt x="225" y="267"/>
                      <a:pt x="225" y="267"/>
                      <a:pt x="225" y="267"/>
                    </a:cubicBezTo>
                    <a:cubicBezTo>
                      <a:pt x="219" y="268"/>
                      <a:pt x="219" y="268"/>
                      <a:pt x="219" y="268"/>
                    </a:cubicBezTo>
                    <a:cubicBezTo>
                      <a:pt x="220" y="274"/>
                      <a:pt x="220" y="274"/>
                      <a:pt x="220" y="274"/>
                    </a:cubicBezTo>
                    <a:cubicBezTo>
                      <a:pt x="717" y="179"/>
                      <a:pt x="717" y="179"/>
                      <a:pt x="717" y="179"/>
                    </a:cubicBezTo>
                    <a:cubicBezTo>
                      <a:pt x="717" y="179"/>
                      <a:pt x="717" y="179"/>
                      <a:pt x="717" y="179"/>
                    </a:cubicBezTo>
                    <a:cubicBezTo>
                      <a:pt x="718" y="178"/>
                      <a:pt x="719" y="178"/>
                      <a:pt x="720" y="178"/>
                    </a:cubicBezTo>
                    <a:cubicBezTo>
                      <a:pt x="719" y="172"/>
                      <a:pt x="719" y="172"/>
                      <a:pt x="719" y="172"/>
                    </a:cubicBezTo>
                    <a:cubicBezTo>
                      <a:pt x="714" y="175"/>
                      <a:pt x="714" y="175"/>
                      <a:pt x="714" y="175"/>
                    </a:cubicBezTo>
                    <a:cubicBezTo>
                      <a:pt x="734" y="206"/>
                      <a:pt x="769" y="226"/>
                      <a:pt x="808" y="226"/>
                    </a:cubicBezTo>
                    <a:cubicBezTo>
                      <a:pt x="815" y="226"/>
                      <a:pt x="822" y="225"/>
                      <a:pt x="829" y="224"/>
                    </a:cubicBezTo>
                    <a:cubicBezTo>
                      <a:pt x="876" y="215"/>
                      <a:pt x="911" y="178"/>
                      <a:pt x="919" y="133"/>
                    </a:cubicBezTo>
                    <a:cubicBezTo>
                      <a:pt x="919" y="131"/>
                      <a:pt x="919" y="129"/>
                      <a:pt x="917" y="128"/>
                    </a:cubicBezTo>
                    <a:cubicBezTo>
                      <a:pt x="916" y="126"/>
                      <a:pt x="914" y="126"/>
                      <a:pt x="912" y="126"/>
                    </a:cubicBezTo>
                    <a:cubicBezTo>
                      <a:pt x="809" y="146"/>
                      <a:pt x="809" y="146"/>
                      <a:pt x="809" y="146"/>
                    </a:cubicBezTo>
                    <a:cubicBezTo>
                      <a:pt x="811" y="152"/>
                      <a:pt x="811" y="152"/>
                      <a:pt x="811" y="152"/>
                    </a:cubicBezTo>
                    <a:cubicBezTo>
                      <a:pt x="815" y="148"/>
                      <a:pt x="815" y="148"/>
                      <a:pt x="815" y="148"/>
                    </a:cubicBezTo>
                    <a:cubicBezTo>
                      <a:pt x="811" y="152"/>
                      <a:pt x="811" y="152"/>
                      <a:pt x="811" y="152"/>
                    </a:cubicBezTo>
                    <a:cubicBezTo>
                      <a:pt x="812" y="158"/>
                      <a:pt x="812" y="158"/>
                      <a:pt x="812" y="158"/>
                    </a:cubicBezTo>
                    <a:cubicBezTo>
                      <a:pt x="914" y="138"/>
                      <a:pt x="914" y="138"/>
                      <a:pt x="914" y="138"/>
                    </a:cubicBezTo>
                    <a:cubicBezTo>
                      <a:pt x="913" y="132"/>
                      <a:pt x="913" y="132"/>
                      <a:pt x="913" y="132"/>
                    </a:cubicBezTo>
                    <a:cubicBezTo>
                      <a:pt x="907" y="131"/>
                      <a:pt x="907" y="131"/>
                      <a:pt x="907" y="131"/>
                    </a:cubicBezTo>
                    <a:cubicBezTo>
                      <a:pt x="900" y="171"/>
                      <a:pt x="869" y="204"/>
                      <a:pt x="827" y="212"/>
                    </a:cubicBezTo>
                    <a:cubicBezTo>
                      <a:pt x="821" y="213"/>
                      <a:pt x="814" y="214"/>
                      <a:pt x="808" y="214"/>
                    </a:cubicBezTo>
                    <a:cubicBezTo>
                      <a:pt x="774" y="214"/>
                      <a:pt x="742" y="196"/>
                      <a:pt x="724" y="169"/>
                    </a:cubicBezTo>
                    <a:cubicBezTo>
                      <a:pt x="722" y="167"/>
                      <a:pt x="719" y="166"/>
                      <a:pt x="717" y="166"/>
                    </a:cubicBezTo>
                    <a:cubicBezTo>
                      <a:pt x="716" y="167"/>
                      <a:pt x="715" y="167"/>
                      <a:pt x="714" y="167"/>
                    </a:cubicBezTo>
                    <a:cubicBezTo>
                      <a:pt x="714" y="167"/>
                      <a:pt x="714" y="167"/>
                      <a:pt x="714" y="167"/>
                    </a:cubicBezTo>
                    <a:cubicBezTo>
                      <a:pt x="218" y="262"/>
                      <a:pt x="218" y="262"/>
                      <a:pt x="218" y="262"/>
                    </a:cubicBezTo>
                    <a:cubicBezTo>
                      <a:pt x="217" y="262"/>
                      <a:pt x="215" y="263"/>
                      <a:pt x="214" y="264"/>
                    </a:cubicBezTo>
                    <a:cubicBezTo>
                      <a:pt x="213" y="266"/>
                      <a:pt x="213" y="267"/>
                      <a:pt x="213" y="269"/>
                    </a:cubicBezTo>
                    <a:cubicBezTo>
                      <a:pt x="213" y="269"/>
                      <a:pt x="213" y="269"/>
                      <a:pt x="213" y="269"/>
                    </a:cubicBezTo>
                    <a:cubicBezTo>
                      <a:pt x="219" y="268"/>
                      <a:pt x="219" y="268"/>
                      <a:pt x="219" y="268"/>
                    </a:cubicBezTo>
                    <a:cubicBezTo>
                      <a:pt x="218" y="262"/>
                      <a:pt x="218" y="262"/>
                      <a:pt x="218" y="262"/>
                    </a:cubicBezTo>
                    <a:cubicBezTo>
                      <a:pt x="218" y="262"/>
                      <a:pt x="217" y="262"/>
                      <a:pt x="216" y="262"/>
                    </a:cubicBezTo>
                    <a:cubicBezTo>
                      <a:pt x="213" y="263"/>
                      <a:pt x="211" y="265"/>
                      <a:pt x="210" y="267"/>
                    </a:cubicBezTo>
                    <a:cubicBezTo>
                      <a:pt x="202" y="306"/>
                      <a:pt x="172" y="338"/>
                      <a:pt x="130" y="346"/>
                    </a:cubicBezTo>
                    <a:cubicBezTo>
                      <a:pt x="124" y="347"/>
                      <a:pt x="118" y="348"/>
                      <a:pt x="111" y="348"/>
                    </a:cubicBezTo>
                    <a:cubicBezTo>
                      <a:pt x="76" y="348"/>
                      <a:pt x="44" y="329"/>
                      <a:pt x="26" y="300"/>
                    </a:cubicBezTo>
                    <a:cubicBezTo>
                      <a:pt x="21" y="303"/>
                      <a:pt x="21" y="303"/>
                      <a:pt x="21" y="303"/>
                    </a:cubicBezTo>
                    <a:cubicBezTo>
                      <a:pt x="22" y="309"/>
                      <a:pt x="22" y="309"/>
                      <a:pt x="22" y="309"/>
                    </a:cubicBezTo>
                    <a:cubicBezTo>
                      <a:pt x="125" y="290"/>
                      <a:pt x="125" y="290"/>
                      <a:pt x="125" y="290"/>
                    </a:cubicBezTo>
                    <a:cubicBezTo>
                      <a:pt x="127" y="290"/>
                      <a:pt x="128" y="288"/>
                      <a:pt x="129" y="286"/>
                    </a:cubicBezTo>
                    <a:cubicBezTo>
                      <a:pt x="145" y="243"/>
                      <a:pt x="145" y="243"/>
                      <a:pt x="145" y="243"/>
                    </a:cubicBezTo>
                    <a:cubicBezTo>
                      <a:pt x="146" y="241"/>
                      <a:pt x="145" y="239"/>
                      <a:pt x="144" y="237"/>
                    </a:cubicBezTo>
                    <a:cubicBezTo>
                      <a:pt x="113" y="203"/>
                      <a:pt x="113" y="203"/>
                      <a:pt x="113" y="203"/>
                    </a:cubicBezTo>
                    <a:cubicBezTo>
                      <a:pt x="112" y="201"/>
                      <a:pt x="110" y="201"/>
                      <a:pt x="108" y="201"/>
                    </a:cubicBezTo>
                    <a:cubicBezTo>
                      <a:pt x="5" y="220"/>
                      <a:pt x="5" y="220"/>
                      <a:pt x="5" y="220"/>
                    </a:cubicBezTo>
                    <a:cubicBezTo>
                      <a:pt x="6" y="226"/>
                      <a:pt x="6" y="226"/>
                      <a:pt x="6" y="226"/>
                    </a:cubicBezTo>
                    <a:cubicBezTo>
                      <a:pt x="12" y="227"/>
                      <a:pt x="12" y="227"/>
                      <a:pt x="12" y="227"/>
                    </a:cubicBezTo>
                    <a:cubicBezTo>
                      <a:pt x="20" y="188"/>
                      <a:pt x="51" y="155"/>
                      <a:pt x="93" y="147"/>
                    </a:cubicBezTo>
                    <a:cubicBezTo>
                      <a:pt x="99" y="146"/>
                      <a:pt x="105" y="145"/>
                      <a:pt x="112" y="145"/>
                    </a:cubicBezTo>
                    <a:cubicBezTo>
                      <a:pt x="146" y="145"/>
                      <a:pt x="177" y="163"/>
                      <a:pt x="196" y="191"/>
                    </a:cubicBezTo>
                    <a:cubicBezTo>
                      <a:pt x="197" y="193"/>
                      <a:pt x="200" y="194"/>
                      <a:pt x="202" y="193"/>
                    </a:cubicBezTo>
                    <a:cubicBezTo>
                      <a:pt x="701" y="98"/>
                      <a:pt x="701" y="98"/>
                      <a:pt x="701" y="98"/>
                    </a:cubicBezTo>
                    <a:cubicBezTo>
                      <a:pt x="701" y="98"/>
                      <a:pt x="701" y="98"/>
                      <a:pt x="701" y="98"/>
                    </a:cubicBezTo>
                    <a:cubicBezTo>
                      <a:pt x="702" y="98"/>
                      <a:pt x="702" y="97"/>
                      <a:pt x="703" y="97"/>
                    </a:cubicBezTo>
                    <a:cubicBezTo>
                      <a:pt x="706" y="97"/>
                      <a:pt x="708" y="95"/>
                      <a:pt x="709" y="93"/>
                    </a:cubicBezTo>
                    <a:cubicBezTo>
                      <a:pt x="717" y="54"/>
                      <a:pt x="747" y="22"/>
                      <a:pt x="788" y="13"/>
                    </a:cubicBezTo>
                    <a:cubicBezTo>
                      <a:pt x="795" y="12"/>
                      <a:pt x="801" y="12"/>
                      <a:pt x="808" y="12"/>
                    </a:cubicBezTo>
                    <a:cubicBezTo>
                      <a:pt x="843" y="12"/>
                      <a:pt x="875" y="30"/>
                      <a:pt x="893" y="58"/>
                    </a:cubicBezTo>
                    <a:cubicBezTo>
                      <a:pt x="898" y="55"/>
                      <a:pt x="898" y="55"/>
                      <a:pt x="898" y="55"/>
                    </a:cubicBezTo>
                    <a:cubicBezTo>
                      <a:pt x="897" y="49"/>
                      <a:pt x="897" y="49"/>
                      <a:pt x="897" y="49"/>
                    </a:cubicBezTo>
                    <a:cubicBezTo>
                      <a:pt x="794" y="69"/>
                      <a:pt x="794" y="69"/>
                      <a:pt x="794" y="69"/>
                    </a:cubicBezTo>
                    <a:cubicBezTo>
                      <a:pt x="792" y="70"/>
                      <a:pt x="791" y="71"/>
                      <a:pt x="790" y="73"/>
                    </a:cubicBezTo>
                    <a:cubicBezTo>
                      <a:pt x="774" y="116"/>
                      <a:pt x="774" y="116"/>
                      <a:pt x="774" y="116"/>
                    </a:cubicBezTo>
                    <a:cubicBezTo>
                      <a:pt x="773" y="118"/>
                      <a:pt x="774" y="121"/>
                      <a:pt x="775" y="122"/>
                    </a:cubicBezTo>
                    <a:cubicBezTo>
                      <a:pt x="806" y="156"/>
                      <a:pt x="806" y="156"/>
                      <a:pt x="806" y="156"/>
                    </a:cubicBezTo>
                    <a:cubicBezTo>
                      <a:pt x="808" y="158"/>
                      <a:pt x="810" y="158"/>
                      <a:pt x="812" y="158"/>
                    </a:cubicBezTo>
                    <a:cubicBezTo>
                      <a:pt x="811" y="152"/>
                      <a:pt x="811" y="152"/>
                      <a:pt x="811" y="152"/>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7" name="Freeform 7"/>
              <p:cNvSpPr/>
              <p:nvPr/>
            </p:nvSpPr>
            <p:spPr bwMode="auto">
              <a:xfrm>
                <a:off x="5081588" y="1393825"/>
                <a:ext cx="2144713" cy="3984625"/>
              </a:xfrm>
              <a:custGeom>
                <a:avLst/>
                <a:gdLst>
                  <a:gd name="T0" fmla="*/ 0 w 505"/>
                  <a:gd name="T1" fmla="*/ 210 h 937"/>
                  <a:gd name="T2" fmla="*/ 36 w 505"/>
                  <a:gd name="T3" fmla="*/ 93 h 937"/>
                  <a:gd name="T4" fmla="*/ 100 w 505"/>
                  <a:gd name="T5" fmla="*/ 88 h 937"/>
                  <a:gd name="T6" fmla="*/ 125 w 505"/>
                  <a:gd name="T7" fmla="*/ 57 h 937"/>
                  <a:gd name="T8" fmla="*/ 197 w 505"/>
                  <a:gd name="T9" fmla="*/ 60 h 937"/>
                  <a:gd name="T10" fmla="*/ 276 w 505"/>
                  <a:gd name="T11" fmla="*/ 21 h 937"/>
                  <a:gd name="T12" fmla="*/ 322 w 505"/>
                  <a:gd name="T13" fmla="*/ 61 h 937"/>
                  <a:gd name="T14" fmla="*/ 422 w 505"/>
                  <a:gd name="T15" fmla="*/ 35 h 937"/>
                  <a:gd name="T16" fmla="*/ 459 w 505"/>
                  <a:gd name="T17" fmla="*/ 148 h 937"/>
                  <a:gd name="T18" fmla="*/ 449 w 505"/>
                  <a:gd name="T19" fmla="*/ 200 h 937"/>
                  <a:gd name="T20" fmla="*/ 460 w 505"/>
                  <a:gd name="T21" fmla="*/ 200 h 937"/>
                  <a:gd name="T22" fmla="*/ 505 w 505"/>
                  <a:gd name="T23" fmla="*/ 247 h 937"/>
                  <a:gd name="T24" fmla="*/ 487 w 505"/>
                  <a:gd name="T25" fmla="*/ 399 h 937"/>
                  <a:gd name="T26" fmla="*/ 360 w 505"/>
                  <a:gd name="T27" fmla="*/ 544 h 937"/>
                  <a:gd name="T28" fmla="*/ 415 w 505"/>
                  <a:gd name="T29" fmla="*/ 937 h 937"/>
                  <a:gd name="T30" fmla="*/ 90 w 505"/>
                  <a:gd name="T31" fmla="*/ 937 h 937"/>
                  <a:gd name="T32" fmla="*/ 130 w 505"/>
                  <a:gd name="T33" fmla="*/ 536 h 937"/>
                  <a:gd name="T34" fmla="*/ 35 w 505"/>
                  <a:gd name="T35" fmla="*/ 346 h 937"/>
                  <a:gd name="T36" fmla="*/ 25 w 505"/>
                  <a:gd name="T37" fmla="*/ 270 h 937"/>
                  <a:gd name="T38" fmla="*/ 0 w 505"/>
                  <a:gd name="T39" fmla="*/ 21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5" h="937">
                    <a:moveTo>
                      <a:pt x="0" y="210"/>
                    </a:moveTo>
                    <a:cubicBezTo>
                      <a:pt x="0" y="142"/>
                      <a:pt x="36" y="93"/>
                      <a:pt x="36" y="93"/>
                    </a:cubicBezTo>
                    <a:cubicBezTo>
                      <a:pt x="75" y="74"/>
                      <a:pt x="100" y="88"/>
                      <a:pt x="100" y="88"/>
                    </a:cubicBezTo>
                    <a:cubicBezTo>
                      <a:pt x="103" y="68"/>
                      <a:pt x="125" y="57"/>
                      <a:pt x="125" y="57"/>
                    </a:cubicBezTo>
                    <a:cubicBezTo>
                      <a:pt x="180" y="42"/>
                      <a:pt x="197" y="60"/>
                      <a:pt x="197" y="60"/>
                    </a:cubicBezTo>
                    <a:cubicBezTo>
                      <a:pt x="208" y="31"/>
                      <a:pt x="258" y="21"/>
                      <a:pt x="276" y="21"/>
                    </a:cubicBezTo>
                    <a:cubicBezTo>
                      <a:pt x="293" y="21"/>
                      <a:pt x="322" y="61"/>
                      <a:pt x="322" y="61"/>
                    </a:cubicBezTo>
                    <a:cubicBezTo>
                      <a:pt x="367" y="0"/>
                      <a:pt x="422" y="35"/>
                      <a:pt x="422" y="35"/>
                    </a:cubicBezTo>
                    <a:cubicBezTo>
                      <a:pt x="430" y="43"/>
                      <a:pt x="459" y="148"/>
                      <a:pt x="459" y="148"/>
                    </a:cubicBezTo>
                    <a:cubicBezTo>
                      <a:pt x="449" y="200"/>
                      <a:pt x="449" y="200"/>
                      <a:pt x="449" y="200"/>
                    </a:cubicBezTo>
                    <a:cubicBezTo>
                      <a:pt x="460" y="200"/>
                      <a:pt x="460" y="200"/>
                      <a:pt x="460" y="200"/>
                    </a:cubicBezTo>
                    <a:cubicBezTo>
                      <a:pt x="505" y="247"/>
                      <a:pt x="505" y="247"/>
                      <a:pt x="505" y="247"/>
                    </a:cubicBezTo>
                    <a:cubicBezTo>
                      <a:pt x="487" y="399"/>
                      <a:pt x="487" y="399"/>
                      <a:pt x="487" y="399"/>
                    </a:cubicBezTo>
                    <a:cubicBezTo>
                      <a:pt x="487" y="399"/>
                      <a:pt x="445" y="511"/>
                      <a:pt x="360" y="544"/>
                    </a:cubicBezTo>
                    <a:cubicBezTo>
                      <a:pt x="415" y="937"/>
                      <a:pt x="415" y="937"/>
                      <a:pt x="415" y="937"/>
                    </a:cubicBezTo>
                    <a:cubicBezTo>
                      <a:pt x="90" y="937"/>
                      <a:pt x="90" y="937"/>
                      <a:pt x="90" y="937"/>
                    </a:cubicBezTo>
                    <a:cubicBezTo>
                      <a:pt x="130" y="536"/>
                      <a:pt x="130" y="536"/>
                      <a:pt x="130" y="536"/>
                    </a:cubicBezTo>
                    <a:cubicBezTo>
                      <a:pt x="130" y="536"/>
                      <a:pt x="50" y="476"/>
                      <a:pt x="35" y="346"/>
                    </a:cubicBezTo>
                    <a:cubicBezTo>
                      <a:pt x="35" y="346"/>
                      <a:pt x="15" y="318"/>
                      <a:pt x="25" y="270"/>
                    </a:cubicBezTo>
                    <a:cubicBezTo>
                      <a:pt x="25" y="270"/>
                      <a:pt x="4" y="237"/>
                      <a:pt x="0" y="210"/>
                    </a:cubicBezTo>
                  </a:path>
                </a:pathLst>
              </a:custGeom>
              <a:solidFill>
                <a:srgbClr val="FFF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8" name="Freeform 8"/>
              <p:cNvSpPr/>
              <p:nvPr/>
            </p:nvSpPr>
            <p:spPr bwMode="auto">
              <a:xfrm>
                <a:off x="5246688" y="2865438"/>
                <a:ext cx="849313" cy="2513013"/>
              </a:xfrm>
              <a:custGeom>
                <a:avLst/>
                <a:gdLst>
                  <a:gd name="T0" fmla="*/ 0 w 200"/>
                  <a:gd name="T1" fmla="*/ 0 h 591"/>
                  <a:gd name="T2" fmla="*/ 200 w 200"/>
                  <a:gd name="T3" fmla="*/ 198 h 591"/>
                  <a:gd name="T4" fmla="*/ 117 w 200"/>
                  <a:gd name="T5" fmla="*/ 591 h 591"/>
                  <a:gd name="T6" fmla="*/ 51 w 200"/>
                  <a:gd name="T7" fmla="*/ 591 h 591"/>
                  <a:gd name="T8" fmla="*/ 91 w 200"/>
                  <a:gd name="T9" fmla="*/ 190 h 591"/>
                  <a:gd name="T10" fmla="*/ 0 w 200"/>
                  <a:gd name="T11" fmla="*/ 0 h 591"/>
                </a:gdLst>
                <a:ahLst/>
                <a:cxnLst>
                  <a:cxn ang="0">
                    <a:pos x="T0" y="T1"/>
                  </a:cxn>
                  <a:cxn ang="0">
                    <a:pos x="T2" y="T3"/>
                  </a:cxn>
                  <a:cxn ang="0">
                    <a:pos x="T4" y="T5"/>
                  </a:cxn>
                  <a:cxn ang="0">
                    <a:pos x="T6" y="T7"/>
                  </a:cxn>
                  <a:cxn ang="0">
                    <a:pos x="T8" y="T9"/>
                  </a:cxn>
                  <a:cxn ang="0">
                    <a:pos x="T10" y="T11"/>
                  </a:cxn>
                </a:cxnLst>
                <a:rect l="0" t="0" r="r" b="b"/>
                <a:pathLst>
                  <a:path w="200" h="591">
                    <a:moveTo>
                      <a:pt x="0" y="0"/>
                    </a:moveTo>
                    <a:cubicBezTo>
                      <a:pt x="0" y="0"/>
                      <a:pt x="57" y="207"/>
                      <a:pt x="200" y="198"/>
                    </a:cubicBezTo>
                    <a:cubicBezTo>
                      <a:pt x="200" y="198"/>
                      <a:pt x="138" y="200"/>
                      <a:pt x="117" y="591"/>
                    </a:cubicBezTo>
                    <a:cubicBezTo>
                      <a:pt x="51" y="591"/>
                      <a:pt x="51" y="591"/>
                      <a:pt x="51" y="591"/>
                    </a:cubicBezTo>
                    <a:cubicBezTo>
                      <a:pt x="91" y="190"/>
                      <a:pt x="91" y="190"/>
                      <a:pt x="91" y="190"/>
                    </a:cubicBezTo>
                    <a:cubicBezTo>
                      <a:pt x="91" y="190"/>
                      <a:pt x="0" y="118"/>
                      <a:pt x="0" y="0"/>
                    </a:cubicBez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9" name="Freeform 9"/>
              <p:cNvSpPr>
                <a:spLocks noEditPoints="1"/>
              </p:cNvSpPr>
              <p:nvPr/>
            </p:nvSpPr>
            <p:spPr bwMode="auto">
              <a:xfrm>
                <a:off x="5081588" y="1606550"/>
                <a:ext cx="1949450" cy="1778000"/>
              </a:xfrm>
              <a:custGeom>
                <a:avLst/>
                <a:gdLst>
                  <a:gd name="T0" fmla="*/ 249 w 459"/>
                  <a:gd name="T1" fmla="*/ 155 h 418"/>
                  <a:gd name="T2" fmla="*/ 449 w 459"/>
                  <a:gd name="T3" fmla="*/ 150 h 418"/>
                  <a:gd name="T4" fmla="*/ 459 w 459"/>
                  <a:gd name="T5" fmla="*/ 98 h 418"/>
                  <a:gd name="T6" fmla="*/ 357 w 459"/>
                  <a:gd name="T7" fmla="*/ 94 h 418"/>
                  <a:gd name="T8" fmla="*/ 357 w 459"/>
                  <a:gd name="T9" fmla="*/ 94 h 418"/>
                  <a:gd name="T10" fmla="*/ 331 w 459"/>
                  <a:gd name="T11" fmla="*/ 0 h 418"/>
                  <a:gd name="T12" fmla="*/ 322 w 459"/>
                  <a:gd name="T13" fmla="*/ 11 h 418"/>
                  <a:gd name="T14" fmla="*/ 317 w 459"/>
                  <a:gd name="T15" fmla="*/ 105 h 418"/>
                  <a:gd name="T16" fmla="*/ 189 w 459"/>
                  <a:gd name="T17" fmla="*/ 124 h 418"/>
                  <a:gd name="T18" fmla="*/ 210 w 459"/>
                  <a:gd name="T19" fmla="*/ 116 h 418"/>
                  <a:gd name="T20" fmla="*/ 201 w 459"/>
                  <a:gd name="T21" fmla="*/ 2 h 418"/>
                  <a:gd name="T22" fmla="*/ 190 w 459"/>
                  <a:gd name="T23" fmla="*/ 44 h 418"/>
                  <a:gd name="T24" fmla="*/ 197 w 459"/>
                  <a:gd name="T25" fmla="*/ 10 h 418"/>
                  <a:gd name="T26" fmla="*/ 187 w 459"/>
                  <a:gd name="T27" fmla="*/ 4 h 418"/>
                  <a:gd name="T28" fmla="*/ 131 w 459"/>
                  <a:gd name="T29" fmla="*/ 134 h 418"/>
                  <a:gd name="T30" fmla="*/ 78 w 459"/>
                  <a:gd name="T31" fmla="*/ 150 h 418"/>
                  <a:gd name="T32" fmla="*/ 77 w 459"/>
                  <a:gd name="T33" fmla="*/ 150 h 418"/>
                  <a:gd name="T34" fmla="*/ 84 w 459"/>
                  <a:gd name="T35" fmla="*/ 107 h 418"/>
                  <a:gd name="T36" fmla="*/ 100 w 459"/>
                  <a:gd name="T37" fmla="*/ 38 h 418"/>
                  <a:gd name="T38" fmla="*/ 55 w 459"/>
                  <a:gd name="T39" fmla="*/ 152 h 418"/>
                  <a:gd name="T40" fmla="*/ 0 w 459"/>
                  <a:gd name="T41" fmla="*/ 165 h 418"/>
                  <a:gd name="T42" fmla="*/ 60 w 459"/>
                  <a:gd name="T43" fmla="*/ 264 h 418"/>
                  <a:gd name="T44" fmla="*/ 123 w 459"/>
                  <a:gd name="T45" fmla="*/ 275 h 418"/>
                  <a:gd name="T46" fmla="*/ 135 w 459"/>
                  <a:gd name="T47" fmla="*/ 286 h 418"/>
                  <a:gd name="T48" fmla="*/ 249 w 459"/>
                  <a:gd name="T49" fmla="*/ 293 h 418"/>
                  <a:gd name="T50" fmla="*/ 234 w 459"/>
                  <a:gd name="T51" fmla="*/ 418 h 418"/>
                  <a:gd name="T52" fmla="*/ 341 w 459"/>
                  <a:gd name="T53" fmla="*/ 265 h 418"/>
                  <a:gd name="T54" fmla="*/ 285 w 459"/>
                  <a:gd name="T55" fmla="*/ 248 h 418"/>
                  <a:gd name="T56" fmla="*/ 348 w 459"/>
                  <a:gd name="T57" fmla="*/ 263 h 418"/>
                  <a:gd name="T58" fmla="*/ 399 w 459"/>
                  <a:gd name="T59" fmla="*/ 250 h 418"/>
                  <a:gd name="T60" fmla="*/ 234 w 459"/>
                  <a:gd name="T61" fmla="*/ 206 h 418"/>
                  <a:gd name="T62" fmla="*/ 236 w 459"/>
                  <a:gd name="T63" fmla="*/ 220 h 418"/>
                  <a:gd name="T64" fmla="*/ 249 w 459"/>
                  <a:gd name="T65" fmla="*/ 155 h 418"/>
                  <a:gd name="T66" fmla="*/ 173 w 459"/>
                  <a:gd name="T67" fmla="*/ 129 h 418"/>
                  <a:gd name="T68" fmla="*/ 173 w 459"/>
                  <a:gd name="T69" fmla="*/ 129 h 418"/>
                  <a:gd name="T70" fmla="*/ 174 w 459"/>
                  <a:gd name="T71" fmla="*/ 122 h 418"/>
                  <a:gd name="T72" fmla="*/ 173 w 459"/>
                  <a:gd name="T73" fmla="*/ 12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 h="418">
                    <a:moveTo>
                      <a:pt x="249" y="155"/>
                    </a:moveTo>
                    <a:cubicBezTo>
                      <a:pt x="449" y="150"/>
                      <a:pt x="449" y="150"/>
                      <a:pt x="449" y="150"/>
                    </a:cubicBezTo>
                    <a:cubicBezTo>
                      <a:pt x="459" y="98"/>
                      <a:pt x="459" y="98"/>
                      <a:pt x="459" y="98"/>
                    </a:cubicBezTo>
                    <a:cubicBezTo>
                      <a:pt x="413" y="91"/>
                      <a:pt x="380" y="91"/>
                      <a:pt x="357" y="94"/>
                    </a:cubicBezTo>
                    <a:cubicBezTo>
                      <a:pt x="357" y="94"/>
                      <a:pt x="357" y="94"/>
                      <a:pt x="357" y="94"/>
                    </a:cubicBezTo>
                    <a:cubicBezTo>
                      <a:pt x="333" y="91"/>
                      <a:pt x="331" y="0"/>
                      <a:pt x="331" y="0"/>
                    </a:cubicBezTo>
                    <a:cubicBezTo>
                      <a:pt x="322" y="11"/>
                      <a:pt x="322" y="11"/>
                      <a:pt x="322" y="11"/>
                    </a:cubicBezTo>
                    <a:cubicBezTo>
                      <a:pt x="317" y="105"/>
                      <a:pt x="317" y="105"/>
                      <a:pt x="317" y="105"/>
                    </a:cubicBezTo>
                    <a:cubicBezTo>
                      <a:pt x="274" y="100"/>
                      <a:pt x="217" y="115"/>
                      <a:pt x="189" y="124"/>
                    </a:cubicBezTo>
                    <a:cubicBezTo>
                      <a:pt x="195" y="121"/>
                      <a:pt x="202" y="118"/>
                      <a:pt x="210" y="116"/>
                    </a:cubicBezTo>
                    <a:cubicBezTo>
                      <a:pt x="210" y="116"/>
                      <a:pt x="193" y="105"/>
                      <a:pt x="201" y="2"/>
                    </a:cubicBezTo>
                    <a:cubicBezTo>
                      <a:pt x="201" y="2"/>
                      <a:pt x="196" y="20"/>
                      <a:pt x="190" y="44"/>
                    </a:cubicBezTo>
                    <a:cubicBezTo>
                      <a:pt x="197" y="10"/>
                      <a:pt x="197" y="10"/>
                      <a:pt x="197" y="10"/>
                    </a:cubicBezTo>
                    <a:cubicBezTo>
                      <a:pt x="187" y="4"/>
                      <a:pt x="187" y="4"/>
                      <a:pt x="187" y="4"/>
                    </a:cubicBezTo>
                    <a:cubicBezTo>
                      <a:pt x="187" y="4"/>
                      <a:pt x="154" y="121"/>
                      <a:pt x="131" y="134"/>
                    </a:cubicBezTo>
                    <a:cubicBezTo>
                      <a:pt x="95" y="140"/>
                      <a:pt x="78" y="150"/>
                      <a:pt x="78" y="150"/>
                    </a:cubicBezTo>
                    <a:cubicBezTo>
                      <a:pt x="77" y="150"/>
                      <a:pt x="77" y="150"/>
                      <a:pt x="77" y="150"/>
                    </a:cubicBezTo>
                    <a:cubicBezTo>
                      <a:pt x="77" y="141"/>
                      <a:pt x="78" y="127"/>
                      <a:pt x="84" y="107"/>
                    </a:cubicBezTo>
                    <a:cubicBezTo>
                      <a:pt x="93" y="72"/>
                      <a:pt x="100" y="38"/>
                      <a:pt x="100" y="38"/>
                    </a:cubicBezTo>
                    <a:cubicBezTo>
                      <a:pt x="100" y="38"/>
                      <a:pt x="74" y="52"/>
                      <a:pt x="55" y="152"/>
                    </a:cubicBezTo>
                    <a:cubicBezTo>
                      <a:pt x="21" y="157"/>
                      <a:pt x="0" y="165"/>
                      <a:pt x="0" y="165"/>
                    </a:cubicBezTo>
                    <a:cubicBezTo>
                      <a:pt x="14" y="215"/>
                      <a:pt x="60" y="264"/>
                      <a:pt x="60" y="264"/>
                    </a:cubicBezTo>
                    <a:cubicBezTo>
                      <a:pt x="71" y="274"/>
                      <a:pt x="99" y="275"/>
                      <a:pt x="123" y="275"/>
                    </a:cubicBezTo>
                    <a:cubicBezTo>
                      <a:pt x="146" y="275"/>
                      <a:pt x="135" y="286"/>
                      <a:pt x="135" y="286"/>
                    </a:cubicBezTo>
                    <a:cubicBezTo>
                      <a:pt x="191" y="275"/>
                      <a:pt x="249" y="293"/>
                      <a:pt x="249" y="293"/>
                    </a:cubicBezTo>
                    <a:cubicBezTo>
                      <a:pt x="206" y="343"/>
                      <a:pt x="234" y="418"/>
                      <a:pt x="234" y="418"/>
                    </a:cubicBezTo>
                    <a:cubicBezTo>
                      <a:pt x="233" y="303"/>
                      <a:pt x="341" y="265"/>
                      <a:pt x="341" y="265"/>
                    </a:cubicBezTo>
                    <a:cubicBezTo>
                      <a:pt x="320" y="261"/>
                      <a:pt x="301" y="255"/>
                      <a:pt x="285" y="248"/>
                    </a:cubicBezTo>
                    <a:cubicBezTo>
                      <a:pt x="317" y="260"/>
                      <a:pt x="348" y="263"/>
                      <a:pt x="348" y="263"/>
                    </a:cubicBezTo>
                    <a:cubicBezTo>
                      <a:pt x="366" y="257"/>
                      <a:pt x="399" y="250"/>
                      <a:pt x="399" y="250"/>
                    </a:cubicBezTo>
                    <a:cubicBezTo>
                      <a:pt x="300" y="254"/>
                      <a:pt x="234" y="206"/>
                      <a:pt x="234" y="206"/>
                    </a:cubicBezTo>
                    <a:cubicBezTo>
                      <a:pt x="236" y="220"/>
                      <a:pt x="236" y="220"/>
                      <a:pt x="236" y="220"/>
                    </a:cubicBezTo>
                    <a:cubicBezTo>
                      <a:pt x="227" y="170"/>
                      <a:pt x="249" y="155"/>
                      <a:pt x="249" y="155"/>
                    </a:cubicBezTo>
                    <a:moveTo>
                      <a:pt x="173" y="129"/>
                    </a:moveTo>
                    <a:cubicBezTo>
                      <a:pt x="173" y="129"/>
                      <a:pt x="173" y="129"/>
                      <a:pt x="173" y="129"/>
                    </a:cubicBezTo>
                    <a:cubicBezTo>
                      <a:pt x="174" y="122"/>
                      <a:pt x="174" y="122"/>
                      <a:pt x="174" y="122"/>
                    </a:cubicBezTo>
                    <a:cubicBezTo>
                      <a:pt x="174" y="125"/>
                      <a:pt x="174" y="127"/>
                      <a:pt x="173" y="129"/>
                    </a:cubicBezTo>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0" name="Freeform 10"/>
              <p:cNvSpPr/>
              <p:nvPr/>
            </p:nvSpPr>
            <p:spPr bwMode="auto">
              <a:xfrm>
                <a:off x="6402388" y="3681413"/>
                <a:ext cx="211138" cy="52388"/>
              </a:xfrm>
              <a:custGeom>
                <a:avLst/>
                <a:gdLst>
                  <a:gd name="T0" fmla="*/ 50 w 50"/>
                  <a:gd name="T1" fmla="*/ 12 h 12"/>
                  <a:gd name="T2" fmla="*/ 42 w 50"/>
                  <a:gd name="T3" fmla="*/ 12 h 12"/>
                  <a:gd name="T4" fmla="*/ 24 w 50"/>
                  <a:gd name="T5" fmla="*/ 11 h 12"/>
                  <a:gd name="T6" fmla="*/ 7 w 50"/>
                  <a:gd name="T7" fmla="*/ 8 h 12"/>
                  <a:gd name="T8" fmla="*/ 2 w 50"/>
                  <a:gd name="T9" fmla="*/ 6 h 12"/>
                  <a:gd name="T10" fmla="*/ 0 w 50"/>
                  <a:gd name="T11" fmla="*/ 6 h 12"/>
                  <a:gd name="T12" fmla="*/ 2 w 50"/>
                  <a:gd name="T13" fmla="*/ 6 h 12"/>
                  <a:gd name="T14" fmla="*/ 7 w 50"/>
                  <a:gd name="T15" fmla="*/ 6 h 12"/>
                  <a:gd name="T16" fmla="*/ 24 w 50"/>
                  <a:gd name="T17" fmla="*/ 5 h 12"/>
                  <a:gd name="T18" fmla="*/ 40 w 50"/>
                  <a:gd name="T19" fmla="*/ 2 h 12"/>
                  <a:gd name="T20" fmla="*/ 48 w 50"/>
                  <a:gd name="T21" fmla="*/ 0 h 12"/>
                  <a:gd name="T22" fmla="*/ 50 w 50"/>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2">
                    <a:moveTo>
                      <a:pt x="50" y="12"/>
                    </a:moveTo>
                    <a:cubicBezTo>
                      <a:pt x="50" y="12"/>
                      <a:pt x="46" y="12"/>
                      <a:pt x="42" y="12"/>
                    </a:cubicBezTo>
                    <a:cubicBezTo>
                      <a:pt x="37" y="12"/>
                      <a:pt x="30" y="11"/>
                      <a:pt x="24" y="11"/>
                    </a:cubicBezTo>
                    <a:cubicBezTo>
                      <a:pt x="18" y="10"/>
                      <a:pt x="12" y="9"/>
                      <a:pt x="7" y="8"/>
                    </a:cubicBezTo>
                    <a:cubicBezTo>
                      <a:pt x="5" y="7"/>
                      <a:pt x="3" y="7"/>
                      <a:pt x="2" y="6"/>
                    </a:cubicBezTo>
                    <a:cubicBezTo>
                      <a:pt x="0" y="6"/>
                      <a:pt x="0" y="6"/>
                      <a:pt x="0" y="6"/>
                    </a:cubicBezTo>
                    <a:cubicBezTo>
                      <a:pt x="0" y="6"/>
                      <a:pt x="0" y="6"/>
                      <a:pt x="2" y="6"/>
                    </a:cubicBezTo>
                    <a:cubicBezTo>
                      <a:pt x="3" y="6"/>
                      <a:pt x="5" y="6"/>
                      <a:pt x="7" y="6"/>
                    </a:cubicBezTo>
                    <a:cubicBezTo>
                      <a:pt x="12" y="6"/>
                      <a:pt x="18" y="5"/>
                      <a:pt x="24" y="5"/>
                    </a:cubicBezTo>
                    <a:cubicBezTo>
                      <a:pt x="30" y="4"/>
                      <a:pt x="36" y="3"/>
                      <a:pt x="40" y="2"/>
                    </a:cubicBezTo>
                    <a:cubicBezTo>
                      <a:pt x="45" y="1"/>
                      <a:pt x="48" y="0"/>
                      <a:pt x="48" y="0"/>
                    </a:cubicBezTo>
                    <a:lnTo>
                      <a:pt x="50"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1" name="Freeform 11"/>
              <p:cNvSpPr/>
              <p:nvPr/>
            </p:nvSpPr>
            <p:spPr bwMode="auto">
              <a:xfrm>
                <a:off x="5624513" y="3648075"/>
                <a:ext cx="230188" cy="68263"/>
              </a:xfrm>
              <a:custGeom>
                <a:avLst/>
                <a:gdLst>
                  <a:gd name="T0" fmla="*/ 4 w 54"/>
                  <a:gd name="T1" fmla="*/ 0 h 16"/>
                  <a:gd name="T2" fmla="*/ 7 w 54"/>
                  <a:gd name="T3" fmla="*/ 2 h 16"/>
                  <a:gd name="T4" fmla="*/ 9 w 54"/>
                  <a:gd name="T5" fmla="*/ 3 h 16"/>
                  <a:gd name="T6" fmla="*/ 12 w 54"/>
                  <a:gd name="T7" fmla="*/ 4 h 16"/>
                  <a:gd name="T8" fmla="*/ 19 w 54"/>
                  <a:gd name="T9" fmla="*/ 7 h 16"/>
                  <a:gd name="T10" fmla="*/ 28 w 54"/>
                  <a:gd name="T11" fmla="*/ 10 h 16"/>
                  <a:gd name="T12" fmla="*/ 46 w 54"/>
                  <a:gd name="T13" fmla="*/ 14 h 16"/>
                  <a:gd name="T14" fmla="*/ 54 w 54"/>
                  <a:gd name="T15" fmla="*/ 15 h 16"/>
                  <a:gd name="T16" fmla="*/ 46 w 54"/>
                  <a:gd name="T17" fmla="*/ 16 h 16"/>
                  <a:gd name="T18" fmla="*/ 27 w 54"/>
                  <a:gd name="T19" fmla="*/ 16 h 16"/>
                  <a:gd name="T20" fmla="*/ 17 w 54"/>
                  <a:gd name="T21" fmla="*/ 15 h 16"/>
                  <a:gd name="T22" fmla="*/ 9 w 54"/>
                  <a:gd name="T23" fmla="*/ 14 h 16"/>
                  <a:gd name="T24" fmla="*/ 5 w 54"/>
                  <a:gd name="T25" fmla="*/ 13 h 16"/>
                  <a:gd name="T26" fmla="*/ 3 w 54"/>
                  <a:gd name="T27" fmla="*/ 12 h 16"/>
                  <a:gd name="T28" fmla="*/ 0 w 54"/>
                  <a:gd name="T29" fmla="*/ 12 h 16"/>
                  <a:gd name="T30" fmla="*/ 4 w 5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6">
                    <a:moveTo>
                      <a:pt x="4" y="0"/>
                    </a:moveTo>
                    <a:cubicBezTo>
                      <a:pt x="4" y="0"/>
                      <a:pt x="5" y="1"/>
                      <a:pt x="7" y="2"/>
                    </a:cubicBezTo>
                    <a:cubicBezTo>
                      <a:pt x="7" y="2"/>
                      <a:pt x="8" y="2"/>
                      <a:pt x="9" y="3"/>
                    </a:cubicBezTo>
                    <a:cubicBezTo>
                      <a:pt x="10" y="3"/>
                      <a:pt x="11" y="3"/>
                      <a:pt x="12" y="4"/>
                    </a:cubicBezTo>
                    <a:cubicBezTo>
                      <a:pt x="14" y="5"/>
                      <a:pt x="16" y="6"/>
                      <a:pt x="19" y="7"/>
                    </a:cubicBezTo>
                    <a:cubicBezTo>
                      <a:pt x="22" y="8"/>
                      <a:pt x="25" y="9"/>
                      <a:pt x="28" y="10"/>
                    </a:cubicBezTo>
                    <a:cubicBezTo>
                      <a:pt x="34" y="12"/>
                      <a:pt x="41" y="13"/>
                      <a:pt x="46" y="14"/>
                    </a:cubicBezTo>
                    <a:cubicBezTo>
                      <a:pt x="51" y="15"/>
                      <a:pt x="54" y="15"/>
                      <a:pt x="54" y="15"/>
                    </a:cubicBezTo>
                    <a:cubicBezTo>
                      <a:pt x="54" y="15"/>
                      <a:pt x="51" y="16"/>
                      <a:pt x="46" y="16"/>
                    </a:cubicBezTo>
                    <a:cubicBezTo>
                      <a:pt x="41" y="16"/>
                      <a:pt x="34" y="16"/>
                      <a:pt x="27" y="16"/>
                    </a:cubicBezTo>
                    <a:cubicBezTo>
                      <a:pt x="24" y="16"/>
                      <a:pt x="21" y="15"/>
                      <a:pt x="17" y="15"/>
                    </a:cubicBezTo>
                    <a:cubicBezTo>
                      <a:pt x="14" y="15"/>
                      <a:pt x="11" y="14"/>
                      <a:pt x="9" y="14"/>
                    </a:cubicBezTo>
                    <a:cubicBezTo>
                      <a:pt x="7" y="13"/>
                      <a:pt x="6" y="13"/>
                      <a:pt x="5" y="13"/>
                    </a:cubicBezTo>
                    <a:cubicBezTo>
                      <a:pt x="4" y="13"/>
                      <a:pt x="3" y="12"/>
                      <a:pt x="3" y="12"/>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2" name="Freeform 12"/>
              <p:cNvSpPr/>
              <p:nvPr/>
            </p:nvSpPr>
            <p:spPr bwMode="auto">
              <a:xfrm>
                <a:off x="5160963" y="2528888"/>
                <a:ext cx="960438" cy="230188"/>
              </a:xfrm>
              <a:custGeom>
                <a:avLst/>
                <a:gdLst>
                  <a:gd name="T0" fmla="*/ 27 w 226"/>
                  <a:gd name="T1" fmla="*/ 24 h 54"/>
                  <a:gd name="T2" fmla="*/ 40 w 226"/>
                  <a:gd name="T3" fmla="*/ 41 h 54"/>
                  <a:gd name="T4" fmla="*/ 51 w 226"/>
                  <a:gd name="T5" fmla="*/ 45 h 54"/>
                  <a:gd name="T6" fmla="*/ 65 w 226"/>
                  <a:gd name="T7" fmla="*/ 43 h 54"/>
                  <a:gd name="T8" fmla="*/ 71 w 226"/>
                  <a:gd name="T9" fmla="*/ 40 h 54"/>
                  <a:gd name="T10" fmla="*/ 77 w 226"/>
                  <a:gd name="T11" fmla="*/ 37 h 54"/>
                  <a:gd name="T12" fmla="*/ 88 w 226"/>
                  <a:gd name="T13" fmla="*/ 28 h 54"/>
                  <a:gd name="T14" fmla="*/ 95 w 226"/>
                  <a:gd name="T15" fmla="*/ 21 h 54"/>
                  <a:gd name="T16" fmla="*/ 102 w 226"/>
                  <a:gd name="T17" fmla="*/ 24 h 54"/>
                  <a:gd name="T18" fmla="*/ 118 w 226"/>
                  <a:gd name="T19" fmla="*/ 27 h 54"/>
                  <a:gd name="T20" fmla="*/ 129 w 226"/>
                  <a:gd name="T21" fmla="*/ 26 h 54"/>
                  <a:gd name="T22" fmla="*/ 140 w 226"/>
                  <a:gd name="T23" fmla="*/ 24 h 54"/>
                  <a:gd name="T24" fmla="*/ 151 w 226"/>
                  <a:gd name="T25" fmla="*/ 21 h 54"/>
                  <a:gd name="T26" fmla="*/ 172 w 226"/>
                  <a:gd name="T27" fmla="*/ 12 h 54"/>
                  <a:gd name="T28" fmla="*/ 182 w 226"/>
                  <a:gd name="T29" fmla="*/ 6 h 54"/>
                  <a:gd name="T30" fmla="*/ 204 w 226"/>
                  <a:gd name="T31" fmla="*/ 12 h 54"/>
                  <a:gd name="T32" fmla="*/ 215 w 226"/>
                  <a:gd name="T33" fmla="*/ 13 h 54"/>
                  <a:gd name="T34" fmla="*/ 226 w 226"/>
                  <a:gd name="T35" fmla="*/ 11 h 54"/>
                  <a:gd name="T36" fmla="*/ 215 w 226"/>
                  <a:gd name="T37" fmla="*/ 13 h 54"/>
                  <a:gd name="T38" fmla="*/ 204 w 226"/>
                  <a:gd name="T39" fmla="*/ 13 h 54"/>
                  <a:gd name="T40" fmla="*/ 183 w 226"/>
                  <a:gd name="T41" fmla="*/ 8 h 54"/>
                  <a:gd name="T42" fmla="*/ 163 w 226"/>
                  <a:gd name="T43" fmla="*/ 20 h 54"/>
                  <a:gd name="T44" fmla="*/ 147 w 226"/>
                  <a:gd name="T45" fmla="*/ 26 h 54"/>
                  <a:gd name="T46" fmla="*/ 136 w 226"/>
                  <a:gd name="T47" fmla="*/ 30 h 54"/>
                  <a:gd name="T48" fmla="*/ 124 w 226"/>
                  <a:gd name="T49" fmla="*/ 32 h 54"/>
                  <a:gd name="T50" fmla="*/ 106 w 226"/>
                  <a:gd name="T51" fmla="*/ 31 h 54"/>
                  <a:gd name="T52" fmla="*/ 94 w 226"/>
                  <a:gd name="T53" fmla="*/ 27 h 54"/>
                  <a:gd name="T54" fmla="*/ 93 w 226"/>
                  <a:gd name="T55" fmla="*/ 33 h 54"/>
                  <a:gd name="T56" fmla="*/ 81 w 226"/>
                  <a:gd name="T57" fmla="*/ 43 h 54"/>
                  <a:gd name="T58" fmla="*/ 75 w 226"/>
                  <a:gd name="T59" fmla="*/ 47 h 54"/>
                  <a:gd name="T60" fmla="*/ 67 w 226"/>
                  <a:gd name="T61" fmla="*/ 51 h 54"/>
                  <a:gd name="T62" fmla="*/ 51 w 226"/>
                  <a:gd name="T63" fmla="*/ 54 h 54"/>
                  <a:gd name="T64" fmla="*/ 34 w 226"/>
                  <a:gd name="T65" fmla="*/ 48 h 54"/>
                  <a:gd name="T66" fmla="*/ 18 w 226"/>
                  <a:gd name="T67" fmla="*/ 31 h 54"/>
                  <a:gd name="T68" fmla="*/ 11 w 226"/>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54">
                    <a:moveTo>
                      <a:pt x="11" y="0"/>
                    </a:moveTo>
                    <a:cubicBezTo>
                      <a:pt x="16" y="8"/>
                      <a:pt x="21" y="16"/>
                      <a:pt x="27" y="24"/>
                    </a:cubicBezTo>
                    <a:cubicBezTo>
                      <a:pt x="30" y="28"/>
                      <a:pt x="32" y="32"/>
                      <a:pt x="36" y="36"/>
                    </a:cubicBezTo>
                    <a:cubicBezTo>
                      <a:pt x="37" y="37"/>
                      <a:pt x="39" y="39"/>
                      <a:pt x="40" y="41"/>
                    </a:cubicBezTo>
                    <a:cubicBezTo>
                      <a:pt x="42" y="42"/>
                      <a:pt x="44" y="43"/>
                      <a:pt x="45" y="44"/>
                    </a:cubicBezTo>
                    <a:cubicBezTo>
                      <a:pt x="47" y="44"/>
                      <a:pt x="49" y="45"/>
                      <a:pt x="51" y="45"/>
                    </a:cubicBezTo>
                    <a:cubicBezTo>
                      <a:pt x="54" y="45"/>
                      <a:pt x="56" y="45"/>
                      <a:pt x="58" y="45"/>
                    </a:cubicBezTo>
                    <a:cubicBezTo>
                      <a:pt x="60" y="44"/>
                      <a:pt x="62" y="44"/>
                      <a:pt x="65" y="43"/>
                    </a:cubicBezTo>
                    <a:cubicBezTo>
                      <a:pt x="66" y="43"/>
                      <a:pt x="67" y="42"/>
                      <a:pt x="68" y="42"/>
                    </a:cubicBezTo>
                    <a:cubicBezTo>
                      <a:pt x="69" y="41"/>
                      <a:pt x="70" y="41"/>
                      <a:pt x="71" y="40"/>
                    </a:cubicBezTo>
                    <a:cubicBezTo>
                      <a:pt x="74" y="39"/>
                      <a:pt x="74" y="39"/>
                      <a:pt x="74" y="39"/>
                    </a:cubicBezTo>
                    <a:cubicBezTo>
                      <a:pt x="77" y="37"/>
                      <a:pt x="77" y="37"/>
                      <a:pt x="77" y="37"/>
                    </a:cubicBezTo>
                    <a:cubicBezTo>
                      <a:pt x="79" y="36"/>
                      <a:pt x="81" y="34"/>
                      <a:pt x="83" y="33"/>
                    </a:cubicBezTo>
                    <a:cubicBezTo>
                      <a:pt x="85" y="31"/>
                      <a:pt x="86" y="29"/>
                      <a:pt x="88" y="28"/>
                    </a:cubicBezTo>
                    <a:cubicBezTo>
                      <a:pt x="93" y="23"/>
                      <a:pt x="93" y="23"/>
                      <a:pt x="93" y="23"/>
                    </a:cubicBezTo>
                    <a:cubicBezTo>
                      <a:pt x="95" y="21"/>
                      <a:pt x="95" y="21"/>
                      <a:pt x="95" y="21"/>
                    </a:cubicBezTo>
                    <a:cubicBezTo>
                      <a:pt x="97" y="22"/>
                      <a:pt x="97" y="22"/>
                      <a:pt x="97" y="22"/>
                    </a:cubicBezTo>
                    <a:cubicBezTo>
                      <a:pt x="98" y="23"/>
                      <a:pt x="100" y="23"/>
                      <a:pt x="102" y="24"/>
                    </a:cubicBezTo>
                    <a:cubicBezTo>
                      <a:pt x="104" y="25"/>
                      <a:pt x="105" y="25"/>
                      <a:pt x="107" y="25"/>
                    </a:cubicBezTo>
                    <a:cubicBezTo>
                      <a:pt x="111" y="26"/>
                      <a:pt x="114" y="27"/>
                      <a:pt x="118" y="27"/>
                    </a:cubicBezTo>
                    <a:cubicBezTo>
                      <a:pt x="123" y="27"/>
                      <a:pt x="123" y="27"/>
                      <a:pt x="123" y="27"/>
                    </a:cubicBezTo>
                    <a:cubicBezTo>
                      <a:pt x="129" y="26"/>
                      <a:pt x="129" y="26"/>
                      <a:pt x="129" y="26"/>
                    </a:cubicBezTo>
                    <a:cubicBezTo>
                      <a:pt x="131" y="26"/>
                      <a:pt x="133" y="26"/>
                      <a:pt x="135" y="25"/>
                    </a:cubicBezTo>
                    <a:cubicBezTo>
                      <a:pt x="136" y="25"/>
                      <a:pt x="138" y="25"/>
                      <a:pt x="140" y="24"/>
                    </a:cubicBezTo>
                    <a:cubicBezTo>
                      <a:pt x="142" y="24"/>
                      <a:pt x="144" y="23"/>
                      <a:pt x="146" y="23"/>
                    </a:cubicBezTo>
                    <a:cubicBezTo>
                      <a:pt x="151" y="21"/>
                      <a:pt x="151" y="21"/>
                      <a:pt x="151" y="21"/>
                    </a:cubicBezTo>
                    <a:cubicBezTo>
                      <a:pt x="155" y="20"/>
                      <a:pt x="158" y="18"/>
                      <a:pt x="162" y="17"/>
                    </a:cubicBezTo>
                    <a:cubicBezTo>
                      <a:pt x="165" y="15"/>
                      <a:pt x="168" y="13"/>
                      <a:pt x="172" y="12"/>
                    </a:cubicBezTo>
                    <a:cubicBezTo>
                      <a:pt x="182" y="6"/>
                      <a:pt x="182" y="6"/>
                      <a:pt x="182" y="6"/>
                    </a:cubicBezTo>
                    <a:cubicBezTo>
                      <a:pt x="182" y="6"/>
                      <a:pt x="182" y="6"/>
                      <a:pt x="182" y="6"/>
                    </a:cubicBezTo>
                    <a:cubicBezTo>
                      <a:pt x="183" y="6"/>
                      <a:pt x="183" y="6"/>
                      <a:pt x="183" y="6"/>
                    </a:cubicBezTo>
                    <a:cubicBezTo>
                      <a:pt x="189" y="9"/>
                      <a:pt x="196" y="11"/>
                      <a:pt x="204" y="12"/>
                    </a:cubicBezTo>
                    <a:cubicBezTo>
                      <a:pt x="206" y="12"/>
                      <a:pt x="207" y="13"/>
                      <a:pt x="209" y="13"/>
                    </a:cubicBezTo>
                    <a:cubicBezTo>
                      <a:pt x="211" y="13"/>
                      <a:pt x="213" y="13"/>
                      <a:pt x="215" y="13"/>
                    </a:cubicBezTo>
                    <a:cubicBezTo>
                      <a:pt x="217" y="13"/>
                      <a:pt x="218" y="13"/>
                      <a:pt x="220" y="12"/>
                    </a:cubicBezTo>
                    <a:cubicBezTo>
                      <a:pt x="222" y="12"/>
                      <a:pt x="224" y="12"/>
                      <a:pt x="226" y="11"/>
                    </a:cubicBezTo>
                    <a:cubicBezTo>
                      <a:pt x="224" y="12"/>
                      <a:pt x="222" y="12"/>
                      <a:pt x="220" y="13"/>
                    </a:cubicBezTo>
                    <a:cubicBezTo>
                      <a:pt x="218" y="13"/>
                      <a:pt x="217" y="13"/>
                      <a:pt x="215" y="13"/>
                    </a:cubicBezTo>
                    <a:cubicBezTo>
                      <a:pt x="213" y="13"/>
                      <a:pt x="211" y="14"/>
                      <a:pt x="209" y="13"/>
                    </a:cubicBezTo>
                    <a:cubicBezTo>
                      <a:pt x="207" y="13"/>
                      <a:pt x="205" y="13"/>
                      <a:pt x="204" y="13"/>
                    </a:cubicBezTo>
                    <a:cubicBezTo>
                      <a:pt x="196" y="12"/>
                      <a:pt x="189" y="10"/>
                      <a:pt x="182" y="8"/>
                    </a:cubicBezTo>
                    <a:cubicBezTo>
                      <a:pt x="183" y="8"/>
                      <a:pt x="183" y="8"/>
                      <a:pt x="183" y="8"/>
                    </a:cubicBezTo>
                    <a:cubicBezTo>
                      <a:pt x="173" y="14"/>
                      <a:pt x="173" y="14"/>
                      <a:pt x="173" y="14"/>
                    </a:cubicBezTo>
                    <a:cubicBezTo>
                      <a:pt x="170" y="16"/>
                      <a:pt x="166" y="18"/>
                      <a:pt x="163" y="20"/>
                    </a:cubicBezTo>
                    <a:cubicBezTo>
                      <a:pt x="159" y="21"/>
                      <a:pt x="156" y="23"/>
                      <a:pt x="152" y="24"/>
                    </a:cubicBezTo>
                    <a:cubicBezTo>
                      <a:pt x="147" y="26"/>
                      <a:pt x="147" y="26"/>
                      <a:pt x="147" y="26"/>
                    </a:cubicBezTo>
                    <a:cubicBezTo>
                      <a:pt x="145" y="27"/>
                      <a:pt x="143" y="28"/>
                      <a:pt x="141" y="28"/>
                    </a:cubicBezTo>
                    <a:cubicBezTo>
                      <a:pt x="139" y="29"/>
                      <a:pt x="137" y="29"/>
                      <a:pt x="136" y="30"/>
                    </a:cubicBezTo>
                    <a:cubicBezTo>
                      <a:pt x="134" y="30"/>
                      <a:pt x="132" y="31"/>
                      <a:pt x="130" y="31"/>
                    </a:cubicBezTo>
                    <a:cubicBezTo>
                      <a:pt x="124" y="32"/>
                      <a:pt x="124" y="32"/>
                      <a:pt x="124" y="32"/>
                    </a:cubicBezTo>
                    <a:cubicBezTo>
                      <a:pt x="118" y="32"/>
                      <a:pt x="118" y="32"/>
                      <a:pt x="118" y="32"/>
                    </a:cubicBezTo>
                    <a:cubicBezTo>
                      <a:pt x="114" y="32"/>
                      <a:pt x="110" y="32"/>
                      <a:pt x="106" y="31"/>
                    </a:cubicBezTo>
                    <a:cubicBezTo>
                      <a:pt x="104" y="31"/>
                      <a:pt x="102" y="30"/>
                      <a:pt x="100" y="30"/>
                    </a:cubicBezTo>
                    <a:cubicBezTo>
                      <a:pt x="98" y="29"/>
                      <a:pt x="96" y="29"/>
                      <a:pt x="94" y="27"/>
                    </a:cubicBezTo>
                    <a:cubicBezTo>
                      <a:pt x="98" y="27"/>
                      <a:pt x="98" y="27"/>
                      <a:pt x="98" y="27"/>
                    </a:cubicBezTo>
                    <a:cubicBezTo>
                      <a:pt x="93" y="33"/>
                      <a:pt x="93" y="33"/>
                      <a:pt x="93" y="33"/>
                    </a:cubicBezTo>
                    <a:cubicBezTo>
                      <a:pt x="91" y="34"/>
                      <a:pt x="89" y="36"/>
                      <a:pt x="87" y="38"/>
                    </a:cubicBezTo>
                    <a:cubicBezTo>
                      <a:pt x="85" y="40"/>
                      <a:pt x="83" y="42"/>
                      <a:pt x="81" y="43"/>
                    </a:cubicBezTo>
                    <a:cubicBezTo>
                      <a:pt x="78" y="45"/>
                      <a:pt x="78" y="45"/>
                      <a:pt x="78" y="45"/>
                    </a:cubicBezTo>
                    <a:cubicBezTo>
                      <a:pt x="75" y="47"/>
                      <a:pt x="75" y="47"/>
                      <a:pt x="75" y="47"/>
                    </a:cubicBezTo>
                    <a:cubicBezTo>
                      <a:pt x="73" y="48"/>
                      <a:pt x="72" y="49"/>
                      <a:pt x="71" y="49"/>
                    </a:cubicBezTo>
                    <a:cubicBezTo>
                      <a:pt x="70" y="50"/>
                      <a:pt x="69" y="50"/>
                      <a:pt x="67" y="51"/>
                    </a:cubicBezTo>
                    <a:cubicBezTo>
                      <a:pt x="65" y="52"/>
                      <a:pt x="62" y="52"/>
                      <a:pt x="59" y="53"/>
                    </a:cubicBezTo>
                    <a:cubicBezTo>
                      <a:pt x="57" y="53"/>
                      <a:pt x="54" y="54"/>
                      <a:pt x="51" y="54"/>
                    </a:cubicBezTo>
                    <a:cubicBezTo>
                      <a:pt x="48" y="54"/>
                      <a:pt x="45" y="53"/>
                      <a:pt x="42" y="52"/>
                    </a:cubicBezTo>
                    <a:cubicBezTo>
                      <a:pt x="39" y="51"/>
                      <a:pt x="37" y="50"/>
                      <a:pt x="34" y="48"/>
                    </a:cubicBezTo>
                    <a:cubicBezTo>
                      <a:pt x="32" y="46"/>
                      <a:pt x="30" y="44"/>
                      <a:pt x="28" y="42"/>
                    </a:cubicBezTo>
                    <a:cubicBezTo>
                      <a:pt x="25" y="39"/>
                      <a:pt x="21" y="35"/>
                      <a:pt x="18" y="31"/>
                    </a:cubicBezTo>
                    <a:cubicBezTo>
                      <a:pt x="12" y="23"/>
                      <a:pt x="6" y="14"/>
                      <a:pt x="0" y="6"/>
                    </a:cubicBezTo>
                    <a:cubicBezTo>
                      <a:pt x="11" y="0"/>
                      <a:pt x="11" y="0"/>
                      <a:pt x="11" y="0"/>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3" name="Freeform 13"/>
              <p:cNvSpPr/>
              <p:nvPr/>
            </p:nvSpPr>
            <p:spPr bwMode="auto">
              <a:xfrm>
                <a:off x="6402388" y="1652588"/>
                <a:ext cx="53975" cy="612775"/>
              </a:xfrm>
              <a:custGeom>
                <a:avLst/>
                <a:gdLst>
                  <a:gd name="T0" fmla="*/ 11 w 13"/>
                  <a:gd name="T1" fmla="*/ 0 h 144"/>
                  <a:gd name="T2" fmla="*/ 11 w 13"/>
                  <a:gd name="T3" fmla="*/ 6 h 144"/>
                  <a:gd name="T4" fmla="*/ 12 w 13"/>
                  <a:gd name="T5" fmla="*/ 22 h 144"/>
                  <a:gd name="T6" fmla="*/ 13 w 13"/>
                  <a:gd name="T7" fmla="*/ 46 h 144"/>
                  <a:gd name="T8" fmla="*/ 12 w 13"/>
                  <a:gd name="T9" fmla="*/ 72 h 144"/>
                  <a:gd name="T10" fmla="*/ 12 w 13"/>
                  <a:gd name="T11" fmla="*/ 86 h 144"/>
                  <a:gd name="T12" fmla="*/ 11 w 13"/>
                  <a:gd name="T13" fmla="*/ 99 h 144"/>
                  <a:gd name="T14" fmla="*/ 11 w 13"/>
                  <a:gd name="T15" fmla="*/ 111 h 144"/>
                  <a:gd name="T16" fmla="*/ 11 w 13"/>
                  <a:gd name="T17" fmla="*/ 122 h 144"/>
                  <a:gd name="T18" fmla="*/ 11 w 13"/>
                  <a:gd name="T19" fmla="*/ 138 h 144"/>
                  <a:gd name="T20" fmla="*/ 11 w 13"/>
                  <a:gd name="T21" fmla="*/ 144 h 144"/>
                  <a:gd name="T22" fmla="*/ 9 w 13"/>
                  <a:gd name="T23" fmla="*/ 138 h 144"/>
                  <a:gd name="T24" fmla="*/ 4 w 13"/>
                  <a:gd name="T25" fmla="*/ 122 h 144"/>
                  <a:gd name="T26" fmla="*/ 2 w 13"/>
                  <a:gd name="T27" fmla="*/ 111 h 144"/>
                  <a:gd name="T28" fmla="*/ 1 w 13"/>
                  <a:gd name="T29" fmla="*/ 99 h 144"/>
                  <a:gd name="T30" fmla="*/ 0 w 13"/>
                  <a:gd name="T31" fmla="*/ 72 h 144"/>
                  <a:gd name="T32" fmla="*/ 2 w 13"/>
                  <a:gd name="T33" fmla="*/ 45 h 144"/>
                  <a:gd name="T34" fmla="*/ 4 w 13"/>
                  <a:gd name="T35" fmla="*/ 33 h 144"/>
                  <a:gd name="T36" fmla="*/ 6 w 13"/>
                  <a:gd name="T37" fmla="*/ 22 h 144"/>
                  <a:gd name="T38" fmla="*/ 9 w 13"/>
                  <a:gd name="T39" fmla="*/ 6 h 144"/>
                  <a:gd name="T40" fmla="*/ 11 w 13"/>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44">
                    <a:moveTo>
                      <a:pt x="11" y="0"/>
                    </a:moveTo>
                    <a:cubicBezTo>
                      <a:pt x="11" y="0"/>
                      <a:pt x="11" y="2"/>
                      <a:pt x="11" y="6"/>
                    </a:cubicBezTo>
                    <a:cubicBezTo>
                      <a:pt x="12" y="10"/>
                      <a:pt x="12" y="16"/>
                      <a:pt x="12" y="22"/>
                    </a:cubicBezTo>
                    <a:cubicBezTo>
                      <a:pt x="13" y="29"/>
                      <a:pt x="13" y="37"/>
                      <a:pt x="13" y="46"/>
                    </a:cubicBezTo>
                    <a:cubicBezTo>
                      <a:pt x="13" y="54"/>
                      <a:pt x="13" y="63"/>
                      <a:pt x="12" y="72"/>
                    </a:cubicBezTo>
                    <a:cubicBezTo>
                      <a:pt x="12" y="77"/>
                      <a:pt x="12" y="81"/>
                      <a:pt x="12" y="86"/>
                    </a:cubicBezTo>
                    <a:cubicBezTo>
                      <a:pt x="12" y="90"/>
                      <a:pt x="11" y="94"/>
                      <a:pt x="11" y="99"/>
                    </a:cubicBezTo>
                    <a:cubicBezTo>
                      <a:pt x="11" y="102"/>
                      <a:pt x="11" y="107"/>
                      <a:pt x="11" y="111"/>
                    </a:cubicBezTo>
                    <a:cubicBezTo>
                      <a:pt x="11" y="114"/>
                      <a:pt x="11" y="118"/>
                      <a:pt x="11" y="122"/>
                    </a:cubicBezTo>
                    <a:cubicBezTo>
                      <a:pt x="11" y="128"/>
                      <a:pt x="11" y="134"/>
                      <a:pt x="11" y="138"/>
                    </a:cubicBezTo>
                    <a:cubicBezTo>
                      <a:pt x="11" y="142"/>
                      <a:pt x="11" y="144"/>
                      <a:pt x="11" y="144"/>
                    </a:cubicBezTo>
                    <a:cubicBezTo>
                      <a:pt x="11" y="144"/>
                      <a:pt x="10" y="142"/>
                      <a:pt x="9" y="138"/>
                    </a:cubicBezTo>
                    <a:cubicBezTo>
                      <a:pt x="7" y="135"/>
                      <a:pt x="6" y="129"/>
                      <a:pt x="4" y="122"/>
                    </a:cubicBezTo>
                    <a:cubicBezTo>
                      <a:pt x="4" y="119"/>
                      <a:pt x="3" y="115"/>
                      <a:pt x="2" y="111"/>
                    </a:cubicBezTo>
                    <a:cubicBezTo>
                      <a:pt x="2" y="107"/>
                      <a:pt x="1" y="103"/>
                      <a:pt x="1" y="99"/>
                    </a:cubicBezTo>
                    <a:cubicBezTo>
                      <a:pt x="0" y="90"/>
                      <a:pt x="0" y="81"/>
                      <a:pt x="0" y="72"/>
                    </a:cubicBezTo>
                    <a:cubicBezTo>
                      <a:pt x="1" y="63"/>
                      <a:pt x="1" y="54"/>
                      <a:pt x="2" y="45"/>
                    </a:cubicBezTo>
                    <a:cubicBezTo>
                      <a:pt x="3" y="41"/>
                      <a:pt x="3" y="37"/>
                      <a:pt x="4" y="33"/>
                    </a:cubicBezTo>
                    <a:cubicBezTo>
                      <a:pt x="4" y="29"/>
                      <a:pt x="5" y="25"/>
                      <a:pt x="6" y="22"/>
                    </a:cubicBezTo>
                    <a:cubicBezTo>
                      <a:pt x="7" y="15"/>
                      <a:pt x="8" y="10"/>
                      <a:pt x="9" y="6"/>
                    </a:cubicBezTo>
                    <a:cubicBezTo>
                      <a:pt x="10" y="2"/>
                      <a:pt x="11" y="0"/>
                      <a:pt x="11"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4" name="Freeform 14"/>
              <p:cNvSpPr/>
              <p:nvPr/>
            </p:nvSpPr>
            <p:spPr bwMode="auto">
              <a:xfrm>
                <a:off x="5786438" y="1639888"/>
                <a:ext cx="147638" cy="919163"/>
              </a:xfrm>
              <a:custGeom>
                <a:avLst/>
                <a:gdLst>
                  <a:gd name="T0" fmla="*/ 34 w 35"/>
                  <a:gd name="T1" fmla="*/ 0 h 216"/>
                  <a:gd name="T2" fmla="*/ 31 w 35"/>
                  <a:gd name="T3" fmla="*/ 16 h 216"/>
                  <a:gd name="T4" fmla="*/ 28 w 35"/>
                  <a:gd name="T5" fmla="*/ 31 h 216"/>
                  <a:gd name="T6" fmla="*/ 22 w 35"/>
                  <a:gd name="T7" fmla="*/ 62 h 216"/>
                  <a:gd name="T8" fmla="*/ 18 w 35"/>
                  <a:gd name="T9" fmla="*/ 78 h 216"/>
                  <a:gd name="T10" fmla="*/ 15 w 35"/>
                  <a:gd name="T11" fmla="*/ 93 h 216"/>
                  <a:gd name="T12" fmla="*/ 13 w 35"/>
                  <a:gd name="T13" fmla="*/ 109 h 216"/>
                  <a:gd name="T14" fmla="*/ 12 w 35"/>
                  <a:gd name="T15" fmla="*/ 123 h 216"/>
                  <a:gd name="T16" fmla="*/ 12 w 35"/>
                  <a:gd name="T17" fmla="*/ 122 h 216"/>
                  <a:gd name="T18" fmla="*/ 18 w 35"/>
                  <a:gd name="T19" fmla="*/ 146 h 216"/>
                  <a:gd name="T20" fmla="*/ 20 w 35"/>
                  <a:gd name="T21" fmla="*/ 157 h 216"/>
                  <a:gd name="T22" fmla="*/ 23 w 35"/>
                  <a:gd name="T23" fmla="*/ 169 h 216"/>
                  <a:gd name="T24" fmla="*/ 29 w 35"/>
                  <a:gd name="T25" fmla="*/ 193 h 216"/>
                  <a:gd name="T26" fmla="*/ 32 w 35"/>
                  <a:gd name="T27" fmla="*/ 204 h 216"/>
                  <a:gd name="T28" fmla="*/ 35 w 35"/>
                  <a:gd name="T29" fmla="*/ 216 h 216"/>
                  <a:gd name="T30" fmla="*/ 29 w 35"/>
                  <a:gd name="T31" fmla="*/ 205 h 216"/>
                  <a:gd name="T32" fmla="*/ 24 w 35"/>
                  <a:gd name="T33" fmla="*/ 194 h 216"/>
                  <a:gd name="T34" fmla="*/ 19 w 35"/>
                  <a:gd name="T35" fmla="*/ 183 h 216"/>
                  <a:gd name="T36" fmla="*/ 15 w 35"/>
                  <a:gd name="T37" fmla="*/ 172 h 216"/>
                  <a:gd name="T38" fmla="*/ 11 w 35"/>
                  <a:gd name="T39" fmla="*/ 160 h 216"/>
                  <a:gd name="T40" fmla="*/ 7 w 35"/>
                  <a:gd name="T41" fmla="*/ 149 h 216"/>
                  <a:gd name="T42" fmla="*/ 0 w 35"/>
                  <a:gd name="T43" fmla="*/ 125 h 216"/>
                  <a:gd name="T44" fmla="*/ 0 w 35"/>
                  <a:gd name="T45" fmla="*/ 125 h 216"/>
                  <a:gd name="T46" fmla="*/ 0 w 35"/>
                  <a:gd name="T47" fmla="*/ 124 h 216"/>
                  <a:gd name="T48" fmla="*/ 0 w 35"/>
                  <a:gd name="T49" fmla="*/ 115 h 216"/>
                  <a:gd name="T50" fmla="*/ 1 w 35"/>
                  <a:gd name="T51" fmla="*/ 107 h 216"/>
                  <a:gd name="T52" fmla="*/ 4 w 35"/>
                  <a:gd name="T53" fmla="*/ 91 h 216"/>
                  <a:gd name="T54" fmla="*/ 8 w 35"/>
                  <a:gd name="T55" fmla="*/ 75 h 216"/>
                  <a:gd name="T56" fmla="*/ 12 w 35"/>
                  <a:gd name="T57" fmla="*/ 60 h 216"/>
                  <a:gd name="T58" fmla="*/ 17 w 35"/>
                  <a:gd name="T59" fmla="*/ 45 h 216"/>
                  <a:gd name="T60" fmla="*/ 22 w 35"/>
                  <a:gd name="T61" fmla="*/ 30 h 216"/>
                  <a:gd name="T62" fmla="*/ 28 w 35"/>
                  <a:gd name="T63" fmla="*/ 15 h 216"/>
                  <a:gd name="T64" fmla="*/ 34 w 35"/>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16">
                    <a:moveTo>
                      <a:pt x="34" y="0"/>
                    </a:moveTo>
                    <a:cubicBezTo>
                      <a:pt x="33" y="5"/>
                      <a:pt x="32" y="10"/>
                      <a:pt x="31" y="16"/>
                    </a:cubicBezTo>
                    <a:cubicBezTo>
                      <a:pt x="28" y="31"/>
                      <a:pt x="28" y="31"/>
                      <a:pt x="28" y="31"/>
                    </a:cubicBezTo>
                    <a:cubicBezTo>
                      <a:pt x="22" y="62"/>
                      <a:pt x="22" y="62"/>
                      <a:pt x="22" y="62"/>
                    </a:cubicBezTo>
                    <a:cubicBezTo>
                      <a:pt x="18" y="78"/>
                      <a:pt x="18" y="78"/>
                      <a:pt x="18" y="78"/>
                    </a:cubicBezTo>
                    <a:cubicBezTo>
                      <a:pt x="15" y="93"/>
                      <a:pt x="15" y="93"/>
                      <a:pt x="15" y="93"/>
                    </a:cubicBezTo>
                    <a:cubicBezTo>
                      <a:pt x="15" y="99"/>
                      <a:pt x="14" y="104"/>
                      <a:pt x="13" y="109"/>
                    </a:cubicBezTo>
                    <a:cubicBezTo>
                      <a:pt x="12" y="114"/>
                      <a:pt x="12" y="119"/>
                      <a:pt x="12" y="123"/>
                    </a:cubicBezTo>
                    <a:cubicBezTo>
                      <a:pt x="12" y="122"/>
                      <a:pt x="12" y="122"/>
                      <a:pt x="12" y="122"/>
                    </a:cubicBezTo>
                    <a:cubicBezTo>
                      <a:pt x="14" y="130"/>
                      <a:pt x="16" y="138"/>
                      <a:pt x="18" y="146"/>
                    </a:cubicBezTo>
                    <a:cubicBezTo>
                      <a:pt x="20" y="157"/>
                      <a:pt x="20" y="157"/>
                      <a:pt x="20" y="157"/>
                    </a:cubicBezTo>
                    <a:cubicBezTo>
                      <a:pt x="23" y="169"/>
                      <a:pt x="23" y="169"/>
                      <a:pt x="23" y="169"/>
                    </a:cubicBezTo>
                    <a:cubicBezTo>
                      <a:pt x="29" y="193"/>
                      <a:pt x="29" y="193"/>
                      <a:pt x="29" y="193"/>
                    </a:cubicBezTo>
                    <a:cubicBezTo>
                      <a:pt x="32" y="204"/>
                      <a:pt x="32" y="204"/>
                      <a:pt x="32" y="204"/>
                    </a:cubicBezTo>
                    <a:cubicBezTo>
                      <a:pt x="33" y="208"/>
                      <a:pt x="34" y="212"/>
                      <a:pt x="35" y="216"/>
                    </a:cubicBezTo>
                    <a:cubicBezTo>
                      <a:pt x="33" y="213"/>
                      <a:pt x="31" y="209"/>
                      <a:pt x="29" y="205"/>
                    </a:cubicBezTo>
                    <a:cubicBezTo>
                      <a:pt x="27" y="202"/>
                      <a:pt x="25" y="198"/>
                      <a:pt x="24" y="194"/>
                    </a:cubicBezTo>
                    <a:cubicBezTo>
                      <a:pt x="22" y="191"/>
                      <a:pt x="21" y="187"/>
                      <a:pt x="19" y="183"/>
                    </a:cubicBezTo>
                    <a:cubicBezTo>
                      <a:pt x="18" y="179"/>
                      <a:pt x="16" y="175"/>
                      <a:pt x="15" y="172"/>
                    </a:cubicBezTo>
                    <a:cubicBezTo>
                      <a:pt x="11" y="160"/>
                      <a:pt x="11" y="160"/>
                      <a:pt x="11" y="160"/>
                    </a:cubicBezTo>
                    <a:cubicBezTo>
                      <a:pt x="10" y="156"/>
                      <a:pt x="8" y="152"/>
                      <a:pt x="7" y="149"/>
                    </a:cubicBezTo>
                    <a:cubicBezTo>
                      <a:pt x="5" y="141"/>
                      <a:pt x="2" y="133"/>
                      <a:pt x="0" y="125"/>
                    </a:cubicBezTo>
                    <a:cubicBezTo>
                      <a:pt x="0" y="125"/>
                      <a:pt x="0" y="125"/>
                      <a:pt x="0" y="125"/>
                    </a:cubicBezTo>
                    <a:cubicBezTo>
                      <a:pt x="0" y="124"/>
                      <a:pt x="0" y="124"/>
                      <a:pt x="0" y="124"/>
                    </a:cubicBezTo>
                    <a:cubicBezTo>
                      <a:pt x="0" y="121"/>
                      <a:pt x="0" y="118"/>
                      <a:pt x="0" y="115"/>
                    </a:cubicBezTo>
                    <a:cubicBezTo>
                      <a:pt x="0" y="113"/>
                      <a:pt x="1" y="110"/>
                      <a:pt x="1" y="107"/>
                    </a:cubicBezTo>
                    <a:cubicBezTo>
                      <a:pt x="2" y="102"/>
                      <a:pt x="3" y="96"/>
                      <a:pt x="4" y="91"/>
                    </a:cubicBezTo>
                    <a:cubicBezTo>
                      <a:pt x="5" y="86"/>
                      <a:pt x="6" y="81"/>
                      <a:pt x="8" y="75"/>
                    </a:cubicBezTo>
                    <a:cubicBezTo>
                      <a:pt x="9" y="70"/>
                      <a:pt x="11" y="65"/>
                      <a:pt x="12" y="60"/>
                    </a:cubicBezTo>
                    <a:cubicBezTo>
                      <a:pt x="17" y="45"/>
                      <a:pt x="17" y="45"/>
                      <a:pt x="17" y="45"/>
                    </a:cubicBezTo>
                    <a:cubicBezTo>
                      <a:pt x="18" y="40"/>
                      <a:pt x="20" y="35"/>
                      <a:pt x="22" y="30"/>
                    </a:cubicBezTo>
                    <a:cubicBezTo>
                      <a:pt x="24" y="24"/>
                      <a:pt x="26" y="20"/>
                      <a:pt x="28" y="15"/>
                    </a:cubicBezTo>
                    <a:cubicBezTo>
                      <a:pt x="30" y="10"/>
                      <a:pt x="32" y="5"/>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5" name="Freeform 15"/>
              <p:cNvSpPr/>
              <p:nvPr/>
            </p:nvSpPr>
            <p:spPr bwMode="auto">
              <a:xfrm>
                <a:off x="5383213" y="1746250"/>
                <a:ext cx="185738" cy="889000"/>
              </a:xfrm>
              <a:custGeom>
                <a:avLst/>
                <a:gdLst>
                  <a:gd name="T0" fmla="*/ 34 w 44"/>
                  <a:gd name="T1" fmla="*/ 0 h 209"/>
                  <a:gd name="T2" fmla="*/ 27 w 44"/>
                  <a:gd name="T3" fmla="*/ 34 h 209"/>
                  <a:gd name="T4" fmla="*/ 23 w 44"/>
                  <a:gd name="T5" fmla="*/ 50 h 209"/>
                  <a:gd name="T6" fmla="*/ 19 w 44"/>
                  <a:gd name="T7" fmla="*/ 69 h 209"/>
                  <a:gd name="T8" fmla="*/ 15 w 44"/>
                  <a:gd name="T9" fmla="*/ 88 h 209"/>
                  <a:gd name="T10" fmla="*/ 13 w 44"/>
                  <a:gd name="T11" fmla="*/ 108 h 209"/>
                  <a:gd name="T12" fmla="*/ 12 w 44"/>
                  <a:gd name="T13" fmla="*/ 117 h 209"/>
                  <a:gd name="T14" fmla="*/ 13 w 44"/>
                  <a:gd name="T15" fmla="*/ 127 h 209"/>
                  <a:gd name="T16" fmla="*/ 18 w 44"/>
                  <a:gd name="T17" fmla="*/ 145 h 209"/>
                  <a:gd name="T18" fmla="*/ 24 w 44"/>
                  <a:gd name="T19" fmla="*/ 162 h 209"/>
                  <a:gd name="T20" fmla="*/ 29 w 44"/>
                  <a:gd name="T21" fmla="*/ 178 h 209"/>
                  <a:gd name="T22" fmla="*/ 35 w 44"/>
                  <a:gd name="T23" fmla="*/ 191 h 209"/>
                  <a:gd name="T24" fmla="*/ 39 w 44"/>
                  <a:gd name="T25" fmla="*/ 200 h 209"/>
                  <a:gd name="T26" fmla="*/ 42 w 44"/>
                  <a:gd name="T27" fmla="*/ 207 h 209"/>
                  <a:gd name="T28" fmla="*/ 44 w 44"/>
                  <a:gd name="T29" fmla="*/ 209 h 209"/>
                  <a:gd name="T30" fmla="*/ 42 w 44"/>
                  <a:gd name="T31" fmla="*/ 207 h 209"/>
                  <a:gd name="T32" fmla="*/ 37 w 44"/>
                  <a:gd name="T33" fmla="*/ 202 h 209"/>
                  <a:gd name="T34" fmla="*/ 30 w 44"/>
                  <a:gd name="T35" fmla="*/ 193 h 209"/>
                  <a:gd name="T36" fmla="*/ 27 w 44"/>
                  <a:gd name="T37" fmla="*/ 187 h 209"/>
                  <a:gd name="T38" fmla="*/ 23 w 44"/>
                  <a:gd name="T39" fmla="*/ 181 h 209"/>
                  <a:gd name="T40" fmla="*/ 15 w 44"/>
                  <a:gd name="T41" fmla="*/ 166 h 209"/>
                  <a:gd name="T42" fmla="*/ 8 w 44"/>
                  <a:gd name="T43" fmla="*/ 148 h 209"/>
                  <a:gd name="T44" fmla="*/ 1 w 44"/>
                  <a:gd name="T45" fmla="*/ 128 h 209"/>
                  <a:gd name="T46" fmla="*/ 1 w 44"/>
                  <a:gd name="T47" fmla="*/ 123 h 209"/>
                  <a:gd name="T48" fmla="*/ 0 w 44"/>
                  <a:gd name="T49" fmla="*/ 117 h 209"/>
                  <a:gd name="T50" fmla="*/ 1 w 44"/>
                  <a:gd name="T51" fmla="*/ 106 h 209"/>
                  <a:gd name="T52" fmla="*/ 9 w 44"/>
                  <a:gd name="T53" fmla="*/ 66 h 209"/>
                  <a:gd name="T54" fmla="*/ 15 w 44"/>
                  <a:gd name="T55" fmla="*/ 48 h 209"/>
                  <a:gd name="T56" fmla="*/ 20 w 44"/>
                  <a:gd name="T57" fmla="*/ 32 h 209"/>
                  <a:gd name="T58" fmla="*/ 34 w 44"/>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209">
                    <a:moveTo>
                      <a:pt x="34" y="0"/>
                    </a:moveTo>
                    <a:cubicBezTo>
                      <a:pt x="34" y="0"/>
                      <a:pt x="31" y="14"/>
                      <a:pt x="27" y="34"/>
                    </a:cubicBezTo>
                    <a:cubicBezTo>
                      <a:pt x="26" y="39"/>
                      <a:pt x="24" y="45"/>
                      <a:pt x="23" y="50"/>
                    </a:cubicBezTo>
                    <a:cubicBezTo>
                      <a:pt x="22" y="56"/>
                      <a:pt x="21" y="62"/>
                      <a:pt x="19" y="69"/>
                    </a:cubicBezTo>
                    <a:cubicBezTo>
                      <a:pt x="18" y="75"/>
                      <a:pt x="17" y="81"/>
                      <a:pt x="15" y="88"/>
                    </a:cubicBezTo>
                    <a:cubicBezTo>
                      <a:pt x="14" y="94"/>
                      <a:pt x="13" y="101"/>
                      <a:pt x="13" y="108"/>
                    </a:cubicBezTo>
                    <a:cubicBezTo>
                      <a:pt x="12" y="111"/>
                      <a:pt x="12" y="114"/>
                      <a:pt x="12" y="117"/>
                    </a:cubicBezTo>
                    <a:cubicBezTo>
                      <a:pt x="12" y="120"/>
                      <a:pt x="12" y="123"/>
                      <a:pt x="13" y="127"/>
                    </a:cubicBezTo>
                    <a:cubicBezTo>
                      <a:pt x="14" y="132"/>
                      <a:pt x="16" y="139"/>
                      <a:pt x="18" y="145"/>
                    </a:cubicBezTo>
                    <a:cubicBezTo>
                      <a:pt x="20" y="151"/>
                      <a:pt x="22" y="157"/>
                      <a:pt x="24" y="162"/>
                    </a:cubicBezTo>
                    <a:cubicBezTo>
                      <a:pt x="26" y="168"/>
                      <a:pt x="28" y="173"/>
                      <a:pt x="29" y="178"/>
                    </a:cubicBezTo>
                    <a:cubicBezTo>
                      <a:pt x="31" y="182"/>
                      <a:pt x="33" y="187"/>
                      <a:pt x="35" y="191"/>
                    </a:cubicBezTo>
                    <a:cubicBezTo>
                      <a:pt x="36" y="194"/>
                      <a:pt x="38" y="198"/>
                      <a:pt x="39" y="200"/>
                    </a:cubicBezTo>
                    <a:cubicBezTo>
                      <a:pt x="40" y="203"/>
                      <a:pt x="41" y="205"/>
                      <a:pt x="42" y="207"/>
                    </a:cubicBezTo>
                    <a:cubicBezTo>
                      <a:pt x="43" y="208"/>
                      <a:pt x="44" y="209"/>
                      <a:pt x="44" y="209"/>
                    </a:cubicBezTo>
                    <a:cubicBezTo>
                      <a:pt x="44" y="209"/>
                      <a:pt x="43" y="208"/>
                      <a:pt x="42" y="207"/>
                    </a:cubicBezTo>
                    <a:cubicBezTo>
                      <a:pt x="41" y="206"/>
                      <a:pt x="39" y="204"/>
                      <a:pt x="37" y="202"/>
                    </a:cubicBezTo>
                    <a:cubicBezTo>
                      <a:pt x="35" y="199"/>
                      <a:pt x="33" y="196"/>
                      <a:pt x="30" y="193"/>
                    </a:cubicBezTo>
                    <a:cubicBezTo>
                      <a:pt x="29" y="191"/>
                      <a:pt x="28" y="189"/>
                      <a:pt x="27" y="187"/>
                    </a:cubicBezTo>
                    <a:cubicBezTo>
                      <a:pt x="26" y="185"/>
                      <a:pt x="24" y="183"/>
                      <a:pt x="23" y="181"/>
                    </a:cubicBezTo>
                    <a:cubicBezTo>
                      <a:pt x="20" y="176"/>
                      <a:pt x="18" y="171"/>
                      <a:pt x="15" y="166"/>
                    </a:cubicBezTo>
                    <a:cubicBezTo>
                      <a:pt x="12" y="160"/>
                      <a:pt x="10" y="154"/>
                      <a:pt x="8" y="148"/>
                    </a:cubicBezTo>
                    <a:cubicBezTo>
                      <a:pt x="5" y="142"/>
                      <a:pt x="3" y="136"/>
                      <a:pt x="1" y="128"/>
                    </a:cubicBezTo>
                    <a:cubicBezTo>
                      <a:pt x="1" y="126"/>
                      <a:pt x="1" y="125"/>
                      <a:pt x="1" y="123"/>
                    </a:cubicBezTo>
                    <a:cubicBezTo>
                      <a:pt x="0" y="121"/>
                      <a:pt x="0" y="119"/>
                      <a:pt x="0" y="117"/>
                    </a:cubicBezTo>
                    <a:cubicBezTo>
                      <a:pt x="0" y="114"/>
                      <a:pt x="0" y="110"/>
                      <a:pt x="1" y="106"/>
                    </a:cubicBezTo>
                    <a:cubicBezTo>
                      <a:pt x="2" y="92"/>
                      <a:pt x="6" y="79"/>
                      <a:pt x="9" y="66"/>
                    </a:cubicBezTo>
                    <a:cubicBezTo>
                      <a:pt x="11" y="60"/>
                      <a:pt x="13" y="54"/>
                      <a:pt x="15" y="48"/>
                    </a:cubicBezTo>
                    <a:cubicBezTo>
                      <a:pt x="16" y="42"/>
                      <a:pt x="18" y="37"/>
                      <a:pt x="20" y="32"/>
                    </a:cubicBezTo>
                    <a:cubicBezTo>
                      <a:pt x="27" y="13"/>
                      <a:pt x="34" y="0"/>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6" name="Freeform 16"/>
              <p:cNvSpPr/>
              <p:nvPr/>
            </p:nvSpPr>
            <p:spPr bwMode="auto">
              <a:xfrm>
                <a:off x="5081588" y="2252663"/>
                <a:ext cx="228600" cy="55563"/>
              </a:xfrm>
              <a:custGeom>
                <a:avLst/>
                <a:gdLst>
                  <a:gd name="T0" fmla="*/ 0 w 54"/>
                  <a:gd name="T1" fmla="*/ 13 h 13"/>
                  <a:gd name="T2" fmla="*/ 1 w 54"/>
                  <a:gd name="T3" fmla="*/ 11 h 13"/>
                  <a:gd name="T4" fmla="*/ 7 w 54"/>
                  <a:gd name="T5" fmla="*/ 7 h 13"/>
                  <a:gd name="T6" fmla="*/ 15 w 54"/>
                  <a:gd name="T7" fmla="*/ 3 h 13"/>
                  <a:gd name="T8" fmla="*/ 26 w 54"/>
                  <a:gd name="T9" fmla="*/ 1 h 13"/>
                  <a:gd name="T10" fmla="*/ 36 w 54"/>
                  <a:gd name="T11" fmla="*/ 0 h 13"/>
                  <a:gd name="T12" fmla="*/ 45 w 54"/>
                  <a:gd name="T13" fmla="*/ 1 h 13"/>
                  <a:gd name="T14" fmla="*/ 54 w 54"/>
                  <a:gd name="T15" fmla="*/ 3 h 13"/>
                  <a:gd name="T16" fmla="*/ 52 w 54"/>
                  <a:gd name="T17" fmla="*/ 4 h 13"/>
                  <a:gd name="T18" fmla="*/ 46 w 54"/>
                  <a:gd name="T19" fmla="*/ 6 h 13"/>
                  <a:gd name="T20" fmla="*/ 37 w 54"/>
                  <a:gd name="T21" fmla="*/ 9 h 13"/>
                  <a:gd name="T22" fmla="*/ 27 w 54"/>
                  <a:gd name="T23" fmla="*/ 10 h 13"/>
                  <a:gd name="T24" fmla="*/ 9 w 54"/>
                  <a:gd name="T25" fmla="*/ 13 h 13"/>
                  <a:gd name="T26" fmla="*/ 2 w 54"/>
                  <a:gd name="T27" fmla="*/ 13 h 13"/>
                  <a:gd name="T28" fmla="*/ 0 w 5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3">
                    <a:moveTo>
                      <a:pt x="0" y="13"/>
                    </a:moveTo>
                    <a:cubicBezTo>
                      <a:pt x="0" y="13"/>
                      <a:pt x="0" y="13"/>
                      <a:pt x="1" y="11"/>
                    </a:cubicBezTo>
                    <a:cubicBezTo>
                      <a:pt x="3" y="10"/>
                      <a:pt x="4" y="9"/>
                      <a:pt x="7" y="7"/>
                    </a:cubicBezTo>
                    <a:cubicBezTo>
                      <a:pt x="9" y="6"/>
                      <a:pt x="12" y="4"/>
                      <a:pt x="15" y="3"/>
                    </a:cubicBezTo>
                    <a:cubicBezTo>
                      <a:pt x="18" y="2"/>
                      <a:pt x="22" y="1"/>
                      <a:pt x="26" y="1"/>
                    </a:cubicBezTo>
                    <a:cubicBezTo>
                      <a:pt x="29" y="0"/>
                      <a:pt x="33" y="0"/>
                      <a:pt x="36" y="0"/>
                    </a:cubicBezTo>
                    <a:cubicBezTo>
                      <a:pt x="40" y="0"/>
                      <a:pt x="43" y="0"/>
                      <a:pt x="45" y="1"/>
                    </a:cubicBezTo>
                    <a:cubicBezTo>
                      <a:pt x="51" y="2"/>
                      <a:pt x="54" y="3"/>
                      <a:pt x="54" y="3"/>
                    </a:cubicBezTo>
                    <a:cubicBezTo>
                      <a:pt x="54" y="3"/>
                      <a:pt x="54" y="4"/>
                      <a:pt x="52" y="4"/>
                    </a:cubicBezTo>
                    <a:cubicBezTo>
                      <a:pt x="50" y="5"/>
                      <a:pt x="48" y="6"/>
                      <a:pt x="46" y="6"/>
                    </a:cubicBezTo>
                    <a:cubicBezTo>
                      <a:pt x="43" y="7"/>
                      <a:pt x="40" y="8"/>
                      <a:pt x="37" y="9"/>
                    </a:cubicBezTo>
                    <a:cubicBezTo>
                      <a:pt x="34" y="9"/>
                      <a:pt x="31" y="10"/>
                      <a:pt x="27" y="10"/>
                    </a:cubicBezTo>
                    <a:cubicBezTo>
                      <a:pt x="21" y="11"/>
                      <a:pt x="14" y="12"/>
                      <a:pt x="9" y="13"/>
                    </a:cubicBezTo>
                    <a:cubicBezTo>
                      <a:pt x="6" y="13"/>
                      <a:pt x="4" y="13"/>
                      <a:pt x="2" y="13"/>
                    </a:cubicBezTo>
                    <a:cubicBezTo>
                      <a:pt x="0" y="13"/>
                      <a:pt x="0" y="13"/>
                      <a:pt x="0" y="13"/>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7" name="Freeform 17"/>
              <p:cNvSpPr/>
              <p:nvPr/>
            </p:nvSpPr>
            <p:spPr bwMode="auto">
              <a:xfrm>
                <a:off x="5411788" y="2154238"/>
                <a:ext cx="314325" cy="90488"/>
              </a:xfrm>
              <a:custGeom>
                <a:avLst/>
                <a:gdLst>
                  <a:gd name="T0" fmla="*/ 0 w 74"/>
                  <a:gd name="T1" fmla="*/ 21 h 21"/>
                  <a:gd name="T2" fmla="*/ 2 w 74"/>
                  <a:gd name="T3" fmla="*/ 18 h 21"/>
                  <a:gd name="T4" fmla="*/ 10 w 74"/>
                  <a:gd name="T5" fmla="*/ 13 h 21"/>
                  <a:gd name="T6" fmla="*/ 35 w 74"/>
                  <a:gd name="T7" fmla="*/ 3 h 21"/>
                  <a:gd name="T8" fmla="*/ 49 w 74"/>
                  <a:gd name="T9" fmla="*/ 1 h 21"/>
                  <a:gd name="T10" fmla="*/ 61 w 74"/>
                  <a:gd name="T11" fmla="*/ 1 h 21"/>
                  <a:gd name="T12" fmla="*/ 70 w 74"/>
                  <a:gd name="T13" fmla="*/ 2 h 21"/>
                  <a:gd name="T14" fmla="*/ 74 w 74"/>
                  <a:gd name="T15" fmla="*/ 3 h 21"/>
                  <a:gd name="T16" fmla="*/ 70 w 74"/>
                  <a:gd name="T17" fmla="*/ 4 h 21"/>
                  <a:gd name="T18" fmla="*/ 67 w 74"/>
                  <a:gd name="T19" fmla="*/ 5 h 21"/>
                  <a:gd name="T20" fmla="*/ 62 w 74"/>
                  <a:gd name="T21" fmla="*/ 6 h 21"/>
                  <a:gd name="T22" fmla="*/ 50 w 74"/>
                  <a:gd name="T23" fmla="*/ 10 h 21"/>
                  <a:gd name="T24" fmla="*/ 37 w 74"/>
                  <a:gd name="T25" fmla="*/ 13 h 21"/>
                  <a:gd name="T26" fmla="*/ 12 w 74"/>
                  <a:gd name="T27" fmla="*/ 19 h 21"/>
                  <a:gd name="T28" fmla="*/ 3 w 74"/>
                  <a:gd name="T29" fmla="*/ 20 h 21"/>
                  <a:gd name="T30" fmla="*/ 0 w 74"/>
                  <a:gd name="T3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1">
                    <a:moveTo>
                      <a:pt x="0" y="21"/>
                    </a:moveTo>
                    <a:cubicBezTo>
                      <a:pt x="0" y="21"/>
                      <a:pt x="0" y="20"/>
                      <a:pt x="2" y="18"/>
                    </a:cubicBezTo>
                    <a:cubicBezTo>
                      <a:pt x="4" y="17"/>
                      <a:pt x="6" y="15"/>
                      <a:pt x="10" y="13"/>
                    </a:cubicBezTo>
                    <a:cubicBezTo>
                      <a:pt x="16" y="9"/>
                      <a:pt x="25" y="6"/>
                      <a:pt x="35" y="3"/>
                    </a:cubicBezTo>
                    <a:cubicBezTo>
                      <a:pt x="39" y="2"/>
                      <a:pt x="44" y="1"/>
                      <a:pt x="49" y="1"/>
                    </a:cubicBezTo>
                    <a:cubicBezTo>
                      <a:pt x="53" y="0"/>
                      <a:pt x="58" y="0"/>
                      <a:pt x="61" y="1"/>
                    </a:cubicBezTo>
                    <a:cubicBezTo>
                      <a:pt x="65" y="1"/>
                      <a:pt x="68" y="1"/>
                      <a:pt x="70" y="2"/>
                    </a:cubicBezTo>
                    <a:cubicBezTo>
                      <a:pt x="73" y="2"/>
                      <a:pt x="74" y="3"/>
                      <a:pt x="74" y="3"/>
                    </a:cubicBezTo>
                    <a:cubicBezTo>
                      <a:pt x="74" y="3"/>
                      <a:pt x="73" y="3"/>
                      <a:pt x="70" y="4"/>
                    </a:cubicBezTo>
                    <a:cubicBezTo>
                      <a:pt x="69" y="4"/>
                      <a:pt x="68" y="5"/>
                      <a:pt x="67" y="5"/>
                    </a:cubicBezTo>
                    <a:cubicBezTo>
                      <a:pt x="65" y="5"/>
                      <a:pt x="64" y="6"/>
                      <a:pt x="62" y="6"/>
                    </a:cubicBezTo>
                    <a:cubicBezTo>
                      <a:pt x="59" y="7"/>
                      <a:pt x="55" y="9"/>
                      <a:pt x="50" y="10"/>
                    </a:cubicBezTo>
                    <a:cubicBezTo>
                      <a:pt x="46" y="11"/>
                      <a:pt x="42" y="12"/>
                      <a:pt x="37" y="13"/>
                    </a:cubicBezTo>
                    <a:cubicBezTo>
                      <a:pt x="28" y="15"/>
                      <a:pt x="19" y="17"/>
                      <a:pt x="12" y="19"/>
                    </a:cubicBezTo>
                    <a:cubicBezTo>
                      <a:pt x="8" y="19"/>
                      <a:pt x="5" y="20"/>
                      <a:pt x="3" y="20"/>
                    </a:cubicBezTo>
                    <a:cubicBezTo>
                      <a:pt x="1" y="20"/>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8" name="Freeform 18"/>
              <p:cNvSpPr/>
              <p:nvPr/>
            </p:nvSpPr>
            <p:spPr bwMode="auto">
              <a:xfrm>
                <a:off x="5811838" y="2049463"/>
                <a:ext cx="509588" cy="119063"/>
              </a:xfrm>
              <a:custGeom>
                <a:avLst/>
                <a:gdLst>
                  <a:gd name="T0" fmla="*/ 0 w 120"/>
                  <a:gd name="T1" fmla="*/ 28 h 28"/>
                  <a:gd name="T2" fmla="*/ 1 w 120"/>
                  <a:gd name="T3" fmla="*/ 27 h 28"/>
                  <a:gd name="T4" fmla="*/ 4 w 120"/>
                  <a:gd name="T5" fmla="*/ 24 h 28"/>
                  <a:gd name="T6" fmla="*/ 9 w 120"/>
                  <a:gd name="T7" fmla="*/ 20 h 28"/>
                  <a:gd name="T8" fmla="*/ 16 w 120"/>
                  <a:gd name="T9" fmla="*/ 16 h 28"/>
                  <a:gd name="T10" fmla="*/ 25 w 120"/>
                  <a:gd name="T11" fmla="*/ 12 h 28"/>
                  <a:gd name="T12" fmla="*/ 35 w 120"/>
                  <a:gd name="T13" fmla="*/ 8 h 28"/>
                  <a:gd name="T14" fmla="*/ 46 w 120"/>
                  <a:gd name="T15" fmla="*/ 5 h 28"/>
                  <a:gd name="T16" fmla="*/ 57 w 120"/>
                  <a:gd name="T17" fmla="*/ 3 h 28"/>
                  <a:gd name="T18" fmla="*/ 69 w 120"/>
                  <a:gd name="T19" fmla="*/ 1 h 28"/>
                  <a:gd name="T20" fmla="*/ 80 w 120"/>
                  <a:gd name="T21" fmla="*/ 0 h 28"/>
                  <a:gd name="T22" fmla="*/ 91 w 120"/>
                  <a:gd name="T23" fmla="*/ 0 h 28"/>
                  <a:gd name="T24" fmla="*/ 100 w 120"/>
                  <a:gd name="T25" fmla="*/ 1 h 28"/>
                  <a:gd name="T26" fmla="*/ 114 w 120"/>
                  <a:gd name="T27" fmla="*/ 2 h 28"/>
                  <a:gd name="T28" fmla="*/ 120 w 120"/>
                  <a:gd name="T29" fmla="*/ 3 h 28"/>
                  <a:gd name="T30" fmla="*/ 114 w 120"/>
                  <a:gd name="T31" fmla="*/ 4 h 28"/>
                  <a:gd name="T32" fmla="*/ 100 w 120"/>
                  <a:gd name="T33" fmla="*/ 6 h 28"/>
                  <a:gd name="T34" fmla="*/ 91 w 120"/>
                  <a:gd name="T35" fmla="*/ 8 h 28"/>
                  <a:gd name="T36" fmla="*/ 81 w 120"/>
                  <a:gd name="T37" fmla="*/ 9 h 28"/>
                  <a:gd name="T38" fmla="*/ 75 w 120"/>
                  <a:gd name="T39" fmla="*/ 10 h 28"/>
                  <a:gd name="T40" fmla="*/ 70 w 120"/>
                  <a:gd name="T41" fmla="*/ 11 h 28"/>
                  <a:gd name="T42" fmla="*/ 59 w 120"/>
                  <a:gd name="T43" fmla="*/ 13 h 28"/>
                  <a:gd name="T44" fmla="*/ 48 w 120"/>
                  <a:gd name="T45" fmla="*/ 15 h 28"/>
                  <a:gd name="T46" fmla="*/ 37 w 120"/>
                  <a:gd name="T47" fmla="*/ 17 h 28"/>
                  <a:gd name="T48" fmla="*/ 27 w 120"/>
                  <a:gd name="T49" fmla="*/ 19 h 28"/>
                  <a:gd name="T50" fmla="*/ 18 w 120"/>
                  <a:gd name="T51" fmla="*/ 21 h 28"/>
                  <a:gd name="T52" fmla="*/ 5 w 120"/>
                  <a:gd name="T53" fmla="*/ 26 h 28"/>
                  <a:gd name="T54" fmla="*/ 0 w 120"/>
                  <a:gd name="T5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28">
                    <a:moveTo>
                      <a:pt x="0" y="28"/>
                    </a:moveTo>
                    <a:cubicBezTo>
                      <a:pt x="0" y="28"/>
                      <a:pt x="0" y="27"/>
                      <a:pt x="1" y="27"/>
                    </a:cubicBezTo>
                    <a:cubicBezTo>
                      <a:pt x="2" y="26"/>
                      <a:pt x="3" y="25"/>
                      <a:pt x="4" y="24"/>
                    </a:cubicBezTo>
                    <a:cubicBezTo>
                      <a:pt x="5" y="23"/>
                      <a:pt x="7" y="22"/>
                      <a:pt x="9" y="20"/>
                    </a:cubicBezTo>
                    <a:cubicBezTo>
                      <a:pt x="11" y="19"/>
                      <a:pt x="13" y="17"/>
                      <a:pt x="16" y="16"/>
                    </a:cubicBezTo>
                    <a:cubicBezTo>
                      <a:pt x="19" y="15"/>
                      <a:pt x="21" y="13"/>
                      <a:pt x="25" y="12"/>
                    </a:cubicBezTo>
                    <a:cubicBezTo>
                      <a:pt x="28" y="11"/>
                      <a:pt x="31" y="9"/>
                      <a:pt x="35" y="8"/>
                    </a:cubicBezTo>
                    <a:cubicBezTo>
                      <a:pt x="38" y="7"/>
                      <a:pt x="42" y="6"/>
                      <a:pt x="46" y="5"/>
                    </a:cubicBezTo>
                    <a:cubicBezTo>
                      <a:pt x="49" y="4"/>
                      <a:pt x="53" y="3"/>
                      <a:pt x="57" y="3"/>
                    </a:cubicBezTo>
                    <a:cubicBezTo>
                      <a:pt x="61" y="2"/>
                      <a:pt x="65" y="2"/>
                      <a:pt x="69" y="1"/>
                    </a:cubicBezTo>
                    <a:cubicBezTo>
                      <a:pt x="73" y="1"/>
                      <a:pt x="76" y="1"/>
                      <a:pt x="80" y="0"/>
                    </a:cubicBezTo>
                    <a:cubicBezTo>
                      <a:pt x="84" y="0"/>
                      <a:pt x="87" y="0"/>
                      <a:pt x="91" y="0"/>
                    </a:cubicBezTo>
                    <a:cubicBezTo>
                      <a:pt x="94" y="0"/>
                      <a:pt x="97" y="0"/>
                      <a:pt x="100" y="1"/>
                    </a:cubicBezTo>
                    <a:cubicBezTo>
                      <a:pt x="106" y="1"/>
                      <a:pt x="111" y="2"/>
                      <a:pt x="114" y="2"/>
                    </a:cubicBezTo>
                    <a:cubicBezTo>
                      <a:pt x="118" y="3"/>
                      <a:pt x="120" y="3"/>
                      <a:pt x="120" y="3"/>
                    </a:cubicBezTo>
                    <a:cubicBezTo>
                      <a:pt x="120" y="3"/>
                      <a:pt x="118" y="4"/>
                      <a:pt x="114" y="4"/>
                    </a:cubicBezTo>
                    <a:cubicBezTo>
                      <a:pt x="111" y="5"/>
                      <a:pt x="106" y="5"/>
                      <a:pt x="100" y="6"/>
                    </a:cubicBezTo>
                    <a:cubicBezTo>
                      <a:pt x="97" y="7"/>
                      <a:pt x="94" y="7"/>
                      <a:pt x="91" y="8"/>
                    </a:cubicBezTo>
                    <a:cubicBezTo>
                      <a:pt x="88" y="8"/>
                      <a:pt x="84" y="9"/>
                      <a:pt x="81" y="9"/>
                    </a:cubicBezTo>
                    <a:cubicBezTo>
                      <a:pt x="79" y="9"/>
                      <a:pt x="77" y="10"/>
                      <a:pt x="75" y="10"/>
                    </a:cubicBezTo>
                    <a:cubicBezTo>
                      <a:pt x="74" y="10"/>
                      <a:pt x="72" y="11"/>
                      <a:pt x="70" y="11"/>
                    </a:cubicBezTo>
                    <a:cubicBezTo>
                      <a:pt x="66" y="11"/>
                      <a:pt x="63" y="12"/>
                      <a:pt x="59" y="13"/>
                    </a:cubicBezTo>
                    <a:cubicBezTo>
                      <a:pt x="55" y="13"/>
                      <a:pt x="51" y="14"/>
                      <a:pt x="48" y="15"/>
                    </a:cubicBezTo>
                    <a:cubicBezTo>
                      <a:pt x="44" y="15"/>
                      <a:pt x="40" y="16"/>
                      <a:pt x="37" y="17"/>
                    </a:cubicBezTo>
                    <a:cubicBezTo>
                      <a:pt x="33" y="17"/>
                      <a:pt x="30" y="18"/>
                      <a:pt x="27" y="19"/>
                    </a:cubicBezTo>
                    <a:cubicBezTo>
                      <a:pt x="24" y="20"/>
                      <a:pt x="21" y="21"/>
                      <a:pt x="18" y="21"/>
                    </a:cubicBezTo>
                    <a:cubicBezTo>
                      <a:pt x="13" y="23"/>
                      <a:pt x="8" y="24"/>
                      <a:pt x="5" y="26"/>
                    </a:cubicBezTo>
                    <a:cubicBezTo>
                      <a:pt x="2" y="27"/>
                      <a:pt x="0" y="28"/>
                      <a:pt x="0" y="28"/>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9" name="Freeform 19"/>
              <p:cNvSpPr/>
              <p:nvPr/>
            </p:nvSpPr>
            <p:spPr bwMode="auto">
              <a:xfrm>
                <a:off x="6529388" y="1971675"/>
                <a:ext cx="403225" cy="47625"/>
              </a:xfrm>
              <a:custGeom>
                <a:avLst/>
                <a:gdLst>
                  <a:gd name="T0" fmla="*/ 0 w 95"/>
                  <a:gd name="T1" fmla="*/ 10 h 11"/>
                  <a:gd name="T2" fmla="*/ 4 w 95"/>
                  <a:gd name="T3" fmla="*/ 9 h 11"/>
                  <a:gd name="T4" fmla="*/ 15 w 95"/>
                  <a:gd name="T5" fmla="*/ 5 h 11"/>
                  <a:gd name="T6" fmla="*/ 30 w 95"/>
                  <a:gd name="T7" fmla="*/ 2 h 11"/>
                  <a:gd name="T8" fmla="*/ 38 w 95"/>
                  <a:gd name="T9" fmla="*/ 1 h 11"/>
                  <a:gd name="T10" fmla="*/ 47 w 95"/>
                  <a:gd name="T11" fmla="*/ 0 h 11"/>
                  <a:gd name="T12" fmla="*/ 56 w 95"/>
                  <a:gd name="T13" fmla="*/ 0 h 11"/>
                  <a:gd name="T14" fmla="*/ 65 w 95"/>
                  <a:gd name="T15" fmla="*/ 1 h 11"/>
                  <a:gd name="T16" fmla="*/ 81 w 95"/>
                  <a:gd name="T17" fmla="*/ 4 h 11"/>
                  <a:gd name="T18" fmla="*/ 87 w 95"/>
                  <a:gd name="T19" fmla="*/ 6 h 11"/>
                  <a:gd name="T20" fmla="*/ 91 w 95"/>
                  <a:gd name="T21" fmla="*/ 8 h 11"/>
                  <a:gd name="T22" fmla="*/ 95 w 95"/>
                  <a:gd name="T23" fmla="*/ 10 h 11"/>
                  <a:gd name="T24" fmla="*/ 91 w 95"/>
                  <a:gd name="T25" fmla="*/ 10 h 11"/>
                  <a:gd name="T26" fmla="*/ 86 w 95"/>
                  <a:gd name="T27" fmla="*/ 10 h 11"/>
                  <a:gd name="T28" fmla="*/ 80 w 95"/>
                  <a:gd name="T29" fmla="*/ 10 h 11"/>
                  <a:gd name="T30" fmla="*/ 65 w 95"/>
                  <a:gd name="T31" fmla="*/ 10 h 11"/>
                  <a:gd name="T32" fmla="*/ 56 w 95"/>
                  <a:gd name="T33" fmla="*/ 10 h 11"/>
                  <a:gd name="T34" fmla="*/ 48 w 95"/>
                  <a:gd name="T35" fmla="*/ 10 h 11"/>
                  <a:gd name="T36" fmla="*/ 15 w 95"/>
                  <a:gd name="T37" fmla="*/ 11 h 11"/>
                  <a:gd name="T38" fmla="*/ 4 w 95"/>
                  <a:gd name="T39" fmla="*/ 11 h 11"/>
                  <a:gd name="T40" fmla="*/ 0 w 95"/>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
                    <a:moveTo>
                      <a:pt x="0" y="10"/>
                    </a:moveTo>
                    <a:cubicBezTo>
                      <a:pt x="0" y="10"/>
                      <a:pt x="2" y="10"/>
                      <a:pt x="4" y="9"/>
                    </a:cubicBezTo>
                    <a:cubicBezTo>
                      <a:pt x="7" y="8"/>
                      <a:pt x="10" y="6"/>
                      <a:pt x="15" y="5"/>
                    </a:cubicBezTo>
                    <a:cubicBezTo>
                      <a:pt x="19" y="4"/>
                      <a:pt x="24" y="3"/>
                      <a:pt x="30" y="2"/>
                    </a:cubicBezTo>
                    <a:cubicBezTo>
                      <a:pt x="32" y="2"/>
                      <a:pt x="35" y="1"/>
                      <a:pt x="38" y="1"/>
                    </a:cubicBezTo>
                    <a:cubicBezTo>
                      <a:pt x="41" y="1"/>
                      <a:pt x="44" y="1"/>
                      <a:pt x="47" y="0"/>
                    </a:cubicBezTo>
                    <a:cubicBezTo>
                      <a:pt x="50" y="0"/>
                      <a:pt x="53" y="0"/>
                      <a:pt x="56" y="0"/>
                    </a:cubicBezTo>
                    <a:cubicBezTo>
                      <a:pt x="59" y="1"/>
                      <a:pt x="62" y="1"/>
                      <a:pt x="65" y="1"/>
                    </a:cubicBezTo>
                    <a:cubicBezTo>
                      <a:pt x="71" y="2"/>
                      <a:pt x="76" y="3"/>
                      <a:pt x="81" y="4"/>
                    </a:cubicBezTo>
                    <a:cubicBezTo>
                      <a:pt x="83" y="5"/>
                      <a:pt x="85" y="6"/>
                      <a:pt x="87" y="6"/>
                    </a:cubicBezTo>
                    <a:cubicBezTo>
                      <a:pt x="88" y="7"/>
                      <a:pt x="90" y="8"/>
                      <a:pt x="91" y="8"/>
                    </a:cubicBezTo>
                    <a:cubicBezTo>
                      <a:pt x="93" y="10"/>
                      <a:pt x="95" y="10"/>
                      <a:pt x="95" y="10"/>
                    </a:cubicBezTo>
                    <a:cubicBezTo>
                      <a:pt x="95" y="10"/>
                      <a:pt x="93" y="10"/>
                      <a:pt x="91" y="10"/>
                    </a:cubicBezTo>
                    <a:cubicBezTo>
                      <a:pt x="89" y="10"/>
                      <a:pt x="88" y="10"/>
                      <a:pt x="86" y="10"/>
                    </a:cubicBezTo>
                    <a:cubicBezTo>
                      <a:pt x="84" y="10"/>
                      <a:pt x="82" y="10"/>
                      <a:pt x="80" y="10"/>
                    </a:cubicBezTo>
                    <a:cubicBezTo>
                      <a:pt x="75" y="10"/>
                      <a:pt x="70" y="10"/>
                      <a:pt x="65" y="10"/>
                    </a:cubicBezTo>
                    <a:cubicBezTo>
                      <a:pt x="62" y="10"/>
                      <a:pt x="59" y="10"/>
                      <a:pt x="56" y="10"/>
                    </a:cubicBezTo>
                    <a:cubicBezTo>
                      <a:pt x="54" y="10"/>
                      <a:pt x="51" y="10"/>
                      <a:pt x="48" y="10"/>
                    </a:cubicBezTo>
                    <a:cubicBezTo>
                      <a:pt x="36" y="11"/>
                      <a:pt x="24" y="11"/>
                      <a:pt x="15" y="11"/>
                    </a:cubicBezTo>
                    <a:cubicBezTo>
                      <a:pt x="11" y="11"/>
                      <a:pt x="7" y="11"/>
                      <a:pt x="4" y="11"/>
                    </a:cubicBezTo>
                    <a:cubicBezTo>
                      <a:pt x="2" y="11"/>
                      <a:pt x="0" y="10"/>
                      <a:pt x="0" y="1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0" name="Freeform 20"/>
              <p:cNvSpPr/>
              <p:nvPr/>
            </p:nvSpPr>
            <p:spPr bwMode="auto">
              <a:xfrm>
                <a:off x="5573713" y="2673350"/>
                <a:ext cx="828675" cy="179388"/>
              </a:xfrm>
              <a:custGeom>
                <a:avLst/>
                <a:gdLst>
                  <a:gd name="T0" fmla="*/ 195 w 195"/>
                  <a:gd name="T1" fmla="*/ 12 h 42"/>
                  <a:gd name="T2" fmla="*/ 164 w 195"/>
                  <a:gd name="T3" fmla="*/ 13 h 42"/>
                  <a:gd name="T4" fmla="*/ 133 w 195"/>
                  <a:gd name="T5" fmla="*/ 15 h 42"/>
                  <a:gd name="T6" fmla="*/ 115 w 195"/>
                  <a:gd name="T7" fmla="*/ 17 h 42"/>
                  <a:gd name="T8" fmla="*/ 96 w 195"/>
                  <a:gd name="T9" fmla="*/ 19 h 42"/>
                  <a:gd name="T10" fmla="*/ 78 w 195"/>
                  <a:gd name="T11" fmla="*/ 22 h 42"/>
                  <a:gd name="T12" fmla="*/ 61 w 195"/>
                  <a:gd name="T13" fmla="*/ 25 h 42"/>
                  <a:gd name="T14" fmla="*/ 44 w 195"/>
                  <a:gd name="T15" fmla="*/ 29 h 42"/>
                  <a:gd name="T16" fmla="*/ 30 w 195"/>
                  <a:gd name="T17" fmla="*/ 32 h 42"/>
                  <a:gd name="T18" fmla="*/ 18 w 195"/>
                  <a:gd name="T19" fmla="*/ 36 h 42"/>
                  <a:gd name="T20" fmla="*/ 9 w 195"/>
                  <a:gd name="T21" fmla="*/ 39 h 42"/>
                  <a:gd name="T22" fmla="*/ 1 w 195"/>
                  <a:gd name="T23" fmla="*/ 42 h 42"/>
                  <a:gd name="T24" fmla="*/ 0 w 195"/>
                  <a:gd name="T25" fmla="*/ 41 h 42"/>
                  <a:gd name="T26" fmla="*/ 8 w 195"/>
                  <a:gd name="T27" fmla="*/ 38 h 42"/>
                  <a:gd name="T28" fmla="*/ 17 w 195"/>
                  <a:gd name="T29" fmla="*/ 34 h 42"/>
                  <a:gd name="T30" fmla="*/ 29 w 195"/>
                  <a:gd name="T31" fmla="*/ 30 h 42"/>
                  <a:gd name="T32" fmla="*/ 43 w 195"/>
                  <a:gd name="T33" fmla="*/ 25 h 42"/>
                  <a:gd name="T34" fmla="*/ 60 w 195"/>
                  <a:gd name="T35" fmla="*/ 21 h 42"/>
                  <a:gd name="T36" fmla="*/ 77 w 195"/>
                  <a:gd name="T37" fmla="*/ 16 h 42"/>
                  <a:gd name="T38" fmla="*/ 95 w 195"/>
                  <a:gd name="T39" fmla="*/ 13 h 42"/>
                  <a:gd name="T40" fmla="*/ 114 w 195"/>
                  <a:gd name="T41" fmla="*/ 10 h 42"/>
                  <a:gd name="T42" fmla="*/ 132 w 195"/>
                  <a:gd name="T43" fmla="*/ 7 h 42"/>
                  <a:gd name="T44" fmla="*/ 163 w 195"/>
                  <a:gd name="T45" fmla="*/ 3 h 42"/>
                  <a:gd name="T46" fmla="*/ 194 w 195"/>
                  <a:gd name="T47" fmla="*/ 0 h 42"/>
                  <a:gd name="T48" fmla="*/ 195 w 195"/>
                  <a:gd name="T4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42">
                    <a:moveTo>
                      <a:pt x="195" y="12"/>
                    </a:moveTo>
                    <a:cubicBezTo>
                      <a:pt x="195" y="12"/>
                      <a:pt x="183" y="12"/>
                      <a:pt x="164" y="13"/>
                    </a:cubicBezTo>
                    <a:cubicBezTo>
                      <a:pt x="155" y="14"/>
                      <a:pt x="144" y="14"/>
                      <a:pt x="133" y="15"/>
                    </a:cubicBezTo>
                    <a:cubicBezTo>
                      <a:pt x="127" y="16"/>
                      <a:pt x="121" y="16"/>
                      <a:pt x="115" y="17"/>
                    </a:cubicBezTo>
                    <a:cubicBezTo>
                      <a:pt x="109" y="18"/>
                      <a:pt x="103" y="19"/>
                      <a:pt x="96" y="19"/>
                    </a:cubicBezTo>
                    <a:cubicBezTo>
                      <a:pt x="90" y="20"/>
                      <a:pt x="84" y="21"/>
                      <a:pt x="78" y="22"/>
                    </a:cubicBezTo>
                    <a:cubicBezTo>
                      <a:pt x="72" y="23"/>
                      <a:pt x="66" y="24"/>
                      <a:pt x="61" y="25"/>
                    </a:cubicBezTo>
                    <a:cubicBezTo>
                      <a:pt x="55" y="26"/>
                      <a:pt x="49" y="28"/>
                      <a:pt x="44" y="29"/>
                    </a:cubicBezTo>
                    <a:cubicBezTo>
                      <a:pt x="39" y="30"/>
                      <a:pt x="34" y="31"/>
                      <a:pt x="30" y="32"/>
                    </a:cubicBezTo>
                    <a:cubicBezTo>
                      <a:pt x="25" y="34"/>
                      <a:pt x="21" y="35"/>
                      <a:pt x="18" y="36"/>
                    </a:cubicBezTo>
                    <a:cubicBezTo>
                      <a:pt x="14" y="37"/>
                      <a:pt x="11" y="38"/>
                      <a:pt x="9" y="39"/>
                    </a:cubicBezTo>
                    <a:cubicBezTo>
                      <a:pt x="3" y="41"/>
                      <a:pt x="1" y="42"/>
                      <a:pt x="1" y="42"/>
                    </a:cubicBezTo>
                    <a:cubicBezTo>
                      <a:pt x="0" y="41"/>
                      <a:pt x="0" y="41"/>
                      <a:pt x="0" y="41"/>
                    </a:cubicBezTo>
                    <a:cubicBezTo>
                      <a:pt x="0" y="41"/>
                      <a:pt x="3" y="40"/>
                      <a:pt x="8" y="38"/>
                    </a:cubicBezTo>
                    <a:cubicBezTo>
                      <a:pt x="10" y="37"/>
                      <a:pt x="13" y="35"/>
                      <a:pt x="17" y="34"/>
                    </a:cubicBezTo>
                    <a:cubicBezTo>
                      <a:pt x="21" y="33"/>
                      <a:pt x="25" y="31"/>
                      <a:pt x="29" y="30"/>
                    </a:cubicBezTo>
                    <a:cubicBezTo>
                      <a:pt x="33" y="28"/>
                      <a:pt x="38" y="27"/>
                      <a:pt x="43" y="25"/>
                    </a:cubicBezTo>
                    <a:cubicBezTo>
                      <a:pt x="49" y="24"/>
                      <a:pt x="54" y="22"/>
                      <a:pt x="60" y="21"/>
                    </a:cubicBezTo>
                    <a:cubicBezTo>
                      <a:pt x="65" y="19"/>
                      <a:pt x="71" y="18"/>
                      <a:pt x="77" y="16"/>
                    </a:cubicBezTo>
                    <a:cubicBezTo>
                      <a:pt x="83" y="15"/>
                      <a:pt x="89" y="14"/>
                      <a:pt x="95" y="13"/>
                    </a:cubicBezTo>
                    <a:cubicBezTo>
                      <a:pt x="102" y="12"/>
                      <a:pt x="108" y="10"/>
                      <a:pt x="114" y="10"/>
                    </a:cubicBezTo>
                    <a:cubicBezTo>
                      <a:pt x="120" y="9"/>
                      <a:pt x="126" y="8"/>
                      <a:pt x="132" y="7"/>
                    </a:cubicBezTo>
                    <a:cubicBezTo>
                      <a:pt x="143" y="5"/>
                      <a:pt x="154" y="4"/>
                      <a:pt x="163" y="3"/>
                    </a:cubicBezTo>
                    <a:cubicBezTo>
                      <a:pt x="182" y="1"/>
                      <a:pt x="194" y="0"/>
                      <a:pt x="194" y="0"/>
                    </a:cubicBezTo>
                    <a:lnTo>
                      <a:pt x="19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1" name="Freeform 21"/>
              <p:cNvSpPr/>
              <p:nvPr/>
            </p:nvSpPr>
            <p:spPr bwMode="auto">
              <a:xfrm>
                <a:off x="6057900" y="2214563"/>
                <a:ext cx="955675" cy="1203325"/>
              </a:xfrm>
              <a:custGeom>
                <a:avLst/>
                <a:gdLst>
                  <a:gd name="T0" fmla="*/ 73 w 225"/>
                  <a:gd name="T1" fmla="*/ 17 h 283"/>
                  <a:gd name="T2" fmla="*/ 24 w 225"/>
                  <a:gd name="T3" fmla="*/ 15 h 283"/>
                  <a:gd name="T4" fmla="*/ 21 w 225"/>
                  <a:gd name="T5" fmla="*/ 16 h 283"/>
                  <a:gd name="T6" fmla="*/ 13 w 225"/>
                  <a:gd name="T7" fmla="*/ 24 h 283"/>
                  <a:gd name="T8" fmla="*/ 9 w 225"/>
                  <a:gd name="T9" fmla="*/ 33 h 283"/>
                  <a:gd name="T10" fmla="*/ 7 w 225"/>
                  <a:gd name="T11" fmla="*/ 49 h 283"/>
                  <a:gd name="T12" fmla="*/ 9 w 225"/>
                  <a:gd name="T13" fmla="*/ 76 h 283"/>
                  <a:gd name="T14" fmla="*/ 14 w 225"/>
                  <a:gd name="T15" fmla="*/ 79 h 283"/>
                  <a:gd name="T16" fmla="*/ 32 w 225"/>
                  <a:gd name="T17" fmla="*/ 91 h 283"/>
                  <a:gd name="T18" fmla="*/ 53 w 225"/>
                  <a:gd name="T19" fmla="*/ 100 h 283"/>
                  <a:gd name="T20" fmla="*/ 74 w 225"/>
                  <a:gd name="T21" fmla="*/ 107 h 283"/>
                  <a:gd name="T22" fmla="*/ 96 w 225"/>
                  <a:gd name="T23" fmla="*/ 112 h 283"/>
                  <a:gd name="T24" fmla="*/ 118 w 225"/>
                  <a:gd name="T25" fmla="*/ 116 h 283"/>
                  <a:gd name="T26" fmla="*/ 119 w 225"/>
                  <a:gd name="T27" fmla="*/ 124 h 283"/>
                  <a:gd name="T28" fmla="*/ 95 w 225"/>
                  <a:gd name="T29" fmla="*/ 132 h 283"/>
                  <a:gd name="T30" fmla="*/ 61 w 225"/>
                  <a:gd name="T31" fmla="*/ 153 h 283"/>
                  <a:gd name="T32" fmla="*/ 43 w 225"/>
                  <a:gd name="T33" fmla="*/ 171 h 283"/>
                  <a:gd name="T34" fmla="*/ 31 w 225"/>
                  <a:gd name="T35" fmla="*/ 187 h 283"/>
                  <a:gd name="T36" fmla="*/ 17 w 225"/>
                  <a:gd name="T37" fmla="*/ 217 h 283"/>
                  <a:gd name="T38" fmla="*/ 7 w 225"/>
                  <a:gd name="T39" fmla="*/ 255 h 283"/>
                  <a:gd name="T40" fmla="*/ 4 w 225"/>
                  <a:gd name="T41" fmla="*/ 282 h 283"/>
                  <a:gd name="T42" fmla="*/ 3 w 225"/>
                  <a:gd name="T43" fmla="*/ 268 h 283"/>
                  <a:gd name="T44" fmla="*/ 10 w 225"/>
                  <a:gd name="T45" fmla="*/ 229 h 283"/>
                  <a:gd name="T46" fmla="*/ 24 w 225"/>
                  <a:gd name="T47" fmla="*/ 191 h 283"/>
                  <a:gd name="T48" fmla="*/ 35 w 225"/>
                  <a:gd name="T49" fmla="*/ 174 h 283"/>
                  <a:gd name="T50" fmla="*/ 53 w 225"/>
                  <a:gd name="T51" fmla="*/ 153 h 283"/>
                  <a:gd name="T52" fmla="*/ 80 w 225"/>
                  <a:gd name="T53" fmla="*/ 132 h 283"/>
                  <a:gd name="T54" fmla="*/ 117 w 225"/>
                  <a:gd name="T55" fmla="*/ 116 h 283"/>
                  <a:gd name="T56" fmla="*/ 102 w 225"/>
                  <a:gd name="T57" fmla="*/ 123 h 283"/>
                  <a:gd name="T58" fmla="*/ 79 w 225"/>
                  <a:gd name="T59" fmla="*/ 119 h 283"/>
                  <a:gd name="T60" fmla="*/ 57 w 225"/>
                  <a:gd name="T61" fmla="*/ 112 h 283"/>
                  <a:gd name="T62" fmla="*/ 35 w 225"/>
                  <a:gd name="T63" fmla="*/ 103 h 283"/>
                  <a:gd name="T64" fmla="*/ 15 w 225"/>
                  <a:gd name="T65" fmla="*/ 90 h 283"/>
                  <a:gd name="T66" fmla="*/ 3 w 225"/>
                  <a:gd name="T67" fmla="*/ 79 h 283"/>
                  <a:gd name="T68" fmla="*/ 1 w 225"/>
                  <a:gd name="T69" fmla="*/ 68 h 283"/>
                  <a:gd name="T70" fmla="*/ 0 w 225"/>
                  <a:gd name="T71" fmla="*/ 39 h 283"/>
                  <a:gd name="T72" fmla="*/ 2 w 225"/>
                  <a:gd name="T73" fmla="*/ 29 h 283"/>
                  <a:gd name="T74" fmla="*/ 9 w 225"/>
                  <a:gd name="T75" fmla="*/ 15 h 283"/>
                  <a:gd name="T76" fmla="*/ 24 w 225"/>
                  <a:gd name="T77" fmla="*/ 7 h 283"/>
                  <a:gd name="T78" fmla="*/ 48 w 225"/>
                  <a:gd name="T79" fmla="*/ 8 h 283"/>
                  <a:gd name="T80" fmla="*/ 121 w 225"/>
                  <a:gd name="T81" fmla="*/ 7 h 283"/>
                  <a:gd name="T82" fmla="*/ 225 w 225"/>
                  <a:gd name="T83"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83">
                    <a:moveTo>
                      <a:pt x="219" y="12"/>
                    </a:moveTo>
                    <a:cubicBezTo>
                      <a:pt x="187" y="15"/>
                      <a:pt x="154" y="16"/>
                      <a:pt x="122" y="17"/>
                    </a:cubicBezTo>
                    <a:cubicBezTo>
                      <a:pt x="105" y="17"/>
                      <a:pt x="89" y="17"/>
                      <a:pt x="73" y="17"/>
                    </a:cubicBezTo>
                    <a:cubicBezTo>
                      <a:pt x="69" y="17"/>
                      <a:pt x="65" y="17"/>
                      <a:pt x="60" y="17"/>
                    </a:cubicBezTo>
                    <a:cubicBezTo>
                      <a:pt x="56" y="17"/>
                      <a:pt x="52" y="17"/>
                      <a:pt x="48" y="16"/>
                    </a:cubicBezTo>
                    <a:cubicBezTo>
                      <a:pt x="40" y="16"/>
                      <a:pt x="32" y="16"/>
                      <a:pt x="24" y="15"/>
                    </a:cubicBezTo>
                    <a:cubicBezTo>
                      <a:pt x="24" y="15"/>
                      <a:pt x="24" y="15"/>
                      <a:pt x="24" y="15"/>
                    </a:cubicBezTo>
                    <a:cubicBezTo>
                      <a:pt x="24" y="15"/>
                      <a:pt x="23" y="15"/>
                      <a:pt x="23" y="15"/>
                    </a:cubicBezTo>
                    <a:cubicBezTo>
                      <a:pt x="22" y="15"/>
                      <a:pt x="22" y="16"/>
                      <a:pt x="21" y="16"/>
                    </a:cubicBezTo>
                    <a:cubicBezTo>
                      <a:pt x="20" y="16"/>
                      <a:pt x="19" y="17"/>
                      <a:pt x="18" y="18"/>
                    </a:cubicBezTo>
                    <a:cubicBezTo>
                      <a:pt x="17" y="19"/>
                      <a:pt x="16" y="19"/>
                      <a:pt x="15" y="20"/>
                    </a:cubicBezTo>
                    <a:cubicBezTo>
                      <a:pt x="14" y="21"/>
                      <a:pt x="14" y="22"/>
                      <a:pt x="13" y="24"/>
                    </a:cubicBezTo>
                    <a:cubicBezTo>
                      <a:pt x="12" y="25"/>
                      <a:pt x="12" y="26"/>
                      <a:pt x="11" y="27"/>
                    </a:cubicBezTo>
                    <a:cubicBezTo>
                      <a:pt x="10" y="29"/>
                      <a:pt x="10" y="30"/>
                      <a:pt x="10" y="31"/>
                    </a:cubicBezTo>
                    <a:cubicBezTo>
                      <a:pt x="9" y="33"/>
                      <a:pt x="9" y="33"/>
                      <a:pt x="9" y="33"/>
                    </a:cubicBezTo>
                    <a:cubicBezTo>
                      <a:pt x="9" y="36"/>
                      <a:pt x="9" y="36"/>
                      <a:pt x="9" y="36"/>
                    </a:cubicBezTo>
                    <a:cubicBezTo>
                      <a:pt x="8" y="37"/>
                      <a:pt x="8" y="38"/>
                      <a:pt x="8" y="40"/>
                    </a:cubicBezTo>
                    <a:cubicBezTo>
                      <a:pt x="8" y="43"/>
                      <a:pt x="7" y="46"/>
                      <a:pt x="7" y="49"/>
                    </a:cubicBezTo>
                    <a:cubicBezTo>
                      <a:pt x="7" y="52"/>
                      <a:pt x="7" y="55"/>
                      <a:pt x="7" y="58"/>
                    </a:cubicBezTo>
                    <a:cubicBezTo>
                      <a:pt x="7" y="61"/>
                      <a:pt x="7" y="64"/>
                      <a:pt x="8" y="67"/>
                    </a:cubicBezTo>
                    <a:cubicBezTo>
                      <a:pt x="9" y="76"/>
                      <a:pt x="9" y="76"/>
                      <a:pt x="9" y="76"/>
                    </a:cubicBezTo>
                    <a:cubicBezTo>
                      <a:pt x="8" y="75"/>
                      <a:pt x="8" y="75"/>
                      <a:pt x="8" y="75"/>
                    </a:cubicBezTo>
                    <a:cubicBezTo>
                      <a:pt x="8" y="75"/>
                      <a:pt x="8" y="75"/>
                      <a:pt x="8" y="75"/>
                    </a:cubicBezTo>
                    <a:cubicBezTo>
                      <a:pt x="10" y="76"/>
                      <a:pt x="12" y="78"/>
                      <a:pt x="14" y="79"/>
                    </a:cubicBezTo>
                    <a:cubicBezTo>
                      <a:pt x="16" y="81"/>
                      <a:pt x="18" y="82"/>
                      <a:pt x="20" y="84"/>
                    </a:cubicBezTo>
                    <a:cubicBezTo>
                      <a:pt x="22" y="85"/>
                      <a:pt x="24" y="86"/>
                      <a:pt x="26" y="88"/>
                    </a:cubicBezTo>
                    <a:cubicBezTo>
                      <a:pt x="28" y="89"/>
                      <a:pt x="30" y="90"/>
                      <a:pt x="32" y="91"/>
                    </a:cubicBezTo>
                    <a:cubicBezTo>
                      <a:pt x="35" y="93"/>
                      <a:pt x="37" y="94"/>
                      <a:pt x="39" y="95"/>
                    </a:cubicBezTo>
                    <a:cubicBezTo>
                      <a:pt x="41" y="96"/>
                      <a:pt x="44" y="97"/>
                      <a:pt x="46" y="98"/>
                    </a:cubicBezTo>
                    <a:cubicBezTo>
                      <a:pt x="48" y="99"/>
                      <a:pt x="50" y="100"/>
                      <a:pt x="53" y="100"/>
                    </a:cubicBezTo>
                    <a:cubicBezTo>
                      <a:pt x="55" y="101"/>
                      <a:pt x="57" y="102"/>
                      <a:pt x="60" y="103"/>
                    </a:cubicBezTo>
                    <a:cubicBezTo>
                      <a:pt x="67" y="105"/>
                      <a:pt x="67" y="105"/>
                      <a:pt x="67" y="105"/>
                    </a:cubicBezTo>
                    <a:cubicBezTo>
                      <a:pt x="69" y="106"/>
                      <a:pt x="72" y="107"/>
                      <a:pt x="74" y="107"/>
                    </a:cubicBezTo>
                    <a:cubicBezTo>
                      <a:pt x="77" y="108"/>
                      <a:pt x="79" y="109"/>
                      <a:pt x="81" y="109"/>
                    </a:cubicBezTo>
                    <a:cubicBezTo>
                      <a:pt x="84" y="109"/>
                      <a:pt x="86" y="110"/>
                      <a:pt x="89" y="111"/>
                    </a:cubicBezTo>
                    <a:cubicBezTo>
                      <a:pt x="91" y="111"/>
                      <a:pt x="94" y="112"/>
                      <a:pt x="96" y="112"/>
                    </a:cubicBezTo>
                    <a:cubicBezTo>
                      <a:pt x="99" y="112"/>
                      <a:pt x="101" y="113"/>
                      <a:pt x="104" y="113"/>
                    </a:cubicBezTo>
                    <a:cubicBezTo>
                      <a:pt x="111" y="115"/>
                      <a:pt x="111" y="115"/>
                      <a:pt x="111" y="115"/>
                    </a:cubicBezTo>
                    <a:cubicBezTo>
                      <a:pt x="113" y="115"/>
                      <a:pt x="116" y="115"/>
                      <a:pt x="118" y="116"/>
                    </a:cubicBezTo>
                    <a:cubicBezTo>
                      <a:pt x="119" y="116"/>
                      <a:pt x="119" y="116"/>
                      <a:pt x="119" y="116"/>
                    </a:cubicBezTo>
                    <a:cubicBezTo>
                      <a:pt x="121" y="116"/>
                      <a:pt x="123" y="119"/>
                      <a:pt x="122" y="121"/>
                    </a:cubicBezTo>
                    <a:cubicBezTo>
                      <a:pt x="122" y="122"/>
                      <a:pt x="121" y="123"/>
                      <a:pt x="119" y="124"/>
                    </a:cubicBezTo>
                    <a:cubicBezTo>
                      <a:pt x="119" y="124"/>
                      <a:pt x="119" y="124"/>
                      <a:pt x="119" y="124"/>
                    </a:cubicBezTo>
                    <a:cubicBezTo>
                      <a:pt x="115" y="124"/>
                      <a:pt x="111" y="126"/>
                      <a:pt x="107" y="127"/>
                    </a:cubicBezTo>
                    <a:cubicBezTo>
                      <a:pt x="103" y="129"/>
                      <a:pt x="98" y="130"/>
                      <a:pt x="95" y="132"/>
                    </a:cubicBezTo>
                    <a:cubicBezTo>
                      <a:pt x="91" y="134"/>
                      <a:pt x="87" y="136"/>
                      <a:pt x="83" y="138"/>
                    </a:cubicBezTo>
                    <a:cubicBezTo>
                      <a:pt x="79" y="140"/>
                      <a:pt x="75" y="142"/>
                      <a:pt x="72" y="145"/>
                    </a:cubicBezTo>
                    <a:cubicBezTo>
                      <a:pt x="68" y="147"/>
                      <a:pt x="65" y="150"/>
                      <a:pt x="61" y="153"/>
                    </a:cubicBezTo>
                    <a:cubicBezTo>
                      <a:pt x="60" y="154"/>
                      <a:pt x="58" y="156"/>
                      <a:pt x="57" y="157"/>
                    </a:cubicBezTo>
                    <a:cubicBezTo>
                      <a:pt x="55" y="159"/>
                      <a:pt x="53" y="160"/>
                      <a:pt x="52" y="162"/>
                    </a:cubicBezTo>
                    <a:cubicBezTo>
                      <a:pt x="49" y="165"/>
                      <a:pt x="46" y="168"/>
                      <a:pt x="43" y="171"/>
                    </a:cubicBezTo>
                    <a:cubicBezTo>
                      <a:pt x="39" y="176"/>
                      <a:pt x="39" y="176"/>
                      <a:pt x="39" y="176"/>
                    </a:cubicBezTo>
                    <a:cubicBezTo>
                      <a:pt x="35" y="182"/>
                      <a:pt x="35" y="182"/>
                      <a:pt x="35" y="182"/>
                    </a:cubicBezTo>
                    <a:cubicBezTo>
                      <a:pt x="34" y="184"/>
                      <a:pt x="33" y="185"/>
                      <a:pt x="31" y="187"/>
                    </a:cubicBezTo>
                    <a:cubicBezTo>
                      <a:pt x="30" y="189"/>
                      <a:pt x="29" y="191"/>
                      <a:pt x="28" y="193"/>
                    </a:cubicBezTo>
                    <a:cubicBezTo>
                      <a:pt x="26" y="197"/>
                      <a:pt x="24" y="201"/>
                      <a:pt x="22" y="205"/>
                    </a:cubicBezTo>
                    <a:cubicBezTo>
                      <a:pt x="20" y="209"/>
                      <a:pt x="18" y="213"/>
                      <a:pt x="17" y="217"/>
                    </a:cubicBezTo>
                    <a:cubicBezTo>
                      <a:pt x="15" y="221"/>
                      <a:pt x="14" y="225"/>
                      <a:pt x="13" y="229"/>
                    </a:cubicBezTo>
                    <a:cubicBezTo>
                      <a:pt x="11" y="234"/>
                      <a:pt x="10" y="238"/>
                      <a:pt x="9" y="242"/>
                    </a:cubicBezTo>
                    <a:cubicBezTo>
                      <a:pt x="8" y="246"/>
                      <a:pt x="8" y="251"/>
                      <a:pt x="7" y="255"/>
                    </a:cubicBezTo>
                    <a:cubicBezTo>
                      <a:pt x="6" y="260"/>
                      <a:pt x="6" y="264"/>
                      <a:pt x="5" y="268"/>
                    </a:cubicBezTo>
                    <a:cubicBezTo>
                      <a:pt x="4" y="282"/>
                      <a:pt x="4" y="282"/>
                      <a:pt x="4" y="282"/>
                    </a:cubicBezTo>
                    <a:cubicBezTo>
                      <a:pt x="4" y="282"/>
                      <a:pt x="4" y="282"/>
                      <a:pt x="4" y="282"/>
                    </a:cubicBezTo>
                    <a:cubicBezTo>
                      <a:pt x="4" y="282"/>
                      <a:pt x="4" y="283"/>
                      <a:pt x="3" y="283"/>
                    </a:cubicBezTo>
                    <a:cubicBezTo>
                      <a:pt x="3" y="282"/>
                      <a:pt x="3" y="282"/>
                      <a:pt x="3" y="282"/>
                    </a:cubicBezTo>
                    <a:cubicBezTo>
                      <a:pt x="3" y="268"/>
                      <a:pt x="3" y="268"/>
                      <a:pt x="3" y="268"/>
                    </a:cubicBezTo>
                    <a:cubicBezTo>
                      <a:pt x="4" y="264"/>
                      <a:pt x="4" y="259"/>
                      <a:pt x="5" y="255"/>
                    </a:cubicBezTo>
                    <a:cubicBezTo>
                      <a:pt x="5" y="250"/>
                      <a:pt x="6" y="246"/>
                      <a:pt x="7" y="242"/>
                    </a:cubicBezTo>
                    <a:cubicBezTo>
                      <a:pt x="8" y="237"/>
                      <a:pt x="8" y="233"/>
                      <a:pt x="10" y="229"/>
                    </a:cubicBezTo>
                    <a:cubicBezTo>
                      <a:pt x="11" y="224"/>
                      <a:pt x="12" y="220"/>
                      <a:pt x="14" y="216"/>
                    </a:cubicBezTo>
                    <a:cubicBezTo>
                      <a:pt x="15" y="211"/>
                      <a:pt x="17" y="207"/>
                      <a:pt x="18" y="203"/>
                    </a:cubicBezTo>
                    <a:cubicBezTo>
                      <a:pt x="20" y="199"/>
                      <a:pt x="22" y="195"/>
                      <a:pt x="24" y="191"/>
                    </a:cubicBezTo>
                    <a:cubicBezTo>
                      <a:pt x="25" y="189"/>
                      <a:pt x="26" y="187"/>
                      <a:pt x="28" y="185"/>
                    </a:cubicBezTo>
                    <a:cubicBezTo>
                      <a:pt x="29" y="183"/>
                      <a:pt x="30" y="181"/>
                      <a:pt x="31" y="179"/>
                    </a:cubicBezTo>
                    <a:cubicBezTo>
                      <a:pt x="35" y="174"/>
                      <a:pt x="35" y="174"/>
                      <a:pt x="35" y="174"/>
                    </a:cubicBezTo>
                    <a:cubicBezTo>
                      <a:pt x="39" y="168"/>
                      <a:pt x="39" y="168"/>
                      <a:pt x="39" y="168"/>
                    </a:cubicBezTo>
                    <a:cubicBezTo>
                      <a:pt x="42" y="165"/>
                      <a:pt x="45" y="161"/>
                      <a:pt x="48" y="158"/>
                    </a:cubicBezTo>
                    <a:cubicBezTo>
                      <a:pt x="49" y="156"/>
                      <a:pt x="51" y="155"/>
                      <a:pt x="53" y="153"/>
                    </a:cubicBezTo>
                    <a:cubicBezTo>
                      <a:pt x="54" y="151"/>
                      <a:pt x="56" y="150"/>
                      <a:pt x="58" y="148"/>
                    </a:cubicBezTo>
                    <a:cubicBezTo>
                      <a:pt x="61" y="145"/>
                      <a:pt x="65" y="142"/>
                      <a:pt x="68" y="140"/>
                    </a:cubicBezTo>
                    <a:cubicBezTo>
                      <a:pt x="72" y="137"/>
                      <a:pt x="76" y="134"/>
                      <a:pt x="80" y="132"/>
                    </a:cubicBezTo>
                    <a:cubicBezTo>
                      <a:pt x="83" y="130"/>
                      <a:pt x="87" y="128"/>
                      <a:pt x="92" y="126"/>
                    </a:cubicBezTo>
                    <a:cubicBezTo>
                      <a:pt x="96" y="124"/>
                      <a:pt x="100" y="122"/>
                      <a:pt x="104" y="120"/>
                    </a:cubicBezTo>
                    <a:cubicBezTo>
                      <a:pt x="108" y="118"/>
                      <a:pt x="113" y="117"/>
                      <a:pt x="117" y="116"/>
                    </a:cubicBezTo>
                    <a:cubicBezTo>
                      <a:pt x="117" y="116"/>
                      <a:pt x="117" y="116"/>
                      <a:pt x="117" y="116"/>
                    </a:cubicBezTo>
                    <a:cubicBezTo>
                      <a:pt x="118" y="124"/>
                      <a:pt x="118" y="124"/>
                      <a:pt x="118" y="124"/>
                    </a:cubicBezTo>
                    <a:cubicBezTo>
                      <a:pt x="113" y="124"/>
                      <a:pt x="107" y="123"/>
                      <a:pt x="102" y="123"/>
                    </a:cubicBezTo>
                    <a:cubicBezTo>
                      <a:pt x="100" y="123"/>
                      <a:pt x="97" y="122"/>
                      <a:pt x="94" y="122"/>
                    </a:cubicBezTo>
                    <a:cubicBezTo>
                      <a:pt x="92" y="122"/>
                      <a:pt x="89" y="121"/>
                      <a:pt x="87" y="121"/>
                    </a:cubicBezTo>
                    <a:cubicBezTo>
                      <a:pt x="84" y="120"/>
                      <a:pt x="82" y="120"/>
                      <a:pt x="79" y="119"/>
                    </a:cubicBezTo>
                    <a:cubicBezTo>
                      <a:pt x="77" y="119"/>
                      <a:pt x="74" y="118"/>
                      <a:pt x="72" y="117"/>
                    </a:cubicBezTo>
                    <a:cubicBezTo>
                      <a:pt x="69" y="116"/>
                      <a:pt x="66" y="116"/>
                      <a:pt x="64" y="115"/>
                    </a:cubicBezTo>
                    <a:cubicBezTo>
                      <a:pt x="57" y="112"/>
                      <a:pt x="57" y="112"/>
                      <a:pt x="57" y="112"/>
                    </a:cubicBezTo>
                    <a:cubicBezTo>
                      <a:pt x="54" y="111"/>
                      <a:pt x="52" y="110"/>
                      <a:pt x="49" y="109"/>
                    </a:cubicBezTo>
                    <a:cubicBezTo>
                      <a:pt x="47" y="108"/>
                      <a:pt x="44" y="107"/>
                      <a:pt x="42" y="106"/>
                    </a:cubicBezTo>
                    <a:cubicBezTo>
                      <a:pt x="40" y="105"/>
                      <a:pt x="37" y="104"/>
                      <a:pt x="35" y="103"/>
                    </a:cubicBezTo>
                    <a:cubicBezTo>
                      <a:pt x="33" y="101"/>
                      <a:pt x="30" y="100"/>
                      <a:pt x="28" y="99"/>
                    </a:cubicBezTo>
                    <a:cubicBezTo>
                      <a:pt x="26" y="97"/>
                      <a:pt x="24" y="96"/>
                      <a:pt x="21" y="95"/>
                    </a:cubicBezTo>
                    <a:cubicBezTo>
                      <a:pt x="19" y="93"/>
                      <a:pt x="17" y="92"/>
                      <a:pt x="15" y="90"/>
                    </a:cubicBezTo>
                    <a:cubicBezTo>
                      <a:pt x="13" y="88"/>
                      <a:pt x="11" y="87"/>
                      <a:pt x="9" y="85"/>
                    </a:cubicBezTo>
                    <a:cubicBezTo>
                      <a:pt x="7" y="83"/>
                      <a:pt x="5" y="81"/>
                      <a:pt x="3" y="79"/>
                    </a:cubicBezTo>
                    <a:cubicBezTo>
                      <a:pt x="3" y="79"/>
                      <a:pt x="3" y="79"/>
                      <a:pt x="3" y="79"/>
                    </a:cubicBezTo>
                    <a:cubicBezTo>
                      <a:pt x="3" y="78"/>
                      <a:pt x="3" y="78"/>
                      <a:pt x="2" y="77"/>
                    </a:cubicBezTo>
                    <a:cubicBezTo>
                      <a:pt x="2" y="77"/>
                      <a:pt x="2" y="77"/>
                      <a:pt x="2" y="77"/>
                    </a:cubicBezTo>
                    <a:cubicBezTo>
                      <a:pt x="1" y="68"/>
                      <a:pt x="1" y="68"/>
                      <a:pt x="1" y="68"/>
                    </a:cubicBezTo>
                    <a:cubicBezTo>
                      <a:pt x="1" y="65"/>
                      <a:pt x="1" y="62"/>
                      <a:pt x="0" y="58"/>
                    </a:cubicBezTo>
                    <a:cubicBezTo>
                      <a:pt x="0" y="55"/>
                      <a:pt x="0" y="52"/>
                      <a:pt x="0" y="49"/>
                    </a:cubicBezTo>
                    <a:cubicBezTo>
                      <a:pt x="0" y="46"/>
                      <a:pt x="0" y="42"/>
                      <a:pt x="0" y="39"/>
                    </a:cubicBezTo>
                    <a:cubicBezTo>
                      <a:pt x="1" y="37"/>
                      <a:pt x="1" y="36"/>
                      <a:pt x="1" y="34"/>
                    </a:cubicBezTo>
                    <a:cubicBezTo>
                      <a:pt x="2" y="32"/>
                      <a:pt x="2" y="32"/>
                      <a:pt x="2" y="32"/>
                    </a:cubicBezTo>
                    <a:cubicBezTo>
                      <a:pt x="2" y="29"/>
                      <a:pt x="2" y="29"/>
                      <a:pt x="2" y="29"/>
                    </a:cubicBezTo>
                    <a:cubicBezTo>
                      <a:pt x="3" y="28"/>
                      <a:pt x="3" y="26"/>
                      <a:pt x="4" y="24"/>
                    </a:cubicBezTo>
                    <a:cubicBezTo>
                      <a:pt x="5" y="23"/>
                      <a:pt x="5" y="21"/>
                      <a:pt x="6" y="20"/>
                    </a:cubicBezTo>
                    <a:cubicBezTo>
                      <a:pt x="7" y="18"/>
                      <a:pt x="8" y="17"/>
                      <a:pt x="9" y="15"/>
                    </a:cubicBezTo>
                    <a:cubicBezTo>
                      <a:pt x="10" y="14"/>
                      <a:pt x="12" y="13"/>
                      <a:pt x="13" y="11"/>
                    </a:cubicBezTo>
                    <a:cubicBezTo>
                      <a:pt x="14" y="10"/>
                      <a:pt x="16" y="9"/>
                      <a:pt x="18" y="8"/>
                    </a:cubicBezTo>
                    <a:cubicBezTo>
                      <a:pt x="20" y="8"/>
                      <a:pt x="21" y="7"/>
                      <a:pt x="24" y="7"/>
                    </a:cubicBezTo>
                    <a:cubicBezTo>
                      <a:pt x="24" y="7"/>
                      <a:pt x="24" y="7"/>
                      <a:pt x="24" y="7"/>
                    </a:cubicBezTo>
                    <a:cubicBezTo>
                      <a:pt x="24" y="7"/>
                      <a:pt x="24" y="7"/>
                      <a:pt x="24" y="7"/>
                    </a:cubicBezTo>
                    <a:cubicBezTo>
                      <a:pt x="32" y="7"/>
                      <a:pt x="40" y="8"/>
                      <a:pt x="48" y="8"/>
                    </a:cubicBezTo>
                    <a:cubicBezTo>
                      <a:pt x="52" y="8"/>
                      <a:pt x="57" y="8"/>
                      <a:pt x="61" y="8"/>
                    </a:cubicBezTo>
                    <a:cubicBezTo>
                      <a:pt x="65" y="8"/>
                      <a:pt x="69" y="8"/>
                      <a:pt x="73" y="8"/>
                    </a:cubicBezTo>
                    <a:cubicBezTo>
                      <a:pt x="89" y="8"/>
                      <a:pt x="105" y="7"/>
                      <a:pt x="121" y="7"/>
                    </a:cubicBezTo>
                    <a:cubicBezTo>
                      <a:pt x="154" y="5"/>
                      <a:pt x="186" y="3"/>
                      <a:pt x="219" y="1"/>
                    </a:cubicBezTo>
                    <a:cubicBezTo>
                      <a:pt x="219" y="1"/>
                      <a:pt x="219" y="1"/>
                      <a:pt x="219" y="1"/>
                    </a:cubicBezTo>
                    <a:cubicBezTo>
                      <a:pt x="222" y="0"/>
                      <a:pt x="225" y="3"/>
                      <a:pt x="225" y="6"/>
                    </a:cubicBezTo>
                    <a:cubicBezTo>
                      <a:pt x="225" y="9"/>
                      <a:pt x="223" y="12"/>
                      <a:pt x="220" y="12"/>
                    </a:cubicBezTo>
                    <a:lnTo>
                      <a:pt x="219"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2" name="Freeform 22"/>
              <p:cNvSpPr/>
              <p:nvPr/>
            </p:nvSpPr>
            <p:spPr bwMode="auto">
              <a:xfrm>
                <a:off x="6164263" y="2265363"/>
                <a:ext cx="254000" cy="234950"/>
              </a:xfrm>
              <a:custGeom>
                <a:avLst/>
                <a:gdLst>
                  <a:gd name="T0" fmla="*/ 7 w 60"/>
                  <a:gd name="T1" fmla="*/ 0 h 55"/>
                  <a:gd name="T2" fmla="*/ 5 w 60"/>
                  <a:gd name="T3" fmla="*/ 12 h 55"/>
                  <a:gd name="T4" fmla="*/ 4 w 60"/>
                  <a:gd name="T5" fmla="*/ 18 h 55"/>
                  <a:gd name="T6" fmla="*/ 5 w 60"/>
                  <a:gd name="T7" fmla="*/ 23 h 55"/>
                  <a:gd name="T8" fmla="*/ 6 w 60"/>
                  <a:gd name="T9" fmla="*/ 29 h 55"/>
                  <a:gd name="T10" fmla="*/ 7 w 60"/>
                  <a:gd name="T11" fmla="*/ 35 h 55"/>
                  <a:gd name="T12" fmla="*/ 10 w 60"/>
                  <a:gd name="T13" fmla="*/ 45 h 55"/>
                  <a:gd name="T14" fmla="*/ 7 w 60"/>
                  <a:gd name="T15" fmla="*/ 43 h 55"/>
                  <a:gd name="T16" fmla="*/ 18 w 60"/>
                  <a:gd name="T17" fmla="*/ 45 h 55"/>
                  <a:gd name="T18" fmla="*/ 28 w 60"/>
                  <a:gd name="T19" fmla="*/ 47 h 55"/>
                  <a:gd name="T20" fmla="*/ 38 w 60"/>
                  <a:gd name="T21" fmla="*/ 47 h 55"/>
                  <a:gd name="T22" fmla="*/ 43 w 60"/>
                  <a:gd name="T23" fmla="*/ 47 h 55"/>
                  <a:gd name="T24" fmla="*/ 45 w 60"/>
                  <a:gd name="T25" fmla="*/ 47 h 55"/>
                  <a:gd name="T26" fmla="*/ 47 w 60"/>
                  <a:gd name="T27" fmla="*/ 46 h 55"/>
                  <a:gd name="T28" fmla="*/ 45 w 60"/>
                  <a:gd name="T29" fmla="*/ 48 h 55"/>
                  <a:gd name="T30" fmla="*/ 48 w 60"/>
                  <a:gd name="T31" fmla="*/ 43 h 55"/>
                  <a:gd name="T32" fmla="*/ 50 w 60"/>
                  <a:gd name="T33" fmla="*/ 37 h 55"/>
                  <a:gd name="T34" fmla="*/ 54 w 60"/>
                  <a:gd name="T35" fmla="*/ 25 h 55"/>
                  <a:gd name="T36" fmla="*/ 57 w 60"/>
                  <a:gd name="T37" fmla="*/ 13 h 55"/>
                  <a:gd name="T38" fmla="*/ 58 w 60"/>
                  <a:gd name="T39" fmla="*/ 7 h 55"/>
                  <a:gd name="T40" fmla="*/ 58 w 60"/>
                  <a:gd name="T41" fmla="*/ 0 h 55"/>
                  <a:gd name="T42" fmla="*/ 59 w 60"/>
                  <a:gd name="T43" fmla="*/ 7 h 55"/>
                  <a:gd name="T44" fmla="*/ 60 w 60"/>
                  <a:gd name="T45" fmla="*/ 13 h 55"/>
                  <a:gd name="T46" fmla="*/ 60 w 60"/>
                  <a:gd name="T47" fmla="*/ 17 h 55"/>
                  <a:gd name="T48" fmla="*/ 60 w 60"/>
                  <a:gd name="T49" fmla="*/ 20 h 55"/>
                  <a:gd name="T50" fmla="*/ 59 w 60"/>
                  <a:gd name="T51" fmla="*/ 26 h 55"/>
                  <a:gd name="T52" fmla="*/ 56 w 60"/>
                  <a:gd name="T53" fmla="*/ 39 h 55"/>
                  <a:gd name="T54" fmla="*/ 54 w 60"/>
                  <a:gd name="T55" fmla="*/ 45 h 55"/>
                  <a:gd name="T56" fmla="*/ 52 w 60"/>
                  <a:gd name="T57" fmla="*/ 51 h 55"/>
                  <a:gd name="T58" fmla="*/ 51 w 60"/>
                  <a:gd name="T59" fmla="*/ 53 h 55"/>
                  <a:gd name="T60" fmla="*/ 50 w 60"/>
                  <a:gd name="T61" fmla="*/ 53 h 55"/>
                  <a:gd name="T62" fmla="*/ 47 w 60"/>
                  <a:gd name="T63" fmla="*/ 54 h 55"/>
                  <a:gd name="T64" fmla="*/ 44 w 60"/>
                  <a:gd name="T65" fmla="*/ 55 h 55"/>
                  <a:gd name="T66" fmla="*/ 38 w 60"/>
                  <a:gd name="T67" fmla="*/ 55 h 55"/>
                  <a:gd name="T68" fmla="*/ 27 w 60"/>
                  <a:gd name="T69" fmla="*/ 54 h 55"/>
                  <a:gd name="T70" fmla="*/ 6 w 60"/>
                  <a:gd name="T71" fmla="*/ 50 h 55"/>
                  <a:gd name="T72" fmla="*/ 4 w 60"/>
                  <a:gd name="T73" fmla="*/ 49 h 55"/>
                  <a:gd name="T74" fmla="*/ 3 w 60"/>
                  <a:gd name="T75" fmla="*/ 48 h 55"/>
                  <a:gd name="T76" fmla="*/ 2 w 60"/>
                  <a:gd name="T77" fmla="*/ 42 h 55"/>
                  <a:gd name="T78" fmla="*/ 1 w 60"/>
                  <a:gd name="T79" fmla="*/ 36 h 55"/>
                  <a:gd name="T80" fmla="*/ 0 w 60"/>
                  <a:gd name="T81" fmla="*/ 30 h 55"/>
                  <a:gd name="T82" fmla="*/ 0 w 60"/>
                  <a:gd name="T83" fmla="*/ 23 h 55"/>
                  <a:gd name="T84" fmla="*/ 1 w 60"/>
                  <a:gd name="T85" fmla="*/ 17 h 55"/>
                  <a:gd name="T86" fmla="*/ 2 w 60"/>
                  <a:gd name="T87" fmla="*/ 11 h 55"/>
                  <a:gd name="T88" fmla="*/ 7 w 60"/>
                  <a:gd name="T8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55">
                    <a:moveTo>
                      <a:pt x="7" y="0"/>
                    </a:moveTo>
                    <a:cubicBezTo>
                      <a:pt x="5" y="4"/>
                      <a:pt x="5" y="8"/>
                      <a:pt x="5" y="12"/>
                    </a:cubicBezTo>
                    <a:cubicBezTo>
                      <a:pt x="4" y="14"/>
                      <a:pt x="4" y="16"/>
                      <a:pt x="4" y="18"/>
                    </a:cubicBezTo>
                    <a:cubicBezTo>
                      <a:pt x="5" y="19"/>
                      <a:pt x="5" y="21"/>
                      <a:pt x="5" y="23"/>
                    </a:cubicBezTo>
                    <a:cubicBezTo>
                      <a:pt x="5" y="25"/>
                      <a:pt x="5" y="27"/>
                      <a:pt x="6" y="29"/>
                    </a:cubicBezTo>
                    <a:cubicBezTo>
                      <a:pt x="6" y="31"/>
                      <a:pt x="6" y="33"/>
                      <a:pt x="7" y="35"/>
                    </a:cubicBezTo>
                    <a:cubicBezTo>
                      <a:pt x="8" y="38"/>
                      <a:pt x="9" y="42"/>
                      <a:pt x="10" y="45"/>
                    </a:cubicBezTo>
                    <a:cubicBezTo>
                      <a:pt x="7" y="43"/>
                      <a:pt x="7" y="43"/>
                      <a:pt x="7" y="43"/>
                    </a:cubicBezTo>
                    <a:cubicBezTo>
                      <a:pt x="11" y="44"/>
                      <a:pt x="14" y="44"/>
                      <a:pt x="18" y="45"/>
                    </a:cubicBezTo>
                    <a:cubicBezTo>
                      <a:pt x="21" y="46"/>
                      <a:pt x="24" y="46"/>
                      <a:pt x="28" y="47"/>
                    </a:cubicBezTo>
                    <a:cubicBezTo>
                      <a:pt x="31" y="47"/>
                      <a:pt x="35" y="47"/>
                      <a:pt x="38" y="47"/>
                    </a:cubicBezTo>
                    <a:cubicBezTo>
                      <a:pt x="40" y="47"/>
                      <a:pt x="41" y="47"/>
                      <a:pt x="43" y="47"/>
                    </a:cubicBezTo>
                    <a:cubicBezTo>
                      <a:pt x="44" y="47"/>
                      <a:pt x="44" y="47"/>
                      <a:pt x="45" y="47"/>
                    </a:cubicBezTo>
                    <a:cubicBezTo>
                      <a:pt x="46" y="47"/>
                      <a:pt x="46" y="47"/>
                      <a:pt x="47" y="46"/>
                    </a:cubicBezTo>
                    <a:cubicBezTo>
                      <a:pt x="45" y="48"/>
                      <a:pt x="45" y="48"/>
                      <a:pt x="45" y="48"/>
                    </a:cubicBezTo>
                    <a:cubicBezTo>
                      <a:pt x="46" y="46"/>
                      <a:pt x="47" y="45"/>
                      <a:pt x="48" y="43"/>
                    </a:cubicBezTo>
                    <a:cubicBezTo>
                      <a:pt x="48" y="41"/>
                      <a:pt x="49" y="39"/>
                      <a:pt x="50" y="37"/>
                    </a:cubicBezTo>
                    <a:cubicBezTo>
                      <a:pt x="51" y="33"/>
                      <a:pt x="53" y="29"/>
                      <a:pt x="54" y="25"/>
                    </a:cubicBezTo>
                    <a:cubicBezTo>
                      <a:pt x="55" y="21"/>
                      <a:pt x="56" y="17"/>
                      <a:pt x="57" y="13"/>
                    </a:cubicBezTo>
                    <a:cubicBezTo>
                      <a:pt x="57" y="11"/>
                      <a:pt x="58" y="9"/>
                      <a:pt x="58" y="7"/>
                    </a:cubicBezTo>
                    <a:cubicBezTo>
                      <a:pt x="58" y="5"/>
                      <a:pt x="58" y="3"/>
                      <a:pt x="58" y="0"/>
                    </a:cubicBezTo>
                    <a:cubicBezTo>
                      <a:pt x="59" y="3"/>
                      <a:pt x="59" y="5"/>
                      <a:pt x="59" y="7"/>
                    </a:cubicBezTo>
                    <a:cubicBezTo>
                      <a:pt x="60" y="9"/>
                      <a:pt x="60" y="11"/>
                      <a:pt x="60" y="13"/>
                    </a:cubicBezTo>
                    <a:cubicBezTo>
                      <a:pt x="60" y="14"/>
                      <a:pt x="60" y="15"/>
                      <a:pt x="60" y="17"/>
                    </a:cubicBezTo>
                    <a:cubicBezTo>
                      <a:pt x="60" y="18"/>
                      <a:pt x="60" y="19"/>
                      <a:pt x="60" y="20"/>
                    </a:cubicBezTo>
                    <a:cubicBezTo>
                      <a:pt x="60" y="22"/>
                      <a:pt x="59" y="24"/>
                      <a:pt x="59" y="26"/>
                    </a:cubicBezTo>
                    <a:cubicBezTo>
                      <a:pt x="58" y="31"/>
                      <a:pt x="57" y="35"/>
                      <a:pt x="56" y="39"/>
                    </a:cubicBezTo>
                    <a:cubicBezTo>
                      <a:pt x="56" y="41"/>
                      <a:pt x="55" y="43"/>
                      <a:pt x="54" y="45"/>
                    </a:cubicBezTo>
                    <a:cubicBezTo>
                      <a:pt x="53" y="47"/>
                      <a:pt x="53" y="49"/>
                      <a:pt x="52" y="51"/>
                    </a:cubicBezTo>
                    <a:cubicBezTo>
                      <a:pt x="51" y="53"/>
                      <a:pt x="51" y="53"/>
                      <a:pt x="51" y="53"/>
                    </a:cubicBezTo>
                    <a:cubicBezTo>
                      <a:pt x="50" y="53"/>
                      <a:pt x="50" y="53"/>
                      <a:pt x="50" y="53"/>
                    </a:cubicBezTo>
                    <a:cubicBezTo>
                      <a:pt x="49" y="54"/>
                      <a:pt x="48" y="54"/>
                      <a:pt x="47" y="54"/>
                    </a:cubicBezTo>
                    <a:cubicBezTo>
                      <a:pt x="46" y="55"/>
                      <a:pt x="45" y="55"/>
                      <a:pt x="44" y="55"/>
                    </a:cubicBezTo>
                    <a:cubicBezTo>
                      <a:pt x="42" y="55"/>
                      <a:pt x="40" y="55"/>
                      <a:pt x="38" y="55"/>
                    </a:cubicBezTo>
                    <a:cubicBezTo>
                      <a:pt x="34" y="55"/>
                      <a:pt x="30" y="55"/>
                      <a:pt x="27" y="54"/>
                    </a:cubicBezTo>
                    <a:cubicBezTo>
                      <a:pt x="20" y="53"/>
                      <a:pt x="13" y="52"/>
                      <a:pt x="6" y="50"/>
                    </a:cubicBezTo>
                    <a:cubicBezTo>
                      <a:pt x="4" y="49"/>
                      <a:pt x="4" y="49"/>
                      <a:pt x="4" y="49"/>
                    </a:cubicBezTo>
                    <a:cubicBezTo>
                      <a:pt x="3" y="48"/>
                      <a:pt x="3" y="48"/>
                      <a:pt x="3" y="48"/>
                    </a:cubicBezTo>
                    <a:cubicBezTo>
                      <a:pt x="2" y="42"/>
                      <a:pt x="2" y="42"/>
                      <a:pt x="2" y="42"/>
                    </a:cubicBezTo>
                    <a:cubicBezTo>
                      <a:pt x="1" y="40"/>
                      <a:pt x="1" y="38"/>
                      <a:pt x="1" y="36"/>
                    </a:cubicBezTo>
                    <a:cubicBezTo>
                      <a:pt x="0" y="34"/>
                      <a:pt x="0" y="32"/>
                      <a:pt x="0" y="30"/>
                    </a:cubicBezTo>
                    <a:cubicBezTo>
                      <a:pt x="0" y="28"/>
                      <a:pt x="0" y="25"/>
                      <a:pt x="0" y="23"/>
                    </a:cubicBezTo>
                    <a:cubicBezTo>
                      <a:pt x="0" y="21"/>
                      <a:pt x="0" y="19"/>
                      <a:pt x="1" y="17"/>
                    </a:cubicBezTo>
                    <a:cubicBezTo>
                      <a:pt x="1" y="15"/>
                      <a:pt x="1" y="13"/>
                      <a:pt x="2" y="11"/>
                    </a:cubicBezTo>
                    <a:cubicBezTo>
                      <a:pt x="3" y="8"/>
                      <a:pt x="4" y="4"/>
                      <a:pt x="7"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3" name="Freeform 23"/>
              <p:cNvSpPr/>
              <p:nvPr/>
            </p:nvSpPr>
            <p:spPr bwMode="auto">
              <a:xfrm>
                <a:off x="5548313" y="5256213"/>
                <a:ext cx="552450" cy="50800"/>
              </a:xfrm>
              <a:custGeom>
                <a:avLst/>
                <a:gdLst>
                  <a:gd name="T0" fmla="*/ 0 w 348"/>
                  <a:gd name="T1" fmla="*/ 0 h 32"/>
                  <a:gd name="T2" fmla="*/ 348 w 348"/>
                  <a:gd name="T3" fmla="*/ 16 h 32"/>
                  <a:gd name="T4" fmla="*/ 0 w 348"/>
                  <a:gd name="T5" fmla="*/ 32 h 32"/>
                  <a:gd name="T6" fmla="*/ 0 w 348"/>
                  <a:gd name="T7" fmla="*/ 0 h 32"/>
                </a:gdLst>
                <a:ahLst/>
                <a:cxnLst>
                  <a:cxn ang="0">
                    <a:pos x="T0" y="T1"/>
                  </a:cxn>
                  <a:cxn ang="0">
                    <a:pos x="T2" y="T3"/>
                  </a:cxn>
                  <a:cxn ang="0">
                    <a:pos x="T4" y="T5"/>
                  </a:cxn>
                  <a:cxn ang="0">
                    <a:pos x="T6" y="T7"/>
                  </a:cxn>
                </a:cxnLst>
                <a:rect l="0" t="0" r="r" b="b"/>
                <a:pathLst>
                  <a:path w="348" h="32">
                    <a:moveTo>
                      <a:pt x="0" y="0"/>
                    </a:moveTo>
                    <a:lnTo>
                      <a:pt x="34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4" name="Freeform 24"/>
              <p:cNvSpPr/>
              <p:nvPr/>
            </p:nvSpPr>
            <p:spPr bwMode="auto">
              <a:xfrm>
                <a:off x="5548313" y="5137150"/>
                <a:ext cx="501650" cy="50800"/>
              </a:xfrm>
              <a:custGeom>
                <a:avLst/>
                <a:gdLst>
                  <a:gd name="T0" fmla="*/ 0 w 316"/>
                  <a:gd name="T1" fmla="*/ 0 h 32"/>
                  <a:gd name="T2" fmla="*/ 316 w 316"/>
                  <a:gd name="T3" fmla="*/ 16 h 32"/>
                  <a:gd name="T4" fmla="*/ 0 w 316"/>
                  <a:gd name="T5" fmla="*/ 32 h 32"/>
                  <a:gd name="T6" fmla="*/ 0 w 316"/>
                  <a:gd name="T7" fmla="*/ 0 h 32"/>
                </a:gdLst>
                <a:ahLst/>
                <a:cxnLst>
                  <a:cxn ang="0">
                    <a:pos x="T0" y="T1"/>
                  </a:cxn>
                  <a:cxn ang="0">
                    <a:pos x="T2" y="T3"/>
                  </a:cxn>
                  <a:cxn ang="0">
                    <a:pos x="T4" y="T5"/>
                  </a:cxn>
                  <a:cxn ang="0">
                    <a:pos x="T6" y="T7"/>
                  </a:cxn>
                </a:cxnLst>
                <a:rect l="0" t="0" r="r" b="b"/>
                <a:pathLst>
                  <a:path w="316" h="32">
                    <a:moveTo>
                      <a:pt x="0" y="0"/>
                    </a:moveTo>
                    <a:lnTo>
                      <a:pt x="31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5" name="Freeform 25"/>
              <p:cNvSpPr/>
              <p:nvPr/>
            </p:nvSpPr>
            <p:spPr bwMode="auto">
              <a:xfrm>
                <a:off x="5548313" y="5018088"/>
                <a:ext cx="466725" cy="50800"/>
              </a:xfrm>
              <a:custGeom>
                <a:avLst/>
                <a:gdLst>
                  <a:gd name="T0" fmla="*/ 0 w 294"/>
                  <a:gd name="T1" fmla="*/ 0 h 32"/>
                  <a:gd name="T2" fmla="*/ 294 w 294"/>
                  <a:gd name="T3" fmla="*/ 16 h 32"/>
                  <a:gd name="T4" fmla="*/ 0 w 294"/>
                  <a:gd name="T5" fmla="*/ 32 h 32"/>
                  <a:gd name="T6" fmla="*/ 0 w 294"/>
                  <a:gd name="T7" fmla="*/ 0 h 32"/>
                </a:gdLst>
                <a:ahLst/>
                <a:cxnLst>
                  <a:cxn ang="0">
                    <a:pos x="T0" y="T1"/>
                  </a:cxn>
                  <a:cxn ang="0">
                    <a:pos x="T2" y="T3"/>
                  </a:cxn>
                  <a:cxn ang="0">
                    <a:pos x="T4" y="T5"/>
                  </a:cxn>
                  <a:cxn ang="0">
                    <a:pos x="T6" y="T7"/>
                  </a:cxn>
                </a:cxnLst>
                <a:rect l="0" t="0" r="r" b="b"/>
                <a:pathLst>
                  <a:path w="294" h="32">
                    <a:moveTo>
                      <a:pt x="0" y="0"/>
                    </a:moveTo>
                    <a:lnTo>
                      <a:pt x="294"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6" name="Freeform 26"/>
              <p:cNvSpPr/>
              <p:nvPr/>
            </p:nvSpPr>
            <p:spPr bwMode="auto">
              <a:xfrm>
                <a:off x="5565775" y="4899025"/>
                <a:ext cx="431800" cy="50800"/>
              </a:xfrm>
              <a:custGeom>
                <a:avLst/>
                <a:gdLst>
                  <a:gd name="T0" fmla="*/ 0 w 272"/>
                  <a:gd name="T1" fmla="*/ 0 h 32"/>
                  <a:gd name="T2" fmla="*/ 272 w 272"/>
                  <a:gd name="T3" fmla="*/ 16 h 32"/>
                  <a:gd name="T4" fmla="*/ 0 w 272"/>
                  <a:gd name="T5" fmla="*/ 32 h 32"/>
                  <a:gd name="T6" fmla="*/ 0 w 272"/>
                  <a:gd name="T7" fmla="*/ 0 h 32"/>
                </a:gdLst>
                <a:ahLst/>
                <a:cxnLst>
                  <a:cxn ang="0">
                    <a:pos x="T0" y="T1"/>
                  </a:cxn>
                  <a:cxn ang="0">
                    <a:pos x="T2" y="T3"/>
                  </a:cxn>
                  <a:cxn ang="0">
                    <a:pos x="T4" y="T5"/>
                  </a:cxn>
                  <a:cxn ang="0">
                    <a:pos x="T6" y="T7"/>
                  </a:cxn>
                </a:cxnLst>
                <a:rect l="0" t="0" r="r" b="b"/>
                <a:pathLst>
                  <a:path w="272" h="32">
                    <a:moveTo>
                      <a:pt x="0" y="0"/>
                    </a:moveTo>
                    <a:lnTo>
                      <a:pt x="272"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7" name="Freeform 27"/>
              <p:cNvSpPr/>
              <p:nvPr/>
            </p:nvSpPr>
            <p:spPr bwMode="auto">
              <a:xfrm>
                <a:off x="5581650" y="4779963"/>
                <a:ext cx="400050" cy="50800"/>
              </a:xfrm>
              <a:custGeom>
                <a:avLst/>
                <a:gdLst>
                  <a:gd name="T0" fmla="*/ 0 w 252"/>
                  <a:gd name="T1" fmla="*/ 0 h 32"/>
                  <a:gd name="T2" fmla="*/ 252 w 252"/>
                  <a:gd name="T3" fmla="*/ 16 h 32"/>
                  <a:gd name="T4" fmla="*/ 0 w 252"/>
                  <a:gd name="T5" fmla="*/ 32 h 32"/>
                  <a:gd name="T6" fmla="*/ 0 w 252"/>
                  <a:gd name="T7" fmla="*/ 0 h 32"/>
                </a:gdLst>
                <a:ahLst/>
                <a:cxnLst>
                  <a:cxn ang="0">
                    <a:pos x="T0" y="T1"/>
                  </a:cxn>
                  <a:cxn ang="0">
                    <a:pos x="T2" y="T3"/>
                  </a:cxn>
                  <a:cxn ang="0">
                    <a:pos x="T4" y="T5"/>
                  </a:cxn>
                  <a:cxn ang="0">
                    <a:pos x="T6" y="T7"/>
                  </a:cxn>
                </a:cxnLst>
                <a:rect l="0" t="0" r="r" b="b"/>
                <a:pathLst>
                  <a:path w="252" h="32">
                    <a:moveTo>
                      <a:pt x="0" y="0"/>
                    </a:moveTo>
                    <a:lnTo>
                      <a:pt x="252"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8" name="Freeform 28"/>
              <p:cNvSpPr/>
              <p:nvPr/>
            </p:nvSpPr>
            <p:spPr bwMode="auto">
              <a:xfrm>
                <a:off x="5599113" y="4660900"/>
                <a:ext cx="365125" cy="50800"/>
              </a:xfrm>
              <a:custGeom>
                <a:avLst/>
                <a:gdLst>
                  <a:gd name="T0" fmla="*/ 0 w 230"/>
                  <a:gd name="T1" fmla="*/ 0 h 32"/>
                  <a:gd name="T2" fmla="*/ 230 w 230"/>
                  <a:gd name="T3" fmla="*/ 16 h 32"/>
                  <a:gd name="T4" fmla="*/ 0 w 230"/>
                  <a:gd name="T5" fmla="*/ 32 h 32"/>
                  <a:gd name="T6" fmla="*/ 0 w 230"/>
                  <a:gd name="T7" fmla="*/ 0 h 32"/>
                </a:gdLst>
                <a:ahLst/>
                <a:cxnLst>
                  <a:cxn ang="0">
                    <a:pos x="T0" y="T1"/>
                  </a:cxn>
                  <a:cxn ang="0">
                    <a:pos x="T2" y="T3"/>
                  </a:cxn>
                  <a:cxn ang="0">
                    <a:pos x="T4" y="T5"/>
                  </a:cxn>
                  <a:cxn ang="0">
                    <a:pos x="T6" y="T7"/>
                  </a:cxn>
                </a:cxnLst>
                <a:rect l="0" t="0" r="r" b="b"/>
                <a:pathLst>
                  <a:path w="230" h="32">
                    <a:moveTo>
                      <a:pt x="0" y="0"/>
                    </a:moveTo>
                    <a:lnTo>
                      <a:pt x="230"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9" name="Freeform 29"/>
              <p:cNvSpPr/>
              <p:nvPr/>
            </p:nvSpPr>
            <p:spPr bwMode="auto">
              <a:xfrm>
                <a:off x="5599113" y="4541838"/>
                <a:ext cx="347663" cy="50800"/>
              </a:xfrm>
              <a:custGeom>
                <a:avLst/>
                <a:gdLst>
                  <a:gd name="T0" fmla="*/ 0 w 219"/>
                  <a:gd name="T1" fmla="*/ 0 h 32"/>
                  <a:gd name="T2" fmla="*/ 219 w 219"/>
                  <a:gd name="T3" fmla="*/ 16 h 32"/>
                  <a:gd name="T4" fmla="*/ 0 w 219"/>
                  <a:gd name="T5" fmla="*/ 32 h 32"/>
                  <a:gd name="T6" fmla="*/ 0 w 219"/>
                  <a:gd name="T7" fmla="*/ 0 h 32"/>
                </a:gdLst>
                <a:ahLst/>
                <a:cxnLst>
                  <a:cxn ang="0">
                    <a:pos x="T0" y="T1"/>
                  </a:cxn>
                  <a:cxn ang="0">
                    <a:pos x="T2" y="T3"/>
                  </a:cxn>
                  <a:cxn ang="0">
                    <a:pos x="T4" y="T5"/>
                  </a:cxn>
                  <a:cxn ang="0">
                    <a:pos x="T6" y="T7"/>
                  </a:cxn>
                </a:cxnLst>
                <a:rect l="0" t="0" r="r" b="b"/>
                <a:pathLst>
                  <a:path w="219" h="32">
                    <a:moveTo>
                      <a:pt x="0" y="0"/>
                    </a:moveTo>
                    <a:lnTo>
                      <a:pt x="219"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0" name="Freeform 30"/>
              <p:cNvSpPr/>
              <p:nvPr/>
            </p:nvSpPr>
            <p:spPr bwMode="auto">
              <a:xfrm>
                <a:off x="5616575" y="4422775"/>
                <a:ext cx="330200" cy="50800"/>
              </a:xfrm>
              <a:custGeom>
                <a:avLst/>
                <a:gdLst>
                  <a:gd name="T0" fmla="*/ 0 w 208"/>
                  <a:gd name="T1" fmla="*/ 0 h 32"/>
                  <a:gd name="T2" fmla="*/ 208 w 208"/>
                  <a:gd name="T3" fmla="*/ 16 h 32"/>
                  <a:gd name="T4" fmla="*/ 0 w 208"/>
                  <a:gd name="T5" fmla="*/ 32 h 32"/>
                  <a:gd name="T6" fmla="*/ 0 w 208"/>
                  <a:gd name="T7" fmla="*/ 0 h 32"/>
                </a:gdLst>
                <a:ahLst/>
                <a:cxnLst>
                  <a:cxn ang="0">
                    <a:pos x="T0" y="T1"/>
                  </a:cxn>
                  <a:cxn ang="0">
                    <a:pos x="T2" y="T3"/>
                  </a:cxn>
                  <a:cxn ang="0">
                    <a:pos x="T4" y="T5"/>
                  </a:cxn>
                  <a:cxn ang="0">
                    <a:pos x="T6" y="T7"/>
                  </a:cxn>
                </a:cxnLst>
                <a:rect l="0" t="0" r="r" b="b"/>
                <a:pathLst>
                  <a:path w="208" h="32">
                    <a:moveTo>
                      <a:pt x="0" y="0"/>
                    </a:moveTo>
                    <a:lnTo>
                      <a:pt x="20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1" name="Freeform 31"/>
              <p:cNvSpPr/>
              <p:nvPr/>
            </p:nvSpPr>
            <p:spPr bwMode="auto">
              <a:xfrm>
                <a:off x="5616575" y="4303713"/>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2" name="Freeform 32"/>
              <p:cNvSpPr/>
              <p:nvPr/>
            </p:nvSpPr>
            <p:spPr bwMode="auto">
              <a:xfrm>
                <a:off x="5632450" y="4184650"/>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3" name="Freeform 33"/>
              <p:cNvSpPr/>
              <p:nvPr/>
            </p:nvSpPr>
            <p:spPr bwMode="auto">
              <a:xfrm>
                <a:off x="5649913" y="4065588"/>
                <a:ext cx="296863" cy="50800"/>
              </a:xfrm>
              <a:custGeom>
                <a:avLst/>
                <a:gdLst>
                  <a:gd name="T0" fmla="*/ 0 w 187"/>
                  <a:gd name="T1" fmla="*/ 0 h 32"/>
                  <a:gd name="T2" fmla="*/ 187 w 187"/>
                  <a:gd name="T3" fmla="*/ 16 h 32"/>
                  <a:gd name="T4" fmla="*/ 0 w 187"/>
                  <a:gd name="T5" fmla="*/ 32 h 32"/>
                  <a:gd name="T6" fmla="*/ 0 w 187"/>
                  <a:gd name="T7" fmla="*/ 0 h 32"/>
                </a:gdLst>
                <a:ahLst/>
                <a:cxnLst>
                  <a:cxn ang="0">
                    <a:pos x="T0" y="T1"/>
                  </a:cxn>
                  <a:cxn ang="0">
                    <a:pos x="T2" y="T3"/>
                  </a:cxn>
                  <a:cxn ang="0">
                    <a:pos x="T4" y="T5"/>
                  </a:cxn>
                  <a:cxn ang="0">
                    <a:pos x="T6" y="T7"/>
                  </a:cxn>
                </a:cxnLst>
                <a:rect l="0" t="0" r="r" b="b"/>
                <a:pathLst>
                  <a:path w="187" h="32">
                    <a:moveTo>
                      <a:pt x="0" y="0"/>
                    </a:moveTo>
                    <a:lnTo>
                      <a:pt x="18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4" name="Freeform 34"/>
              <p:cNvSpPr/>
              <p:nvPr/>
            </p:nvSpPr>
            <p:spPr bwMode="auto">
              <a:xfrm>
                <a:off x="5684838" y="3946525"/>
                <a:ext cx="279400" cy="50800"/>
              </a:xfrm>
              <a:custGeom>
                <a:avLst/>
                <a:gdLst>
                  <a:gd name="T0" fmla="*/ 0 w 176"/>
                  <a:gd name="T1" fmla="*/ 0 h 32"/>
                  <a:gd name="T2" fmla="*/ 176 w 176"/>
                  <a:gd name="T3" fmla="*/ 16 h 32"/>
                  <a:gd name="T4" fmla="*/ 0 w 176"/>
                  <a:gd name="T5" fmla="*/ 32 h 32"/>
                  <a:gd name="T6" fmla="*/ 0 w 176"/>
                  <a:gd name="T7" fmla="*/ 0 h 32"/>
                </a:gdLst>
                <a:ahLst/>
                <a:cxnLst>
                  <a:cxn ang="0">
                    <a:pos x="T0" y="T1"/>
                  </a:cxn>
                  <a:cxn ang="0">
                    <a:pos x="T2" y="T3"/>
                  </a:cxn>
                  <a:cxn ang="0">
                    <a:pos x="T4" y="T5"/>
                  </a:cxn>
                  <a:cxn ang="0">
                    <a:pos x="T6" y="T7"/>
                  </a:cxn>
                </a:cxnLst>
                <a:rect l="0" t="0" r="r" b="b"/>
                <a:pathLst>
                  <a:path w="176" h="32">
                    <a:moveTo>
                      <a:pt x="0" y="0"/>
                    </a:moveTo>
                    <a:lnTo>
                      <a:pt x="17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5" name="Freeform 35"/>
              <p:cNvSpPr/>
              <p:nvPr/>
            </p:nvSpPr>
            <p:spPr bwMode="auto">
              <a:xfrm>
                <a:off x="5700713" y="3825875"/>
                <a:ext cx="246063" cy="52388"/>
              </a:xfrm>
              <a:custGeom>
                <a:avLst/>
                <a:gdLst>
                  <a:gd name="T0" fmla="*/ 0 w 155"/>
                  <a:gd name="T1" fmla="*/ 0 h 33"/>
                  <a:gd name="T2" fmla="*/ 155 w 155"/>
                  <a:gd name="T3" fmla="*/ 17 h 33"/>
                  <a:gd name="T4" fmla="*/ 0 w 155"/>
                  <a:gd name="T5" fmla="*/ 33 h 33"/>
                  <a:gd name="T6" fmla="*/ 0 w 155"/>
                  <a:gd name="T7" fmla="*/ 0 h 33"/>
                </a:gdLst>
                <a:ahLst/>
                <a:cxnLst>
                  <a:cxn ang="0">
                    <a:pos x="T0" y="T1"/>
                  </a:cxn>
                  <a:cxn ang="0">
                    <a:pos x="T2" y="T3"/>
                  </a:cxn>
                  <a:cxn ang="0">
                    <a:pos x="T4" y="T5"/>
                  </a:cxn>
                  <a:cxn ang="0">
                    <a:pos x="T6" y="T7"/>
                  </a:cxn>
                </a:cxnLst>
                <a:rect l="0" t="0" r="r" b="b"/>
                <a:pathLst>
                  <a:path w="155" h="33">
                    <a:moveTo>
                      <a:pt x="0" y="0"/>
                    </a:moveTo>
                    <a:lnTo>
                      <a:pt x="155" y="17"/>
                    </a:lnTo>
                    <a:lnTo>
                      <a:pt x="0" y="33"/>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6" name="Freeform 36"/>
              <p:cNvSpPr/>
              <p:nvPr/>
            </p:nvSpPr>
            <p:spPr bwMode="auto">
              <a:xfrm>
                <a:off x="5632450" y="3571875"/>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7" name="Freeform 37"/>
              <p:cNvSpPr/>
              <p:nvPr/>
            </p:nvSpPr>
            <p:spPr bwMode="auto">
              <a:xfrm>
                <a:off x="5530850" y="3452813"/>
                <a:ext cx="296863" cy="50800"/>
              </a:xfrm>
              <a:custGeom>
                <a:avLst/>
                <a:gdLst>
                  <a:gd name="T0" fmla="*/ 0 w 187"/>
                  <a:gd name="T1" fmla="*/ 0 h 32"/>
                  <a:gd name="T2" fmla="*/ 187 w 187"/>
                  <a:gd name="T3" fmla="*/ 16 h 32"/>
                  <a:gd name="T4" fmla="*/ 0 w 187"/>
                  <a:gd name="T5" fmla="*/ 32 h 32"/>
                  <a:gd name="T6" fmla="*/ 0 w 187"/>
                  <a:gd name="T7" fmla="*/ 0 h 32"/>
                </a:gdLst>
                <a:ahLst/>
                <a:cxnLst>
                  <a:cxn ang="0">
                    <a:pos x="T0" y="T1"/>
                  </a:cxn>
                  <a:cxn ang="0">
                    <a:pos x="T2" y="T3"/>
                  </a:cxn>
                  <a:cxn ang="0">
                    <a:pos x="T4" y="T5"/>
                  </a:cxn>
                  <a:cxn ang="0">
                    <a:pos x="T6" y="T7"/>
                  </a:cxn>
                </a:cxnLst>
                <a:rect l="0" t="0" r="r" b="b"/>
                <a:pathLst>
                  <a:path w="187" h="32">
                    <a:moveTo>
                      <a:pt x="0" y="0"/>
                    </a:moveTo>
                    <a:lnTo>
                      <a:pt x="18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8" name="Freeform 38"/>
              <p:cNvSpPr/>
              <p:nvPr/>
            </p:nvSpPr>
            <p:spPr bwMode="auto">
              <a:xfrm>
                <a:off x="5462588" y="3333750"/>
                <a:ext cx="263525" cy="50800"/>
              </a:xfrm>
              <a:custGeom>
                <a:avLst/>
                <a:gdLst>
                  <a:gd name="T0" fmla="*/ 0 w 166"/>
                  <a:gd name="T1" fmla="*/ 0 h 32"/>
                  <a:gd name="T2" fmla="*/ 166 w 166"/>
                  <a:gd name="T3" fmla="*/ 16 h 32"/>
                  <a:gd name="T4" fmla="*/ 0 w 166"/>
                  <a:gd name="T5" fmla="*/ 32 h 32"/>
                  <a:gd name="T6" fmla="*/ 0 w 166"/>
                  <a:gd name="T7" fmla="*/ 0 h 32"/>
                </a:gdLst>
                <a:ahLst/>
                <a:cxnLst>
                  <a:cxn ang="0">
                    <a:pos x="T0" y="T1"/>
                  </a:cxn>
                  <a:cxn ang="0">
                    <a:pos x="T2" y="T3"/>
                  </a:cxn>
                  <a:cxn ang="0">
                    <a:pos x="T4" y="T5"/>
                  </a:cxn>
                  <a:cxn ang="0">
                    <a:pos x="T6" y="T7"/>
                  </a:cxn>
                </a:cxnLst>
                <a:rect l="0" t="0" r="r" b="b"/>
                <a:pathLst>
                  <a:path w="166" h="32">
                    <a:moveTo>
                      <a:pt x="0" y="0"/>
                    </a:moveTo>
                    <a:lnTo>
                      <a:pt x="16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9" name="Freeform 39"/>
              <p:cNvSpPr/>
              <p:nvPr/>
            </p:nvSpPr>
            <p:spPr bwMode="auto">
              <a:xfrm>
                <a:off x="5395913" y="3214688"/>
                <a:ext cx="261938" cy="50800"/>
              </a:xfrm>
              <a:custGeom>
                <a:avLst/>
                <a:gdLst>
                  <a:gd name="T0" fmla="*/ 0 w 165"/>
                  <a:gd name="T1" fmla="*/ 0 h 32"/>
                  <a:gd name="T2" fmla="*/ 165 w 165"/>
                  <a:gd name="T3" fmla="*/ 16 h 32"/>
                  <a:gd name="T4" fmla="*/ 0 w 165"/>
                  <a:gd name="T5" fmla="*/ 32 h 32"/>
                  <a:gd name="T6" fmla="*/ 0 w 165"/>
                  <a:gd name="T7" fmla="*/ 0 h 32"/>
                </a:gdLst>
                <a:ahLst/>
                <a:cxnLst>
                  <a:cxn ang="0">
                    <a:pos x="T0" y="T1"/>
                  </a:cxn>
                  <a:cxn ang="0">
                    <a:pos x="T2" y="T3"/>
                  </a:cxn>
                  <a:cxn ang="0">
                    <a:pos x="T4" y="T5"/>
                  </a:cxn>
                  <a:cxn ang="0">
                    <a:pos x="T6" y="T7"/>
                  </a:cxn>
                </a:cxnLst>
                <a:rect l="0" t="0" r="r" b="b"/>
                <a:pathLst>
                  <a:path w="165" h="32">
                    <a:moveTo>
                      <a:pt x="0" y="0"/>
                    </a:moveTo>
                    <a:lnTo>
                      <a:pt x="165"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0" name="Freeform 40"/>
              <p:cNvSpPr/>
              <p:nvPr/>
            </p:nvSpPr>
            <p:spPr bwMode="auto">
              <a:xfrm>
                <a:off x="5343525" y="3095625"/>
                <a:ext cx="247650" cy="50800"/>
              </a:xfrm>
              <a:custGeom>
                <a:avLst/>
                <a:gdLst>
                  <a:gd name="T0" fmla="*/ 0 w 156"/>
                  <a:gd name="T1" fmla="*/ 0 h 32"/>
                  <a:gd name="T2" fmla="*/ 156 w 156"/>
                  <a:gd name="T3" fmla="*/ 16 h 32"/>
                  <a:gd name="T4" fmla="*/ 0 w 156"/>
                  <a:gd name="T5" fmla="*/ 32 h 32"/>
                  <a:gd name="T6" fmla="*/ 0 w 156"/>
                  <a:gd name="T7" fmla="*/ 0 h 32"/>
                </a:gdLst>
                <a:ahLst/>
                <a:cxnLst>
                  <a:cxn ang="0">
                    <a:pos x="T0" y="T1"/>
                  </a:cxn>
                  <a:cxn ang="0">
                    <a:pos x="T2" y="T3"/>
                  </a:cxn>
                  <a:cxn ang="0">
                    <a:pos x="T4" y="T5"/>
                  </a:cxn>
                  <a:cxn ang="0">
                    <a:pos x="T6" y="T7"/>
                  </a:cxn>
                </a:cxnLst>
                <a:rect l="0" t="0" r="r" b="b"/>
                <a:pathLst>
                  <a:path w="156" h="32">
                    <a:moveTo>
                      <a:pt x="0" y="0"/>
                    </a:moveTo>
                    <a:lnTo>
                      <a:pt x="15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1" name="Freeform 41"/>
              <p:cNvSpPr/>
              <p:nvPr/>
            </p:nvSpPr>
            <p:spPr bwMode="auto">
              <a:xfrm>
                <a:off x="5276850" y="2976563"/>
                <a:ext cx="263525" cy="50800"/>
              </a:xfrm>
              <a:custGeom>
                <a:avLst/>
                <a:gdLst>
                  <a:gd name="T0" fmla="*/ 0 w 166"/>
                  <a:gd name="T1" fmla="*/ 0 h 32"/>
                  <a:gd name="T2" fmla="*/ 166 w 166"/>
                  <a:gd name="T3" fmla="*/ 16 h 32"/>
                  <a:gd name="T4" fmla="*/ 0 w 166"/>
                  <a:gd name="T5" fmla="*/ 32 h 32"/>
                  <a:gd name="T6" fmla="*/ 0 w 166"/>
                  <a:gd name="T7" fmla="*/ 0 h 32"/>
                </a:gdLst>
                <a:ahLst/>
                <a:cxnLst>
                  <a:cxn ang="0">
                    <a:pos x="T0" y="T1"/>
                  </a:cxn>
                  <a:cxn ang="0">
                    <a:pos x="T2" y="T3"/>
                  </a:cxn>
                  <a:cxn ang="0">
                    <a:pos x="T4" y="T5"/>
                  </a:cxn>
                  <a:cxn ang="0">
                    <a:pos x="T6" y="T7"/>
                  </a:cxn>
                </a:cxnLst>
                <a:rect l="0" t="0" r="r" b="b"/>
                <a:pathLst>
                  <a:path w="166" h="32">
                    <a:moveTo>
                      <a:pt x="0" y="0"/>
                    </a:moveTo>
                    <a:lnTo>
                      <a:pt x="16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2" name="Freeform 42"/>
              <p:cNvSpPr/>
              <p:nvPr/>
            </p:nvSpPr>
            <p:spPr bwMode="auto">
              <a:xfrm>
                <a:off x="5259388" y="2857500"/>
                <a:ext cx="246063" cy="50800"/>
              </a:xfrm>
              <a:custGeom>
                <a:avLst/>
                <a:gdLst>
                  <a:gd name="T0" fmla="*/ 0 w 155"/>
                  <a:gd name="T1" fmla="*/ 0 h 32"/>
                  <a:gd name="T2" fmla="*/ 155 w 155"/>
                  <a:gd name="T3" fmla="*/ 16 h 32"/>
                  <a:gd name="T4" fmla="*/ 0 w 155"/>
                  <a:gd name="T5" fmla="*/ 32 h 32"/>
                  <a:gd name="T6" fmla="*/ 0 w 155"/>
                  <a:gd name="T7" fmla="*/ 0 h 32"/>
                </a:gdLst>
                <a:ahLst/>
                <a:cxnLst>
                  <a:cxn ang="0">
                    <a:pos x="T0" y="T1"/>
                  </a:cxn>
                  <a:cxn ang="0">
                    <a:pos x="T2" y="T3"/>
                  </a:cxn>
                  <a:cxn ang="0">
                    <a:pos x="T4" y="T5"/>
                  </a:cxn>
                  <a:cxn ang="0">
                    <a:pos x="T6" y="T7"/>
                  </a:cxn>
                </a:cxnLst>
                <a:rect l="0" t="0" r="r" b="b"/>
                <a:pathLst>
                  <a:path w="155" h="32">
                    <a:moveTo>
                      <a:pt x="0" y="0"/>
                    </a:moveTo>
                    <a:lnTo>
                      <a:pt x="155"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3" name="Freeform 43"/>
              <p:cNvSpPr/>
              <p:nvPr/>
            </p:nvSpPr>
            <p:spPr bwMode="auto">
              <a:xfrm>
                <a:off x="5208588" y="2738438"/>
                <a:ext cx="279400" cy="50800"/>
              </a:xfrm>
              <a:custGeom>
                <a:avLst/>
                <a:gdLst>
                  <a:gd name="T0" fmla="*/ 0 w 176"/>
                  <a:gd name="T1" fmla="*/ 0 h 32"/>
                  <a:gd name="T2" fmla="*/ 176 w 176"/>
                  <a:gd name="T3" fmla="*/ 16 h 32"/>
                  <a:gd name="T4" fmla="*/ 0 w 176"/>
                  <a:gd name="T5" fmla="*/ 32 h 32"/>
                  <a:gd name="T6" fmla="*/ 0 w 176"/>
                  <a:gd name="T7" fmla="*/ 0 h 32"/>
                </a:gdLst>
                <a:ahLst/>
                <a:cxnLst>
                  <a:cxn ang="0">
                    <a:pos x="T0" y="T1"/>
                  </a:cxn>
                  <a:cxn ang="0">
                    <a:pos x="T2" y="T3"/>
                  </a:cxn>
                  <a:cxn ang="0">
                    <a:pos x="T4" y="T5"/>
                  </a:cxn>
                  <a:cxn ang="0">
                    <a:pos x="T6" y="T7"/>
                  </a:cxn>
                </a:cxnLst>
                <a:rect l="0" t="0" r="r" b="b"/>
                <a:pathLst>
                  <a:path w="176" h="32">
                    <a:moveTo>
                      <a:pt x="0" y="0"/>
                    </a:moveTo>
                    <a:lnTo>
                      <a:pt x="17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4" name="Freeform 44"/>
              <p:cNvSpPr/>
              <p:nvPr/>
            </p:nvSpPr>
            <p:spPr bwMode="auto">
              <a:xfrm>
                <a:off x="5280025" y="2619375"/>
                <a:ext cx="212725" cy="46038"/>
              </a:xfrm>
              <a:custGeom>
                <a:avLst/>
                <a:gdLst>
                  <a:gd name="T0" fmla="*/ 0 w 50"/>
                  <a:gd name="T1" fmla="*/ 0 h 11"/>
                  <a:gd name="T2" fmla="*/ 0 w 50"/>
                  <a:gd name="T3" fmla="*/ 5 h 11"/>
                  <a:gd name="T4" fmla="*/ 5 w 50"/>
                  <a:gd name="T5" fmla="*/ 11 h 11"/>
                  <a:gd name="T6" fmla="*/ 50 w 50"/>
                  <a:gd name="T7" fmla="*/ 6 h 11"/>
                  <a:gd name="T8" fmla="*/ 0 w 50"/>
                  <a:gd name="T9" fmla="*/ 0 h 11"/>
                </a:gdLst>
                <a:ahLst/>
                <a:cxnLst>
                  <a:cxn ang="0">
                    <a:pos x="T0" y="T1"/>
                  </a:cxn>
                  <a:cxn ang="0">
                    <a:pos x="T2" y="T3"/>
                  </a:cxn>
                  <a:cxn ang="0">
                    <a:pos x="T4" y="T5"/>
                  </a:cxn>
                  <a:cxn ang="0">
                    <a:pos x="T6" y="T7"/>
                  </a:cxn>
                  <a:cxn ang="0">
                    <a:pos x="T8" y="T9"/>
                  </a:cxn>
                </a:cxnLst>
                <a:rect l="0" t="0" r="r" b="b"/>
                <a:pathLst>
                  <a:path w="50" h="11">
                    <a:moveTo>
                      <a:pt x="0" y="0"/>
                    </a:moveTo>
                    <a:cubicBezTo>
                      <a:pt x="0" y="5"/>
                      <a:pt x="0" y="5"/>
                      <a:pt x="0" y="5"/>
                    </a:cubicBezTo>
                    <a:cubicBezTo>
                      <a:pt x="2" y="7"/>
                      <a:pt x="3" y="9"/>
                      <a:pt x="5" y="11"/>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5" name="Freeform 45"/>
              <p:cNvSpPr/>
              <p:nvPr/>
            </p:nvSpPr>
            <p:spPr bwMode="auto">
              <a:xfrm>
                <a:off x="5280025" y="2640013"/>
                <a:ext cx="22225" cy="30163"/>
              </a:xfrm>
              <a:custGeom>
                <a:avLst/>
                <a:gdLst>
                  <a:gd name="T0" fmla="*/ 0 w 5"/>
                  <a:gd name="T1" fmla="*/ 0 h 7"/>
                  <a:gd name="T2" fmla="*/ 0 w 5"/>
                  <a:gd name="T3" fmla="*/ 7 h 7"/>
                  <a:gd name="T4" fmla="*/ 5 w 5"/>
                  <a:gd name="T5" fmla="*/ 6 h 7"/>
                  <a:gd name="T6" fmla="*/ 0 w 5"/>
                  <a:gd name="T7" fmla="*/ 0 h 7"/>
                </a:gdLst>
                <a:ahLst/>
                <a:cxnLst>
                  <a:cxn ang="0">
                    <a:pos x="T0" y="T1"/>
                  </a:cxn>
                  <a:cxn ang="0">
                    <a:pos x="T2" y="T3"/>
                  </a:cxn>
                  <a:cxn ang="0">
                    <a:pos x="T4" y="T5"/>
                  </a:cxn>
                  <a:cxn ang="0">
                    <a:pos x="T6" y="T7"/>
                  </a:cxn>
                </a:cxnLst>
                <a:rect l="0" t="0" r="r" b="b"/>
                <a:pathLst>
                  <a:path w="5" h="7">
                    <a:moveTo>
                      <a:pt x="0" y="0"/>
                    </a:moveTo>
                    <a:cubicBezTo>
                      <a:pt x="0" y="7"/>
                      <a:pt x="0" y="7"/>
                      <a:pt x="0" y="7"/>
                    </a:cubicBezTo>
                    <a:cubicBezTo>
                      <a:pt x="5" y="6"/>
                      <a:pt x="5" y="6"/>
                      <a:pt x="5" y="6"/>
                    </a:cubicBezTo>
                    <a:cubicBezTo>
                      <a:pt x="3" y="4"/>
                      <a:pt x="2" y="2"/>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6" name="Freeform 46"/>
              <p:cNvSpPr/>
              <p:nvPr/>
            </p:nvSpPr>
            <p:spPr bwMode="auto">
              <a:xfrm>
                <a:off x="5213350" y="2500313"/>
                <a:ext cx="211138" cy="50800"/>
              </a:xfrm>
              <a:custGeom>
                <a:avLst/>
                <a:gdLst>
                  <a:gd name="T0" fmla="*/ 0 w 50"/>
                  <a:gd name="T1" fmla="*/ 0 h 12"/>
                  <a:gd name="T2" fmla="*/ 0 w 50"/>
                  <a:gd name="T3" fmla="*/ 9 h 12"/>
                  <a:gd name="T4" fmla="*/ 2 w 50"/>
                  <a:gd name="T5" fmla="*/ 12 h 12"/>
                  <a:gd name="T6" fmla="*/ 50 w 50"/>
                  <a:gd name="T7" fmla="*/ 6 h 12"/>
                  <a:gd name="T8" fmla="*/ 0 w 50"/>
                  <a:gd name="T9" fmla="*/ 0 h 12"/>
                </a:gdLst>
                <a:ahLst/>
                <a:cxnLst>
                  <a:cxn ang="0">
                    <a:pos x="T0" y="T1"/>
                  </a:cxn>
                  <a:cxn ang="0">
                    <a:pos x="T2" y="T3"/>
                  </a:cxn>
                  <a:cxn ang="0">
                    <a:pos x="T4" y="T5"/>
                  </a:cxn>
                  <a:cxn ang="0">
                    <a:pos x="T6" y="T7"/>
                  </a:cxn>
                  <a:cxn ang="0">
                    <a:pos x="T8" y="T9"/>
                  </a:cxn>
                </a:cxnLst>
                <a:rect l="0" t="0" r="r" b="b"/>
                <a:pathLst>
                  <a:path w="50" h="12">
                    <a:moveTo>
                      <a:pt x="0" y="0"/>
                    </a:moveTo>
                    <a:cubicBezTo>
                      <a:pt x="0" y="9"/>
                      <a:pt x="0" y="9"/>
                      <a:pt x="0" y="9"/>
                    </a:cubicBezTo>
                    <a:cubicBezTo>
                      <a:pt x="1" y="10"/>
                      <a:pt x="1" y="11"/>
                      <a:pt x="2" y="12"/>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7" name="Freeform 47"/>
              <p:cNvSpPr/>
              <p:nvPr/>
            </p:nvSpPr>
            <p:spPr bwMode="auto">
              <a:xfrm>
                <a:off x="5213350" y="2538413"/>
                <a:ext cx="7938" cy="12700"/>
              </a:xfrm>
              <a:custGeom>
                <a:avLst/>
                <a:gdLst>
                  <a:gd name="T0" fmla="*/ 0 w 2"/>
                  <a:gd name="T1" fmla="*/ 0 h 3"/>
                  <a:gd name="T2" fmla="*/ 0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0" y="3"/>
                      <a:pt x="0" y="3"/>
                      <a:pt x="0" y="3"/>
                    </a:cubicBezTo>
                    <a:cubicBezTo>
                      <a:pt x="2" y="3"/>
                      <a:pt x="2" y="3"/>
                      <a:pt x="2" y="3"/>
                    </a:cubicBezTo>
                    <a:cubicBezTo>
                      <a:pt x="1" y="2"/>
                      <a:pt x="1" y="1"/>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8" name="Freeform 48"/>
              <p:cNvSpPr/>
              <p:nvPr/>
            </p:nvSpPr>
            <p:spPr bwMode="auto">
              <a:xfrm>
                <a:off x="5127625" y="2379663"/>
                <a:ext cx="246063" cy="52388"/>
              </a:xfrm>
              <a:custGeom>
                <a:avLst/>
                <a:gdLst>
                  <a:gd name="T0" fmla="*/ 0 w 155"/>
                  <a:gd name="T1" fmla="*/ 0 h 33"/>
                  <a:gd name="T2" fmla="*/ 0 w 155"/>
                  <a:gd name="T3" fmla="*/ 33 h 33"/>
                  <a:gd name="T4" fmla="*/ 155 w 155"/>
                  <a:gd name="T5" fmla="*/ 17 h 33"/>
                  <a:gd name="T6" fmla="*/ 0 w 155"/>
                  <a:gd name="T7" fmla="*/ 0 h 33"/>
                </a:gdLst>
                <a:ahLst/>
                <a:cxnLst>
                  <a:cxn ang="0">
                    <a:pos x="T0" y="T1"/>
                  </a:cxn>
                  <a:cxn ang="0">
                    <a:pos x="T2" y="T3"/>
                  </a:cxn>
                  <a:cxn ang="0">
                    <a:pos x="T4" y="T5"/>
                  </a:cxn>
                  <a:cxn ang="0">
                    <a:pos x="T6" y="T7"/>
                  </a:cxn>
                </a:cxnLst>
                <a:rect l="0" t="0" r="r" b="b"/>
                <a:pathLst>
                  <a:path w="155" h="33">
                    <a:moveTo>
                      <a:pt x="0" y="0"/>
                    </a:moveTo>
                    <a:lnTo>
                      <a:pt x="0" y="33"/>
                    </a:lnTo>
                    <a:lnTo>
                      <a:pt x="155" y="17"/>
                    </a:lnTo>
                    <a:lnTo>
                      <a:pt x="0" y="0"/>
                    </a:lnTo>
                    <a:close/>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9" name="Freeform 49"/>
              <p:cNvSpPr/>
              <p:nvPr/>
            </p:nvSpPr>
            <p:spPr bwMode="auto">
              <a:xfrm>
                <a:off x="5127625" y="2379663"/>
                <a:ext cx="246063" cy="52388"/>
              </a:xfrm>
              <a:custGeom>
                <a:avLst/>
                <a:gdLst>
                  <a:gd name="T0" fmla="*/ 0 w 155"/>
                  <a:gd name="T1" fmla="*/ 0 h 33"/>
                  <a:gd name="T2" fmla="*/ 0 w 155"/>
                  <a:gd name="T3" fmla="*/ 33 h 33"/>
                  <a:gd name="T4" fmla="*/ 155 w 155"/>
                  <a:gd name="T5" fmla="*/ 17 h 33"/>
                  <a:gd name="T6" fmla="*/ 0 w 155"/>
                  <a:gd name="T7" fmla="*/ 0 h 33"/>
                </a:gdLst>
                <a:ahLst/>
                <a:cxnLst>
                  <a:cxn ang="0">
                    <a:pos x="T0" y="T1"/>
                  </a:cxn>
                  <a:cxn ang="0">
                    <a:pos x="T2" y="T3"/>
                  </a:cxn>
                  <a:cxn ang="0">
                    <a:pos x="T4" y="T5"/>
                  </a:cxn>
                  <a:cxn ang="0">
                    <a:pos x="T6" y="T7"/>
                  </a:cxn>
                </a:cxnLst>
                <a:rect l="0" t="0" r="r" b="b"/>
                <a:pathLst>
                  <a:path w="155" h="33">
                    <a:moveTo>
                      <a:pt x="0" y="0"/>
                    </a:moveTo>
                    <a:lnTo>
                      <a:pt x="0" y="33"/>
                    </a:lnTo>
                    <a:lnTo>
                      <a:pt x="155"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0" name="Freeform 50"/>
              <p:cNvSpPr/>
              <p:nvPr/>
            </p:nvSpPr>
            <p:spPr bwMode="auto">
              <a:xfrm>
                <a:off x="5106988" y="2159000"/>
                <a:ext cx="266700" cy="50800"/>
              </a:xfrm>
              <a:custGeom>
                <a:avLst/>
                <a:gdLst>
                  <a:gd name="T0" fmla="*/ 0 w 168"/>
                  <a:gd name="T1" fmla="*/ 0 h 32"/>
                  <a:gd name="T2" fmla="*/ 168 w 168"/>
                  <a:gd name="T3" fmla="*/ 16 h 32"/>
                  <a:gd name="T4" fmla="*/ 0 w 168"/>
                  <a:gd name="T5" fmla="*/ 32 h 32"/>
                  <a:gd name="T6" fmla="*/ 0 w 168"/>
                  <a:gd name="T7" fmla="*/ 0 h 32"/>
                </a:gdLst>
                <a:ahLst/>
                <a:cxnLst>
                  <a:cxn ang="0">
                    <a:pos x="T0" y="T1"/>
                  </a:cxn>
                  <a:cxn ang="0">
                    <a:pos x="T2" y="T3"/>
                  </a:cxn>
                  <a:cxn ang="0">
                    <a:pos x="T4" y="T5"/>
                  </a:cxn>
                  <a:cxn ang="0">
                    <a:pos x="T6" y="T7"/>
                  </a:cxn>
                </a:cxnLst>
                <a:rect l="0" t="0" r="r" b="b"/>
                <a:pathLst>
                  <a:path w="168" h="32">
                    <a:moveTo>
                      <a:pt x="0" y="0"/>
                    </a:moveTo>
                    <a:lnTo>
                      <a:pt x="16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1" name="Freeform 51"/>
              <p:cNvSpPr/>
              <p:nvPr/>
            </p:nvSpPr>
            <p:spPr bwMode="auto">
              <a:xfrm>
                <a:off x="5140325" y="2039938"/>
                <a:ext cx="250825" cy="50800"/>
              </a:xfrm>
              <a:custGeom>
                <a:avLst/>
                <a:gdLst>
                  <a:gd name="T0" fmla="*/ 0 w 158"/>
                  <a:gd name="T1" fmla="*/ 0 h 32"/>
                  <a:gd name="T2" fmla="*/ 158 w 158"/>
                  <a:gd name="T3" fmla="*/ 16 h 32"/>
                  <a:gd name="T4" fmla="*/ 0 w 158"/>
                  <a:gd name="T5" fmla="*/ 32 h 32"/>
                  <a:gd name="T6" fmla="*/ 0 w 158"/>
                  <a:gd name="T7" fmla="*/ 0 h 32"/>
                </a:gdLst>
                <a:ahLst/>
                <a:cxnLst>
                  <a:cxn ang="0">
                    <a:pos x="T0" y="T1"/>
                  </a:cxn>
                  <a:cxn ang="0">
                    <a:pos x="T2" y="T3"/>
                  </a:cxn>
                  <a:cxn ang="0">
                    <a:pos x="T4" y="T5"/>
                  </a:cxn>
                  <a:cxn ang="0">
                    <a:pos x="T6" y="T7"/>
                  </a:cxn>
                </a:cxnLst>
                <a:rect l="0" t="0" r="r" b="b"/>
                <a:pathLst>
                  <a:path w="158" h="32">
                    <a:moveTo>
                      <a:pt x="0" y="0"/>
                    </a:moveTo>
                    <a:lnTo>
                      <a:pt x="15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2" name="Freeform 52"/>
              <p:cNvSpPr/>
              <p:nvPr/>
            </p:nvSpPr>
            <p:spPr bwMode="auto">
              <a:xfrm>
                <a:off x="5173663" y="1920875"/>
                <a:ext cx="234950" cy="50800"/>
              </a:xfrm>
              <a:custGeom>
                <a:avLst/>
                <a:gdLst>
                  <a:gd name="T0" fmla="*/ 0 w 148"/>
                  <a:gd name="T1" fmla="*/ 0 h 32"/>
                  <a:gd name="T2" fmla="*/ 148 w 148"/>
                  <a:gd name="T3" fmla="*/ 16 h 32"/>
                  <a:gd name="T4" fmla="*/ 0 w 148"/>
                  <a:gd name="T5" fmla="*/ 32 h 32"/>
                  <a:gd name="T6" fmla="*/ 0 w 148"/>
                  <a:gd name="T7" fmla="*/ 0 h 32"/>
                </a:gdLst>
                <a:ahLst/>
                <a:cxnLst>
                  <a:cxn ang="0">
                    <a:pos x="T0" y="T1"/>
                  </a:cxn>
                  <a:cxn ang="0">
                    <a:pos x="T2" y="T3"/>
                  </a:cxn>
                  <a:cxn ang="0">
                    <a:pos x="T4" y="T5"/>
                  </a:cxn>
                  <a:cxn ang="0">
                    <a:pos x="T6" y="T7"/>
                  </a:cxn>
                </a:cxnLst>
                <a:rect l="0" t="0" r="r" b="b"/>
                <a:pathLst>
                  <a:path w="148" h="32">
                    <a:moveTo>
                      <a:pt x="0" y="0"/>
                    </a:moveTo>
                    <a:lnTo>
                      <a:pt x="14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3" name="Freeform 53"/>
              <p:cNvSpPr/>
              <p:nvPr/>
            </p:nvSpPr>
            <p:spPr bwMode="auto">
              <a:xfrm>
                <a:off x="5226050" y="1801813"/>
                <a:ext cx="233363" cy="50800"/>
              </a:xfrm>
              <a:custGeom>
                <a:avLst/>
                <a:gdLst>
                  <a:gd name="T0" fmla="*/ 0 w 147"/>
                  <a:gd name="T1" fmla="*/ 0 h 32"/>
                  <a:gd name="T2" fmla="*/ 147 w 147"/>
                  <a:gd name="T3" fmla="*/ 16 h 32"/>
                  <a:gd name="T4" fmla="*/ 0 w 147"/>
                  <a:gd name="T5" fmla="*/ 32 h 32"/>
                  <a:gd name="T6" fmla="*/ 0 w 147"/>
                  <a:gd name="T7" fmla="*/ 0 h 32"/>
                </a:gdLst>
                <a:ahLst/>
                <a:cxnLst>
                  <a:cxn ang="0">
                    <a:pos x="T0" y="T1"/>
                  </a:cxn>
                  <a:cxn ang="0">
                    <a:pos x="T2" y="T3"/>
                  </a:cxn>
                  <a:cxn ang="0">
                    <a:pos x="T4" y="T5"/>
                  </a:cxn>
                  <a:cxn ang="0">
                    <a:pos x="T6" y="T7"/>
                  </a:cxn>
                </a:cxnLst>
                <a:rect l="0" t="0" r="r" b="b"/>
                <a:pathLst>
                  <a:path w="147" h="32">
                    <a:moveTo>
                      <a:pt x="0" y="0"/>
                    </a:moveTo>
                    <a:lnTo>
                      <a:pt x="14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4" name="Freeform 54"/>
              <p:cNvSpPr/>
              <p:nvPr/>
            </p:nvSpPr>
            <p:spPr bwMode="auto">
              <a:xfrm>
                <a:off x="5056188" y="1457325"/>
                <a:ext cx="2195513" cy="3948113"/>
              </a:xfrm>
              <a:custGeom>
                <a:avLst/>
                <a:gdLst>
                  <a:gd name="T0" fmla="*/ 41 w 517"/>
                  <a:gd name="T1" fmla="*/ 90 h 928"/>
                  <a:gd name="T2" fmla="*/ 47 w 517"/>
                  <a:gd name="T3" fmla="*/ 82 h 928"/>
                  <a:gd name="T4" fmla="*/ 82 w 517"/>
                  <a:gd name="T5" fmla="*/ 74 h 928"/>
                  <a:gd name="T6" fmla="*/ 103 w 517"/>
                  <a:gd name="T7" fmla="*/ 78 h 928"/>
                  <a:gd name="T8" fmla="*/ 103 w 517"/>
                  <a:gd name="T9" fmla="*/ 78 h 928"/>
                  <a:gd name="T10" fmla="*/ 112 w 517"/>
                  <a:gd name="T11" fmla="*/ 74 h 928"/>
                  <a:gd name="T12" fmla="*/ 133 w 517"/>
                  <a:gd name="T13" fmla="*/ 48 h 928"/>
                  <a:gd name="T14" fmla="*/ 134 w 517"/>
                  <a:gd name="T15" fmla="*/ 47 h 928"/>
                  <a:gd name="T16" fmla="*/ 131 w 517"/>
                  <a:gd name="T17" fmla="*/ 42 h 928"/>
                  <a:gd name="T18" fmla="*/ 198 w 517"/>
                  <a:gd name="T19" fmla="*/ 48 h 928"/>
                  <a:gd name="T20" fmla="*/ 198 w 517"/>
                  <a:gd name="T21" fmla="*/ 49 h 928"/>
                  <a:gd name="T22" fmla="*/ 205 w 517"/>
                  <a:gd name="T23" fmla="*/ 56 h 928"/>
                  <a:gd name="T24" fmla="*/ 282 w 517"/>
                  <a:gd name="T25" fmla="*/ 12 h 928"/>
                  <a:gd name="T26" fmla="*/ 321 w 517"/>
                  <a:gd name="T27" fmla="*/ 46 h 928"/>
                  <a:gd name="T28" fmla="*/ 327 w 517"/>
                  <a:gd name="T29" fmla="*/ 56 h 928"/>
                  <a:gd name="T30" fmla="*/ 415 w 517"/>
                  <a:gd name="T31" fmla="*/ 21 h 928"/>
                  <a:gd name="T32" fmla="*/ 424 w 517"/>
                  <a:gd name="T33" fmla="*/ 25 h 928"/>
                  <a:gd name="T34" fmla="*/ 425 w 517"/>
                  <a:gd name="T35" fmla="*/ 25 h 928"/>
                  <a:gd name="T36" fmla="*/ 425 w 517"/>
                  <a:gd name="T37" fmla="*/ 23 h 928"/>
                  <a:gd name="T38" fmla="*/ 423 w 517"/>
                  <a:gd name="T39" fmla="*/ 24 h 928"/>
                  <a:gd name="T40" fmla="*/ 424 w 517"/>
                  <a:gd name="T41" fmla="*/ 24 h 928"/>
                  <a:gd name="T42" fmla="*/ 448 w 517"/>
                  <a:gd name="T43" fmla="*/ 97 h 928"/>
                  <a:gd name="T44" fmla="*/ 465 w 517"/>
                  <a:gd name="T45" fmla="*/ 133 h 928"/>
                  <a:gd name="T46" fmla="*/ 504 w 517"/>
                  <a:gd name="T47" fmla="*/ 234 h 928"/>
                  <a:gd name="T48" fmla="*/ 487 w 517"/>
                  <a:gd name="T49" fmla="*/ 383 h 928"/>
                  <a:gd name="T50" fmla="*/ 414 w 517"/>
                  <a:gd name="T51" fmla="*/ 916 h 928"/>
                  <a:gd name="T52" fmla="*/ 140 w 517"/>
                  <a:gd name="T53" fmla="*/ 516 h 928"/>
                  <a:gd name="T54" fmla="*/ 46 w 517"/>
                  <a:gd name="T55" fmla="*/ 328 h 928"/>
                  <a:gd name="T56" fmla="*/ 43 w 517"/>
                  <a:gd name="T57" fmla="*/ 330 h 928"/>
                  <a:gd name="T58" fmla="*/ 36 w 517"/>
                  <a:gd name="T59" fmla="*/ 256 h 928"/>
                  <a:gd name="T60" fmla="*/ 24 w 517"/>
                  <a:gd name="T61" fmla="*/ 230 h 928"/>
                  <a:gd name="T62" fmla="*/ 6 w 517"/>
                  <a:gd name="T63" fmla="*/ 195 h 928"/>
                  <a:gd name="T64" fmla="*/ 31 w 517"/>
                  <a:gd name="T65" fmla="*/ 255 h 928"/>
                  <a:gd name="T66" fmla="*/ 41 w 517"/>
                  <a:gd name="T67" fmla="*/ 331 h 928"/>
                  <a:gd name="T68" fmla="*/ 136 w 517"/>
                  <a:gd name="T69" fmla="*/ 521 h 928"/>
                  <a:gd name="T70" fmla="*/ 372 w 517"/>
                  <a:gd name="T71" fmla="*/ 528 h 928"/>
                  <a:gd name="T72" fmla="*/ 499 w 517"/>
                  <a:gd name="T73" fmla="*/ 387 h 928"/>
                  <a:gd name="T74" fmla="*/ 462 w 517"/>
                  <a:gd name="T75" fmla="*/ 179 h 928"/>
                  <a:gd name="T76" fmla="*/ 443 w 517"/>
                  <a:gd name="T77" fmla="*/ 39 h 928"/>
                  <a:gd name="T78" fmla="*/ 431 w 517"/>
                  <a:gd name="T79" fmla="*/ 15 h 928"/>
                  <a:gd name="T80" fmla="*/ 323 w 517"/>
                  <a:gd name="T81" fmla="*/ 42 h 928"/>
                  <a:gd name="T82" fmla="*/ 300 w 517"/>
                  <a:gd name="T83" fmla="*/ 7 h 928"/>
                  <a:gd name="T84" fmla="*/ 225 w 517"/>
                  <a:gd name="T85" fmla="*/ 15 h 928"/>
                  <a:gd name="T86" fmla="*/ 207 w 517"/>
                  <a:gd name="T87" fmla="*/ 41 h 928"/>
                  <a:gd name="T88" fmla="*/ 129 w 517"/>
                  <a:gd name="T89" fmla="*/ 36 h 928"/>
                  <a:gd name="T90" fmla="*/ 100 w 517"/>
                  <a:gd name="T91" fmla="*/ 72 h 928"/>
                  <a:gd name="T92" fmla="*/ 39 w 517"/>
                  <a:gd name="T93" fmla="*/ 73 h 928"/>
                  <a:gd name="T94" fmla="*/ 0 w 517"/>
                  <a:gd name="T95" fmla="*/ 19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 h="928">
                    <a:moveTo>
                      <a:pt x="6" y="195"/>
                    </a:moveTo>
                    <a:cubicBezTo>
                      <a:pt x="12" y="195"/>
                      <a:pt x="12" y="195"/>
                      <a:pt x="12" y="195"/>
                    </a:cubicBezTo>
                    <a:cubicBezTo>
                      <a:pt x="12" y="162"/>
                      <a:pt x="21" y="134"/>
                      <a:pt x="30" y="114"/>
                    </a:cubicBezTo>
                    <a:cubicBezTo>
                      <a:pt x="34" y="104"/>
                      <a:pt x="38" y="96"/>
                      <a:pt x="41" y="90"/>
                    </a:cubicBezTo>
                    <a:cubicBezTo>
                      <a:pt x="43" y="87"/>
                      <a:pt x="44" y="85"/>
                      <a:pt x="45" y="84"/>
                    </a:cubicBezTo>
                    <a:cubicBezTo>
                      <a:pt x="46" y="83"/>
                      <a:pt x="46" y="83"/>
                      <a:pt x="46" y="82"/>
                    </a:cubicBezTo>
                    <a:cubicBezTo>
                      <a:pt x="47" y="82"/>
                      <a:pt x="47" y="82"/>
                      <a:pt x="47" y="82"/>
                    </a:cubicBezTo>
                    <a:cubicBezTo>
                      <a:pt x="47" y="82"/>
                      <a:pt x="47" y="82"/>
                      <a:pt x="47" y="82"/>
                    </a:cubicBezTo>
                    <a:cubicBezTo>
                      <a:pt x="47" y="82"/>
                      <a:pt x="47" y="82"/>
                      <a:pt x="47" y="82"/>
                    </a:cubicBezTo>
                    <a:cubicBezTo>
                      <a:pt x="42" y="78"/>
                      <a:pt x="42" y="78"/>
                      <a:pt x="42" y="78"/>
                    </a:cubicBezTo>
                    <a:cubicBezTo>
                      <a:pt x="44" y="84"/>
                      <a:pt x="44" y="84"/>
                      <a:pt x="44" y="84"/>
                    </a:cubicBezTo>
                    <a:cubicBezTo>
                      <a:pt x="59" y="76"/>
                      <a:pt x="72" y="74"/>
                      <a:pt x="82" y="74"/>
                    </a:cubicBezTo>
                    <a:cubicBezTo>
                      <a:pt x="89" y="74"/>
                      <a:pt x="94" y="75"/>
                      <a:pt x="98" y="76"/>
                    </a:cubicBezTo>
                    <a:cubicBezTo>
                      <a:pt x="99" y="77"/>
                      <a:pt x="101" y="77"/>
                      <a:pt x="102" y="78"/>
                    </a:cubicBezTo>
                    <a:cubicBezTo>
                      <a:pt x="102" y="78"/>
                      <a:pt x="102" y="78"/>
                      <a:pt x="103" y="78"/>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10" y="83"/>
                      <a:pt x="110" y="83"/>
                      <a:pt x="110" y="83"/>
                    </a:cubicBezTo>
                    <a:cubicBezTo>
                      <a:pt x="112" y="74"/>
                      <a:pt x="112" y="74"/>
                      <a:pt x="112" y="74"/>
                    </a:cubicBezTo>
                    <a:cubicBezTo>
                      <a:pt x="112" y="70"/>
                      <a:pt x="114" y="66"/>
                      <a:pt x="116" y="63"/>
                    </a:cubicBezTo>
                    <a:cubicBezTo>
                      <a:pt x="120" y="58"/>
                      <a:pt x="124" y="54"/>
                      <a:pt x="128" y="51"/>
                    </a:cubicBezTo>
                    <a:cubicBezTo>
                      <a:pt x="129" y="50"/>
                      <a:pt x="131" y="49"/>
                      <a:pt x="132" y="48"/>
                    </a:cubicBezTo>
                    <a:cubicBezTo>
                      <a:pt x="133" y="48"/>
                      <a:pt x="133" y="48"/>
                      <a:pt x="133" y="48"/>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1" y="42"/>
                      <a:pt x="131" y="42"/>
                      <a:pt x="131" y="42"/>
                    </a:cubicBezTo>
                    <a:cubicBezTo>
                      <a:pt x="133" y="48"/>
                      <a:pt x="133" y="48"/>
                      <a:pt x="133" y="48"/>
                    </a:cubicBezTo>
                    <a:cubicBezTo>
                      <a:pt x="149" y="43"/>
                      <a:pt x="161" y="42"/>
                      <a:pt x="171" y="42"/>
                    </a:cubicBezTo>
                    <a:cubicBezTo>
                      <a:pt x="182" y="42"/>
                      <a:pt x="189" y="44"/>
                      <a:pt x="193" y="46"/>
                    </a:cubicBezTo>
                    <a:cubicBezTo>
                      <a:pt x="195" y="47"/>
                      <a:pt x="197" y="48"/>
                      <a:pt x="198" y="48"/>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205" y="56"/>
                      <a:pt x="205" y="56"/>
                      <a:pt x="205" y="56"/>
                    </a:cubicBezTo>
                    <a:cubicBezTo>
                      <a:pt x="208" y="47"/>
                      <a:pt x="208" y="47"/>
                      <a:pt x="208" y="47"/>
                    </a:cubicBezTo>
                    <a:cubicBezTo>
                      <a:pt x="211" y="41"/>
                      <a:pt x="215" y="36"/>
                      <a:pt x="221" y="31"/>
                    </a:cubicBezTo>
                    <a:cubicBezTo>
                      <a:pt x="230" y="25"/>
                      <a:pt x="242" y="20"/>
                      <a:pt x="254" y="16"/>
                    </a:cubicBezTo>
                    <a:cubicBezTo>
                      <a:pt x="265" y="13"/>
                      <a:pt x="276" y="12"/>
                      <a:pt x="282" y="12"/>
                    </a:cubicBezTo>
                    <a:cubicBezTo>
                      <a:pt x="283" y="12"/>
                      <a:pt x="284" y="12"/>
                      <a:pt x="286" y="13"/>
                    </a:cubicBezTo>
                    <a:cubicBezTo>
                      <a:pt x="290" y="14"/>
                      <a:pt x="294" y="17"/>
                      <a:pt x="298" y="21"/>
                    </a:cubicBezTo>
                    <a:cubicBezTo>
                      <a:pt x="304" y="27"/>
                      <a:pt x="311" y="34"/>
                      <a:pt x="315" y="39"/>
                    </a:cubicBezTo>
                    <a:cubicBezTo>
                      <a:pt x="317" y="42"/>
                      <a:pt x="319" y="45"/>
                      <a:pt x="321" y="46"/>
                    </a:cubicBezTo>
                    <a:cubicBezTo>
                      <a:pt x="321" y="47"/>
                      <a:pt x="322" y="48"/>
                      <a:pt x="322" y="48"/>
                    </a:cubicBezTo>
                    <a:cubicBezTo>
                      <a:pt x="323" y="49"/>
                      <a:pt x="323" y="49"/>
                      <a:pt x="323" y="49"/>
                    </a:cubicBezTo>
                    <a:cubicBezTo>
                      <a:pt x="323" y="49"/>
                      <a:pt x="323" y="49"/>
                      <a:pt x="323" y="49"/>
                    </a:cubicBezTo>
                    <a:cubicBezTo>
                      <a:pt x="327" y="56"/>
                      <a:pt x="327" y="56"/>
                      <a:pt x="327" y="56"/>
                    </a:cubicBezTo>
                    <a:cubicBezTo>
                      <a:pt x="332" y="49"/>
                      <a:pt x="332" y="49"/>
                      <a:pt x="332" y="49"/>
                    </a:cubicBezTo>
                    <a:cubicBezTo>
                      <a:pt x="342" y="36"/>
                      <a:pt x="353" y="28"/>
                      <a:pt x="363" y="23"/>
                    </a:cubicBezTo>
                    <a:cubicBezTo>
                      <a:pt x="372" y="18"/>
                      <a:pt x="382" y="16"/>
                      <a:pt x="390" y="16"/>
                    </a:cubicBezTo>
                    <a:cubicBezTo>
                      <a:pt x="400" y="16"/>
                      <a:pt x="409" y="18"/>
                      <a:pt x="415" y="21"/>
                    </a:cubicBezTo>
                    <a:cubicBezTo>
                      <a:pt x="418" y="22"/>
                      <a:pt x="420" y="23"/>
                      <a:pt x="422" y="24"/>
                    </a:cubicBezTo>
                    <a:cubicBezTo>
                      <a:pt x="423" y="24"/>
                      <a:pt x="423" y="25"/>
                      <a:pt x="424"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8" y="20"/>
                      <a:pt x="428" y="20"/>
                      <a:pt x="428" y="20"/>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3" y="24"/>
                      <a:pt x="423" y="24"/>
                      <a:pt x="423" y="24"/>
                    </a:cubicBezTo>
                    <a:cubicBezTo>
                      <a:pt x="423" y="24"/>
                      <a:pt x="423" y="24"/>
                      <a:pt x="423" y="24"/>
                    </a:cubicBezTo>
                    <a:cubicBezTo>
                      <a:pt x="424" y="24"/>
                      <a:pt x="424" y="24"/>
                      <a:pt x="424" y="24"/>
                    </a:cubicBezTo>
                    <a:cubicBezTo>
                      <a:pt x="423" y="24"/>
                      <a:pt x="423" y="24"/>
                      <a:pt x="423" y="24"/>
                    </a:cubicBezTo>
                    <a:cubicBezTo>
                      <a:pt x="424" y="24"/>
                      <a:pt x="424" y="25"/>
                      <a:pt x="425" y="26"/>
                    </a:cubicBezTo>
                    <a:cubicBezTo>
                      <a:pt x="426" y="28"/>
                      <a:pt x="427" y="32"/>
                      <a:pt x="429" y="36"/>
                    </a:cubicBezTo>
                    <a:cubicBezTo>
                      <a:pt x="435" y="51"/>
                      <a:pt x="442" y="76"/>
                      <a:pt x="448" y="97"/>
                    </a:cubicBezTo>
                    <a:cubicBezTo>
                      <a:pt x="451" y="107"/>
                      <a:pt x="454" y="117"/>
                      <a:pt x="456" y="124"/>
                    </a:cubicBezTo>
                    <a:cubicBezTo>
                      <a:pt x="457" y="127"/>
                      <a:pt x="458" y="130"/>
                      <a:pt x="458" y="132"/>
                    </a:cubicBezTo>
                    <a:cubicBezTo>
                      <a:pt x="459" y="134"/>
                      <a:pt x="459" y="135"/>
                      <a:pt x="459" y="135"/>
                    </a:cubicBezTo>
                    <a:cubicBezTo>
                      <a:pt x="465" y="133"/>
                      <a:pt x="465" y="133"/>
                      <a:pt x="465" y="133"/>
                    </a:cubicBezTo>
                    <a:cubicBezTo>
                      <a:pt x="459" y="132"/>
                      <a:pt x="459" y="132"/>
                      <a:pt x="459" y="132"/>
                    </a:cubicBezTo>
                    <a:cubicBezTo>
                      <a:pt x="448" y="191"/>
                      <a:pt x="448" y="191"/>
                      <a:pt x="448" y="191"/>
                    </a:cubicBezTo>
                    <a:cubicBezTo>
                      <a:pt x="463" y="191"/>
                      <a:pt x="463" y="191"/>
                      <a:pt x="463" y="191"/>
                    </a:cubicBezTo>
                    <a:cubicBezTo>
                      <a:pt x="504" y="234"/>
                      <a:pt x="504" y="234"/>
                      <a:pt x="504" y="234"/>
                    </a:cubicBezTo>
                    <a:cubicBezTo>
                      <a:pt x="487" y="384"/>
                      <a:pt x="487" y="384"/>
                      <a:pt x="487" y="384"/>
                    </a:cubicBezTo>
                    <a:cubicBezTo>
                      <a:pt x="493" y="384"/>
                      <a:pt x="493" y="384"/>
                      <a:pt x="493" y="384"/>
                    </a:cubicBezTo>
                    <a:cubicBezTo>
                      <a:pt x="487" y="382"/>
                      <a:pt x="487" y="382"/>
                      <a:pt x="487" y="382"/>
                    </a:cubicBezTo>
                    <a:cubicBezTo>
                      <a:pt x="487" y="383"/>
                      <a:pt x="487" y="383"/>
                      <a:pt x="487" y="383"/>
                    </a:cubicBezTo>
                    <a:cubicBezTo>
                      <a:pt x="486" y="386"/>
                      <a:pt x="475" y="413"/>
                      <a:pt x="454" y="444"/>
                    </a:cubicBezTo>
                    <a:cubicBezTo>
                      <a:pt x="433" y="475"/>
                      <a:pt x="403" y="508"/>
                      <a:pt x="363" y="523"/>
                    </a:cubicBezTo>
                    <a:cubicBezTo>
                      <a:pt x="359" y="525"/>
                      <a:pt x="359" y="525"/>
                      <a:pt x="359" y="525"/>
                    </a:cubicBezTo>
                    <a:cubicBezTo>
                      <a:pt x="414" y="916"/>
                      <a:pt x="414" y="916"/>
                      <a:pt x="414" y="916"/>
                    </a:cubicBezTo>
                    <a:cubicBezTo>
                      <a:pt x="102" y="916"/>
                      <a:pt x="102" y="916"/>
                      <a:pt x="102" y="916"/>
                    </a:cubicBezTo>
                    <a:cubicBezTo>
                      <a:pt x="143" y="518"/>
                      <a:pt x="143" y="518"/>
                      <a:pt x="143" y="518"/>
                    </a:cubicBezTo>
                    <a:cubicBezTo>
                      <a:pt x="140" y="516"/>
                      <a:pt x="140" y="516"/>
                      <a:pt x="140" y="516"/>
                    </a:cubicBezTo>
                    <a:cubicBezTo>
                      <a:pt x="140" y="516"/>
                      <a:pt x="140" y="516"/>
                      <a:pt x="140" y="516"/>
                    </a:cubicBezTo>
                    <a:cubicBezTo>
                      <a:pt x="139" y="515"/>
                      <a:pt x="119" y="500"/>
                      <a:pt x="98" y="470"/>
                    </a:cubicBezTo>
                    <a:cubicBezTo>
                      <a:pt x="77" y="440"/>
                      <a:pt x="54" y="394"/>
                      <a:pt x="47" y="331"/>
                    </a:cubicBezTo>
                    <a:cubicBezTo>
                      <a:pt x="47" y="329"/>
                      <a:pt x="47" y="329"/>
                      <a:pt x="47" y="329"/>
                    </a:cubicBezTo>
                    <a:cubicBezTo>
                      <a:pt x="46" y="328"/>
                      <a:pt x="46" y="328"/>
                      <a:pt x="46" y="328"/>
                    </a:cubicBezTo>
                    <a:cubicBezTo>
                      <a:pt x="43" y="330"/>
                      <a:pt x="43" y="330"/>
                      <a:pt x="43" y="330"/>
                    </a:cubicBezTo>
                    <a:cubicBezTo>
                      <a:pt x="46" y="328"/>
                      <a:pt x="46" y="328"/>
                      <a:pt x="46" y="328"/>
                    </a:cubicBezTo>
                    <a:cubicBezTo>
                      <a:pt x="46" y="328"/>
                      <a:pt x="46" y="328"/>
                      <a:pt x="46" y="328"/>
                    </a:cubicBezTo>
                    <a:cubicBezTo>
                      <a:pt x="43" y="330"/>
                      <a:pt x="43" y="330"/>
                      <a:pt x="43" y="330"/>
                    </a:cubicBezTo>
                    <a:cubicBezTo>
                      <a:pt x="46" y="328"/>
                      <a:pt x="46" y="328"/>
                      <a:pt x="46" y="328"/>
                    </a:cubicBezTo>
                    <a:cubicBezTo>
                      <a:pt x="46" y="328"/>
                      <a:pt x="46" y="328"/>
                      <a:pt x="45" y="327"/>
                    </a:cubicBezTo>
                    <a:cubicBezTo>
                      <a:pt x="43" y="323"/>
                      <a:pt x="34" y="307"/>
                      <a:pt x="34" y="280"/>
                    </a:cubicBezTo>
                    <a:cubicBezTo>
                      <a:pt x="34" y="273"/>
                      <a:pt x="35" y="265"/>
                      <a:pt x="36" y="256"/>
                    </a:cubicBezTo>
                    <a:cubicBezTo>
                      <a:pt x="37" y="254"/>
                      <a:pt x="37" y="254"/>
                      <a:pt x="37" y="254"/>
                    </a:cubicBezTo>
                    <a:cubicBezTo>
                      <a:pt x="36" y="252"/>
                      <a:pt x="36" y="252"/>
                      <a:pt x="36" y="252"/>
                    </a:cubicBezTo>
                    <a:cubicBezTo>
                      <a:pt x="35" y="251"/>
                      <a:pt x="35" y="251"/>
                      <a:pt x="35" y="251"/>
                    </a:cubicBezTo>
                    <a:cubicBezTo>
                      <a:pt x="34" y="249"/>
                      <a:pt x="29" y="241"/>
                      <a:pt x="24" y="230"/>
                    </a:cubicBezTo>
                    <a:cubicBezTo>
                      <a:pt x="19" y="219"/>
                      <a:pt x="13" y="206"/>
                      <a:pt x="11" y="194"/>
                    </a:cubicBezTo>
                    <a:cubicBezTo>
                      <a:pt x="6" y="195"/>
                      <a:pt x="6" y="195"/>
                      <a:pt x="6" y="195"/>
                    </a:cubicBezTo>
                    <a:cubicBezTo>
                      <a:pt x="12" y="195"/>
                      <a:pt x="12" y="195"/>
                      <a:pt x="12" y="195"/>
                    </a:cubicBezTo>
                    <a:cubicBezTo>
                      <a:pt x="6" y="195"/>
                      <a:pt x="6" y="195"/>
                      <a:pt x="6" y="195"/>
                    </a:cubicBezTo>
                    <a:cubicBezTo>
                      <a:pt x="0" y="196"/>
                      <a:pt x="0" y="196"/>
                      <a:pt x="0" y="196"/>
                    </a:cubicBezTo>
                    <a:cubicBezTo>
                      <a:pt x="2" y="210"/>
                      <a:pt x="8" y="226"/>
                      <a:pt x="14" y="238"/>
                    </a:cubicBezTo>
                    <a:cubicBezTo>
                      <a:pt x="20" y="249"/>
                      <a:pt x="25" y="258"/>
                      <a:pt x="25" y="258"/>
                    </a:cubicBezTo>
                    <a:cubicBezTo>
                      <a:pt x="31" y="255"/>
                      <a:pt x="31" y="255"/>
                      <a:pt x="31" y="255"/>
                    </a:cubicBezTo>
                    <a:cubicBezTo>
                      <a:pt x="25" y="254"/>
                      <a:pt x="25" y="254"/>
                      <a:pt x="25" y="254"/>
                    </a:cubicBezTo>
                    <a:cubicBezTo>
                      <a:pt x="23" y="263"/>
                      <a:pt x="22" y="272"/>
                      <a:pt x="22" y="280"/>
                    </a:cubicBezTo>
                    <a:cubicBezTo>
                      <a:pt x="22" y="314"/>
                      <a:pt x="36" y="334"/>
                      <a:pt x="36" y="335"/>
                    </a:cubicBezTo>
                    <a:cubicBezTo>
                      <a:pt x="41" y="331"/>
                      <a:pt x="41" y="331"/>
                      <a:pt x="41" y="331"/>
                    </a:cubicBezTo>
                    <a:cubicBezTo>
                      <a:pt x="35" y="332"/>
                      <a:pt x="35" y="332"/>
                      <a:pt x="35" y="332"/>
                    </a:cubicBezTo>
                    <a:cubicBezTo>
                      <a:pt x="43" y="398"/>
                      <a:pt x="67" y="447"/>
                      <a:pt x="89" y="478"/>
                    </a:cubicBezTo>
                    <a:cubicBezTo>
                      <a:pt x="112" y="510"/>
                      <a:pt x="133" y="525"/>
                      <a:pt x="133" y="526"/>
                    </a:cubicBezTo>
                    <a:cubicBezTo>
                      <a:pt x="136" y="521"/>
                      <a:pt x="136" y="521"/>
                      <a:pt x="136" y="521"/>
                    </a:cubicBezTo>
                    <a:cubicBezTo>
                      <a:pt x="131" y="520"/>
                      <a:pt x="131" y="520"/>
                      <a:pt x="131" y="520"/>
                    </a:cubicBezTo>
                    <a:cubicBezTo>
                      <a:pt x="89" y="928"/>
                      <a:pt x="89" y="928"/>
                      <a:pt x="89" y="928"/>
                    </a:cubicBezTo>
                    <a:cubicBezTo>
                      <a:pt x="428" y="928"/>
                      <a:pt x="428" y="928"/>
                      <a:pt x="428" y="928"/>
                    </a:cubicBezTo>
                    <a:cubicBezTo>
                      <a:pt x="372" y="528"/>
                      <a:pt x="372" y="528"/>
                      <a:pt x="372" y="528"/>
                    </a:cubicBezTo>
                    <a:cubicBezTo>
                      <a:pt x="366" y="529"/>
                      <a:pt x="366" y="529"/>
                      <a:pt x="366" y="529"/>
                    </a:cubicBezTo>
                    <a:cubicBezTo>
                      <a:pt x="368" y="534"/>
                      <a:pt x="368" y="534"/>
                      <a:pt x="368" y="534"/>
                    </a:cubicBezTo>
                    <a:cubicBezTo>
                      <a:pt x="412" y="517"/>
                      <a:pt x="445" y="480"/>
                      <a:pt x="466" y="448"/>
                    </a:cubicBezTo>
                    <a:cubicBezTo>
                      <a:pt x="488" y="415"/>
                      <a:pt x="499" y="387"/>
                      <a:pt x="499" y="387"/>
                    </a:cubicBezTo>
                    <a:cubicBezTo>
                      <a:pt x="499" y="386"/>
                      <a:pt x="499" y="386"/>
                      <a:pt x="499" y="386"/>
                    </a:cubicBezTo>
                    <a:cubicBezTo>
                      <a:pt x="517" y="230"/>
                      <a:pt x="517" y="230"/>
                      <a:pt x="517" y="230"/>
                    </a:cubicBezTo>
                    <a:cubicBezTo>
                      <a:pt x="468" y="179"/>
                      <a:pt x="468" y="179"/>
                      <a:pt x="468" y="179"/>
                    </a:cubicBezTo>
                    <a:cubicBezTo>
                      <a:pt x="462" y="179"/>
                      <a:pt x="462" y="179"/>
                      <a:pt x="462" y="179"/>
                    </a:cubicBezTo>
                    <a:cubicBezTo>
                      <a:pt x="471" y="133"/>
                      <a:pt x="471" y="133"/>
                      <a:pt x="471" y="133"/>
                    </a:cubicBezTo>
                    <a:cubicBezTo>
                      <a:pt x="471" y="132"/>
                      <a:pt x="471" y="132"/>
                      <a:pt x="471" y="132"/>
                    </a:cubicBezTo>
                    <a:cubicBezTo>
                      <a:pt x="471" y="132"/>
                      <a:pt x="463" y="105"/>
                      <a:pt x="455" y="78"/>
                    </a:cubicBezTo>
                    <a:cubicBezTo>
                      <a:pt x="451" y="64"/>
                      <a:pt x="447" y="50"/>
                      <a:pt x="443" y="39"/>
                    </a:cubicBezTo>
                    <a:cubicBezTo>
                      <a:pt x="441" y="33"/>
                      <a:pt x="439" y="29"/>
                      <a:pt x="437" y="25"/>
                    </a:cubicBezTo>
                    <a:cubicBezTo>
                      <a:pt x="436" y="23"/>
                      <a:pt x="435" y="21"/>
                      <a:pt x="435" y="20"/>
                    </a:cubicBezTo>
                    <a:cubicBezTo>
                      <a:pt x="434" y="18"/>
                      <a:pt x="433" y="17"/>
                      <a:pt x="432" y="15"/>
                    </a:cubicBezTo>
                    <a:cubicBezTo>
                      <a:pt x="431" y="15"/>
                      <a:pt x="431" y="15"/>
                      <a:pt x="431" y="15"/>
                    </a:cubicBezTo>
                    <a:cubicBezTo>
                      <a:pt x="431" y="15"/>
                      <a:pt x="431" y="15"/>
                      <a:pt x="431" y="15"/>
                    </a:cubicBezTo>
                    <a:cubicBezTo>
                      <a:pt x="430" y="15"/>
                      <a:pt x="414" y="4"/>
                      <a:pt x="390" y="4"/>
                    </a:cubicBezTo>
                    <a:cubicBezTo>
                      <a:pt x="380" y="4"/>
                      <a:pt x="369" y="6"/>
                      <a:pt x="357" y="12"/>
                    </a:cubicBezTo>
                    <a:cubicBezTo>
                      <a:pt x="346" y="18"/>
                      <a:pt x="334" y="27"/>
                      <a:pt x="323" y="42"/>
                    </a:cubicBezTo>
                    <a:cubicBezTo>
                      <a:pt x="328" y="46"/>
                      <a:pt x="328" y="46"/>
                      <a:pt x="328" y="46"/>
                    </a:cubicBezTo>
                    <a:cubicBezTo>
                      <a:pt x="332" y="42"/>
                      <a:pt x="332" y="42"/>
                      <a:pt x="332" y="42"/>
                    </a:cubicBezTo>
                    <a:cubicBezTo>
                      <a:pt x="332" y="42"/>
                      <a:pt x="325" y="32"/>
                      <a:pt x="316" y="22"/>
                    </a:cubicBezTo>
                    <a:cubicBezTo>
                      <a:pt x="311" y="16"/>
                      <a:pt x="305" y="11"/>
                      <a:pt x="300" y="7"/>
                    </a:cubicBezTo>
                    <a:cubicBezTo>
                      <a:pt x="297" y="5"/>
                      <a:pt x="294" y="3"/>
                      <a:pt x="291" y="2"/>
                    </a:cubicBezTo>
                    <a:cubicBezTo>
                      <a:pt x="288" y="1"/>
                      <a:pt x="285" y="0"/>
                      <a:pt x="282" y="0"/>
                    </a:cubicBezTo>
                    <a:cubicBezTo>
                      <a:pt x="277" y="0"/>
                      <a:pt x="270" y="1"/>
                      <a:pt x="262" y="2"/>
                    </a:cubicBezTo>
                    <a:cubicBezTo>
                      <a:pt x="251" y="4"/>
                      <a:pt x="237" y="8"/>
                      <a:pt x="225" y="15"/>
                    </a:cubicBezTo>
                    <a:cubicBezTo>
                      <a:pt x="219" y="18"/>
                      <a:pt x="214" y="22"/>
                      <a:pt x="209" y="26"/>
                    </a:cubicBezTo>
                    <a:cubicBezTo>
                      <a:pt x="204" y="31"/>
                      <a:pt x="200" y="36"/>
                      <a:pt x="197" y="42"/>
                    </a:cubicBezTo>
                    <a:cubicBezTo>
                      <a:pt x="203" y="45"/>
                      <a:pt x="203" y="45"/>
                      <a:pt x="203" y="45"/>
                    </a:cubicBezTo>
                    <a:cubicBezTo>
                      <a:pt x="207" y="41"/>
                      <a:pt x="207" y="41"/>
                      <a:pt x="207" y="41"/>
                    </a:cubicBezTo>
                    <a:cubicBezTo>
                      <a:pt x="207" y="40"/>
                      <a:pt x="204" y="37"/>
                      <a:pt x="198" y="35"/>
                    </a:cubicBezTo>
                    <a:cubicBezTo>
                      <a:pt x="192" y="32"/>
                      <a:pt x="183" y="30"/>
                      <a:pt x="171" y="30"/>
                    </a:cubicBezTo>
                    <a:cubicBezTo>
                      <a:pt x="160" y="30"/>
                      <a:pt x="146" y="32"/>
                      <a:pt x="130" y="36"/>
                    </a:cubicBezTo>
                    <a:cubicBezTo>
                      <a:pt x="129" y="36"/>
                      <a:pt x="129" y="36"/>
                      <a:pt x="129" y="36"/>
                    </a:cubicBezTo>
                    <a:cubicBezTo>
                      <a:pt x="129" y="37"/>
                      <a:pt x="129" y="37"/>
                      <a:pt x="129" y="37"/>
                    </a:cubicBezTo>
                    <a:cubicBezTo>
                      <a:pt x="128" y="37"/>
                      <a:pt x="122" y="40"/>
                      <a:pt x="116" y="46"/>
                    </a:cubicBezTo>
                    <a:cubicBezTo>
                      <a:pt x="113" y="48"/>
                      <a:pt x="109" y="52"/>
                      <a:pt x="106" y="56"/>
                    </a:cubicBezTo>
                    <a:cubicBezTo>
                      <a:pt x="103" y="61"/>
                      <a:pt x="101" y="66"/>
                      <a:pt x="100" y="72"/>
                    </a:cubicBezTo>
                    <a:cubicBezTo>
                      <a:pt x="106" y="73"/>
                      <a:pt x="106" y="73"/>
                      <a:pt x="106" y="73"/>
                    </a:cubicBezTo>
                    <a:cubicBezTo>
                      <a:pt x="109" y="68"/>
                      <a:pt x="109" y="68"/>
                      <a:pt x="109" y="68"/>
                    </a:cubicBezTo>
                    <a:cubicBezTo>
                      <a:pt x="108" y="68"/>
                      <a:pt x="98" y="62"/>
                      <a:pt x="82" y="62"/>
                    </a:cubicBezTo>
                    <a:cubicBezTo>
                      <a:pt x="70" y="62"/>
                      <a:pt x="56" y="65"/>
                      <a:pt x="39" y="73"/>
                    </a:cubicBezTo>
                    <a:cubicBezTo>
                      <a:pt x="38" y="74"/>
                      <a:pt x="38" y="74"/>
                      <a:pt x="38" y="74"/>
                    </a:cubicBezTo>
                    <a:cubicBezTo>
                      <a:pt x="37" y="75"/>
                      <a:pt x="37" y="75"/>
                      <a:pt x="37" y="75"/>
                    </a:cubicBezTo>
                    <a:cubicBezTo>
                      <a:pt x="37" y="75"/>
                      <a:pt x="28" y="88"/>
                      <a:pt x="18" y="109"/>
                    </a:cubicBezTo>
                    <a:cubicBezTo>
                      <a:pt x="9" y="130"/>
                      <a:pt x="0" y="160"/>
                      <a:pt x="0" y="195"/>
                    </a:cubicBezTo>
                    <a:cubicBezTo>
                      <a:pt x="0" y="196"/>
                      <a:pt x="0" y="196"/>
                      <a:pt x="0" y="196"/>
                    </a:cubicBezTo>
                    <a:cubicBezTo>
                      <a:pt x="0" y="196"/>
                      <a:pt x="0" y="196"/>
                      <a:pt x="0" y="196"/>
                    </a:cubicBezTo>
                    <a:lnTo>
                      <a:pt x="6" y="195"/>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195" name="文本框 194"/>
            <p:cNvSpPr txBox="1"/>
            <p:nvPr/>
          </p:nvSpPr>
          <p:spPr>
            <a:xfrm>
              <a:off x="6855477" y="3783022"/>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latin typeface="汉仪意宋W"/>
                  <a:ea typeface="微软雅黑" panose="020B0503020204020204" charset="-122"/>
                  <a:sym typeface="汉仪意宋W"/>
                </a:rPr>
                <a:t>五一来历我知道</a:t>
              </a:r>
            </a:p>
          </p:txBody>
        </p:sp>
        <p:sp>
          <p:nvSpPr>
            <p:cNvPr id="196" name="文本框 195"/>
            <p:cNvSpPr txBox="1"/>
            <p:nvPr/>
          </p:nvSpPr>
          <p:spPr>
            <a:xfrm>
              <a:off x="5624401" y="4663183"/>
              <a:ext cx="563941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stStyle>
            <a:p>
              <a:r>
                <a:rPr lang="zh-CN" altLang="en-US" sz="2000" dirty="0">
                  <a:latin typeface="汉仪意宋W"/>
                  <a:ea typeface="微软雅黑" panose="020B0503020204020204" charset="-122"/>
                  <a:sym typeface="汉仪意宋W"/>
                </a:rPr>
                <a:t>五一节的意义在于劳动者通过斗争，争取到了自己的合法权益，是人类文明民主的历史性进步，这才是五一劳动节的精髓所在 </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wipe(down)">
                                      <p:cBhvr>
                                        <p:cTn id="11" dur="750"/>
                                        <p:tgtEl>
                                          <p:spTgt spid="14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1272" name="图片 1271"/>
          <p:cNvPicPr>
            <a:picLocks noChangeAspect="1"/>
          </p:cNvPicPr>
          <p:nvPr/>
        </p:nvPicPr>
        <p:blipFill>
          <a:blip r:embed="rId4"/>
          <a:srcRect/>
          <a:stretch>
            <a:fillRect/>
          </a:stretch>
        </p:blipFill>
        <p:spPr>
          <a:xfrm>
            <a:off x="0" y="-124175"/>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2" name="组合 1"/>
          <p:cNvGrpSpPr/>
          <p:nvPr/>
        </p:nvGrpSpPr>
        <p:grpSpPr>
          <a:xfrm>
            <a:off x="4356100" y="2262307"/>
            <a:ext cx="3788658" cy="2462093"/>
            <a:chOff x="4356100" y="2262307"/>
            <a:chExt cx="3788658" cy="2462093"/>
          </a:xfrm>
        </p:grpSpPr>
        <p:sp>
          <p:nvSpPr>
            <p:cNvPr id="1282" name="矩形 1281"/>
            <p:cNvSpPr/>
            <p:nvPr/>
          </p:nvSpPr>
          <p:spPr>
            <a:xfrm>
              <a:off x="4356100" y="2560320"/>
              <a:ext cx="3479800" cy="2164080"/>
            </a:xfrm>
            <a:prstGeom prst="rect">
              <a:avLst/>
            </a:pr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nvGrpSpPr>
            <p:cNvPr id="1279" name="组合 1278"/>
            <p:cNvGrpSpPr/>
            <p:nvPr/>
          </p:nvGrpSpPr>
          <p:grpSpPr>
            <a:xfrm rot="1638663">
              <a:off x="7299166" y="2262307"/>
              <a:ext cx="845592" cy="596026"/>
              <a:chOff x="5872163" y="3270250"/>
              <a:chExt cx="457200" cy="322263"/>
            </a:xfrm>
          </p:grpSpPr>
          <p:sp>
            <p:nvSpPr>
              <p:cNvPr id="128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128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sp>
          <p:nvSpPr>
            <p:cNvPr id="1283" name="文本框 1282"/>
            <p:cNvSpPr txBox="1"/>
            <p:nvPr/>
          </p:nvSpPr>
          <p:spPr>
            <a:xfrm>
              <a:off x="4516735" y="2794000"/>
              <a:ext cx="461665" cy="1696720"/>
            </a:xfrm>
            <a:prstGeom prst="rect">
              <a:avLst/>
            </a:prstGeom>
            <a:noFill/>
          </p:spPr>
          <p:txBody>
            <a:bodyPr vert="eaVert"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rPr>
                <a:t>Part Two</a:t>
              </a:r>
              <a:endParaRPr kumimoji="0" lang="zh-CN" altLang="en-US" sz="18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endParaRPr>
            </a:p>
          </p:txBody>
        </p:sp>
        <p:sp>
          <p:nvSpPr>
            <p:cNvPr id="1284" name="文本框 1283"/>
            <p:cNvSpPr txBox="1"/>
            <p:nvPr/>
          </p:nvSpPr>
          <p:spPr>
            <a:xfrm>
              <a:off x="4991258" y="2837941"/>
              <a:ext cx="2649062" cy="1638397"/>
            </a:xfrm>
            <a:prstGeom prst="rect">
              <a:avLst/>
            </a:prstGeom>
            <a:noFill/>
          </p:spPr>
          <p:txBody>
            <a:bodyPr wrap="square" rtlCol="0">
              <a:spAutoFit/>
            </a:bodyPr>
            <a:lstStyle>
              <a:defPPr>
                <a:defRPr lang="zh-CN"/>
              </a:defPPr>
              <a:lvl1pPr marR="0" lvl="0" indent="0" algn="dist" fontAlgn="auto">
                <a:lnSpc>
                  <a:spcPct val="130000"/>
                </a:lnSpc>
                <a:spcBef>
                  <a:spcPts val="0"/>
                </a:spcBef>
                <a:spcAft>
                  <a:spcPts val="0"/>
                </a:spcAft>
                <a:buClrTx/>
                <a:buSzTx/>
                <a:buFontTx/>
                <a:buNone/>
                <a:defRPr kumimoji="0" sz="4000" b="0" i="0" u="none" strike="noStrike" kern="0" cap="none" spc="0" normalizeH="0" baseline="0">
                  <a:ln>
                    <a:noFill/>
                  </a:ln>
                  <a:solidFill>
                    <a:sysClr val="windowText" lastClr="000000"/>
                  </a:solidFill>
                  <a:effectLst/>
                  <a:uLnTx/>
                  <a:uFillTx/>
                  <a:latin typeface="庞门正道标题体" panose="02010600030101010101" pitchFamily="2" charset="-122"/>
                  <a:ea typeface="庞门正道标题体" panose="02010600030101010101" pitchFamily="2" charset="-122"/>
                </a:defRPr>
              </a:lvl1pPr>
            </a:lstStyle>
            <a:p>
              <a:r>
                <a:rPr lang="zh-CN" altLang="en-US" dirty="0">
                  <a:latin typeface="汉仪意宋W"/>
                  <a:ea typeface="微软雅黑" panose="020B0503020204020204" charset="-122"/>
                  <a:sym typeface="汉仪意宋W"/>
                </a:rPr>
                <a:t>五一常识我了解</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272"/>
                                        </p:tgtEl>
                                        <p:attrNameLst>
                                          <p:attrName>style.visibility</p:attrName>
                                        </p:attrNameLst>
                                      </p:cBhvr>
                                      <p:to>
                                        <p:strVal val="visible"/>
                                      </p:to>
                                    </p:set>
                                    <p:animEffect transition="in" filter="randombar(vertical)">
                                      <p:cBhvr>
                                        <p:cTn id="7" dur="750"/>
                                        <p:tgtEl>
                                          <p:spTgt spid="127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五一常识我了解</a:t>
            </a:r>
          </a:p>
        </p:txBody>
      </p:sp>
      <p:grpSp>
        <p:nvGrpSpPr>
          <p:cNvPr id="40" name="组合 39"/>
          <p:cNvGrpSpPr/>
          <p:nvPr/>
        </p:nvGrpSpPr>
        <p:grpSpPr>
          <a:xfrm>
            <a:off x="-1268070" y="2049061"/>
            <a:ext cx="5941670" cy="4913086"/>
            <a:chOff x="1952625" y="3175"/>
            <a:chExt cx="8289925" cy="6854826"/>
          </a:xfrm>
        </p:grpSpPr>
        <p:sp>
          <p:nvSpPr>
            <p:cNvPr id="5" name="Oval 5"/>
            <p:cNvSpPr>
              <a:spLocks noChangeArrowheads="1"/>
            </p:cNvSpPr>
            <p:nvPr/>
          </p:nvSpPr>
          <p:spPr bwMode="auto">
            <a:xfrm>
              <a:off x="1952625" y="5859463"/>
              <a:ext cx="8289925" cy="998538"/>
            </a:xfrm>
            <a:prstGeom prst="ellipse">
              <a:avLst/>
            </a:pr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 name="Oval 6"/>
            <p:cNvSpPr>
              <a:spLocks noChangeArrowheads="1"/>
            </p:cNvSpPr>
            <p:nvPr/>
          </p:nvSpPr>
          <p:spPr bwMode="auto">
            <a:xfrm>
              <a:off x="5141913" y="3173413"/>
              <a:ext cx="1795463" cy="690563"/>
            </a:xfrm>
            <a:prstGeom prst="ellipse">
              <a:avLst/>
            </a:pr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 name="Freeform 7"/>
            <p:cNvSpPr/>
            <p:nvPr/>
          </p:nvSpPr>
          <p:spPr bwMode="auto">
            <a:xfrm>
              <a:off x="5305425" y="2908300"/>
              <a:ext cx="1497013" cy="1847850"/>
            </a:xfrm>
            <a:custGeom>
              <a:avLst/>
              <a:gdLst>
                <a:gd name="T0" fmla="*/ 845 w 943"/>
                <a:gd name="T1" fmla="*/ 0 h 1164"/>
                <a:gd name="T2" fmla="*/ 943 w 943"/>
                <a:gd name="T3" fmla="*/ 769 h 1164"/>
                <a:gd name="T4" fmla="*/ 0 w 943"/>
                <a:gd name="T5" fmla="*/ 1164 h 1164"/>
                <a:gd name="T6" fmla="*/ 55 w 943"/>
                <a:gd name="T7" fmla="*/ 0 h 1164"/>
                <a:gd name="T8" fmla="*/ 845 w 943"/>
                <a:gd name="T9" fmla="*/ 0 h 1164"/>
              </a:gdLst>
              <a:ahLst/>
              <a:cxnLst>
                <a:cxn ang="0">
                  <a:pos x="T0" y="T1"/>
                </a:cxn>
                <a:cxn ang="0">
                  <a:pos x="T2" y="T3"/>
                </a:cxn>
                <a:cxn ang="0">
                  <a:pos x="T4" y="T5"/>
                </a:cxn>
                <a:cxn ang="0">
                  <a:pos x="T6" y="T7"/>
                </a:cxn>
                <a:cxn ang="0">
                  <a:pos x="T8" y="T9"/>
                </a:cxn>
              </a:cxnLst>
              <a:rect l="0" t="0" r="r" b="b"/>
              <a:pathLst>
                <a:path w="943" h="1164">
                  <a:moveTo>
                    <a:pt x="845" y="0"/>
                  </a:moveTo>
                  <a:lnTo>
                    <a:pt x="943" y="769"/>
                  </a:lnTo>
                  <a:lnTo>
                    <a:pt x="0" y="1164"/>
                  </a:lnTo>
                  <a:lnTo>
                    <a:pt x="55" y="0"/>
                  </a:lnTo>
                  <a:lnTo>
                    <a:pt x="845" y="0"/>
                  </a:lnTo>
                  <a:close/>
                </a:path>
              </a:pathLst>
            </a:custGeom>
            <a:solidFill>
              <a:srgbClr val="E8A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8"/>
            <p:cNvSpPr/>
            <p:nvPr/>
          </p:nvSpPr>
          <p:spPr bwMode="auto">
            <a:xfrm>
              <a:off x="2439988" y="4387850"/>
              <a:ext cx="1752600" cy="2052638"/>
            </a:xfrm>
            <a:custGeom>
              <a:avLst/>
              <a:gdLst>
                <a:gd name="T0" fmla="*/ 335 w 496"/>
                <a:gd name="T1" fmla="*/ 580 h 580"/>
                <a:gd name="T2" fmla="*/ 353 w 496"/>
                <a:gd name="T3" fmla="*/ 544 h 580"/>
                <a:gd name="T4" fmla="*/ 491 w 496"/>
                <a:gd name="T5" fmla="*/ 246 h 580"/>
                <a:gd name="T6" fmla="*/ 394 w 496"/>
                <a:gd name="T7" fmla="*/ 123 h 580"/>
                <a:gd name="T8" fmla="*/ 307 w 496"/>
                <a:gd name="T9" fmla="*/ 22 h 580"/>
                <a:gd name="T10" fmla="*/ 239 w 496"/>
                <a:gd name="T11" fmla="*/ 13 h 580"/>
                <a:gd name="T12" fmla="*/ 219 w 496"/>
                <a:gd name="T13" fmla="*/ 37 h 580"/>
                <a:gd name="T14" fmla="*/ 63 w 496"/>
                <a:gd name="T15" fmla="*/ 423 h 580"/>
                <a:gd name="T16" fmla="*/ 0 w 496"/>
                <a:gd name="T17" fmla="*/ 580 h 580"/>
                <a:gd name="T18" fmla="*/ 335 w 496"/>
                <a:gd name="T19"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580">
                  <a:moveTo>
                    <a:pt x="335" y="580"/>
                  </a:moveTo>
                  <a:cubicBezTo>
                    <a:pt x="353" y="544"/>
                    <a:pt x="353" y="544"/>
                    <a:pt x="353" y="544"/>
                  </a:cubicBezTo>
                  <a:cubicBezTo>
                    <a:pt x="491" y="246"/>
                    <a:pt x="491" y="246"/>
                    <a:pt x="491" y="246"/>
                  </a:cubicBezTo>
                  <a:cubicBezTo>
                    <a:pt x="496" y="229"/>
                    <a:pt x="406" y="136"/>
                    <a:pt x="394" y="123"/>
                  </a:cubicBezTo>
                  <a:cubicBezTo>
                    <a:pt x="307" y="22"/>
                    <a:pt x="307" y="22"/>
                    <a:pt x="307" y="22"/>
                  </a:cubicBezTo>
                  <a:cubicBezTo>
                    <a:pt x="289" y="2"/>
                    <a:pt x="260" y="0"/>
                    <a:pt x="239" y="13"/>
                  </a:cubicBezTo>
                  <a:cubicBezTo>
                    <a:pt x="231" y="18"/>
                    <a:pt x="223" y="26"/>
                    <a:pt x="219" y="37"/>
                  </a:cubicBezTo>
                  <a:cubicBezTo>
                    <a:pt x="63" y="423"/>
                    <a:pt x="63" y="423"/>
                    <a:pt x="63" y="423"/>
                  </a:cubicBezTo>
                  <a:cubicBezTo>
                    <a:pt x="0" y="580"/>
                    <a:pt x="0" y="580"/>
                    <a:pt x="0" y="580"/>
                  </a:cubicBezTo>
                  <a:lnTo>
                    <a:pt x="335" y="580"/>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9"/>
            <p:cNvSpPr/>
            <p:nvPr/>
          </p:nvSpPr>
          <p:spPr bwMode="auto">
            <a:xfrm>
              <a:off x="7826375" y="4391025"/>
              <a:ext cx="1749425" cy="2049463"/>
            </a:xfrm>
            <a:custGeom>
              <a:avLst/>
              <a:gdLst>
                <a:gd name="T0" fmla="*/ 495 w 495"/>
                <a:gd name="T1" fmla="*/ 579 h 579"/>
                <a:gd name="T2" fmla="*/ 161 w 495"/>
                <a:gd name="T3" fmla="*/ 579 h 579"/>
                <a:gd name="T4" fmla="*/ 149 w 495"/>
                <a:gd name="T5" fmla="*/ 557 h 579"/>
                <a:gd name="T6" fmla="*/ 142 w 495"/>
                <a:gd name="T7" fmla="*/ 543 h 579"/>
                <a:gd name="T8" fmla="*/ 98 w 495"/>
                <a:gd name="T9" fmla="*/ 449 h 579"/>
                <a:gd name="T10" fmla="*/ 98 w 495"/>
                <a:gd name="T11" fmla="*/ 448 h 579"/>
                <a:gd name="T12" fmla="*/ 98 w 495"/>
                <a:gd name="T13" fmla="*/ 447 h 579"/>
                <a:gd name="T14" fmla="*/ 90 w 495"/>
                <a:gd name="T15" fmla="*/ 430 h 579"/>
                <a:gd name="T16" fmla="*/ 90 w 495"/>
                <a:gd name="T17" fmla="*/ 430 h 579"/>
                <a:gd name="T18" fmla="*/ 89 w 495"/>
                <a:gd name="T19" fmla="*/ 428 h 579"/>
                <a:gd name="T20" fmla="*/ 39 w 495"/>
                <a:gd name="T21" fmla="*/ 321 h 579"/>
                <a:gd name="T22" fmla="*/ 4 w 495"/>
                <a:gd name="T23" fmla="*/ 245 h 579"/>
                <a:gd name="T24" fmla="*/ 102 w 495"/>
                <a:gd name="T25" fmla="*/ 122 h 579"/>
                <a:gd name="T26" fmla="*/ 114 w 495"/>
                <a:gd name="T27" fmla="*/ 107 h 579"/>
                <a:gd name="T28" fmla="*/ 189 w 495"/>
                <a:gd name="T29" fmla="*/ 22 h 579"/>
                <a:gd name="T30" fmla="*/ 193 w 495"/>
                <a:gd name="T31" fmla="*/ 18 h 579"/>
                <a:gd name="T32" fmla="*/ 193 w 495"/>
                <a:gd name="T33" fmla="*/ 18 h 579"/>
                <a:gd name="T34" fmla="*/ 256 w 495"/>
                <a:gd name="T35" fmla="*/ 12 h 579"/>
                <a:gd name="T36" fmla="*/ 276 w 495"/>
                <a:gd name="T37" fmla="*/ 36 h 579"/>
                <a:gd name="T38" fmla="*/ 430 w 495"/>
                <a:gd name="T39" fmla="*/ 417 h 579"/>
                <a:gd name="T40" fmla="*/ 432 w 495"/>
                <a:gd name="T41" fmla="*/ 422 h 579"/>
                <a:gd name="T42" fmla="*/ 495 w 495"/>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5" h="579">
                  <a:moveTo>
                    <a:pt x="495" y="579"/>
                  </a:moveTo>
                  <a:cubicBezTo>
                    <a:pt x="161" y="579"/>
                    <a:pt x="161" y="579"/>
                    <a:pt x="161" y="579"/>
                  </a:cubicBezTo>
                  <a:cubicBezTo>
                    <a:pt x="149" y="557"/>
                    <a:pt x="149" y="557"/>
                    <a:pt x="149" y="557"/>
                  </a:cubicBezTo>
                  <a:cubicBezTo>
                    <a:pt x="142" y="543"/>
                    <a:pt x="142" y="543"/>
                    <a:pt x="142" y="543"/>
                  </a:cubicBezTo>
                  <a:cubicBezTo>
                    <a:pt x="98" y="449"/>
                    <a:pt x="98" y="449"/>
                    <a:pt x="98" y="449"/>
                  </a:cubicBezTo>
                  <a:cubicBezTo>
                    <a:pt x="98" y="448"/>
                    <a:pt x="98" y="448"/>
                    <a:pt x="98" y="448"/>
                  </a:cubicBezTo>
                  <a:cubicBezTo>
                    <a:pt x="98" y="447"/>
                    <a:pt x="98" y="447"/>
                    <a:pt x="98" y="447"/>
                  </a:cubicBezTo>
                  <a:cubicBezTo>
                    <a:pt x="90" y="430"/>
                    <a:pt x="90" y="430"/>
                    <a:pt x="90" y="430"/>
                  </a:cubicBezTo>
                  <a:cubicBezTo>
                    <a:pt x="90" y="430"/>
                    <a:pt x="90" y="430"/>
                    <a:pt x="90" y="430"/>
                  </a:cubicBezTo>
                  <a:cubicBezTo>
                    <a:pt x="89" y="428"/>
                    <a:pt x="89" y="428"/>
                    <a:pt x="89" y="428"/>
                  </a:cubicBezTo>
                  <a:cubicBezTo>
                    <a:pt x="39" y="321"/>
                    <a:pt x="39" y="321"/>
                    <a:pt x="39" y="321"/>
                  </a:cubicBezTo>
                  <a:cubicBezTo>
                    <a:pt x="4" y="245"/>
                    <a:pt x="4" y="245"/>
                    <a:pt x="4" y="245"/>
                  </a:cubicBezTo>
                  <a:cubicBezTo>
                    <a:pt x="0" y="228"/>
                    <a:pt x="90" y="135"/>
                    <a:pt x="102" y="122"/>
                  </a:cubicBezTo>
                  <a:cubicBezTo>
                    <a:pt x="114" y="107"/>
                    <a:pt x="114" y="107"/>
                    <a:pt x="114" y="107"/>
                  </a:cubicBezTo>
                  <a:cubicBezTo>
                    <a:pt x="189" y="22"/>
                    <a:pt x="189" y="22"/>
                    <a:pt x="189" y="22"/>
                  </a:cubicBezTo>
                  <a:cubicBezTo>
                    <a:pt x="193" y="18"/>
                    <a:pt x="193" y="18"/>
                    <a:pt x="193" y="18"/>
                  </a:cubicBezTo>
                  <a:cubicBezTo>
                    <a:pt x="193" y="18"/>
                    <a:pt x="193" y="18"/>
                    <a:pt x="193" y="18"/>
                  </a:cubicBezTo>
                  <a:cubicBezTo>
                    <a:pt x="211" y="0"/>
                    <a:pt x="237" y="0"/>
                    <a:pt x="256" y="12"/>
                  </a:cubicBezTo>
                  <a:cubicBezTo>
                    <a:pt x="265" y="17"/>
                    <a:pt x="272" y="25"/>
                    <a:pt x="276" y="36"/>
                  </a:cubicBezTo>
                  <a:cubicBezTo>
                    <a:pt x="430" y="417"/>
                    <a:pt x="430" y="417"/>
                    <a:pt x="430" y="417"/>
                  </a:cubicBezTo>
                  <a:cubicBezTo>
                    <a:pt x="432" y="422"/>
                    <a:pt x="432" y="422"/>
                    <a:pt x="432" y="422"/>
                  </a:cubicBezTo>
                  <a:lnTo>
                    <a:pt x="495" y="579"/>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10"/>
            <p:cNvSpPr/>
            <p:nvPr/>
          </p:nvSpPr>
          <p:spPr bwMode="auto">
            <a:xfrm>
              <a:off x="2673350" y="3365500"/>
              <a:ext cx="6732588" cy="3074988"/>
            </a:xfrm>
            <a:custGeom>
              <a:avLst/>
              <a:gdLst>
                <a:gd name="T0" fmla="*/ 1906 w 1906"/>
                <a:gd name="T1" fmla="*/ 698 h 869"/>
                <a:gd name="T2" fmla="*/ 1889 w 1906"/>
                <a:gd name="T3" fmla="*/ 707 h 869"/>
                <a:gd name="T4" fmla="*/ 1608 w 1906"/>
                <a:gd name="T5" fmla="*/ 847 h 869"/>
                <a:gd name="T6" fmla="*/ 1596 w 1906"/>
                <a:gd name="T7" fmla="*/ 853 h 869"/>
                <a:gd name="T8" fmla="*/ 1557 w 1906"/>
                <a:gd name="T9" fmla="*/ 739 h 869"/>
                <a:gd name="T10" fmla="*/ 1557 w 1906"/>
                <a:gd name="T11" fmla="*/ 738 h 869"/>
                <a:gd name="T12" fmla="*/ 1557 w 1906"/>
                <a:gd name="T13" fmla="*/ 737 h 869"/>
                <a:gd name="T14" fmla="*/ 1549 w 1906"/>
                <a:gd name="T15" fmla="*/ 716 h 869"/>
                <a:gd name="T16" fmla="*/ 1548 w 1906"/>
                <a:gd name="T17" fmla="*/ 718 h 869"/>
                <a:gd name="T18" fmla="*/ 1537 w 1906"/>
                <a:gd name="T19" fmla="*/ 764 h 869"/>
                <a:gd name="T20" fmla="*/ 1513 w 1906"/>
                <a:gd name="T21" fmla="*/ 869 h 869"/>
                <a:gd name="T22" fmla="*/ 387 w 1906"/>
                <a:gd name="T23" fmla="*/ 869 h 869"/>
                <a:gd name="T24" fmla="*/ 357 w 1906"/>
                <a:gd name="T25" fmla="*/ 746 h 869"/>
                <a:gd name="T26" fmla="*/ 356 w 1906"/>
                <a:gd name="T27" fmla="*/ 741 h 869"/>
                <a:gd name="T28" fmla="*/ 355 w 1906"/>
                <a:gd name="T29" fmla="*/ 739 h 869"/>
                <a:gd name="T30" fmla="*/ 350 w 1906"/>
                <a:gd name="T31" fmla="*/ 726 h 869"/>
                <a:gd name="T32" fmla="*/ 301 w 1906"/>
                <a:gd name="T33" fmla="*/ 849 h 869"/>
                <a:gd name="T34" fmla="*/ 288 w 1906"/>
                <a:gd name="T35" fmla="*/ 833 h 869"/>
                <a:gd name="T36" fmla="*/ 288 w 1906"/>
                <a:gd name="T37" fmla="*/ 833 h 869"/>
                <a:gd name="T38" fmla="*/ 0 w 1906"/>
                <a:gd name="T39" fmla="*/ 660 h 869"/>
                <a:gd name="T40" fmla="*/ 208 w 1906"/>
                <a:gd name="T41" fmla="*/ 185 h 869"/>
                <a:gd name="T42" fmla="*/ 265 w 1906"/>
                <a:gd name="T43" fmla="*/ 108 h 869"/>
                <a:gd name="T44" fmla="*/ 321 w 1906"/>
                <a:gd name="T45" fmla="*/ 79 h 869"/>
                <a:gd name="T46" fmla="*/ 456 w 1906"/>
                <a:gd name="T47" fmla="*/ 52 h 869"/>
                <a:gd name="T48" fmla="*/ 703 w 1906"/>
                <a:gd name="T49" fmla="*/ 3 h 869"/>
                <a:gd name="T50" fmla="*/ 727 w 1906"/>
                <a:gd name="T51" fmla="*/ 0 h 869"/>
                <a:gd name="T52" fmla="*/ 810 w 1906"/>
                <a:gd name="T53" fmla="*/ 77 h 869"/>
                <a:gd name="T54" fmla="*/ 1103 w 1906"/>
                <a:gd name="T55" fmla="*/ 69 h 869"/>
                <a:gd name="T56" fmla="*/ 1182 w 1906"/>
                <a:gd name="T57" fmla="*/ 2 h 869"/>
                <a:gd name="T58" fmla="*/ 1423 w 1906"/>
                <a:gd name="T59" fmla="*/ 50 h 869"/>
                <a:gd name="T60" fmla="*/ 1591 w 1906"/>
                <a:gd name="T61" fmla="*/ 86 h 869"/>
                <a:gd name="T62" fmla="*/ 1598 w 1906"/>
                <a:gd name="T63" fmla="*/ 89 h 869"/>
                <a:gd name="T64" fmla="*/ 1679 w 1906"/>
                <a:gd name="T65" fmla="*/ 185 h 869"/>
                <a:gd name="T66" fmla="*/ 1906 w 1906"/>
                <a:gd name="T67" fmla="*/ 69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869">
                  <a:moveTo>
                    <a:pt x="1906" y="698"/>
                  </a:moveTo>
                  <a:cubicBezTo>
                    <a:pt x="1889" y="707"/>
                    <a:pt x="1889" y="707"/>
                    <a:pt x="1889" y="707"/>
                  </a:cubicBezTo>
                  <a:cubicBezTo>
                    <a:pt x="1608" y="847"/>
                    <a:pt x="1608" y="847"/>
                    <a:pt x="1608" y="847"/>
                  </a:cubicBezTo>
                  <a:cubicBezTo>
                    <a:pt x="1596" y="853"/>
                    <a:pt x="1596" y="853"/>
                    <a:pt x="1596" y="853"/>
                  </a:cubicBezTo>
                  <a:cubicBezTo>
                    <a:pt x="1596" y="853"/>
                    <a:pt x="1571" y="778"/>
                    <a:pt x="1557" y="739"/>
                  </a:cubicBezTo>
                  <a:cubicBezTo>
                    <a:pt x="1557" y="738"/>
                    <a:pt x="1557" y="738"/>
                    <a:pt x="1557" y="738"/>
                  </a:cubicBezTo>
                  <a:cubicBezTo>
                    <a:pt x="1557" y="737"/>
                    <a:pt x="1557" y="737"/>
                    <a:pt x="1557" y="737"/>
                  </a:cubicBezTo>
                  <a:cubicBezTo>
                    <a:pt x="1552" y="725"/>
                    <a:pt x="1549" y="716"/>
                    <a:pt x="1549" y="716"/>
                  </a:cubicBezTo>
                  <a:cubicBezTo>
                    <a:pt x="1548" y="718"/>
                    <a:pt x="1548" y="718"/>
                    <a:pt x="1548" y="718"/>
                  </a:cubicBezTo>
                  <a:cubicBezTo>
                    <a:pt x="1544" y="734"/>
                    <a:pt x="1540" y="749"/>
                    <a:pt x="1537" y="764"/>
                  </a:cubicBezTo>
                  <a:cubicBezTo>
                    <a:pt x="1528" y="801"/>
                    <a:pt x="1520" y="835"/>
                    <a:pt x="1513" y="869"/>
                  </a:cubicBezTo>
                  <a:cubicBezTo>
                    <a:pt x="387" y="869"/>
                    <a:pt x="387" y="869"/>
                    <a:pt x="387" y="869"/>
                  </a:cubicBezTo>
                  <a:cubicBezTo>
                    <a:pt x="379" y="831"/>
                    <a:pt x="369" y="790"/>
                    <a:pt x="357" y="746"/>
                  </a:cubicBezTo>
                  <a:cubicBezTo>
                    <a:pt x="356" y="741"/>
                    <a:pt x="356" y="741"/>
                    <a:pt x="356" y="741"/>
                  </a:cubicBezTo>
                  <a:cubicBezTo>
                    <a:pt x="355" y="739"/>
                    <a:pt x="355" y="739"/>
                    <a:pt x="355" y="739"/>
                  </a:cubicBezTo>
                  <a:cubicBezTo>
                    <a:pt x="353" y="735"/>
                    <a:pt x="354" y="741"/>
                    <a:pt x="350" y="726"/>
                  </a:cubicBezTo>
                  <a:cubicBezTo>
                    <a:pt x="301" y="849"/>
                    <a:pt x="301" y="849"/>
                    <a:pt x="301" y="849"/>
                  </a:cubicBezTo>
                  <a:cubicBezTo>
                    <a:pt x="288" y="833"/>
                    <a:pt x="288" y="833"/>
                    <a:pt x="288" y="833"/>
                  </a:cubicBezTo>
                  <a:cubicBezTo>
                    <a:pt x="288" y="833"/>
                    <a:pt x="288" y="833"/>
                    <a:pt x="288" y="833"/>
                  </a:cubicBezTo>
                  <a:cubicBezTo>
                    <a:pt x="0" y="660"/>
                    <a:pt x="0" y="660"/>
                    <a:pt x="0" y="660"/>
                  </a:cubicBezTo>
                  <a:cubicBezTo>
                    <a:pt x="208" y="185"/>
                    <a:pt x="208" y="185"/>
                    <a:pt x="208" y="185"/>
                  </a:cubicBezTo>
                  <a:cubicBezTo>
                    <a:pt x="212" y="175"/>
                    <a:pt x="257" y="115"/>
                    <a:pt x="265" y="108"/>
                  </a:cubicBezTo>
                  <a:cubicBezTo>
                    <a:pt x="280" y="95"/>
                    <a:pt x="299" y="84"/>
                    <a:pt x="321" y="79"/>
                  </a:cubicBezTo>
                  <a:cubicBezTo>
                    <a:pt x="456" y="52"/>
                    <a:pt x="456" y="52"/>
                    <a:pt x="456" y="52"/>
                  </a:cubicBezTo>
                  <a:cubicBezTo>
                    <a:pt x="703" y="3"/>
                    <a:pt x="703" y="3"/>
                    <a:pt x="703" y="3"/>
                  </a:cubicBezTo>
                  <a:cubicBezTo>
                    <a:pt x="713" y="1"/>
                    <a:pt x="716" y="0"/>
                    <a:pt x="727" y="0"/>
                  </a:cubicBezTo>
                  <a:cubicBezTo>
                    <a:pt x="810" y="77"/>
                    <a:pt x="810" y="77"/>
                    <a:pt x="810" y="77"/>
                  </a:cubicBezTo>
                  <a:cubicBezTo>
                    <a:pt x="891" y="146"/>
                    <a:pt x="1026" y="143"/>
                    <a:pt x="1103" y="69"/>
                  </a:cubicBezTo>
                  <a:cubicBezTo>
                    <a:pt x="1182" y="2"/>
                    <a:pt x="1182" y="2"/>
                    <a:pt x="1182" y="2"/>
                  </a:cubicBezTo>
                  <a:cubicBezTo>
                    <a:pt x="1225" y="2"/>
                    <a:pt x="1370" y="40"/>
                    <a:pt x="1423" y="50"/>
                  </a:cubicBezTo>
                  <a:cubicBezTo>
                    <a:pt x="1510" y="68"/>
                    <a:pt x="1588" y="85"/>
                    <a:pt x="1591" y="86"/>
                  </a:cubicBezTo>
                  <a:cubicBezTo>
                    <a:pt x="1598" y="89"/>
                    <a:pt x="1598" y="89"/>
                    <a:pt x="1598" y="89"/>
                  </a:cubicBezTo>
                  <a:cubicBezTo>
                    <a:pt x="1629" y="104"/>
                    <a:pt x="1666" y="153"/>
                    <a:pt x="1679" y="185"/>
                  </a:cubicBezTo>
                  <a:lnTo>
                    <a:pt x="1906" y="698"/>
                  </a:ln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11"/>
            <p:cNvSpPr/>
            <p:nvPr/>
          </p:nvSpPr>
          <p:spPr bwMode="auto">
            <a:xfrm>
              <a:off x="3694113" y="3517900"/>
              <a:ext cx="4468813" cy="2922588"/>
            </a:xfrm>
            <a:custGeom>
              <a:avLst/>
              <a:gdLst>
                <a:gd name="T0" fmla="*/ 1188 w 1265"/>
                <a:gd name="T1" fmla="*/ 826 h 826"/>
                <a:gd name="T2" fmla="*/ 112 w 1265"/>
                <a:gd name="T3" fmla="*/ 826 h 826"/>
                <a:gd name="T4" fmla="*/ 0 w 1265"/>
                <a:gd name="T5" fmla="*/ 48 h 826"/>
                <a:gd name="T6" fmla="*/ 32 w 1265"/>
                <a:gd name="T7" fmla="*/ 36 h 826"/>
                <a:gd name="T8" fmla="*/ 167 w 1265"/>
                <a:gd name="T9" fmla="*/ 9 h 826"/>
                <a:gd name="T10" fmla="*/ 187 w 1265"/>
                <a:gd name="T11" fmla="*/ 5 h 826"/>
                <a:gd name="T12" fmla="*/ 308 w 1265"/>
                <a:gd name="T13" fmla="*/ 403 h 826"/>
                <a:gd name="T14" fmla="*/ 995 w 1265"/>
                <a:gd name="T15" fmla="*/ 401 h 826"/>
                <a:gd name="T16" fmla="*/ 1096 w 1265"/>
                <a:gd name="T17" fmla="*/ 0 h 826"/>
                <a:gd name="T18" fmla="*/ 1134 w 1265"/>
                <a:gd name="T19" fmla="*/ 7 h 826"/>
                <a:gd name="T20" fmla="*/ 1265 w 1265"/>
                <a:gd name="T21" fmla="*/ 35 h 826"/>
                <a:gd name="T22" fmla="*/ 1247 w 1265"/>
                <a:gd name="T23" fmla="*/ 405 h 826"/>
                <a:gd name="T24" fmla="*/ 1188 w 1265"/>
                <a:gd name="T25" fmla="*/ 826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5" h="826">
                  <a:moveTo>
                    <a:pt x="1188" y="826"/>
                  </a:moveTo>
                  <a:cubicBezTo>
                    <a:pt x="112" y="826"/>
                    <a:pt x="112" y="826"/>
                    <a:pt x="112" y="826"/>
                  </a:cubicBezTo>
                  <a:cubicBezTo>
                    <a:pt x="0" y="48"/>
                    <a:pt x="0" y="48"/>
                    <a:pt x="0" y="48"/>
                  </a:cubicBezTo>
                  <a:cubicBezTo>
                    <a:pt x="10" y="43"/>
                    <a:pt x="21" y="39"/>
                    <a:pt x="32" y="36"/>
                  </a:cubicBezTo>
                  <a:cubicBezTo>
                    <a:pt x="167" y="9"/>
                    <a:pt x="167" y="9"/>
                    <a:pt x="167" y="9"/>
                  </a:cubicBezTo>
                  <a:cubicBezTo>
                    <a:pt x="187" y="5"/>
                    <a:pt x="187" y="5"/>
                    <a:pt x="187" y="5"/>
                  </a:cubicBezTo>
                  <a:cubicBezTo>
                    <a:pt x="308" y="403"/>
                    <a:pt x="308" y="403"/>
                    <a:pt x="308" y="403"/>
                  </a:cubicBezTo>
                  <a:cubicBezTo>
                    <a:pt x="995" y="401"/>
                    <a:pt x="995" y="401"/>
                    <a:pt x="995" y="401"/>
                  </a:cubicBezTo>
                  <a:cubicBezTo>
                    <a:pt x="1096" y="0"/>
                    <a:pt x="1096" y="0"/>
                    <a:pt x="1096" y="0"/>
                  </a:cubicBezTo>
                  <a:cubicBezTo>
                    <a:pt x="1134" y="7"/>
                    <a:pt x="1134" y="7"/>
                    <a:pt x="1134" y="7"/>
                  </a:cubicBezTo>
                  <a:cubicBezTo>
                    <a:pt x="1185" y="18"/>
                    <a:pt x="1233" y="28"/>
                    <a:pt x="1265" y="35"/>
                  </a:cubicBezTo>
                  <a:cubicBezTo>
                    <a:pt x="1247" y="405"/>
                    <a:pt x="1247" y="405"/>
                    <a:pt x="1247" y="405"/>
                  </a:cubicBezTo>
                  <a:lnTo>
                    <a:pt x="1188" y="826"/>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2"/>
            <p:cNvSpPr/>
            <p:nvPr/>
          </p:nvSpPr>
          <p:spPr bwMode="auto">
            <a:xfrm>
              <a:off x="7742238" y="4949825"/>
              <a:ext cx="398463" cy="1490663"/>
            </a:xfrm>
            <a:custGeom>
              <a:avLst/>
              <a:gdLst>
                <a:gd name="T0" fmla="*/ 113 w 113"/>
                <a:gd name="T1" fmla="*/ 268 h 421"/>
                <a:gd name="T2" fmla="*/ 112 w 113"/>
                <a:gd name="T3" fmla="*/ 270 h 421"/>
                <a:gd name="T4" fmla="*/ 101 w 113"/>
                <a:gd name="T5" fmla="*/ 316 h 421"/>
                <a:gd name="T6" fmla="*/ 77 w 113"/>
                <a:gd name="T7" fmla="*/ 421 h 421"/>
                <a:gd name="T8" fmla="*/ 0 w 113"/>
                <a:gd name="T9" fmla="*/ 421 h 421"/>
                <a:gd name="T10" fmla="*/ 63 w 113"/>
                <a:gd name="T11" fmla="*/ 163 h 421"/>
                <a:gd name="T12" fmla="*/ 101 w 113"/>
                <a:gd name="T13" fmla="*/ 0 h 421"/>
                <a:gd name="T14" fmla="*/ 113 w 113"/>
                <a:gd name="T15" fmla="*/ 268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421">
                  <a:moveTo>
                    <a:pt x="113" y="268"/>
                  </a:moveTo>
                  <a:cubicBezTo>
                    <a:pt x="112" y="270"/>
                    <a:pt x="112" y="270"/>
                    <a:pt x="112" y="270"/>
                  </a:cubicBezTo>
                  <a:cubicBezTo>
                    <a:pt x="109" y="286"/>
                    <a:pt x="104" y="301"/>
                    <a:pt x="101" y="316"/>
                  </a:cubicBezTo>
                  <a:cubicBezTo>
                    <a:pt x="92" y="353"/>
                    <a:pt x="85" y="387"/>
                    <a:pt x="77" y="421"/>
                  </a:cubicBezTo>
                  <a:cubicBezTo>
                    <a:pt x="0" y="421"/>
                    <a:pt x="0" y="421"/>
                    <a:pt x="0" y="421"/>
                  </a:cubicBezTo>
                  <a:cubicBezTo>
                    <a:pt x="19" y="348"/>
                    <a:pt x="43" y="248"/>
                    <a:pt x="63" y="163"/>
                  </a:cubicBezTo>
                  <a:cubicBezTo>
                    <a:pt x="85" y="73"/>
                    <a:pt x="101" y="0"/>
                    <a:pt x="101" y="0"/>
                  </a:cubicBezTo>
                  <a:lnTo>
                    <a:pt x="113" y="268"/>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3"/>
            <p:cNvSpPr/>
            <p:nvPr/>
          </p:nvSpPr>
          <p:spPr bwMode="auto">
            <a:xfrm>
              <a:off x="5233988" y="273050"/>
              <a:ext cx="1698625" cy="1711325"/>
            </a:xfrm>
            <a:custGeom>
              <a:avLst/>
              <a:gdLst>
                <a:gd name="T0" fmla="*/ 68 w 481"/>
                <a:gd name="T1" fmla="*/ 76 h 484"/>
                <a:gd name="T2" fmla="*/ 0 w 481"/>
                <a:gd name="T3" fmla="*/ 225 h 484"/>
                <a:gd name="T4" fmla="*/ 47 w 481"/>
                <a:gd name="T5" fmla="*/ 352 h 484"/>
                <a:gd name="T6" fmla="*/ 378 w 481"/>
                <a:gd name="T7" fmla="*/ 484 h 484"/>
                <a:gd name="T8" fmla="*/ 480 w 481"/>
                <a:gd name="T9" fmla="*/ 402 h 484"/>
                <a:gd name="T10" fmla="*/ 481 w 481"/>
                <a:gd name="T11" fmla="*/ 162 h 484"/>
                <a:gd name="T12" fmla="*/ 452 w 481"/>
                <a:gd name="T13" fmla="*/ 149 h 484"/>
                <a:gd name="T14" fmla="*/ 423 w 481"/>
                <a:gd name="T15" fmla="*/ 50 h 484"/>
                <a:gd name="T16" fmla="*/ 200 w 481"/>
                <a:gd name="T17" fmla="*/ 0 h 484"/>
                <a:gd name="T18" fmla="*/ 68 w 481"/>
                <a:gd name="T19" fmla="*/ 7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484">
                  <a:moveTo>
                    <a:pt x="68" y="76"/>
                  </a:moveTo>
                  <a:cubicBezTo>
                    <a:pt x="0" y="225"/>
                    <a:pt x="0" y="225"/>
                    <a:pt x="0" y="225"/>
                  </a:cubicBezTo>
                  <a:cubicBezTo>
                    <a:pt x="0" y="275"/>
                    <a:pt x="18" y="320"/>
                    <a:pt x="47" y="352"/>
                  </a:cubicBezTo>
                  <a:cubicBezTo>
                    <a:pt x="378" y="484"/>
                    <a:pt x="378" y="484"/>
                    <a:pt x="378" y="484"/>
                  </a:cubicBezTo>
                  <a:cubicBezTo>
                    <a:pt x="480" y="402"/>
                    <a:pt x="480" y="402"/>
                    <a:pt x="480" y="402"/>
                  </a:cubicBezTo>
                  <a:cubicBezTo>
                    <a:pt x="481" y="162"/>
                    <a:pt x="481" y="162"/>
                    <a:pt x="481" y="162"/>
                  </a:cubicBezTo>
                  <a:cubicBezTo>
                    <a:pt x="452" y="149"/>
                    <a:pt x="452" y="149"/>
                    <a:pt x="452" y="149"/>
                  </a:cubicBezTo>
                  <a:cubicBezTo>
                    <a:pt x="423" y="50"/>
                    <a:pt x="423" y="50"/>
                    <a:pt x="423" y="50"/>
                  </a:cubicBezTo>
                  <a:cubicBezTo>
                    <a:pt x="200" y="0"/>
                    <a:pt x="200" y="0"/>
                    <a:pt x="200" y="0"/>
                  </a:cubicBezTo>
                  <a:lnTo>
                    <a:pt x="68"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Oval 14"/>
            <p:cNvSpPr>
              <a:spLocks noChangeArrowheads="1"/>
            </p:cNvSpPr>
            <p:nvPr/>
          </p:nvSpPr>
          <p:spPr bwMode="auto">
            <a:xfrm>
              <a:off x="4948238" y="1263650"/>
              <a:ext cx="2327275" cy="417513"/>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5"/>
            <p:cNvSpPr/>
            <p:nvPr/>
          </p:nvSpPr>
          <p:spPr bwMode="auto">
            <a:xfrm>
              <a:off x="4852988" y="739775"/>
              <a:ext cx="2401888" cy="2686050"/>
            </a:xfrm>
            <a:custGeom>
              <a:avLst/>
              <a:gdLst>
                <a:gd name="T0" fmla="*/ 663 w 680"/>
                <a:gd name="T1" fmla="*/ 282 h 759"/>
                <a:gd name="T2" fmla="*/ 624 w 680"/>
                <a:gd name="T3" fmla="*/ 286 h 759"/>
                <a:gd name="T4" fmla="*/ 528 w 680"/>
                <a:gd name="T5" fmla="*/ 0 h 759"/>
                <a:gd name="T6" fmla="*/ 340 w 680"/>
                <a:gd name="T7" fmla="*/ 0 h 759"/>
                <a:gd name="T8" fmla="*/ 152 w 680"/>
                <a:gd name="T9" fmla="*/ 0 h 759"/>
                <a:gd name="T10" fmla="*/ 55 w 680"/>
                <a:gd name="T11" fmla="*/ 284 h 759"/>
                <a:gd name="T12" fmla="*/ 17 w 680"/>
                <a:gd name="T13" fmla="*/ 282 h 759"/>
                <a:gd name="T14" fmla="*/ 32 w 680"/>
                <a:gd name="T15" fmla="*/ 447 h 759"/>
                <a:gd name="T16" fmla="*/ 80 w 680"/>
                <a:gd name="T17" fmla="*/ 473 h 759"/>
                <a:gd name="T18" fmla="*/ 118 w 680"/>
                <a:gd name="T19" fmla="*/ 584 h 759"/>
                <a:gd name="T20" fmla="*/ 339 w 680"/>
                <a:gd name="T21" fmla="*/ 759 h 759"/>
                <a:gd name="T22" fmla="*/ 560 w 680"/>
                <a:gd name="T23" fmla="*/ 584 h 759"/>
                <a:gd name="T24" fmla="*/ 599 w 680"/>
                <a:gd name="T25" fmla="*/ 472 h 759"/>
                <a:gd name="T26" fmla="*/ 648 w 680"/>
                <a:gd name="T27" fmla="*/ 447 h 759"/>
                <a:gd name="T28" fmla="*/ 663 w 680"/>
                <a:gd name="T29" fmla="*/ 282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 h="759">
                  <a:moveTo>
                    <a:pt x="663" y="282"/>
                  </a:moveTo>
                  <a:cubicBezTo>
                    <a:pt x="653" y="257"/>
                    <a:pt x="637" y="270"/>
                    <a:pt x="624" y="286"/>
                  </a:cubicBezTo>
                  <a:cubicBezTo>
                    <a:pt x="628" y="96"/>
                    <a:pt x="528" y="0"/>
                    <a:pt x="528" y="0"/>
                  </a:cubicBezTo>
                  <a:cubicBezTo>
                    <a:pt x="340" y="0"/>
                    <a:pt x="340" y="0"/>
                    <a:pt x="340" y="0"/>
                  </a:cubicBezTo>
                  <a:cubicBezTo>
                    <a:pt x="152" y="0"/>
                    <a:pt x="152" y="0"/>
                    <a:pt x="152" y="0"/>
                  </a:cubicBezTo>
                  <a:cubicBezTo>
                    <a:pt x="152" y="0"/>
                    <a:pt x="51" y="96"/>
                    <a:pt x="55" y="284"/>
                  </a:cubicBezTo>
                  <a:cubicBezTo>
                    <a:pt x="42" y="269"/>
                    <a:pt x="26" y="258"/>
                    <a:pt x="17" y="282"/>
                  </a:cubicBezTo>
                  <a:cubicBezTo>
                    <a:pt x="0" y="325"/>
                    <a:pt x="40" y="386"/>
                    <a:pt x="32" y="447"/>
                  </a:cubicBezTo>
                  <a:cubicBezTo>
                    <a:pt x="27" y="488"/>
                    <a:pt x="60" y="484"/>
                    <a:pt x="80" y="473"/>
                  </a:cubicBezTo>
                  <a:cubicBezTo>
                    <a:pt x="88" y="504"/>
                    <a:pt x="100" y="541"/>
                    <a:pt x="118" y="584"/>
                  </a:cubicBezTo>
                  <a:cubicBezTo>
                    <a:pt x="157" y="675"/>
                    <a:pt x="270" y="759"/>
                    <a:pt x="339" y="759"/>
                  </a:cubicBezTo>
                  <a:cubicBezTo>
                    <a:pt x="408" y="759"/>
                    <a:pt x="520" y="675"/>
                    <a:pt x="560" y="584"/>
                  </a:cubicBezTo>
                  <a:cubicBezTo>
                    <a:pt x="579" y="542"/>
                    <a:pt x="591" y="508"/>
                    <a:pt x="599" y="472"/>
                  </a:cubicBezTo>
                  <a:cubicBezTo>
                    <a:pt x="619" y="484"/>
                    <a:pt x="653" y="489"/>
                    <a:pt x="648" y="447"/>
                  </a:cubicBezTo>
                  <a:cubicBezTo>
                    <a:pt x="640" y="386"/>
                    <a:pt x="680" y="325"/>
                    <a:pt x="663" y="282"/>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16"/>
            <p:cNvSpPr/>
            <p:nvPr/>
          </p:nvSpPr>
          <p:spPr bwMode="auto">
            <a:xfrm>
              <a:off x="6226175" y="676275"/>
              <a:ext cx="911225" cy="1828800"/>
            </a:xfrm>
            <a:custGeom>
              <a:avLst/>
              <a:gdLst>
                <a:gd name="T0" fmla="*/ 172 w 258"/>
                <a:gd name="T1" fmla="*/ 475 h 517"/>
                <a:gd name="T2" fmla="*/ 0 w 258"/>
                <a:gd name="T3" fmla="*/ 30 h 517"/>
                <a:gd name="T4" fmla="*/ 61 w 258"/>
                <a:gd name="T5" fmla="*/ 0 h 517"/>
                <a:gd name="T6" fmla="*/ 258 w 258"/>
                <a:gd name="T7" fmla="*/ 315 h 517"/>
                <a:gd name="T8" fmla="*/ 210 w 258"/>
                <a:gd name="T9" fmla="*/ 517 h 517"/>
                <a:gd name="T10" fmla="*/ 210 w 258"/>
                <a:gd name="T11" fmla="*/ 517 h 517"/>
                <a:gd name="T12" fmla="*/ 172 w 258"/>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8" h="517">
                  <a:moveTo>
                    <a:pt x="172" y="475"/>
                  </a:moveTo>
                  <a:cubicBezTo>
                    <a:pt x="188" y="341"/>
                    <a:pt x="201" y="118"/>
                    <a:pt x="0" y="30"/>
                  </a:cubicBezTo>
                  <a:cubicBezTo>
                    <a:pt x="61" y="0"/>
                    <a:pt x="61" y="0"/>
                    <a:pt x="61" y="0"/>
                  </a:cubicBezTo>
                  <a:cubicBezTo>
                    <a:pt x="61" y="0"/>
                    <a:pt x="242" y="37"/>
                    <a:pt x="258" y="315"/>
                  </a:cubicBezTo>
                  <a:cubicBezTo>
                    <a:pt x="210" y="517"/>
                    <a:pt x="210" y="517"/>
                    <a:pt x="210" y="517"/>
                  </a:cubicBezTo>
                  <a:cubicBezTo>
                    <a:pt x="210" y="517"/>
                    <a:pt x="210" y="517"/>
                    <a:pt x="210" y="517"/>
                  </a:cubicBezTo>
                  <a:cubicBezTo>
                    <a:pt x="187" y="517"/>
                    <a:pt x="170" y="498"/>
                    <a:pt x="172"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7"/>
            <p:cNvSpPr/>
            <p:nvPr/>
          </p:nvSpPr>
          <p:spPr bwMode="auto">
            <a:xfrm>
              <a:off x="5026025" y="676275"/>
              <a:ext cx="914400" cy="1828800"/>
            </a:xfrm>
            <a:custGeom>
              <a:avLst/>
              <a:gdLst>
                <a:gd name="T0" fmla="*/ 86 w 259"/>
                <a:gd name="T1" fmla="*/ 475 h 517"/>
                <a:gd name="T2" fmla="*/ 259 w 259"/>
                <a:gd name="T3" fmla="*/ 30 h 517"/>
                <a:gd name="T4" fmla="*/ 197 w 259"/>
                <a:gd name="T5" fmla="*/ 0 h 517"/>
                <a:gd name="T6" fmla="*/ 0 w 259"/>
                <a:gd name="T7" fmla="*/ 315 h 517"/>
                <a:gd name="T8" fmla="*/ 49 w 259"/>
                <a:gd name="T9" fmla="*/ 517 h 517"/>
                <a:gd name="T10" fmla="*/ 49 w 259"/>
                <a:gd name="T11" fmla="*/ 517 h 517"/>
                <a:gd name="T12" fmla="*/ 86 w 259"/>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9" h="517">
                  <a:moveTo>
                    <a:pt x="86" y="475"/>
                  </a:moveTo>
                  <a:cubicBezTo>
                    <a:pt x="70" y="341"/>
                    <a:pt x="57" y="118"/>
                    <a:pt x="259" y="30"/>
                  </a:cubicBezTo>
                  <a:cubicBezTo>
                    <a:pt x="197" y="0"/>
                    <a:pt x="197" y="0"/>
                    <a:pt x="197" y="0"/>
                  </a:cubicBezTo>
                  <a:cubicBezTo>
                    <a:pt x="197" y="0"/>
                    <a:pt x="17" y="37"/>
                    <a:pt x="0" y="315"/>
                  </a:cubicBezTo>
                  <a:cubicBezTo>
                    <a:pt x="49" y="517"/>
                    <a:pt x="49" y="517"/>
                    <a:pt x="49" y="517"/>
                  </a:cubicBezTo>
                  <a:cubicBezTo>
                    <a:pt x="49" y="517"/>
                    <a:pt x="49" y="517"/>
                    <a:pt x="49" y="517"/>
                  </a:cubicBezTo>
                  <a:cubicBezTo>
                    <a:pt x="71" y="517"/>
                    <a:pt x="89" y="498"/>
                    <a:pt x="86"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8"/>
            <p:cNvSpPr/>
            <p:nvPr/>
          </p:nvSpPr>
          <p:spPr bwMode="auto">
            <a:xfrm>
              <a:off x="5046663" y="204788"/>
              <a:ext cx="2127250" cy="1165225"/>
            </a:xfrm>
            <a:custGeom>
              <a:avLst/>
              <a:gdLst>
                <a:gd name="T0" fmla="*/ 602 w 602"/>
                <a:gd name="T1" fmla="*/ 329 h 329"/>
                <a:gd name="T2" fmla="*/ 601 w 602"/>
                <a:gd name="T3" fmla="*/ 322 h 329"/>
                <a:gd name="T4" fmla="*/ 583 w 602"/>
                <a:gd name="T5" fmla="*/ 242 h 329"/>
                <a:gd name="T6" fmla="*/ 303 w 602"/>
                <a:gd name="T7" fmla="*/ 0 h 329"/>
                <a:gd name="T8" fmla="*/ 23 w 602"/>
                <a:gd name="T9" fmla="*/ 242 h 329"/>
                <a:gd name="T10" fmla="*/ 0 w 602"/>
                <a:gd name="T11" fmla="*/ 329 h 329"/>
                <a:gd name="T12" fmla="*/ 602 w 602"/>
                <a:gd name="T13" fmla="*/ 329 h 329"/>
              </a:gdLst>
              <a:ahLst/>
              <a:cxnLst>
                <a:cxn ang="0">
                  <a:pos x="T0" y="T1"/>
                </a:cxn>
                <a:cxn ang="0">
                  <a:pos x="T2" y="T3"/>
                </a:cxn>
                <a:cxn ang="0">
                  <a:pos x="T4" y="T5"/>
                </a:cxn>
                <a:cxn ang="0">
                  <a:pos x="T6" y="T7"/>
                </a:cxn>
                <a:cxn ang="0">
                  <a:pos x="T8" y="T9"/>
                </a:cxn>
                <a:cxn ang="0">
                  <a:pos x="T10" y="T11"/>
                </a:cxn>
                <a:cxn ang="0">
                  <a:pos x="T12" y="T13"/>
                </a:cxn>
              </a:cxnLst>
              <a:rect l="0" t="0" r="r" b="b"/>
              <a:pathLst>
                <a:path w="602" h="329">
                  <a:moveTo>
                    <a:pt x="602" y="329"/>
                  </a:moveTo>
                  <a:cubicBezTo>
                    <a:pt x="602" y="327"/>
                    <a:pt x="601" y="325"/>
                    <a:pt x="601" y="322"/>
                  </a:cubicBezTo>
                  <a:cubicBezTo>
                    <a:pt x="596" y="306"/>
                    <a:pt x="583" y="259"/>
                    <a:pt x="583" y="242"/>
                  </a:cubicBezTo>
                  <a:cubicBezTo>
                    <a:pt x="583" y="108"/>
                    <a:pt x="457" y="0"/>
                    <a:pt x="303" y="0"/>
                  </a:cubicBezTo>
                  <a:cubicBezTo>
                    <a:pt x="149" y="0"/>
                    <a:pt x="23" y="108"/>
                    <a:pt x="23" y="242"/>
                  </a:cubicBezTo>
                  <a:cubicBezTo>
                    <a:pt x="23" y="258"/>
                    <a:pt x="10" y="303"/>
                    <a:pt x="0" y="329"/>
                  </a:cubicBezTo>
                  <a:lnTo>
                    <a:pt x="602" y="329"/>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Oval 19"/>
            <p:cNvSpPr>
              <a:spLocks noChangeArrowheads="1"/>
            </p:cNvSpPr>
            <p:nvPr/>
          </p:nvSpPr>
          <p:spPr bwMode="auto">
            <a:xfrm>
              <a:off x="5848350" y="3175"/>
              <a:ext cx="509588" cy="512763"/>
            </a:xfrm>
            <a:prstGeom prst="ellipse">
              <a:avLst/>
            </a:prstGeom>
            <a:solidFill>
              <a:srgbClr val="FFC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20"/>
            <p:cNvSpPr/>
            <p:nvPr/>
          </p:nvSpPr>
          <p:spPr bwMode="auto">
            <a:xfrm>
              <a:off x="5534025" y="239713"/>
              <a:ext cx="307975" cy="900113"/>
            </a:xfrm>
            <a:custGeom>
              <a:avLst/>
              <a:gdLst>
                <a:gd name="T0" fmla="*/ 0 w 87"/>
                <a:gd name="T1" fmla="*/ 36 h 254"/>
                <a:gd name="T2" fmla="*/ 84 w 87"/>
                <a:gd name="T3" fmla="*/ 0 h 254"/>
                <a:gd name="T4" fmla="*/ 87 w 87"/>
                <a:gd name="T5" fmla="*/ 16 h 254"/>
                <a:gd name="T6" fmla="*/ 87 w 87"/>
                <a:gd name="T7" fmla="*/ 211 h 254"/>
                <a:gd name="T8" fmla="*/ 44 w 87"/>
                <a:gd name="T9" fmla="*/ 254 h 254"/>
                <a:gd name="T10" fmla="*/ 0 w 87"/>
                <a:gd name="T11" fmla="*/ 211 h 254"/>
                <a:gd name="T12" fmla="*/ 0 w 87"/>
                <a:gd name="T13" fmla="*/ 36 h 254"/>
              </a:gdLst>
              <a:ahLst/>
              <a:cxnLst>
                <a:cxn ang="0">
                  <a:pos x="T0" y="T1"/>
                </a:cxn>
                <a:cxn ang="0">
                  <a:pos x="T2" y="T3"/>
                </a:cxn>
                <a:cxn ang="0">
                  <a:pos x="T4" y="T5"/>
                </a:cxn>
                <a:cxn ang="0">
                  <a:pos x="T6" y="T7"/>
                </a:cxn>
                <a:cxn ang="0">
                  <a:pos x="T8" y="T9"/>
                </a:cxn>
                <a:cxn ang="0">
                  <a:pos x="T10" y="T11"/>
                </a:cxn>
                <a:cxn ang="0">
                  <a:pos x="T12" y="T13"/>
                </a:cxn>
              </a:cxnLst>
              <a:rect l="0" t="0" r="r" b="b"/>
              <a:pathLst>
                <a:path w="87" h="254">
                  <a:moveTo>
                    <a:pt x="0" y="36"/>
                  </a:moveTo>
                  <a:cubicBezTo>
                    <a:pt x="25" y="21"/>
                    <a:pt x="54" y="8"/>
                    <a:pt x="84" y="0"/>
                  </a:cubicBezTo>
                  <a:cubicBezTo>
                    <a:pt x="86" y="5"/>
                    <a:pt x="87" y="11"/>
                    <a:pt x="87" y="16"/>
                  </a:cubicBezTo>
                  <a:cubicBezTo>
                    <a:pt x="87" y="211"/>
                    <a:pt x="87" y="211"/>
                    <a:pt x="87" y="211"/>
                  </a:cubicBezTo>
                  <a:cubicBezTo>
                    <a:pt x="87" y="235"/>
                    <a:pt x="68" y="254"/>
                    <a:pt x="44" y="254"/>
                  </a:cubicBezTo>
                  <a:cubicBezTo>
                    <a:pt x="19" y="254"/>
                    <a:pt x="0" y="235"/>
                    <a:pt x="0" y="211"/>
                  </a:cubicBezTo>
                  <a:lnTo>
                    <a:pt x="0" y="36"/>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21"/>
            <p:cNvSpPr/>
            <p:nvPr/>
          </p:nvSpPr>
          <p:spPr bwMode="auto">
            <a:xfrm>
              <a:off x="6364288" y="233363"/>
              <a:ext cx="303213" cy="906463"/>
            </a:xfrm>
            <a:custGeom>
              <a:avLst/>
              <a:gdLst>
                <a:gd name="T0" fmla="*/ 3 w 86"/>
                <a:gd name="T1" fmla="*/ 0 h 256"/>
                <a:gd name="T2" fmla="*/ 86 w 86"/>
                <a:gd name="T3" fmla="*/ 34 h 256"/>
                <a:gd name="T4" fmla="*/ 86 w 86"/>
                <a:gd name="T5" fmla="*/ 213 h 256"/>
                <a:gd name="T6" fmla="*/ 43 w 86"/>
                <a:gd name="T7" fmla="*/ 256 h 256"/>
                <a:gd name="T8" fmla="*/ 0 w 86"/>
                <a:gd name="T9" fmla="*/ 213 h 256"/>
                <a:gd name="T10" fmla="*/ 0 w 86"/>
                <a:gd name="T11" fmla="*/ 18 h 256"/>
                <a:gd name="T12" fmla="*/ 3 w 86"/>
                <a:gd name="T13" fmla="*/ 0 h 256"/>
              </a:gdLst>
              <a:ahLst/>
              <a:cxnLst>
                <a:cxn ang="0">
                  <a:pos x="T0" y="T1"/>
                </a:cxn>
                <a:cxn ang="0">
                  <a:pos x="T2" y="T3"/>
                </a:cxn>
                <a:cxn ang="0">
                  <a:pos x="T4" y="T5"/>
                </a:cxn>
                <a:cxn ang="0">
                  <a:pos x="T6" y="T7"/>
                </a:cxn>
                <a:cxn ang="0">
                  <a:pos x="T8" y="T9"/>
                </a:cxn>
                <a:cxn ang="0">
                  <a:pos x="T10" y="T11"/>
                </a:cxn>
                <a:cxn ang="0">
                  <a:pos x="T12" y="T13"/>
                </a:cxn>
              </a:cxnLst>
              <a:rect l="0" t="0" r="r" b="b"/>
              <a:pathLst>
                <a:path w="86" h="256">
                  <a:moveTo>
                    <a:pt x="3" y="0"/>
                  </a:moveTo>
                  <a:cubicBezTo>
                    <a:pt x="33" y="7"/>
                    <a:pt x="61" y="19"/>
                    <a:pt x="86" y="34"/>
                  </a:cubicBezTo>
                  <a:cubicBezTo>
                    <a:pt x="86" y="213"/>
                    <a:pt x="86" y="213"/>
                    <a:pt x="86" y="213"/>
                  </a:cubicBezTo>
                  <a:cubicBezTo>
                    <a:pt x="86" y="237"/>
                    <a:pt x="67" y="256"/>
                    <a:pt x="43" y="256"/>
                  </a:cubicBezTo>
                  <a:cubicBezTo>
                    <a:pt x="19" y="256"/>
                    <a:pt x="0" y="237"/>
                    <a:pt x="0" y="213"/>
                  </a:cubicBezTo>
                  <a:cubicBezTo>
                    <a:pt x="0" y="18"/>
                    <a:pt x="0" y="18"/>
                    <a:pt x="0" y="18"/>
                  </a:cubicBezTo>
                  <a:cubicBezTo>
                    <a:pt x="0" y="11"/>
                    <a:pt x="1" y="6"/>
                    <a:pt x="3" y="0"/>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2"/>
            <p:cNvSpPr/>
            <p:nvPr/>
          </p:nvSpPr>
          <p:spPr bwMode="auto">
            <a:xfrm>
              <a:off x="4902200" y="1263650"/>
              <a:ext cx="2419350" cy="242888"/>
            </a:xfrm>
            <a:custGeom>
              <a:avLst/>
              <a:gdLst>
                <a:gd name="T0" fmla="*/ 685 w 685"/>
                <a:gd name="T1" fmla="*/ 34 h 69"/>
                <a:gd name="T2" fmla="*/ 660 w 685"/>
                <a:gd name="T3" fmla="*/ 69 h 69"/>
                <a:gd name="T4" fmla="*/ 24 w 685"/>
                <a:gd name="T5" fmla="*/ 69 h 69"/>
                <a:gd name="T6" fmla="*/ 0 w 685"/>
                <a:gd name="T7" fmla="*/ 34 h 69"/>
                <a:gd name="T8" fmla="*/ 24 w 685"/>
                <a:gd name="T9" fmla="*/ 0 h 69"/>
                <a:gd name="T10" fmla="*/ 661 w 685"/>
                <a:gd name="T11" fmla="*/ 0 h 69"/>
                <a:gd name="T12" fmla="*/ 685 w 685"/>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685" h="69">
                  <a:moveTo>
                    <a:pt x="685" y="34"/>
                  </a:moveTo>
                  <a:cubicBezTo>
                    <a:pt x="685" y="54"/>
                    <a:pt x="674" y="69"/>
                    <a:pt x="660" y="69"/>
                  </a:cubicBezTo>
                  <a:cubicBezTo>
                    <a:pt x="24" y="69"/>
                    <a:pt x="24" y="69"/>
                    <a:pt x="24" y="69"/>
                  </a:cubicBezTo>
                  <a:cubicBezTo>
                    <a:pt x="10" y="69"/>
                    <a:pt x="0" y="54"/>
                    <a:pt x="0" y="34"/>
                  </a:cubicBezTo>
                  <a:cubicBezTo>
                    <a:pt x="0" y="15"/>
                    <a:pt x="10" y="0"/>
                    <a:pt x="24" y="0"/>
                  </a:cubicBezTo>
                  <a:cubicBezTo>
                    <a:pt x="661" y="0"/>
                    <a:pt x="661" y="0"/>
                    <a:pt x="661" y="0"/>
                  </a:cubicBezTo>
                  <a:cubicBezTo>
                    <a:pt x="674" y="0"/>
                    <a:pt x="685" y="15"/>
                    <a:pt x="685" y="34"/>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Rectangle 23"/>
            <p:cNvSpPr>
              <a:spLocks noChangeArrowheads="1"/>
            </p:cNvSpPr>
            <p:nvPr/>
          </p:nvSpPr>
          <p:spPr bwMode="auto">
            <a:xfrm>
              <a:off x="4781550" y="5435600"/>
              <a:ext cx="1014413" cy="134938"/>
            </a:xfrm>
            <a:prstGeom prst="rect">
              <a:avLst/>
            </a:prstGeom>
            <a:solidFill>
              <a:srgbClr val="BA8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Rectangle 24"/>
            <p:cNvSpPr>
              <a:spLocks noChangeArrowheads="1"/>
            </p:cNvSpPr>
            <p:nvPr/>
          </p:nvSpPr>
          <p:spPr bwMode="auto">
            <a:xfrm>
              <a:off x="6194425" y="4940300"/>
              <a:ext cx="1017588" cy="630238"/>
            </a:xfrm>
            <a:prstGeom prst="rect">
              <a:avLst/>
            </a:prstGeom>
            <a:solidFill>
              <a:srgbClr val="DFE0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25"/>
            <p:cNvSpPr/>
            <p:nvPr/>
          </p:nvSpPr>
          <p:spPr bwMode="auto">
            <a:xfrm>
              <a:off x="6516688" y="4840288"/>
              <a:ext cx="401638" cy="138113"/>
            </a:xfrm>
            <a:custGeom>
              <a:avLst/>
              <a:gdLst>
                <a:gd name="T0" fmla="*/ 103 w 114"/>
                <a:gd name="T1" fmla="*/ 39 h 39"/>
                <a:gd name="T2" fmla="*/ 11 w 114"/>
                <a:gd name="T3" fmla="*/ 39 h 39"/>
                <a:gd name="T4" fmla="*/ 0 w 114"/>
                <a:gd name="T5" fmla="*/ 28 h 39"/>
                <a:gd name="T6" fmla="*/ 0 w 114"/>
                <a:gd name="T7" fmla="*/ 10 h 39"/>
                <a:gd name="T8" fmla="*/ 11 w 114"/>
                <a:gd name="T9" fmla="*/ 0 h 39"/>
                <a:gd name="T10" fmla="*/ 103 w 114"/>
                <a:gd name="T11" fmla="*/ 0 h 39"/>
                <a:gd name="T12" fmla="*/ 114 w 114"/>
                <a:gd name="T13" fmla="*/ 10 h 39"/>
                <a:gd name="T14" fmla="*/ 114 w 114"/>
                <a:gd name="T15" fmla="*/ 28 h 39"/>
                <a:gd name="T16" fmla="*/ 103 w 11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9">
                  <a:moveTo>
                    <a:pt x="103" y="39"/>
                  </a:moveTo>
                  <a:cubicBezTo>
                    <a:pt x="11" y="39"/>
                    <a:pt x="11" y="39"/>
                    <a:pt x="11" y="39"/>
                  </a:cubicBezTo>
                  <a:cubicBezTo>
                    <a:pt x="5" y="39"/>
                    <a:pt x="0" y="34"/>
                    <a:pt x="0" y="28"/>
                  </a:cubicBezTo>
                  <a:cubicBezTo>
                    <a:pt x="0" y="10"/>
                    <a:pt x="0" y="10"/>
                    <a:pt x="0" y="10"/>
                  </a:cubicBezTo>
                  <a:cubicBezTo>
                    <a:pt x="0" y="4"/>
                    <a:pt x="5" y="0"/>
                    <a:pt x="11" y="0"/>
                  </a:cubicBezTo>
                  <a:cubicBezTo>
                    <a:pt x="103" y="0"/>
                    <a:pt x="103" y="0"/>
                    <a:pt x="103" y="0"/>
                  </a:cubicBezTo>
                  <a:cubicBezTo>
                    <a:pt x="109" y="0"/>
                    <a:pt x="114" y="4"/>
                    <a:pt x="114" y="10"/>
                  </a:cubicBezTo>
                  <a:cubicBezTo>
                    <a:pt x="114" y="28"/>
                    <a:pt x="114" y="28"/>
                    <a:pt x="114" y="28"/>
                  </a:cubicBezTo>
                  <a:cubicBezTo>
                    <a:pt x="114" y="34"/>
                    <a:pt x="109" y="39"/>
                    <a:pt x="103" y="39"/>
                  </a:cubicBezTo>
                  <a:close/>
                </a:path>
              </a:pathLst>
            </a:custGeom>
            <a:solidFill>
              <a:srgbClr val="36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Rectangle 26"/>
            <p:cNvSpPr>
              <a:spLocks noChangeArrowheads="1"/>
            </p:cNvSpPr>
            <p:nvPr/>
          </p:nvSpPr>
          <p:spPr bwMode="auto">
            <a:xfrm>
              <a:off x="6735763" y="5084763"/>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Rectangle 27"/>
            <p:cNvSpPr>
              <a:spLocks noChangeArrowheads="1"/>
            </p:cNvSpPr>
            <p:nvPr/>
          </p:nvSpPr>
          <p:spPr bwMode="auto">
            <a:xfrm>
              <a:off x="6735763" y="5202238"/>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Rectangle 28"/>
            <p:cNvSpPr>
              <a:spLocks noChangeArrowheads="1"/>
            </p:cNvSpPr>
            <p:nvPr/>
          </p:nvSpPr>
          <p:spPr bwMode="auto">
            <a:xfrm>
              <a:off x="6735763" y="5318125"/>
              <a:ext cx="430213" cy="4603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Rectangle 29"/>
            <p:cNvSpPr>
              <a:spLocks noChangeArrowheads="1"/>
            </p:cNvSpPr>
            <p:nvPr/>
          </p:nvSpPr>
          <p:spPr bwMode="auto">
            <a:xfrm>
              <a:off x="6403975" y="5318125"/>
              <a:ext cx="141288" cy="123825"/>
            </a:xfrm>
            <a:prstGeom prst="rect">
              <a:avLst/>
            </a:prstGeom>
            <a:solidFill>
              <a:srgbClr val="E8A9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Freeform 30"/>
            <p:cNvSpPr/>
            <p:nvPr/>
          </p:nvSpPr>
          <p:spPr bwMode="auto">
            <a:xfrm>
              <a:off x="6545263" y="5165725"/>
              <a:ext cx="49213" cy="74613"/>
            </a:xfrm>
            <a:custGeom>
              <a:avLst/>
              <a:gdLst>
                <a:gd name="T0" fmla="*/ 4 w 14"/>
                <a:gd name="T1" fmla="*/ 20 h 21"/>
                <a:gd name="T2" fmla="*/ 4 w 14"/>
                <a:gd name="T3" fmla="*/ 20 h 21"/>
                <a:gd name="T4" fmla="*/ 11 w 14"/>
                <a:gd name="T5" fmla="*/ 17 h 21"/>
                <a:gd name="T6" fmla="*/ 13 w 14"/>
                <a:gd name="T7" fmla="*/ 8 h 21"/>
                <a:gd name="T8" fmla="*/ 9 w 14"/>
                <a:gd name="T9" fmla="*/ 1 h 21"/>
                <a:gd name="T10" fmla="*/ 3 w 14"/>
                <a:gd name="T11" fmla="*/ 5 h 21"/>
                <a:gd name="T12" fmla="*/ 1 w 14"/>
                <a:gd name="T13" fmla="*/ 14 h 21"/>
                <a:gd name="T14" fmla="*/ 4 w 14"/>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1">
                  <a:moveTo>
                    <a:pt x="4" y="20"/>
                  </a:moveTo>
                  <a:cubicBezTo>
                    <a:pt x="4" y="20"/>
                    <a:pt x="4" y="20"/>
                    <a:pt x="4" y="20"/>
                  </a:cubicBezTo>
                  <a:cubicBezTo>
                    <a:pt x="7" y="21"/>
                    <a:pt x="10" y="20"/>
                    <a:pt x="11" y="17"/>
                  </a:cubicBezTo>
                  <a:cubicBezTo>
                    <a:pt x="13" y="8"/>
                    <a:pt x="13" y="8"/>
                    <a:pt x="13" y="8"/>
                  </a:cubicBezTo>
                  <a:cubicBezTo>
                    <a:pt x="14" y="5"/>
                    <a:pt x="12" y="2"/>
                    <a:pt x="9" y="1"/>
                  </a:cubicBezTo>
                  <a:cubicBezTo>
                    <a:pt x="6" y="0"/>
                    <a:pt x="4" y="2"/>
                    <a:pt x="3" y="5"/>
                  </a:cubicBezTo>
                  <a:cubicBezTo>
                    <a:pt x="1" y="14"/>
                    <a:pt x="1" y="14"/>
                    <a:pt x="1" y="14"/>
                  </a:cubicBezTo>
                  <a:cubicBezTo>
                    <a:pt x="0" y="17"/>
                    <a:pt x="2" y="20"/>
                    <a:pt x="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Freeform 31"/>
            <p:cNvSpPr/>
            <p:nvPr/>
          </p:nvSpPr>
          <p:spPr bwMode="auto">
            <a:xfrm>
              <a:off x="6361113" y="5081588"/>
              <a:ext cx="211138" cy="296863"/>
            </a:xfrm>
            <a:custGeom>
              <a:avLst/>
              <a:gdLst>
                <a:gd name="T0" fmla="*/ 57 w 60"/>
                <a:gd name="T1" fmla="*/ 20 h 84"/>
                <a:gd name="T2" fmla="*/ 60 w 60"/>
                <a:gd name="T3" fmla="*/ 49 h 84"/>
                <a:gd name="T4" fmla="*/ 59 w 60"/>
                <a:gd name="T5" fmla="*/ 56 h 84"/>
                <a:gd name="T6" fmla="*/ 56 w 60"/>
                <a:gd name="T7" fmla="*/ 64 h 84"/>
                <a:gd name="T8" fmla="*/ 52 w 60"/>
                <a:gd name="T9" fmla="*/ 68 h 84"/>
                <a:gd name="T10" fmla="*/ 42 w 60"/>
                <a:gd name="T11" fmla="*/ 81 h 84"/>
                <a:gd name="T12" fmla="*/ 32 w 60"/>
                <a:gd name="T13" fmla="*/ 84 h 84"/>
                <a:gd name="T14" fmla="*/ 26 w 60"/>
                <a:gd name="T15" fmla="*/ 82 h 84"/>
                <a:gd name="T16" fmla="*/ 14 w 60"/>
                <a:gd name="T17" fmla="*/ 71 h 84"/>
                <a:gd name="T18" fmla="*/ 9 w 60"/>
                <a:gd name="T19" fmla="*/ 68 h 84"/>
                <a:gd name="T20" fmla="*/ 5 w 60"/>
                <a:gd name="T21" fmla="*/ 60 h 84"/>
                <a:gd name="T22" fmla="*/ 3 w 60"/>
                <a:gd name="T23" fmla="*/ 54 h 84"/>
                <a:gd name="T24" fmla="*/ 1 w 60"/>
                <a:gd name="T25" fmla="*/ 24 h 84"/>
                <a:gd name="T26" fmla="*/ 15 w 60"/>
                <a:gd name="T27" fmla="*/ 2 h 84"/>
                <a:gd name="T28" fmla="*/ 39 w 60"/>
                <a:gd name="T29" fmla="*/ 0 h 84"/>
                <a:gd name="T30" fmla="*/ 57 w 60"/>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84">
                  <a:moveTo>
                    <a:pt x="57" y="20"/>
                  </a:moveTo>
                  <a:cubicBezTo>
                    <a:pt x="60" y="49"/>
                    <a:pt x="60" y="49"/>
                    <a:pt x="60" y="49"/>
                  </a:cubicBezTo>
                  <a:cubicBezTo>
                    <a:pt x="60" y="51"/>
                    <a:pt x="60" y="54"/>
                    <a:pt x="59" y="56"/>
                  </a:cubicBezTo>
                  <a:cubicBezTo>
                    <a:pt x="58" y="59"/>
                    <a:pt x="57" y="62"/>
                    <a:pt x="56" y="64"/>
                  </a:cubicBezTo>
                  <a:cubicBezTo>
                    <a:pt x="52" y="68"/>
                    <a:pt x="52" y="68"/>
                    <a:pt x="52" y="68"/>
                  </a:cubicBezTo>
                  <a:cubicBezTo>
                    <a:pt x="42" y="81"/>
                    <a:pt x="42" y="81"/>
                    <a:pt x="42" y="81"/>
                  </a:cubicBezTo>
                  <a:cubicBezTo>
                    <a:pt x="40" y="83"/>
                    <a:pt x="36"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9" y="0"/>
                    <a:pt x="39" y="0"/>
                    <a:pt x="39" y="0"/>
                  </a:cubicBezTo>
                  <a:cubicBezTo>
                    <a:pt x="48" y="0"/>
                    <a:pt x="56" y="8"/>
                    <a:pt x="57" y="20"/>
                  </a:cubicBezTo>
                  <a:close/>
                </a:path>
              </a:pathLst>
            </a:custGeom>
            <a:solidFill>
              <a:srgbClr val="C1A0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32"/>
            <p:cNvSpPr/>
            <p:nvPr/>
          </p:nvSpPr>
          <p:spPr bwMode="auto">
            <a:xfrm>
              <a:off x="6361113" y="5081588"/>
              <a:ext cx="196850" cy="296863"/>
            </a:xfrm>
            <a:custGeom>
              <a:avLst/>
              <a:gdLst>
                <a:gd name="T0" fmla="*/ 54 w 56"/>
                <a:gd name="T1" fmla="*/ 20 h 84"/>
                <a:gd name="T2" fmla="*/ 56 w 56"/>
                <a:gd name="T3" fmla="*/ 50 h 84"/>
                <a:gd name="T4" fmla="*/ 56 w 56"/>
                <a:gd name="T5" fmla="*/ 56 h 84"/>
                <a:gd name="T6" fmla="*/ 52 w 56"/>
                <a:gd name="T7" fmla="*/ 65 h 84"/>
                <a:gd name="T8" fmla="*/ 48 w 56"/>
                <a:gd name="T9" fmla="*/ 69 h 84"/>
                <a:gd name="T10" fmla="*/ 38 w 56"/>
                <a:gd name="T11" fmla="*/ 81 h 84"/>
                <a:gd name="T12" fmla="*/ 32 w 56"/>
                <a:gd name="T13" fmla="*/ 84 h 84"/>
                <a:gd name="T14" fmla="*/ 26 w 56"/>
                <a:gd name="T15" fmla="*/ 82 h 84"/>
                <a:gd name="T16" fmla="*/ 14 w 56"/>
                <a:gd name="T17" fmla="*/ 71 h 84"/>
                <a:gd name="T18" fmla="*/ 9 w 56"/>
                <a:gd name="T19" fmla="*/ 68 h 84"/>
                <a:gd name="T20" fmla="*/ 5 w 56"/>
                <a:gd name="T21" fmla="*/ 60 h 84"/>
                <a:gd name="T22" fmla="*/ 3 w 56"/>
                <a:gd name="T23" fmla="*/ 54 h 84"/>
                <a:gd name="T24" fmla="*/ 1 w 56"/>
                <a:gd name="T25" fmla="*/ 24 h 84"/>
                <a:gd name="T26" fmla="*/ 15 w 56"/>
                <a:gd name="T27" fmla="*/ 2 h 84"/>
                <a:gd name="T28" fmla="*/ 36 w 56"/>
                <a:gd name="T29" fmla="*/ 1 h 84"/>
                <a:gd name="T30" fmla="*/ 54 w 56"/>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4">
                  <a:moveTo>
                    <a:pt x="54" y="20"/>
                  </a:moveTo>
                  <a:cubicBezTo>
                    <a:pt x="56" y="50"/>
                    <a:pt x="56" y="50"/>
                    <a:pt x="56" y="50"/>
                  </a:cubicBezTo>
                  <a:cubicBezTo>
                    <a:pt x="56" y="52"/>
                    <a:pt x="56" y="54"/>
                    <a:pt x="56" y="56"/>
                  </a:cubicBezTo>
                  <a:cubicBezTo>
                    <a:pt x="55" y="60"/>
                    <a:pt x="54" y="62"/>
                    <a:pt x="52" y="65"/>
                  </a:cubicBezTo>
                  <a:cubicBezTo>
                    <a:pt x="48" y="69"/>
                    <a:pt x="48" y="69"/>
                    <a:pt x="48" y="69"/>
                  </a:cubicBezTo>
                  <a:cubicBezTo>
                    <a:pt x="38" y="81"/>
                    <a:pt x="38" y="81"/>
                    <a:pt x="38" y="81"/>
                  </a:cubicBezTo>
                  <a:cubicBezTo>
                    <a:pt x="37" y="83"/>
                    <a:pt x="35"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6" y="1"/>
                    <a:pt x="36" y="1"/>
                    <a:pt x="36" y="1"/>
                  </a:cubicBezTo>
                  <a:cubicBezTo>
                    <a:pt x="45" y="0"/>
                    <a:pt x="53" y="9"/>
                    <a:pt x="5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33"/>
            <p:cNvSpPr/>
            <p:nvPr/>
          </p:nvSpPr>
          <p:spPr bwMode="auto">
            <a:xfrm>
              <a:off x="6340475" y="5184775"/>
              <a:ext cx="52388" cy="73025"/>
            </a:xfrm>
            <a:custGeom>
              <a:avLst/>
              <a:gdLst>
                <a:gd name="T0" fmla="*/ 12 w 15"/>
                <a:gd name="T1" fmla="*/ 20 h 21"/>
                <a:gd name="T2" fmla="*/ 12 w 15"/>
                <a:gd name="T3" fmla="*/ 20 h 21"/>
                <a:gd name="T4" fmla="*/ 5 w 15"/>
                <a:gd name="T5" fmla="*/ 17 h 21"/>
                <a:gd name="T6" fmla="*/ 1 w 15"/>
                <a:gd name="T7" fmla="*/ 8 h 21"/>
                <a:gd name="T8" fmla="*/ 4 w 15"/>
                <a:gd name="T9" fmla="*/ 1 h 21"/>
                <a:gd name="T10" fmla="*/ 11 w 15"/>
                <a:gd name="T11" fmla="*/ 4 h 21"/>
                <a:gd name="T12" fmla="*/ 15 w 15"/>
                <a:gd name="T13" fmla="*/ 13 h 21"/>
                <a:gd name="T14" fmla="*/ 12 w 15"/>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2" y="20"/>
                  </a:moveTo>
                  <a:cubicBezTo>
                    <a:pt x="12" y="20"/>
                    <a:pt x="12" y="20"/>
                    <a:pt x="12" y="20"/>
                  </a:cubicBezTo>
                  <a:cubicBezTo>
                    <a:pt x="9" y="21"/>
                    <a:pt x="6" y="20"/>
                    <a:pt x="5" y="17"/>
                  </a:cubicBezTo>
                  <a:cubicBezTo>
                    <a:pt x="1" y="8"/>
                    <a:pt x="1" y="8"/>
                    <a:pt x="1" y="8"/>
                  </a:cubicBezTo>
                  <a:cubicBezTo>
                    <a:pt x="0" y="5"/>
                    <a:pt x="1" y="3"/>
                    <a:pt x="4" y="1"/>
                  </a:cubicBezTo>
                  <a:cubicBezTo>
                    <a:pt x="6" y="0"/>
                    <a:pt x="10" y="1"/>
                    <a:pt x="11" y="4"/>
                  </a:cubicBezTo>
                  <a:cubicBezTo>
                    <a:pt x="15" y="13"/>
                    <a:pt x="15" y="13"/>
                    <a:pt x="15" y="13"/>
                  </a:cubicBezTo>
                  <a:cubicBezTo>
                    <a:pt x="15" y="15"/>
                    <a:pt x="14" y="18"/>
                    <a:pt x="12"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34"/>
            <p:cNvSpPr/>
            <p:nvPr/>
          </p:nvSpPr>
          <p:spPr bwMode="auto">
            <a:xfrm>
              <a:off x="6357938" y="5018088"/>
              <a:ext cx="214313" cy="230188"/>
            </a:xfrm>
            <a:custGeom>
              <a:avLst/>
              <a:gdLst>
                <a:gd name="T0" fmla="*/ 135 w 135"/>
                <a:gd name="T1" fmla="*/ 76 h 145"/>
                <a:gd name="T2" fmla="*/ 131 w 135"/>
                <a:gd name="T3" fmla="*/ 129 h 145"/>
                <a:gd name="T4" fmla="*/ 111 w 135"/>
                <a:gd name="T5" fmla="*/ 98 h 145"/>
                <a:gd name="T6" fmla="*/ 91 w 135"/>
                <a:gd name="T7" fmla="*/ 96 h 145"/>
                <a:gd name="T8" fmla="*/ 24 w 135"/>
                <a:gd name="T9" fmla="*/ 87 h 145"/>
                <a:gd name="T10" fmla="*/ 13 w 135"/>
                <a:gd name="T11" fmla="*/ 142 h 145"/>
                <a:gd name="T12" fmla="*/ 13 w 135"/>
                <a:gd name="T13" fmla="*/ 145 h 145"/>
                <a:gd name="T14" fmla="*/ 13 w 135"/>
                <a:gd name="T15" fmla="*/ 142 h 145"/>
                <a:gd name="T16" fmla="*/ 0 w 135"/>
                <a:gd name="T17" fmla="*/ 89 h 145"/>
                <a:gd name="T18" fmla="*/ 9 w 135"/>
                <a:gd name="T19" fmla="*/ 33 h 145"/>
                <a:gd name="T20" fmla="*/ 15 w 135"/>
                <a:gd name="T21" fmla="*/ 33 h 145"/>
                <a:gd name="T22" fmla="*/ 26 w 135"/>
                <a:gd name="T23" fmla="*/ 9 h 145"/>
                <a:gd name="T24" fmla="*/ 33 w 135"/>
                <a:gd name="T25" fmla="*/ 15 h 145"/>
                <a:gd name="T26" fmla="*/ 44 w 135"/>
                <a:gd name="T27" fmla="*/ 0 h 145"/>
                <a:gd name="T28" fmla="*/ 73 w 135"/>
                <a:gd name="T29" fmla="*/ 18 h 145"/>
                <a:gd name="T30" fmla="*/ 80 w 135"/>
                <a:gd name="T31" fmla="*/ 7 h 145"/>
                <a:gd name="T32" fmla="*/ 118 w 135"/>
                <a:gd name="T33" fmla="*/ 38 h 145"/>
                <a:gd name="T34" fmla="*/ 118 w 135"/>
                <a:gd name="T35" fmla="*/ 38 h 145"/>
                <a:gd name="T36" fmla="*/ 124 w 135"/>
                <a:gd name="T37" fmla="*/ 31 h 145"/>
                <a:gd name="T38" fmla="*/ 135 w 135"/>
                <a:gd name="T39" fmla="*/ 7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45">
                  <a:moveTo>
                    <a:pt x="135" y="76"/>
                  </a:moveTo>
                  <a:lnTo>
                    <a:pt x="131" y="129"/>
                  </a:lnTo>
                  <a:lnTo>
                    <a:pt x="111" y="98"/>
                  </a:lnTo>
                  <a:lnTo>
                    <a:pt x="91" y="96"/>
                  </a:lnTo>
                  <a:lnTo>
                    <a:pt x="24" y="87"/>
                  </a:lnTo>
                  <a:lnTo>
                    <a:pt x="13" y="142"/>
                  </a:lnTo>
                  <a:lnTo>
                    <a:pt x="13" y="145"/>
                  </a:lnTo>
                  <a:lnTo>
                    <a:pt x="13" y="142"/>
                  </a:lnTo>
                  <a:lnTo>
                    <a:pt x="0" y="89"/>
                  </a:lnTo>
                  <a:lnTo>
                    <a:pt x="9" y="33"/>
                  </a:lnTo>
                  <a:lnTo>
                    <a:pt x="15" y="33"/>
                  </a:lnTo>
                  <a:lnTo>
                    <a:pt x="26" y="9"/>
                  </a:lnTo>
                  <a:lnTo>
                    <a:pt x="33" y="15"/>
                  </a:lnTo>
                  <a:lnTo>
                    <a:pt x="44" y="0"/>
                  </a:lnTo>
                  <a:lnTo>
                    <a:pt x="73" y="18"/>
                  </a:lnTo>
                  <a:lnTo>
                    <a:pt x="80" y="7"/>
                  </a:lnTo>
                  <a:lnTo>
                    <a:pt x="118" y="38"/>
                  </a:lnTo>
                  <a:lnTo>
                    <a:pt x="118" y="38"/>
                  </a:lnTo>
                  <a:lnTo>
                    <a:pt x="124" y="31"/>
                  </a:lnTo>
                  <a:lnTo>
                    <a:pt x="135"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35"/>
            <p:cNvSpPr/>
            <p:nvPr/>
          </p:nvSpPr>
          <p:spPr bwMode="auto">
            <a:xfrm>
              <a:off x="6332538" y="5413375"/>
              <a:ext cx="285750" cy="71438"/>
            </a:xfrm>
            <a:custGeom>
              <a:avLst/>
              <a:gdLst>
                <a:gd name="T0" fmla="*/ 71 w 81"/>
                <a:gd name="T1" fmla="*/ 20 h 20"/>
                <a:gd name="T2" fmla="*/ 10 w 81"/>
                <a:gd name="T3" fmla="*/ 20 h 20"/>
                <a:gd name="T4" fmla="*/ 0 w 81"/>
                <a:gd name="T5" fmla="*/ 10 h 20"/>
                <a:gd name="T6" fmla="*/ 10 w 81"/>
                <a:gd name="T7" fmla="*/ 0 h 20"/>
                <a:gd name="T8" fmla="*/ 71 w 81"/>
                <a:gd name="T9" fmla="*/ 0 h 20"/>
                <a:gd name="T10" fmla="*/ 81 w 81"/>
                <a:gd name="T11" fmla="*/ 10 h 20"/>
                <a:gd name="T12" fmla="*/ 71 w 8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1" h="20">
                  <a:moveTo>
                    <a:pt x="71" y="20"/>
                  </a:moveTo>
                  <a:cubicBezTo>
                    <a:pt x="10" y="20"/>
                    <a:pt x="10" y="20"/>
                    <a:pt x="10" y="20"/>
                  </a:cubicBezTo>
                  <a:cubicBezTo>
                    <a:pt x="4" y="20"/>
                    <a:pt x="0" y="15"/>
                    <a:pt x="0" y="10"/>
                  </a:cubicBezTo>
                  <a:cubicBezTo>
                    <a:pt x="0" y="4"/>
                    <a:pt x="4" y="0"/>
                    <a:pt x="10" y="0"/>
                  </a:cubicBezTo>
                  <a:cubicBezTo>
                    <a:pt x="71" y="0"/>
                    <a:pt x="71" y="0"/>
                    <a:pt x="71" y="0"/>
                  </a:cubicBezTo>
                  <a:cubicBezTo>
                    <a:pt x="76" y="0"/>
                    <a:pt x="81" y="4"/>
                    <a:pt x="81" y="10"/>
                  </a:cubicBezTo>
                  <a:cubicBezTo>
                    <a:pt x="81" y="15"/>
                    <a:pt x="76" y="20"/>
                    <a:pt x="71" y="20"/>
                  </a:cubicBez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grpSp>
        <p:nvGrpSpPr>
          <p:cNvPr id="2" name="组合 1"/>
          <p:cNvGrpSpPr/>
          <p:nvPr/>
        </p:nvGrpSpPr>
        <p:grpSpPr>
          <a:xfrm>
            <a:off x="6066274" y="1731524"/>
            <a:ext cx="5112073" cy="1352378"/>
            <a:chOff x="6066274" y="1731524"/>
            <a:chExt cx="5112073" cy="1352378"/>
          </a:xfrm>
        </p:grpSpPr>
        <p:sp>
          <p:nvSpPr>
            <p:cNvPr id="41" name="文本框 40"/>
            <p:cNvSpPr txBox="1"/>
            <p:nvPr/>
          </p:nvSpPr>
          <p:spPr>
            <a:xfrm>
              <a:off x="6066274" y="1731524"/>
              <a:ext cx="1728188" cy="584775"/>
            </a:xfrm>
            <a:prstGeom prst="rect">
              <a:avLst/>
            </a:prstGeom>
            <a:noFill/>
          </p:spPr>
          <p:txBody>
            <a:bodyPr wrap="square" rtlCol="0">
              <a:spAutoFit/>
            </a:bodyPr>
            <a:lstStyle/>
            <a:p>
              <a:pPr algn="dist"/>
              <a:r>
                <a:rPr lang="en-US" altLang="zh-CN" sz="3200" dirty="0">
                  <a:solidFill>
                    <a:schemeClr val="bg1"/>
                  </a:solidFill>
                  <a:latin typeface="汉仪意宋W"/>
                  <a:ea typeface="微软雅黑" panose="020B0503020204020204" charset="-122"/>
                  <a:sym typeface="汉仪意宋W"/>
                </a:rPr>
                <a:t>1918</a:t>
              </a:r>
              <a:r>
                <a:rPr lang="zh-CN" altLang="en-US" sz="3200" dirty="0">
                  <a:solidFill>
                    <a:schemeClr val="bg1"/>
                  </a:solidFill>
                  <a:latin typeface="汉仪意宋W"/>
                  <a:ea typeface="微软雅黑" panose="020B0503020204020204" charset="-122"/>
                  <a:sym typeface="汉仪意宋W"/>
                </a:rPr>
                <a:t>年</a:t>
              </a:r>
            </a:p>
          </p:txBody>
        </p:sp>
        <p:sp>
          <p:nvSpPr>
            <p:cNvPr id="42" name="文本框 41"/>
            <p:cNvSpPr txBox="1"/>
            <p:nvPr/>
          </p:nvSpPr>
          <p:spPr>
            <a:xfrm>
              <a:off x="6066274" y="2295801"/>
              <a:ext cx="5112073" cy="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stStyle>
            <a:p>
              <a:r>
                <a:rPr lang="en-US" altLang="zh-CN" sz="1800" dirty="0">
                  <a:solidFill>
                    <a:schemeClr val="bg1"/>
                  </a:solidFill>
                  <a:latin typeface="汉仪意宋W"/>
                  <a:ea typeface="微软雅黑" panose="020B0503020204020204" charset="-122"/>
                  <a:sym typeface="汉仪意宋W"/>
                </a:rPr>
                <a:t>1918</a:t>
              </a:r>
              <a:r>
                <a:rPr lang="zh-CN" altLang="en-US" sz="1800" dirty="0">
                  <a:solidFill>
                    <a:schemeClr val="bg1"/>
                  </a:solidFill>
                  <a:latin typeface="汉仪意宋W"/>
                  <a:ea typeface="微软雅黑" panose="020B0503020204020204" charset="-122"/>
                  <a:sym typeface="汉仪意宋W"/>
                </a:rPr>
                <a:t>年，一些革命的知识分子在上海、苏州、杭州、汉口等地向群众散发介绍“五一”的传单。 </a:t>
              </a:r>
            </a:p>
          </p:txBody>
        </p:sp>
      </p:grpSp>
      <p:grpSp>
        <p:nvGrpSpPr>
          <p:cNvPr id="3" name="组合 2"/>
          <p:cNvGrpSpPr/>
          <p:nvPr/>
        </p:nvGrpSpPr>
        <p:grpSpPr>
          <a:xfrm>
            <a:off x="6066274" y="3552243"/>
            <a:ext cx="5112073" cy="2817201"/>
            <a:chOff x="6066274" y="3552243"/>
            <a:chExt cx="5112073" cy="2817201"/>
          </a:xfrm>
        </p:grpSpPr>
        <p:sp>
          <p:nvSpPr>
            <p:cNvPr id="43" name="文本框 42"/>
            <p:cNvSpPr txBox="1"/>
            <p:nvPr/>
          </p:nvSpPr>
          <p:spPr>
            <a:xfrm>
              <a:off x="6066274" y="3552243"/>
              <a:ext cx="1728188" cy="584775"/>
            </a:xfrm>
            <a:prstGeom prst="rect">
              <a:avLst/>
            </a:prstGeom>
            <a:noFill/>
          </p:spPr>
          <p:txBody>
            <a:bodyPr wrap="square" rtlCol="0">
              <a:spAutoFit/>
            </a:bodyPr>
            <a:lstStyle/>
            <a:p>
              <a:pPr algn="dist"/>
              <a:r>
                <a:rPr lang="en-US" altLang="zh-CN" sz="3200" dirty="0">
                  <a:solidFill>
                    <a:schemeClr val="bg1"/>
                  </a:solidFill>
                  <a:latin typeface="汉仪意宋W"/>
                  <a:ea typeface="微软雅黑" panose="020B0503020204020204" charset="-122"/>
                  <a:sym typeface="汉仪意宋W"/>
                </a:rPr>
                <a:t>1920</a:t>
              </a:r>
              <a:r>
                <a:rPr lang="zh-CN" altLang="en-US" sz="3200" dirty="0">
                  <a:solidFill>
                    <a:schemeClr val="bg1"/>
                  </a:solidFill>
                  <a:latin typeface="汉仪意宋W"/>
                  <a:ea typeface="微软雅黑" panose="020B0503020204020204" charset="-122"/>
                  <a:sym typeface="汉仪意宋W"/>
                </a:rPr>
                <a:t>年</a:t>
              </a:r>
            </a:p>
          </p:txBody>
        </p:sp>
        <p:sp>
          <p:nvSpPr>
            <p:cNvPr id="44" name="文本框 43"/>
            <p:cNvSpPr txBox="1"/>
            <p:nvPr/>
          </p:nvSpPr>
          <p:spPr>
            <a:xfrm>
              <a:off x="6066274" y="4116520"/>
              <a:ext cx="5112073"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1920</a:t>
              </a:r>
              <a:r>
                <a:rPr lang="zh-CN" altLang="en-US" dirty="0">
                  <a:solidFill>
                    <a:schemeClr val="bg1"/>
                  </a:solidFill>
                  <a:latin typeface="汉仪意宋W"/>
                  <a:ea typeface="微软雅黑" panose="020B0503020204020204" charset="-122"/>
                  <a:sym typeface="汉仪意宋W"/>
                </a:rPr>
                <a:t>年</a:t>
              </a:r>
              <a:r>
                <a:rPr lang="en-US" altLang="zh-CN" dirty="0">
                  <a:solidFill>
                    <a:schemeClr val="bg1"/>
                  </a:solidFill>
                  <a:latin typeface="汉仪意宋W"/>
                  <a:ea typeface="微软雅黑" panose="020B0503020204020204" charset="-122"/>
                  <a:sym typeface="汉仪意宋W"/>
                </a:rPr>
                <a:t>5</a:t>
              </a:r>
              <a:r>
                <a:rPr lang="zh-CN" altLang="en-US" dirty="0">
                  <a:solidFill>
                    <a:schemeClr val="bg1"/>
                  </a:solidFill>
                  <a:latin typeface="汉仪意宋W"/>
                  <a:ea typeface="微软雅黑" panose="020B0503020204020204" charset="-122"/>
                  <a:sym typeface="汉仪意宋W"/>
                </a:rPr>
                <a:t>月</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新青年</a:t>
              </a:r>
              <a:r>
                <a:rPr lang="en-US" altLang="zh-CN" dirty="0">
                  <a:solidFill>
                    <a:schemeClr val="bg1"/>
                  </a:solidFill>
                  <a:latin typeface="汉仪意宋W"/>
                  <a:ea typeface="微软雅黑" panose="020B0503020204020204" charset="-122"/>
                  <a:sym typeface="汉仪意宋W"/>
                </a:rPr>
                <a:t>》7</a:t>
              </a:r>
              <a:r>
                <a:rPr lang="zh-CN" altLang="en-US" dirty="0">
                  <a:solidFill>
                    <a:schemeClr val="bg1"/>
                  </a:solidFill>
                  <a:latin typeface="汉仪意宋W"/>
                  <a:ea typeface="微软雅黑" panose="020B0503020204020204" charset="-122"/>
                  <a:sym typeface="汉仪意宋W"/>
                </a:rPr>
                <a:t>卷</a:t>
              </a:r>
              <a:r>
                <a:rPr lang="en-US" altLang="zh-CN" dirty="0">
                  <a:solidFill>
                    <a:schemeClr val="bg1"/>
                  </a:solidFill>
                  <a:latin typeface="汉仪意宋W"/>
                  <a:ea typeface="微软雅黑" panose="020B0503020204020204" charset="-122"/>
                  <a:sym typeface="汉仪意宋W"/>
                </a:rPr>
                <a:t>6</a:t>
              </a:r>
              <a:r>
                <a:rPr lang="zh-CN" altLang="en-US" dirty="0">
                  <a:solidFill>
                    <a:schemeClr val="bg1"/>
                  </a:solidFill>
                  <a:latin typeface="汉仪意宋W"/>
                  <a:ea typeface="微软雅黑" panose="020B0503020204020204" charset="-122"/>
                  <a:sym typeface="汉仪意宋W"/>
                </a:rPr>
                <a:t>号“劳动节纪念号”出版。发表蔡元培“劳工神圣”的题词、孙中山“天下为公”的题词和李大钊的</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五一”运动史</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、陈独秀的</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上海厚生纱厂湖南女工问题</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等文章。同时，还登载了</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旅法华工工会简章</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及唐山、山西、长江等地的劳动状况调查</a:t>
              </a:r>
            </a:p>
          </p:txBody>
        </p:sp>
      </p:grpSp>
      <p:cxnSp>
        <p:nvCxnSpPr>
          <p:cNvPr id="45" name="直接连接符 44"/>
          <p:cNvCxnSpPr/>
          <p:nvPr/>
        </p:nvCxnSpPr>
        <p:spPr>
          <a:xfrm>
            <a:off x="5964811" y="1484784"/>
            <a:ext cx="0" cy="5373216"/>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4964647" y="1731524"/>
            <a:ext cx="738664" cy="4886549"/>
          </a:xfrm>
          <a:prstGeom prst="rect">
            <a:avLst/>
          </a:prstGeom>
          <a:noFill/>
        </p:spPr>
        <p:txBody>
          <a:bodyPr vert="eaVert" wrap="square" rtlCol="0">
            <a:spAutoFit/>
          </a:bodyPr>
          <a:lstStyle/>
          <a:p>
            <a:pPr algn="dist"/>
            <a:r>
              <a:rPr lang="zh-CN" altLang="en-US" sz="3600" dirty="0">
                <a:solidFill>
                  <a:schemeClr val="bg1"/>
                </a:solidFill>
                <a:latin typeface="汉仪意宋W"/>
                <a:ea typeface="微软雅黑" panose="020B0503020204020204" charset="-122"/>
                <a:sym typeface="汉仪意宋W"/>
              </a:rPr>
              <a:t>中国劳动节的经历</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750"/>
                                        <p:tgtEl>
                                          <p:spTgt spid="46"/>
                                        </p:tgtEl>
                                      </p:cBhvr>
                                    </p:animEffect>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50"/>
                                        <p:tgtEl>
                                          <p:spTgt spid="2"/>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2.5"/>
</p:tagLst>
</file>

<file path=ppt/tags/tag2.xml><?xml version="1.0" encoding="utf-8"?>
<p:tagLst xmlns:a="http://schemas.openxmlformats.org/drawingml/2006/main" xmlns:r="http://schemas.openxmlformats.org/officeDocument/2006/relationships" xmlns:p="http://schemas.openxmlformats.org/presentationml/2006/main">
  <p:tag name="PA" val="v4.2.5"/>
</p:tagLst>
</file>

<file path=ppt/tags/tag3.xml><?xml version="1.0" encoding="utf-8"?>
<p:tagLst xmlns:a="http://schemas.openxmlformats.org/drawingml/2006/main" xmlns:r="http://schemas.openxmlformats.org/officeDocument/2006/relationships" xmlns:p="http://schemas.openxmlformats.org/presentationml/2006/main">
  <p:tag name="PA" val="v4.2.5"/>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1267</Words>
  <Application>Microsoft Office PowerPoint</Application>
  <PresentationFormat>宽屏</PresentationFormat>
  <Paragraphs>129</Paragraphs>
  <Slides>20</Slides>
  <Notes>20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等线</vt:lpstr>
      <vt:lpstr>等线 Light</vt:lpstr>
      <vt:lpstr>汉仪意宋W</vt:lpstr>
      <vt:lpstr>宋体</vt:lpstr>
      <vt:lpstr>微软雅黑</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2022-03-04T06:22:26Z</dcterms:created>
  <dcterms:modified xsi:type="dcterms:W3CDTF">2023-01-10T05:05:04Z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E95E1C6DD2EF4F4CB955B8F466292FD9</vt:lpwstr>
  </property>
  <property fmtid="{A09F084E-AD41-489F-8076-AA5BE3082BCA}" pid="100">
    <vt:ui4>5</vt:ui4>
  </property>
  <property fmtid="{64440492-4C8B-11D1-8B70-080036B11A03}" pid="11">
    <vt:lpwstr>www.2ppt.com-爱PPT提供资源下载</vt:lpwstr>
  </property>
</Properties>
</file>