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328" r:id="rId2"/>
    <p:sldId id="569" r:id="rId3"/>
    <p:sldId id="557" r:id="rId4"/>
    <p:sldId id="570" r:id="rId5"/>
    <p:sldId id="585" r:id="rId6"/>
    <p:sldId id="586" r:id="rId7"/>
    <p:sldId id="591" r:id="rId8"/>
    <p:sldId id="593" r:id="rId9"/>
    <p:sldId id="592" r:id="rId10"/>
    <p:sldId id="574" r:id="rId11"/>
    <p:sldId id="583" r:id="rId12"/>
    <p:sldId id="584" r:id="rId13"/>
    <p:sldId id="588" r:id="rId14"/>
    <p:sldId id="589" r:id="rId15"/>
    <p:sldId id="590" r:id="rId16"/>
    <p:sldId id="567" r:id="rId17"/>
    <p:sldId id="345" r:id="rId18"/>
  </p:sldIdLst>
  <p:sldSz cx="9144000" cy="6858000" type="screen4x3"/>
  <p:notesSz cx="6858000" cy="9144000"/>
  <p:custDataLst>
    <p:tags r:id="rId2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3075D"/>
    <a:srgbClr val="EC34C5"/>
    <a:srgbClr val="49D76B"/>
    <a:srgbClr val="41DF94"/>
    <a:srgbClr val="FF00FF"/>
    <a:srgbClr val="FFFFF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3" autoAdjust="0"/>
    <p:restoredTop sz="95056" autoAdjust="0"/>
  </p:normalViewPr>
  <p:slideViewPr>
    <p:cSldViewPr>
      <p:cViewPr>
        <p:scale>
          <a:sx n="100" d="100"/>
          <a:sy n="100" d="100"/>
        </p:scale>
        <p:origin x="-378" y="-21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294152-B17B-47DD-BCAC-2A01778732F7}"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AE004-6853-4A91-8F0C-8990347F73AC}"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6AD6B4D-82AC-4032-8B46-C6DE87E4D37C}" type="datetimeFigureOut">
              <a:rPr lang="zh-CN" altLang="en-US"/>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fld id="{2A81AF91-FA9F-4E03-B54F-EF5A1B10585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pitchFamily="34" charset="0"/>
                <a:ea typeface="宋体" panose="02010600030101010101" pitchFamily="2" charset="-122"/>
              </a:defRPr>
            </a:lvl1pPr>
            <a:lvl2pPr marL="742950" indent="-285750">
              <a:defRPr sz="1200">
                <a:solidFill>
                  <a:schemeClr val="tx1"/>
                </a:solidFill>
                <a:latin typeface="Calibri" panose="020F0502020204030204" pitchFamily="34" charset="0"/>
                <a:ea typeface="宋体" panose="02010600030101010101" pitchFamily="2" charset="-122"/>
              </a:defRPr>
            </a:lvl2pPr>
            <a:lvl3pPr marL="1143000" indent="-228600">
              <a:defRPr sz="1200">
                <a:solidFill>
                  <a:schemeClr val="tx1"/>
                </a:solidFill>
                <a:latin typeface="Calibri" panose="020F0502020204030204" pitchFamily="34" charset="0"/>
                <a:ea typeface="宋体" panose="02010600030101010101" pitchFamily="2" charset="-122"/>
              </a:defRPr>
            </a:lvl3pPr>
            <a:lvl4pPr marL="1600200" indent="-228600">
              <a:defRPr sz="1200">
                <a:solidFill>
                  <a:schemeClr val="tx1"/>
                </a:solidFill>
                <a:latin typeface="Calibri" panose="020F0502020204030204" pitchFamily="34" charset="0"/>
                <a:ea typeface="宋体" panose="02010600030101010101" pitchFamily="2" charset="-122"/>
              </a:defRPr>
            </a:lvl4pPr>
            <a:lvl5pPr marL="2057400" indent="-228600">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fld id="{83E4B791-5DC6-4E9C-9C8B-05EF7AB99EE4}"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8253F3B-0BB5-49C6-8C57-A37F5E7FFF84}" type="slidenum">
              <a:rPr lang="zh-CN" altLang="en-US">
                <a:latin typeface="Calibri" panose="020F0502020204030204" pitchFamily="34" charset="0"/>
              </a:rPr>
              <a:t>10</a:t>
            </a:fld>
            <a:endParaRPr lang="zh-CN"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4C2FF92-69E3-4BD4-B31B-BD6B688EB312}" type="slidenum">
              <a:rPr lang="zh-CN" altLang="en-US">
                <a:latin typeface="Calibri" panose="020F0502020204030204" pitchFamily="34" charset="0"/>
              </a:rPr>
              <a:t>11</a:t>
            </a:fld>
            <a:endParaRPr lang="zh-CN"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605BFF-6C35-42F0-9B9B-29BE56A6D394}" type="slidenum">
              <a:rPr lang="zh-CN" altLang="en-US">
                <a:latin typeface="Calibri" panose="020F0502020204030204" pitchFamily="34" charset="0"/>
              </a:rPr>
              <a:t>12</a:t>
            </a:fld>
            <a:endParaRPr lang="zh-CN"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30FC3DA-07E6-468E-8E44-914243804B82}" type="slidenum">
              <a:rPr lang="zh-CN" altLang="en-US">
                <a:latin typeface="Calibri" panose="020F0502020204030204" pitchFamily="34" charset="0"/>
              </a:rPr>
              <a:t>13</a:t>
            </a:fld>
            <a:endParaRPr lang="zh-CN"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27E1AD0-A378-4A26-92BB-185A47978D08}" type="slidenum">
              <a:rPr lang="zh-CN" altLang="en-US">
                <a:latin typeface="Calibri" panose="020F0502020204030204" pitchFamily="34" charset="0"/>
              </a:rPr>
              <a:t>14</a:t>
            </a:fld>
            <a:endParaRPr lang="zh-CN"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8EC707-C003-4B89-B820-62C3D2E8E91F}" type="slidenum">
              <a:rPr lang="zh-CN" altLang="en-US">
                <a:latin typeface="Calibri" panose="020F0502020204030204" pitchFamily="34" charset="0"/>
              </a:rPr>
              <a:t>15</a:t>
            </a:fld>
            <a:endParaRPr lang="zh-CN"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8EC583F-4F74-4F96-AC16-C2234CA8E54D}" type="slidenum">
              <a:rPr lang="zh-CN" altLang="en-US">
                <a:latin typeface="Calibri" panose="020F0502020204030204" pitchFamily="34" charset="0"/>
              </a:rPr>
              <a:t>16</a:t>
            </a:fld>
            <a:endParaRPr lang="zh-CN"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91E3CB-E1B5-407F-A495-4FEE4A0C5AD8}" type="slidenum">
              <a:rPr lang="zh-CN" altLang="en-US">
                <a:latin typeface="Calibri" panose="020F0502020204030204" pitchFamily="34" charset="0"/>
              </a:rPr>
              <a:t>17</a:t>
            </a:fld>
            <a:endParaRPr lang="zh-C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7826725-DDB8-455D-AB5D-D82BE3386D04}" type="slidenum">
              <a:rPr lang="zh-CN" altLang="en-US">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5222EAA-D2F1-4D3E-8D30-4BEE864A198A}" type="slidenum">
              <a:rPr lang="zh-CN" altLang="en-US">
                <a:latin typeface="Calibri" panose="020F0502020204030204" pitchFamily="34" charset="0"/>
              </a:rPr>
              <a:t>3</a:t>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8BE7DE9-A51D-44E1-9103-54929EB2D56C}" type="slidenum">
              <a:rPr lang="zh-CN" altLang="en-US">
                <a:latin typeface="Calibri" panose="020F0502020204030204" pitchFamily="34" charset="0"/>
              </a:rPr>
              <a:t>4</a:t>
            </a:fld>
            <a:endParaRPr lang="zh-C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23AE2C-D2EC-4A52-AAAB-6A37C909BF28}" type="slidenum">
              <a:rPr lang="zh-CN" altLang="en-US">
                <a:latin typeface="Calibri" panose="020F0502020204030204" pitchFamily="34" charset="0"/>
              </a:rPr>
              <a:t>5</a:t>
            </a:fld>
            <a:endParaRPr lang="zh-CN"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765316-9C34-49C6-A0F7-06D237DC1F3B}" type="slidenum">
              <a:rPr lang="zh-CN" altLang="en-US">
                <a:latin typeface="Calibri" panose="020F0502020204030204" pitchFamily="34" charset="0"/>
              </a:rPr>
              <a:t>6</a:t>
            </a:fld>
            <a:endParaRPr lang="zh-CN"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66F04F1-88CD-4084-A8AA-950E26745487}" type="slidenum">
              <a:rPr lang="zh-CN" altLang="en-US">
                <a:latin typeface="Calibri" panose="020F0502020204030204" pitchFamily="34" charset="0"/>
              </a:rPr>
              <a:t>7</a:t>
            </a:fld>
            <a:endParaRPr lang="zh-CN"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A7D43D8-8525-4615-898A-AA086C9C2337}" type="slidenum">
              <a:rPr lang="zh-CN" altLang="en-US">
                <a:latin typeface="Calibri" panose="020F0502020204030204" pitchFamily="34" charset="0"/>
              </a:rPr>
              <a:t>8</a:t>
            </a:fld>
            <a:endParaRPr lang="zh-CN"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F39B868-6B2C-45E0-B897-BA6B91B0C756}" type="slidenum">
              <a:rPr lang="zh-CN" altLang="en-US">
                <a:latin typeface="Calibri" panose="020F0502020204030204" pitchFamily="34" charset="0"/>
              </a:rPr>
              <a:t>9</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 name="Freeform 2"/>
          <p:cNvSpPr/>
          <p:nvPr/>
        </p:nvSpPr>
        <p:spPr bwMode="gray">
          <a:xfrm>
            <a:off x="-12700" y="2695575"/>
            <a:ext cx="9156700" cy="3660775"/>
          </a:xfrm>
          <a:custGeom>
            <a:avLst/>
            <a:gdLst>
              <a:gd name="T0" fmla="*/ 2147483646 w 9991"/>
              <a:gd name="T1" fmla="*/ 2147483646 h 9927"/>
              <a:gd name="T2" fmla="*/ 2147483646 w 9991"/>
              <a:gd name="T3" fmla="*/ 2147483646 h 9927"/>
              <a:gd name="T4" fmla="*/ 2147483646 w 9991"/>
              <a:gd name="T5" fmla="*/ 2147483646 h 9927"/>
              <a:gd name="T6" fmla="*/ 2147483646 w 9991"/>
              <a:gd name="T7" fmla="*/ 2147483646 h 9927"/>
              <a:gd name="T8" fmla="*/ 2147483646 w 9991"/>
              <a:gd name="T9" fmla="*/ 2147483646 h 9927"/>
              <a:gd name="T10" fmla="*/ 2147483646 w 9991"/>
              <a:gd name="T11" fmla="*/ 2147483646 h 9927"/>
              <a:gd name="T12" fmla="*/ 2147483646 w 9991"/>
              <a:gd name="T13" fmla="*/ 2147483646 h 9927"/>
              <a:gd name="T14" fmla="*/ 2147483646 w 9991"/>
              <a:gd name="T15" fmla="*/ 2147483646 h 9927"/>
              <a:gd name="T16" fmla="*/ 2147483646 w 9991"/>
              <a:gd name="T17" fmla="*/ 2147483646 h 99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91" h="9927">
                <a:moveTo>
                  <a:pt x="12" y="470"/>
                </a:moveTo>
                <a:cubicBezTo>
                  <a:pt x="251" y="271"/>
                  <a:pt x="997" y="-44"/>
                  <a:pt x="2383" y="6"/>
                </a:cubicBezTo>
                <a:cubicBezTo>
                  <a:pt x="3769" y="51"/>
                  <a:pt x="5829" y="1766"/>
                  <a:pt x="7031" y="2363"/>
                </a:cubicBezTo>
                <a:cubicBezTo>
                  <a:pt x="8233" y="2959"/>
                  <a:pt x="9752" y="863"/>
                  <a:pt x="9991" y="445"/>
                </a:cubicBezTo>
                <a:cubicBezTo>
                  <a:pt x="9987" y="3252"/>
                  <a:pt x="9993" y="6085"/>
                  <a:pt x="9989" y="8892"/>
                </a:cubicBezTo>
                <a:cubicBezTo>
                  <a:pt x="8652" y="9952"/>
                  <a:pt x="7961" y="9510"/>
                  <a:pt x="6861" y="9330"/>
                </a:cubicBezTo>
                <a:cubicBezTo>
                  <a:pt x="5761" y="9150"/>
                  <a:pt x="4694" y="7715"/>
                  <a:pt x="3391" y="7814"/>
                </a:cubicBezTo>
                <a:cubicBezTo>
                  <a:pt x="2252" y="7798"/>
                  <a:pt x="-9" y="9906"/>
                  <a:pt x="1" y="9927"/>
                </a:cubicBezTo>
                <a:cubicBezTo>
                  <a:pt x="12" y="9956"/>
                  <a:pt x="12" y="2309"/>
                  <a:pt x="12" y="470"/>
                </a:cubicBezTo>
                <a:close/>
              </a:path>
            </a:pathLst>
          </a:custGeom>
          <a:solidFill>
            <a:srgbClr val="EE3573">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3"/>
          <p:cNvSpPr/>
          <p:nvPr/>
        </p:nvSpPr>
        <p:spPr bwMode="gray">
          <a:xfrm>
            <a:off x="-4763" y="3013075"/>
            <a:ext cx="9153526" cy="3025775"/>
          </a:xfrm>
          <a:custGeom>
            <a:avLst/>
            <a:gdLst>
              <a:gd name="T0" fmla="*/ 2147483646 w 10000"/>
              <a:gd name="T1" fmla="*/ 2147483646 h 9999"/>
              <a:gd name="T2" fmla="*/ 2147483646 w 10000"/>
              <a:gd name="T3" fmla="*/ 2147483646 h 9999"/>
              <a:gd name="T4" fmla="*/ 2147483646 w 10000"/>
              <a:gd name="T5" fmla="*/ 2147483646 h 9999"/>
              <a:gd name="T6" fmla="*/ 2147483646 w 10000"/>
              <a:gd name="T7" fmla="*/ 2147483646 h 9999"/>
              <a:gd name="T8" fmla="*/ 2147483646 w 10000"/>
              <a:gd name="T9" fmla="*/ 2147483646 h 9999"/>
              <a:gd name="T10" fmla="*/ 2147483646 w 10000"/>
              <a:gd name="T11" fmla="*/ 2147483646 h 9999"/>
              <a:gd name="T12" fmla="*/ 2147483646 w 10000"/>
              <a:gd name="T13" fmla="*/ 2147483646 h 9999"/>
              <a:gd name="T14" fmla="*/ 2147483646 w 10000"/>
              <a:gd name="T15" fmla="*/ 2147483646 h 9999"/>
              <a:gd name="T16" fmla="*/ 2147483646 w 10000"/>
              <a:gd name="T17" fmla="*/ 2147483646 h 99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00" h="9999">
                <a:moveTo>
                  <a:pt x="1" y="1304"/>
                </a:moveTo>
                <a:cubicBezTo>
                  <a:pt x="241" y="1111"/>
                  <a:pt x="1129" y="-48"/>
                  <a:pt x="2512" y="2"/>
                </a:cubicBezTo>
                <a:cubicBezTo>
                  <a:pt x="3895" y="51"/>
                  <a:pt x="5997" y="2229"/>
                  <a:pt x="7245" y="2348"/>
                </a:cubicBezTo>
                <a:cubicBezTo>
                  <a:pt x="8493" y="2467"/>
                  <a:pt x="9761" y="1130"/>
                  <a:pt x="10000" y="718"/>
                </a:cubicBezTo>
                <a:lnTo>
                  <a:pt x="10000" y="8931"/>
                </a:lnTo>
                <a:cubicBezTo>
                  <a:pt x="8534" y="10154"/>
                  <a:pt x="8060" y="10101"/>
                  <a:pt x="6938" y="9866"/>
                </a:cubicBezTo>
                <a:cubicBezTo>
                  <a:pt x="5816" y="9631"/>
                  <a:pt x="4571" y="7420"/>
                  <a:pt x="3272" y="7519"/>
                </a:cubicBezTo>
                <a:cubicBezTo>
                  <a:pt x="2132" y="7505"/>
                  <a:pt x="-9" y="9706"/>
                  <a:pt x="1" y="9731"/>
                </a:cubicBezTo>
                <a:cubicBezTo>
                  <a:pt x="12" y="9757"/>
                  <a:pt x="1" y="3139"/>
                  <a:pt x="1" y="1304"/>
                </a:cubicBezTo>
                <a:close/>
              </a:path>
            </a:pathLst>
          </a:custGeom>
          <a:solidFill>
            <a:srgbClr val="EE35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KSO_CT1"/>
          <p:cNvSpPr>
            <a:spLocks noGrp="1"/>
          </p:cNvSpPr>
          <p:nvPr>
            <p:ph type="title"/>
          </p:nvPr>
        </p:nvSpPr>
        <p:spPr>
          <a:xfrm>
            <a:off x="395536" y="3691393"/>
            <a:ext cx="6696744" cy="1720077"/>
          </a:xfrm>
          <a:prstGeom prst="rect">
            <a:avLst/>
          </a:prstGeom>
        </p:spPr>
        <p:txBody>
          <a:bodyPr>
            <a:noAutofit/>
          </a:bodyPr>
          <a:lstStyle>
            <a:lvl1pPr algn="ctr">
              <a:lnSpc>
                <a:spcPct val="110000"/>
              </a:lnSpc>
              <a:defRPr sz="4200" b="0" baseline="0">
                <a:solidFill>
                  <a:schemeClr val="bg1"/>
                </a:solidFill>
                <a:effectLst>
                  <a:outerShdw blurRad="50800" dist="38100" dir="2700000" sx="99000" sy="99000" algn="tl" rotWithShape="0">
                    <a:schemeClr val="accent1">
                      <a:alpha val="40000"/>
                    </a:schemeClr>
                  </a:outerShdw>
                </a:effectLst>
                <a:latin typeface="+mj-lt"/>
              </a:defRPr>
            </a:lvl1pPr>
          </a:lstStyle>
          <a:p>
            <a:r>
              <a:rPr lang="zh-CN" altLang="en-US" dirty="0" smtClean="0"/>
              <a:t>单击此处编辑母版标题样式</a:t>
            </a:r>
            <a:endParaRPr lang="zh-CN" altLang="en-US" dirty="0"/>
          </a:p>
        </p:txBody>
      </p:sp>
      <p:sp>
        <p:nvSpPr>
          <p:cNvPr id="6" name="KSO_FD"/>
          <p:cNvSpPr>
            <a:spLocks noGrp="1"/>
          </p:cNvSpPr>
          <p:nvPr>
            <p:ph type="dt" sz="half" idx="10"/>
          </p:nvPr>
        </p:nvSpPr>
        <p:spPr/>
        <p:txBody>
          <a:bodyPr/>
          <a:lstStyle>
            <a:lvl1pPr>
              <a:defRPr/>
            </a:lvl1pPr>
          </a:lstStyle>
          <a:p>
            <a:pPr>
              <a:defRPr/>
            </a:pPr>
            <a:fld id="{8D9AE771-D7C3-4812-9EAC-6D3666AF704C}" type="datetimeFigureOut">
              <a:rPr lang="zh-CN" altLang="en-US"/>
              <a:t>2023-01-16</a:t>
            </a:fld>
            <a:endParaRPr lang="zh-CN" altLang="en-US"/>
          </a:p>
        </p:txBody>
      </p:sp>
      <p:sp>
        <p:nvSpPr>
          <p:cNvPr id="8" name="KSO_FT"/>
          <p:cNvSpPr>
            <a:spLocks noGrp="1"/>
          </p:cNvSpPr>
          <p:nvPr>
            <p:ph type="ftr" sz="quarter" idx="11"/>
          </p:nvPr>
        </p:nvSpPr>
        <p:spPr/>
        <p:txBody>
          <a:bodyPr/>
          <a:lstStyle>
            <a:lvl1pPr>
              <a:defRPr/>
            </a:lvl1pPr>
          </a:lstStyle>
          <a:p>
            <a:pPr>
              <a:defRPr/>
            </a:pPr>
            <a:endParaRPr lang="zh-CN" altLang="en-US"/>
          </a:p>
        </p:txBody>
      </p:sp>
      <p:sp>
        <p:nvSpPr>
          <p:cNvPr id="9" name="KSO_FN"/>
          <p:cNvSpPr>
            <a:spLocks noGrp="1"/>
          </p:cNvSpPr>
          <p:nvPr>
            <p:ph type="sldNum" sz="quarter" idx="12"/>
          </p:nvPr>
        </p:nvSpPr>
        <p:spPr/>
        <p:txBody>
          <a:bodyPr/>
          <a:lstStyle>
            <a:lvl1pPr>
              <a:defRPr/>
            </a:lvl1pPr>
          </a:lstStyle>
          <a:p>
            <a:fld id="{65FD4A9D-63EB-49FC-8A38-53DA057415F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AA50B512-2FA1-40A7-9B86-0A52B83A2E74}" type="datetimeFigureOut">
              <a:rPr lang="zh-CN" altLang="en-US"/>
              <a:t>2023-01-16</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fld id="{A67104A7-0351-457D-B37A-FDC85DBAAAA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文本占位符 2"/>
          <p:cNvSpPr txBox="1"/>
          <p:nvPr userDrawn="1"/>
        </p:nvSpPr>
        <p:spPr bwMode="auto">
          <a:xfrm>
            <a:off x="539750" y="836613"/>
            <a:ext cx="5903913" cy="576262"/>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endParaRPr lang="zh-CN" altLang="en-US" sz="4000" dirty="0">
              <a:solidFill>
                <a:srgbClr val="00B050"/>
              </a:solidFill>
              <a:effectLst>
                <a:outerShdw blurRad="38100" dist="38100" dir="2700000" algn="tl">
                  <a:srgbClr val="000000">
                    <a:alpha val="43137"/>
                  </a:srgbClr>
                </a:outerShdw>
              </a:effectLst>
              <a:latin typeface="+mn-lt"/>
              <a:ea typeface="+mn-ea"/>
            </a:endParaRPr>
          </a:p>
        </p:txBody>
      </p:sp>
      <p:sp>
        <p:nvSpPr>
          <p:cNvPr id="3" name="KSO_FD"/>
          <p:cNvSpPr>
            <a:spLocks noGrp="1"/>
          </p:cNvSpPr>
          <p:nvPr>
            <p:ph type="dt" sz="half" idx="10"/>
          </p:nvPr>
        </p:nvSpPr>
        <p:spPr/>
        <p:txBody>
          <a:bodyPr/>
          <a:lstStyle>
            <a:lvl1pPr>
              <a:defRPr/>
            </a:lvl1pPr>
          </a:lstStyle>
          <a:p>
            <a:pPr>
              <a:defRPr/>
            </a:pPr>
            <a:fld id="{2AA90875-93A2-4FA4-A7DC-2D341026A733}" type="datetimeFigureOut">
              <a:rPr lang="zh-CN" altLang="en-US"/>
              <a:t>2023-01-16</a:t>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fld id="{2993B0E1-4F8B-4D49-9CBE-A0062A3DD2AC}"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占位符 2"/>
          <p:cNvSpPr txBox="1"/>
          <p:nvPr userDrawn="1"/>
        </p:nvSpPr>
        <p:spPr bwMode="auto">
          <a:xfrm>
            <a:off x="539750" y="836613"/>
            <a:ext cx="5903913" cy="576262"/>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endParaRPr lang="zh-CN" altLang="en-US" sz="4000" dirty="0">
              <a:solidFill>
                <a:srgbClr val="00B050"/>
              </a:solidFill>
              <a:effectLst>
                <a:outerShdw blurRad="38100" dist="38100" dir="2700000" algn="tl">
                  <a:srgbClr val="000000">
                    <a:alpha val="43137"/>
                  </a:srgbClr>
                </a:outerShdw>
              </a:effectLst>
              <a:latin typeface="+mn-lt"/>
              <a:ea typeface="+mn-ea"/>
            </a:endParaRPr>
          </a:p>
        </p:txBody>
      </p:sp>
      <p:sp>
        <p:nvSpPr>
          <p:cNvPr id="3" name="KSO_FD"/>
          <p:cNvSpPr>
            <a:spLocks noGrp="1"/>
          </p:cNvSpPr>
          <p:nvPr>
            <p:ph type="dt" sz="half" idx="10"/>
          </p:nvPr>
        </p:nvSpPr>
        <p:spPr/>
        <p:txBody>
          <a:bodyPr/>
          <a:lstStyle>
            <a:lvl1pPr>
              <a:defRPr/>
            </a:lvl1pPr>
          </a:lstStyle>
          <a:p>
            <a:pPr>
              <a:defRPr/>
            </a:pPr>
            <a:fld id="{2AA90875-93A2-4FA4-A7DC-2D341026A733}" type="datetimeFigureOut">
              <a:rPr lang="zh-CN" altLang="en-US"/>
              <a:t>2023-01-16</a:t>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fld id="{2993B0E1-4F8B-4D49-9CBE-A0062A3DD2AC}"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图片 1"/>
          <p:cNvSpPr>
            <a:spLocks noChangeAspect="1"/>
          </p:cNvSpPr>
          <p:nvPr userDrawn="1"/>
        </p:nvSpPr>
        <p:spPr bwMode="auto">
          <a:xfrm>
            <a:off x="142875" y="4786313"/>
            <a:ext cx="30289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sp>
        <p:nvSpPr>
          <p:cNvPr id="1027" name="任意多边形 15"/>
          <p:cNvSpPr/>
          <p:nvPr/>
        </p:nvSpPr>
        <p:spPr bwMode="gray">
          <a:xfrm>
            <a:off x="0" y="-100013"/>
            <a:ext cx="9164638" cy="1216026"/>
          </a:xfrm>
          <a:custGeom>
            <a:avLst/>
            <a:gdLst>
              <a:gd name="T0" fmla="*/ 9168016 w 9164371"/>
              <a:gd name="T1" fmla="*/ 3 h 1402412"/>
              <a:gd name="T2" fmla="*/ 9177554 w 9164371"/>
              <a:gd name="T3" fmla="*/ 3 h 1402412"/>
              <a:gd name="T4" fmla="*/ 9162225 w 9164371"/>
              <a:gd name="T5" fmla="*/ 3 h 1402412"/>
              <a:gd name="T6" fmla="*/ 6514010 w 9164371"/>
              <a:gd name="T7" fmla="*/ 3 h 1402412"/>
              <a:gd name="T8" fmla="*/ 3120982 w 9164371"/>
              <a:gd name="T9" fmla="*/ 3 h 1402412"/>
              <a:gd name="T10" fmla="*/ 8750 w 9164371"/>
              <a:gd name="T11" fmla="*/ 3 h 1402412"/>
              <a:gd name="T12" fmla="*/ 0 w 9164371"/>
              <a:gd name="T13" fmla="*/ 3 h 1402412"/>
              <a:gd name="T14" fmla="*/ 0 w 9164371"/>
              <a:gd name="T15" fmla="*/ 3 h 1402412"/>
              <a:gd name="T16" fmla="*/ 6435 w 9164371"/>
              <a:gd name="T17" fmla="*/ 3 h 1402412"/>
              <a:gd name="T18" fmla="*/ 2212750 w 9164371"/>
              <a:gd name="T19" fmla="*/ 3 h 1402412"/>
              <a:gd name="T20" fmla="*/ 6460204 w 9164371"/>
              <a:gd name="T21" fmla="*/ 3 h 1402412"/>
              <a:gd name="T22" fmla="*/ 9188426 w 9164371"/>
              <a:gd name="T23" fmla="*/ 0 h 1402412"/>
              <a:gd name="T24" fmla="*/ 9168016 w 9164371"/>
              <a:gd name="T25" fmla="*/ 3 h 1402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64371" h="1402412">
                <a:moveTo>
                  <a:pt x="9143999" y="7114"/>
                </a:moveTo>
                <a:lnTo>
                  <a:pt x="9153524" y="1327097"/>
                </a:lnTo>
                <a:lnTo>
                  <a:pt x="9138229" y="1266501"/>
                </a:lnTo>
                <a:cubicBezTo>
                  <a:pt x="8118814" y="1354137"/>
                  <a:pt x="7501188" y="1301225"/>
                  <a:pt x="6496949" y="1258323"/>
                </a:cubicBezTo>
                <a:cubicBezTo>
                  <a:pt x="5492710" y="1215421"/>
                  <a:pt x="4194158" y="985696"/>
                  <a:pt x="3112792" y="1009086"/>
                </a:cubicBezTo>
                <a:cubicBezTo>
                  <a:pt x="2031426" y="1032476"/>
                  <a:pt x="456202" y="1253638"/>
                  <a:pt x="8750" y="1398665"/>
                </a:cubicBezTo>
                <a:lnTo>
                  <a:pt x="0" y="1402412"/>
                </a:lnTo>
                <a:lnTo>
                  <a:pt x="0" y="100989"/>
                </a:lnTo>
                <a:lnTo>
                  <a:pt x="6435" y="188191"/>
                </a:lnTo>
                <a:cubicBezTo>
                  <a:pt x="324619" y="155765"/>
                  <a:pt x="1067215" y="6580"/>
                  <a:pt x="2206990" y="12136"/>
                </a:cubicBezTo>
                <a:cubicBezTo>
                  <a:pt x="3509588" y="18486"/>
                  <a:pt x="5287044" y="294711"/>
                  <a:pt x="6443284" y="343923"/>
                </a:cubicBezTo>
                <a:cubicBezTo>
                  <a:pt x="7453571" y="386984"/>
                  <a:pt x="8737712" y="155358"/>
                  <a:pt x="9164371" y="0"/>
                </a:cubicBezTo>
                <a:lnTo>
                  <a:pt x="9143999" y="7114"/>
                </a:lnTo>
                <a:close/>
              </a:path>
            </a:pathLst>
          </a:custGeom>
          <a:solidFill>
            <a:srgbClr val="EE3573">
              <a:alpha val="40784"/>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 name="任意多边形 13"/>
          <p:cNvSpPr/>
          <p:nvPr/>
        </p:nvSpPr>
        <p:spPr bwMode="gray">
          <a:xfrm>
            <a:off x="0" y="115888"/>
            <a:ext cx="9144000" cy="731837"/>
          </a:xfrm>
          <a:custGeom>
            <a:avLst/>
            <a:gdLst>
              <a:gd name="T0" fmla="*/ 2248413 w 9144000"/>
              <a:gd name="T1" fmla="*/ 2 h 965363"/>
              <a:gd name="T2" fmla="*/ 6686052 w 9144000"/>
              <a:gd name="T3" fmla="*/ 2 h 965363"/>
              <a:gd name="T4" fmla="*/ 8995103 w 9144000"/>
              <a:gd name="T5" fmla="*/ 2 h 965363"/>
              <a:gd name="T6" fmla="*/ 9144000 w 9144000"/>
              <a:gd name="T7" fmla="*/ 2 h 965363"/>
              <a:gd name="T8" fmla="*/ 9144000 w 9144000"/>
              <a:gd name="T9" fmla="*/ 2 h 965363"/>
              <a:gd name="T10" fmla="*/ 8848319 w 9144000"/>
              <a:gd name="T11" fmla="*/ 2 h 965363"/>
              <a:gd name="T12" fmla="*/ 6345199 w 9144000"/>
              <a:gd name="T13" fmla="*/ 2 h 965363"/>
              <a:gd name="T14" fmla="*/ 2898982 w 9144000"/>
              <a:gd name="T15" fmla="*/ 2 h 965363"/>
              <a:gd name="T16" fmla="*/ 209006 w 9144000"/>
              <a:gd name="T17" fmla="*/ 2 h 965363"/>
              <a:gd name="T18" fmla="*/ 0 w 9144000"/>
              <a:gd name="T19" fmla="*/ 2 h 965363"/>
              <a:gd name="T20" fmla="*/ 0 w 9144000"/>
              <a:gd name="T21" fmla="*/ 2 h 965363"/>
              <a:gd name="T22" fmla="*/ 102745 w 9144000"/>
              <a:gd name="T23" fmla="*/ 2 h 965363"/>
              <a:gd name="T24" fmla="*/ 2248413 w 9144000"/>
              <a:gd name="T25" fmla="*/ 2 h 965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44000" h="965363">
                <a:moveTo>
                  <a:pt x="2248413" y="97"/>
                </a:moveTo>
                <a:cubicBezTo>
                  <a:pt x="3554467" y="4859"/>
                  <a:pt x="5527480" y="190597"/>
                  <a:pt x="6686052" y="230284"/>
                </a:cubicBezTo>
                <a:cubicBezTo>
                  <a:pt x="7556209" y="260050"/>
                  <a:pt x="8488126" y="169265"/>
                  <a:pt x="8995103" y="104599"/>
                </a:cubicBezTo>
                <a:lnTo>
                  <a:pt x="9144000" y="84263"/>
                </a:lnTo>
                <a:lnTo>
                  <a:pt x="9144000" y="895147"/>
                </a:lnTo>
                <a:lnTo>
                  <a:pt x="8848319" y="918357"/>
                </a:lnTo>
                <a:cubicBezTo>
                  <a:pt x="7751831" y="993127"/>
                  <a:pt x="7033459" y="962915"/>
                  <a:pt x="6345199" y="935134"/>
                </a:cubicBezTo>
                <a:cubicBezTo>
                  <a:pt x="5560254" y="903384"/>
                  <a:pt x="4126379" y="709709"/>
                  <a:pt x="2898982" y="719234"/>
                </a:cubicBezTo>
                <a:cubicBezTo>
                  <a:pt x="2091505" y="718043"/>
                  <a:pt x="800095" y="863300"/>
                  <a:pt x="209006" y="937342"/>
                </a:cubicBezTo>
                <a:lnTo>
                  <a:pt x="0" y="964474"/>
                </a:lnTo>
                <a:lnTo>
                  <a:pt x="0" y="156255"/>
                </a:lnTo>
                <a:lnTo>
                  <a:pt x="102745" y="141409"/>
                </a:lnTo>
                <a:cubicBezTo>
                  <a:pt x="453405" y="92965"/>
                  <a:pt x="1268871" y="-3475"/>
                  <a:pt x="2248413" y="97"/>
                </a:cubicBezTo>
                <a:close/>
              </a:path>
            </a:pathLst>
          </a:cu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ea typeface="宋体" panose="02010600030101010101" pitchFamily="2" charset="-122"/>
              </a:defRPr>
            </a:lvl1pPr>
          </a:lstStyle>
          <a:p>
            <a:pPr>
              <a:defRPr/>
            </a:pPr>
            <a:fld id="{AA50B512-2FA1-40A7-9B86-0A52B83A2E74}" type="datetimeFigureOut">
              <a:rPr lang="zh-CN" altLang="en-US"/>
              <a:t>2023-01-16</a:t>
            </a:fld>
            <a:endParaRPr lang="zh-CN" altLang="en-US"/>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ea typeface="宋体" panose="02010600030101010101" pitchFamily="2" charset="-122"/>
              </a:defRPr>
            </a:lvl1pPr>
          </a:lstStyle>
          <a:p>
            <a:pPr>
              <a:defRPr/>
            </a:pPr>
            <a:endParaRPr lang="zh-CN" altLang="en-US"/>
          </a:p>
        </p:txBody>
      </p:sp>
      <p:sp>
        <p:nvSpPr>
          <p:cNvPr id="6" name="KSO_FN"/>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9D9D9D"/>
                </a:solidFill>
              </a:defRPr>
            </a:lvl1pPr>
          </a:lstStyle>
          <a:p>
            <a:fld id="{A67104A7-0351-457D-B37A-FDC85DBAAAA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200" kern="1200">
          <a:solidFill>
            <a:schemeClr val="bg1"/>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a:solidFill>
            <a:schemeClr val="bg1"/>
          </a:solidFill>
          <a:latin typeface="Arial Black" panose="020B0A04020102020204" pitchFamily="34" charset="0"/>
          <a:ea typeface="微软雅黑" panose="020B0503020204020204" pitchFamily="34" charset="-122"/>
        </a:defRPr>
      </a:lvl9pPr>
    </p:titleStyle>
    <p:bodyStyle>
      <a:lvl1pPr marL="447675" indent="-361950"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6EAA2E"/>
          </a:solidFill>
          <a:latin typeface="幼圆" panose="02010509060101010101" pitchFamily="49" charset="-122"/>
          <a:ea typeface="幼圆" panose="02010509060101010101" pitchFamily="49" charset="-122"/>
          <a:cs typeface="+mn-cs"/>
        </a:defRPr>
      </a:lvl1pPr>
      <a:lvl2pPr marL="447675" indent="-447675" algn="just" rtl="0" eaLnBrk="0" fontAlgn="base" hangingPunct="0">
        <a:lnSpc>
          <a:spcPct val="130000"/>
        </a:lnSpc>
        <a:spcBef>
          <a:spcPct val="0"/>
        </a:spcBef>
        <a:spcAft>
          <a:spcPts val="600"/>
        </a:spcAft>
        <a:buClr>
          <a:srgbClr val="9FD47C"/>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2.mp3" TargetMode="External"/><Relationship Id="rId7" Type="http://schemas.openxmlformats.org/officeDocument/2006/relationships/slideLayout" Target="../slideLayouts/slideLayout2.xml"/><Relationship Id="rId2"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1.mp3" TargetMode="External"/><Relationship Id="rId1"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1.mp3" TargetMode="External"/><Relationship Id="rId6"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3.mp3" TargetMode="External"/><Relationship Id="rId5"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3.mp3" TargetMode="External"/><Relationship Id="rId10" Type="http://schemas.openxmlformats.org/officeDocument/2006/relationships/image" Target="../media/image4.png"/><Relationship Id="rId4"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2.mp3" TargetMode="Externa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7.mp3" TargetMode="External"/><Relationship Id="rId3"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5.mp3" TargetMode="External"/><Relationship Id="rId7"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7.mp3" TargetMode="External"/><Relationship Id="rId12" Type="http://schemas.openxmlformats.org/officeDocument/2006/relationships/image" Target="../media/image4.png"/><Relationship Id="rId2"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4.mp3" TargetMode="External"/><Relationship Id="rId1"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4.mp3" TargetMode="External"/><Relationship Id="rId6"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6.mp3" TargetMode="External"/><Relationship Id="rId11" Type="http://schemas.openxmlformats.org/officeDocument/2006/relationships/image" Target="../media/image25.png"/><Relationship Id="rId5"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6.mp3" TargetMode="External"/><Relationship Id="rId10" Type="http://schemas.openxmlformats.org/officeDocument/2006/relationships/notesSlide" Target="../notesSlides/notesSlide11.xml"/><Relationship Id="rId4"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5.mp3" TargetMode="Externa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4.mp3" TargetMode="External"/><Relationship Id="rId13"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7.mp3" TargetMode="External"/><Relationship Id="rId3"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2.mp3" TargetMode="External"/><Relationship Id="rId7"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4.mp3" TargetMode="External"/><Relationship Id="rId12"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6.mp3" TargetMode="External"/><Relationship Id="rId17" Type="http://schemas.openxmlformats.org/officeDocument/2006/relationships/image" Target="../media/image4.png"/><Relationship Id="rId2"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1.mp3" TargetMode="External"/><Relationship Id="rId16" Type="http://schemas.openxmlformats.org/officeDocument/2006/relationships/notesSlide" Target="../notesSlides/notesSlide12.xml"/><Relationship Id="rId1"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1.mp3" TargetMode="External"/><Relationship Id="rId6"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3.mp3" TargetMode="External"/><Relationship Id="rId11"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6.mp3" TargetMode="External"/><Relationship Id="rId5"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3.mp3" TargetMode="External"/><Relationship Id="rId15" Type="http://schemas.openxmlformats.org/officeDocument/2006/relationships/slideLayout" Target="../slideLayouts/slideLayout2.xml"/><Relationship Id="rId10"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5.mp3" TargetMode="External"/><Relationship Id="rId4"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2.mp3" TargetMode="External"/><Relationship Id="rId9"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5.mp3" TargetMode="External"/><Relationship Id="rId14"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7.mp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Unit4PartBLet&#8217;schant&#35838;&#25991;&#24405;&#38899;.mp3" TargetMode="External"/><Relationship Id="rId1"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Unit4PartBLet&#8217;schant&#35838;&#25991;&#24405;&#38899;.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audio" Target="file:///D:\&#29579;&#25991;&#21375;\2017&#19978;&#21322;&#24180;&#36164;&#28304;&#24314;&#35774;\&#35838;&#20214;\&#35838;&#20214;&#36164;&#28304;&#24314;&#35774;\4&#19979;\Unit4%20What%20Do%20You%20Do%20on%20Saturday&#65311;\Unit4%20What%20Do%20You%20Do%20on%20Saturday&#65311;&#31532;2&#35838;&#26102;&#25945;&#23398;&#35838;&#20214;\Unit4PartALet&#8217;stalk_128k.mp3" TargetMode="External"/><Relationship Id="rId1" Type="http://schemas.microsoft.com/office/2007/relationships/media" Target="file:///D:\&#29579;&#25991;&#21375;\2017&#19978;&#21322;&#24180;&#36164;&#28304;&#24314;&#35774;\&#35838;&#20214;\&#35838;&#20214;&#36164;&#28304;&#24314;&#35774;\4&#19979;\Unit4%20What%20Do%20You%20Do%20on%20Saturday&#65311;\Unit4%20What%20Do%20You%20Do%20on%20Saturday&#65311;&#31532;2&#35838;&#26102;&#25945;&#23398;&#35838;&#20214;\Unit4PartALet&#8217;stalk_128k.mp3" TargetMode="Externa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5288" y="765175"/>
            <a:ext cx="7848600" cy="547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黑体" panose="02010609060101010101" pitchFamily="49" charset="-122"/>
              <a:ea typeface="黑体" panose="02010609060101010101" pitchFamily="49" charset="-122"/>
            </a:endParaRPr>
          </a:p>
        </p:txBody>
      </p:sp>
      <p:sp>
        <p:nvSpPr>
          <p:cNvPr id="7" name="标题 6"/>
          <p:cNvSpPr>
            <a:spLocks noGrp="1"/>
          </p:cNvSpPr>
          <p:nvPr>
            <p:ph type="title"/>
          </p:nvPr>
        </p:nvSpPr>
        <p:spPr>
          <a:xfrm>
            <a:off x="-504825" y="3757017"/>
            <a:ext cx="9950450" cy="1400175"/>
          </a:xfrm>
        </p:spPr>
        <p:txBody>
          <a:bodyPr/>
          <a:lstStyle/>
          <a:p>
            <a:pPr algn="l">
              <a:defRPr/>
            </a:pPr>
            <a:r>
              <a:rPr lang="en-US" altLang="zh-CN" sz="3600" b="1" dirty="0" smtClean="0">
                <a:effectLst>
                  <a:outerShdw blurRad="38100" dist="38100" dir="2700000" algn="tl">
                    <a:srgbClr val="000000">
                      <a:alpha val="43137"/>
                    </a:srgbClr>
                  </a:outerShdw>
                </a:effectLst>
              </a:rPr>
              <a:t>        Unit4 What Do You Do on Saturday?</a:t>
            </a:r>
            <a:endParaRPr lang="zh-CN" altLang="en-US" sz="3600" b="1" dirty="0">
              <a:effectLst>
                <a:outerShdw blurRad="38100" dist="38100" dir="2700000" algn="tl">
                  <a:srgbClr val="000000">
                    <a:alpha val="43137"/>
                  </a:srgbClr>
                </a:outerShdw>
              </a:effectLst>
            </a:endParaRPr>
          </a:p>
        </p:txBody>
      </p:sp>
      <p:sp>
        <p:nvSpPr>
          <p:cNvPr id="11268" name="TextBox 10"/>
          <p:cNvSpPr>
            <a:spLocks noChangeArrowheads="1"/>
          </p:cNvSpPr>
          <p:nvPr/>
        </p:nvSpPr>
        <p:spPr bwMode="auto">
          <a:xfrm>
            <a:off x="4331345" y="4581128"/>
            <a:ext cx="4129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zh-CN" altLang="en-US" sz="3200" dirty="0" smtClean="0">
                <a:solidFill>
                  <a:srgbClr val="000000"/>
                </a:solidFill>
                <a:cs typeface="Arial" panose="020B0604020202020204" pitchFamily="34" charset="0"/>
                <a:sym typeface="宋体" panose="02010600030101010101" pitchFamily="2" charset="-122"/>
              </a:rPr>
              <a:t>第二课时</a:t>
            </a:r>
            <a:endParaRPr lang="zh-CN" altLang="en-US" sz="3200" dirty="0">
              <a:solidFill>
                <a:srgbClr val="000000"/>
              </a:solidFill>
              <a:cs typeface="Arial" panose="020B0604020202020204" pitchFamily="34" charset="0"/>
              <a:sym typeface="宋体" panose="02010600030101010101" pitchFamily="2" charset="-122"/>
            </a:endParaRPr>
          </a:p>
        </p:txBody>
      </p:sp>
      <p:sp>
        <p:nvSpPr>
          <p:cNvPr id="9" name="标题 1"/>
          <p:cNvSpPr txBox="1"/>
          <p:nvPr/>
        </p:nvSpPr>
        <p:spPr bwMode="auto">
          <a:xfrm>
            <a:off x="479425" y="722313"/>
            <a:ext cx="33115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4000" dirty="0" smtClean="0">
                <a:solidFill>
                  <a:schemeClr val="tx2">
                    <a:lumMod val="50000"/>
                  </a:schemeClr>
                </a:solidFill>
                <a:latin typeface="黑体" panose="02010609060101010101" pitchFamily="49" charset="-122"/>
                <a:ea typeface="黑体" panose="02010609060101010101" pitchFamily="49" charset="-122"/>
              </a:rPr>
              <a:t>  陕旅版</a:t>
            </a:r>
            <a:endParaRPr lang="en-US" altLang="zh-CN" sz="4000" dirty="0" smtClean="0">
              <a:solidFill>
                <a:schemeClr val="tx2">
                  <a:lumMod val="50000"/>
                </a:schemeClr>
              </a:solidFill>
              <a:latin typeface="黑体" panose="02010609060101010101" pitchFamily="49" charset="-122"/>
              <a:ea typeface="黑体" panose="02010609060101010101" pitchFamily="49" charset="-122"/>
            </a:endParaRPr>
          </a:p>
          <a:p>
            <a:pPr>
              <a:defRPr/>
            </a:pPr>
            <a:r>
              <a:rPr lang="zh-CN" altLang="en-US" sz="4000" dirty="0" smtClean="0">
                <a:solidFill>
                  <a:schemeClr val="tx2">
                    <a:lumMod val="50000"/>
                  </a:schemeClr>
                </a:solidFill>
                <a:latin typeface="黑体" panose="02010609060101010101" pitchFamily="49" charset="-122"/>
                <a:ea typeface="黑体" panose="02010609060101010101" pitchFamily="49" charset="-122"/>
              </a:rPr>
              <a:t>四年级下册</a:t>
            </a:r>
          </a:p>
        </p:txBody>
      </p:sp>
      <p:pic>
        <p:nvPicPr>
          <p:cNvPr id="11270" name="图片 1"/>
          <p:cNvPicPr>
            <a:picLocks noChangeAspect="1"/>
          </p:cNvPicPr>
          <p:nvPr/>
        </p:nvPicPr>
        <p:blipFill>
          <a:blip r:embed="rId3" cstate="email"/>
          <a:srcRect/>
          <a:stretch>
            <a:fillRect/>
          </a:stretch>
        </p:blipFill>
        <p:spPr bwMode="auto">
          <a:xfrm>
            <a:off x="4992688" y="404664"/>
            <a:ext cx="3455987"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872" y="5949280"/>
            <a:ext cx="9150871"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&gt;&gt;Presentation</a:t>
            </a:r>
            <a:endParaRPr lang="zh-CN" altLang="en-US" sz="2400" i="1">
              <a:solidFill>
                <a:schemeClr val="bg1"/>
              </a:solidFill>
              <a:latin typeface="Arial Black" panose="020B0A04020102020204" pitchFamily="34" charset="0"/>
              <a:ea typeface="微软雅黑" panose="020B0503020204020204" pitchFamily="34" charset="-122"/>
            </a:endParaRPr>
          </a:p>
        </p:txBody>
      </p:sp>
      <p:pic>
        <p:nvPicPr>
          <p:cNvPr id="29699" name="图片 4"/>
          <p:cNvPicPr>
            <a:picLocks noChangeAspect="1"/>
          </p:cNvPicPr>
          <p:nvPr/>
        </p:nvPicPr>
        <p:blipFill>
          <a:blip r:embed="rId9"/>
          <a:srcRect/>
          <a:stretch>
            <a:fillRect/>
          </a:stretch>
        </p:blipFill>
        <p:spPr bwMode="auto">
          <a:xfrm>
            <a:off x="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
          <p:cNvSpPr>
            <a:spLocks noChangeArrowheads="1"/>
          </p:cNvSpPr>
          <p:nvPr/>
        </p:nvSpPr>
        <p:spPr bwMode="auto">
          <a:xfrm>
            <a:off x="5080000" y="528638"/>
            <a:ext cx="4032250" cy="936625"/>
          </a:xfrm>
          <a:prstGeom prst="wedgeRoundRectCallout">
            <a:avLst>
              <a:gd name="adj1" fmla="val -14316"/>
              <a:gd name="adj2" fmla="val 101431"/>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dirty="0" smtClean="0">
                <a:solidFill>
                  <a:schemeClr val="tx1">
                    <a:lumMod val="50000"/>
                  </a:schemeClr>
                </a:solidFill>
                <a:cs typeface="Arial" panose="020B0604020202020204" pitchFamily="34" charset="0"/>
              </a:rPr>
              <a:t>Good morning,Grandpa!</a:t>
            </a:r>
          </a:p>
          <a:p>
            <a:pPr eaLnBrk="1" hangingPunct="1">
              <a:defRPr/>
            </a:pPr>
            <a:r>
              <a:rPr lang="zh-CN" altLang="en-US" sz="2800" dirty="0" smtClean="0">
                <a:solidFill>
                  <a:srgbClr val="FF0000"/>
                </a:solidFill>
                <a:cs typeface="Arial" panose="020B0604020202020204" pitchFamily="34" charset="0"/>
              </a:rPr>
              <a:t>What are you doing</a:t>
            </a:r>
            <a:r>
              <a:rPr lang="zh-CN" altLang="en-US" sz="2800" dirty="0" smtClean="0">
                <a:solidFill>
                  <a:schemeClr val="tx1">
                    <a:lumMod val="50000"/>
                  </a:schemeClr>
                </a:solidFill>
                <a:cs typeface="Arial" panose="020B0604020202020204" pitchFamily="34" charset="0"/>
              </a:rPr>
              <a:t>?</a:t>
            </a:r>
          </a:p>
        </p:txBody>
      </p:sp>
      <p:sp>
        <p:nvSpPr>
          <p:cNvPr id="14" name="AutoShape 3"/>
          <p:cNvSpPr>
            <a:spLocks noChangeArrowheads="1"/>
          </p:cNvSpPr>
          <p:nvPr/>
        </p:nvSpPr>
        <p:spPr bwMode="auto">
          <a:xfrm>
            <a:off x="130175" y="133350"/>
            <a:ext cx="4824413" cy="863600"/>
          </a:xfrm>
          <a:prstGeom prst="wedgeRoundRectCallout">
            <a:avLst>
              <a:gd name="adj1" fmla="val -12824"/>
              <a:gd name="adj2" fmla="val 91599"/>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dirty="0" smtClean="0">
                <a:solidFill>
                  <a:srgbClr val="FF0000"/>
                </a:solidFill>
                <a:cs typeface="Arial" panose="020B0604020202020204" pitchFamily="34" charset="0"/>
              </a:rPr>
              <a:t>I am doing exercise</a:t>
            </a:r>
            <a:r>
              <a:rPr lang="zh-CN" altLang="en-US" sz="2800" dirty="0" smtClean="0">
                <a:solidFill>
                  <a:schemeClr val="tx1">
                    <a:lumMod val="50000"/>
                  </a:schemeClr>
                </a:solidFill>
                <a:cs typeface="Arial" panose="020B0604020202020204" pitchFamily="34" charset="0"/>
              </a:rPr>
              <a:t>. </a:t>
            </a:r>
          </a:p>
          <a:p>
            <a:pPr eaLnBrk="1" hangingPunct="1">
              <a:defRPr/>
            </a:pPr>
            <a:r>
              <a:rPr lang="zh-CN" altLang="en-US" sz="2800" dirty="0" smtClean="0">
                <a:solidFill>
                  <a:schemeClr val="tx1">
                    <a:lumMod val="50000"/>
                  </a:schemeClr>
                </a:solidFill>
                <a:cs typeface="Arial" panose="020B0604020202020204" pitchFamily="34" charset="0"/>
              </a:rPr>
              <a:t>What do you do on Saturday?</a:t>
            </a:r>
          </a:p>
        </p:txBody>
      </p:sp>
      <p:sp>
        <p:nvSpPr>
          <p:cNvPr id="15" name="AutoShape 4"/>
          <p:cNvSpPr>
            <a:spLocks noChangeArrowheads="1"/>
          </p:cNvSpPr>
          <p:nvPr/>
        </p:nvSpPr>
        <p:spPr bwMode="auto">
          <a:xfrm flipV="1">
            <a:off x="4429125" y="5013325"/>
            <a:ext cx="3887788" cy="863600"/>
          </a:xfrm>
          <a:prstGeom prst="wedgeRoundRectCallout">
            <a:avLst>
              <a:gd name="adj1" fmla="val 3597"/>
              <a:gd name="adj2" fmla="val 105288"/>
              <a:gd name="adj3" fmla="val 16667"/>
            </a:avLst>
          </a:prstGeom>
          <a:solidFill>
            <a:schemeClr val="bg1"/>
          </a:solidFill>
          <a:ln w="9525">
            <a:solidFill>
              <a:schemeClr val="tx1"/>
            </a:solidFill>
            <a:miter lim="800000"/>
          </a:ln>
        </p:spPr>
        <p:txBody>
          <a:bodyPr rot="10800000"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dirty="0" smtClean="0">
                <a:solidFill>
                  <a:schemeClr val="tx1">
                    <a:lumMod val="50000"/>
                  </a:schemeClr>
                </a:solidFill>
                <a:cs typeface="Arial" panose="020B0604020202020204" pitchFamily="34" charset="0"/>
              </a:rPr>
              <a:t>I do some exercise, too.</a:t>
            </a:r>
          </a:p>
          <a:p>
            <a:pPr eaLnBrk="1" hangingPunct="1">
              <a:defRPr/>
            </a:pPr>
            <a:r>
              <a:rPr lang="zh-CN" altLang="en-US" sz="2800" dirty="0" smtClean="0">
                <a:solidFill>
                  <a:schemeClr val="tx1">
                    <a:lumMod val="50000"/>
                  </a:schemeClr>
                </a:solidFill>
                <a:cs typeface="Arial" panose="020B0604020202020204" pitchFamily="34" charset="0"/>
              </a:rPr>
              <a:t>I </a:t>
            </a:r>
            <a:r>
              <a:rPr lang="zh-CN" altLang="en-US" sz="2800" dirty="0" smtClean="0">
                <a:solidFill>
                  <a:srgbClr val="FF0000"/>
                </a:solidFill>
                <a:cs typeface="Arial" panose="020B0604020202020204" pitchFamily="34" charset="0"/>
              </a:rPr>
              <a:t>often</a:t>
            </a:r>
            <a:r>
              <a:rPr lang="zh-CN" altLang="en-US" sz="2800" dirty="0" smtClean="0">
                <a:solidFill>
                  <a:schemeClr val="tx1">
                    <a:lumMod val="50000"/>
                  </a:schemeClr>
                </a:solidFill>
                <a:cs typeface="Arial" panose="020B0604020202020204" pitchFamily="34" charset="0"/>
              </a:rPr>
              <a:t> play football.</a:t>
            </a:r>
          </a:p>
        </p:txBody>
      </p:sp>
      <p:pic>
        <p:nvPicPr>
          <p:cNvPr id="6" name="1.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8697913" y="985838"/>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2.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0">
            <a:extLst>
              <a:ext uri="{28A0092B-C50C-407E-A947-70E740481C1C}">
                <a14:useLocalDpi xmlns:a14="http://schemas.microsoft.com/office/drawing/2010/main" val="0"/>
              </a:ext>
            </a:extLst>
          </a:blip>
          <a:srcRect/>
          <a:stretch>
            <a:fillRect/>
          </a:stretch>
        </p:blipFill>
        <p:spPr bwMode="auto">
          <a:xfrm>
            <a:off x="3690938" y="182563"/>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3.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0">
            <a:extLst>
              <a:ext uri="{28A0092B-C50C-407E-A947-70E740481C1C}">
                <a14:useLocalDpi xmlns:a14="http://schemas.microsoft.com/office/drawing/2010/main" val="0"/>
              </a:ext>
            </a:extLst>
          </a:blip>
          <a:srcRect/>
          <a:stretch>
            <a:fillRect/>
          </a:stretch>
        </p:blipFill>
        <p:spPr bwMode="auto">
          <a:xfrm>
            <a:off x="7740650" y="5416550"/>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3"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1" presetClass="mediacall" presetSubtype="0" fill="hold" nodeType="withEffect">
                                  <p:stCondLst>
                                    <p:cond delay="0"/>
                                  </p:stCondLst>
                                  <p:childTnLst>
                                    <p:cmd type="call" cmd="playFrom(0.0)">
                                      <p:cBhvr>
                                        <p:cTn id="16" dur="1"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1"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1" presetClass="mediacall" presetSubtype="0" fill="hold" nodeType="withEffect">
                                  <p:stCondLst>
                                    <p:cond delay="0"/>
                                  </p:stCondLst>
                                  <p:childTnLst>
                                    <p:cmd type="call" cmd="playFrom(0.0)">
                                      <p:cBhvr>
                                        <p:cTn id="30" dur="1" fill="hold"/>
                                        <p:tgtEl>
                                          <p:spTgt spid="7"/>
                                        </p:tgtEl>
                                      </p:cBhvr>
                                    </p:cmd>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2"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6"/>
                </p:tgtEl>
              </p:cMediaNode>
            </p:audio>
            <p:audio>
              <p:cMediaNode vol="80000">
                <p:cTn id="46" fill="hold" display="0">
                  <p:stCondLst>
                    <p:cond delay="indefinite"/>
                  </p:stCondLst>
                  <p:endCondLst>
                    <p:cond evt="onStopAudio" delay="0">
                      <p:tgtEl>
                        <p:sldTgt/>
                      </p:tgtEl>
                    </p:cond>
                  </p:endCondLst>
                </p:cTn>
                <p:tgtEl>
                  <p:spTgt spid="7"/>
                </p:tgtEl>
              </p:cMediaNode>
            </p:audio>
            <p:audio>
              <p:cMediaNode vol="80000">
                <p:cTn id="47" fill="hold" display="0">
                  <p:stCondLst>
                    <p:cond delay="indefinite"/>
                  </p:stCondLst>
                  <p:endCondLst>
                    <p:cond evt="onStopAudio" delay="0">
                      <p:tgtEl>
                        <p:sldTgt/>
                      </p:tgtEl>
                    </p:cond>
                  </p:endCondLst>
                </p:cTn>
                <p:tgtEl>
                  <p:spTgt spid="8"/>
                </p:tgtEl>
              </p:cMediaNode>
            </p:audio>
          </p:childTnLst>
        </p:cTn>
      </p:par>
    </p:tnLst>
    <p:bldLst>
      <p:bldP spid="13" grpId="0" bldLvl="0" autoUpdateAnimBg="0"/>
      <p:bldP spid="13" grpId="1" bldLvl="0" autoUpdateAnimBg="0"/>
      <p:bldP spid="13" grpId="2" bldLvl="0" autoUpdateAnimBg="0"/>
      <p:bldP spid="13" grpId="3" animBg="1"/>
      <p:bldP spid="14" grpId="0" bldLvl="0" autoUpdateAnimBg="0"/>
      <p:bldP spid="14" grpId="1" animBg="1"/>
      <p:bldP spid="15" grpId="0" bldLvl="0" autoUpdateAnimBg="0"/>
      <p:bldP spid="15" grpId="1" bldLvl="0" autoUpdateAnimBg="0"/>
      <p:bldP spid="1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
          <p:cNvPicPr>
            <a:picLocks noChangeAspect="1"/>
          </p:cNvPicPr>
          <p:nvPr/>
        </p:nvPicPr>
        <p:blipFill>
          <a:blip r:embed="rId11"/>
          <a:srcRect/>
          <a:stretch>
            <a:fillRect/>
          </a:stretch>
        </p:blipFill>
        <p:spPr bwMode="auto">
          <a:xfrm>
            <a:off x="0" y="-100013"/>
            <a:ext cx="9144000" cy="707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p:cNvSpPr>
            <a:spLocks noChangeArrowheads="1"/>
          </p:cNvSpPr>
          <p:nvPr/>
        </p:nvSpPr>
        <p:spPr bwMode="auto">
          <a:xfrm>
            <a:off x="468313" y="1412875"/>
            <a:ext cx="3743325" cy="863600"/>
          </a:xfrm>
          <a:prstGeom prst="wedgeRoundRectCallout">
            <a:avLst>
              <a:gd name="adj1" fmla="val -1211"/>
              <a:gd name="adj2" fmla="val 132412"/>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800" dirty="0" smtClean="0">
                <a:solidFill>
                  <a:schemeClr val="tx1">
                    <a:lumMod val="50000"/>
                  </a:schemeClr>
                </a:solidFill>
                <a:cs typeface="Arial" panose="020B0604020202020204" pitchFamily="34" charset="0"/>
              </a:rPr>
              <a:t>What does your father</a:t>
            </a:r>
          </a:p>
          <a:p>
            <a:pPr eaLnBrk="1" hangingPunct="1">
              <a:defRPr/>
            </a:pPr>
            <a:r>
              <a:rPr lang="zh-CN" altLang="zh-CN" sz="2800" dirty="0" smtClean="0">
                <a:solidFill>
                  <a:schemeClr val="tx1">
                    <a:lumMod val="50000"/>
                  </a:schemeClr>
                </a:solidFill>
                <a:cs typeface="Arial" panose="020B0604020202020204" pitchFamily="34" charset="0"/>
              </a:rPr>
              <a:t>do on the weekend?</a:t>
            </a:r>
          </a:p>
        </p:txBody>
      </p:sp>
      <p:sp>
        <p:nvSpPr>
          <p:cNvPr id="4" name="AutoShape 3"/>
          <p:cNvSpPr>
            <a:spLocks noChangeArrowheads="1"/>
          </p:cNvSpPr>
          <p:nvPr/>
        </p:nvSpPr>
        <p:spPr bwMode="auto">
          <a:xfrm>
            <a:off x="5724525" y="2276475"/>
            <a:ext cx="2592388" cy="865188"/>
          </a:xfrm>
          <a:prstGeom prst="wedgeRoundRectCallout">
            <a:avLst>
              <a:gd name="adj1" fmla="val -51295"/>
              <a:gd name="adj2" fmla="val 91697"/>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800" dirty="0" smtClean="0">
                <a:solidFill>
                  <a:schemeClr val="tx1">
                    <a:lumMod val="50000"/>
                  </a:schemeClr>
                </a:solidFill>
                <a:cs typeface="Arial" panose="020B0604020202020204" pitchFamily="34" charset="0"/>
              </a:rPr>
              <a:t>He</a:t>
            </a:r>
            <a:r>
              <a:rPr lang="zh-CN" altLang="zh-CN" sz="2800" dirty="0" smtClean="0">
                <a:solidFill>
                  <a:srgbClr val="FF0000"/>
                </a:solidFill>
                <a:cs typeface="Arial" panose="020B0604020202020204" pitchFamily="34" charset="0"/>
              </a:rPr>
              <a:t> often </a:t>
            </a:r>
            <a:r>
              <a:rPr lang="zh-CN" altLang="zh-CN" sz="2800" dirty="0" smtClean="0">
                <a:solidFill>
                  <a:schemeClr val="tx1">
                    <a:lumMod val="50000"/>
                  </a:schemeClr>
                </a:solidFill>
                <a:cs typeface="Arial" panose="020B0604020202020204" pitchFamily="34" charset="0"/>
              </a:rPr>
              <a:t>climbs</a:t>
            </a:r>
          </a:p>
          <a:p>
            <a:pPr eaLnBrk="1" hangingPunct="1">
              <a:defRPr/>
            </a:pPr>
            <a:r>
              <a:rPr lang="zh-CN" altLang="zh-CN" sz="2800" dirty="0" smtClean="0">
                <a:solidFill>
                  <a:schemeClr val="tx1">
                    <a:lumMod val="50000"/>
                  </a:schemeClr>
                </a:solidFill>
                <a:cs typeface="Arial" panose="020B0604020202020204" pitchFamily="34" charset="0"/>
              </a:rPr>
              <a:t>the mountains.</a:t>
            </a:r>
          </a:p>
        </p:txBody>
      </p:sp>
      <p:sp>
        <p:nvSpPr>
          <p:cNvPr id="5" name="AutoShape 4"/>
          <p:cNvSpPr>
            <a:spLocks noChangeArrowheads="1"/>
          </p:cNvSpPr>
          <p:nvPr/>
        </p:nvSpPr>
        <p:spPr bwMode="auto">
          <a:xfrm flipV="1">
            <a:off x="252413" y="6021388"/>
            <a:ext cx="4176712" cy="503237"/>
          </a:xfrm>
          <a:prstGeom prst="wedgeRoundRectCallout">
            <a:avLst>
              <a:gd name="adj1" fmla="val 1121"/>
              <a:gd name="adj2" fmla="val 212319"/>
              <a:gd name="adj3" fmla="val 16667"/>
            </a:avLst>
          </a:prstGeom>
          <a:solidFill>
            <a:schemeClr val="bg1"/>
          </a:solidFill>
          <a:ln w="9525">
            <a:solidFill>
              <a:schemeClr val="tx1"/>
            </a:solidFill>
            <a:miter lim="800000"/>
          </a:ln>
        </p:spPr>
        <p:txBody>
          <a:bodyPr rot="10800000"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zh-CN" sz="2800" dirty="0" smtClean="0">
                <a:solidFill>
                  <a:schemeClr val="tx1">
                    <a:lumMod val="50000"/>
                  </a:schemeClr>
                </a:solidFill>
                <a:cs typeface="Arial" panose="020B0604020202020204" pitchFamily="34" charset="0"/>
              </a:rPr>
              <a:t>What about your mother?</a:t>
            </a:r>
          </a:p>
        </p:txBody>
      </p:sp>
      <p:sp>
        <p:nvSpPr>
          <p:cNvPr id="6" name="AutoShape 3"/>
          <p:cNvSpPr>
            <a:spLocks noChangeArrowheads="1"/>
          </p:cNvSpPr>
          <p:nvPr/>
        </p:nvSpPr>
        <p:spPr bwMode="auto">
          <a:xfrm>
            <a:off x="5651500" y="5589588"/>
            <a:ext cx="2538413" cy="863600"/>
          </a:xfrm>
          <a:prstGeom prst="wedgeRoundRectCallout">
            <a:avLst>
              <a:gd name="adj1" fmla="val -39085"/>
              <a:gd name="adj2" fmla="val -115781"/>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smtClean="0">
                <a:solidFill>
                  <a:schemeClr val="tx1">
                    <a:lumMod val="50000"/>
                  </a:schemeClr>
                </a:solidFill>
                <a:cs typeface="Arial" panose="020B0604020202020204" pitchFamily="34" charset="0"/>
              </a:rPr>
              <a:t>She</a:t>
            </a:r>
            <a:r>
              <a:rPr lang="zh-CN" altLang="zh-CN" sz="2800" dirty="0" smtClean="0">
                <a:solidFill>
                  <a:schemeClr val="tx1">
                    <a:lumMod val="50000"/>
                  </a:schemeClr>
                </a:solidFill>
                <a:cs typeface="Arial" panose="020B0604020202020204" pitchFamily="34" charset="0"/>
              </a:rPr>
              <a:t> </a:t>
            </a:r>
            <a:r>
              <a:rPr lang="zh-CN" altLang="zh-CN" sz="2800" dirty="0" smtClean="0">
                <a:solidFill>
                  <a:srgbClr val="FF0000"/>
                </a:solidFill>
                <a:cs typeface="Arial" panose="020B0604020202020204" pitchFamily="34" charset="0"/>
              </a:rPr>
              <a:t>often</a:t>
            </a:r>
            <a:r>
              <a:rPr lang="zh-CN" altLang="zh-CN" sz="2800" dirty="0" smtClean="0">
                <a:solidFill>
                  <a:schemeClr val="tx1">
                    <a:lumMod val="50000"/>
                  </a:schemeClr>
                </a:solidFill>
                <a:cs typeface="Arial" panose="020B0604020202020204" pitchFamily="34" charset="0"/>
              </a:rPr>
              <a:t> </a:t>
            </a:r>
            <a:r>
              <a:rPr lang="en-US" altLang="zh-CN" sz="2800" dirty="0" smtClean="0">
                <a:solidFill>
                  <a:schemeClr val="tx1">
                    <a:lumMod val="50000"/>
                  </a:schemeClr>
                </a:solidFill>
                <a:cs typeface="Arial" panose="020B0604020202020204" pitchFamily="34" charset="0"/>
              </a:rPr>
              <a:t>doe</a:t>
            </a:r>
            <a:r>
              <a:rPr lang="zh-CN" altLang="zh-CN" sz="2800" dirty="0" smtClean="0">
                <a:solidFill>
                  <a:schemeClr val="tx1">
                    <a:lumMod val="50000"/>
                  </a:schemeClr>
                </a:solidFill>
                <a:cs typeface="Arial" panose="020B0604020202020204" pitchFamily="34" charset="0"/>
              </a:rPr>
              <a:t>s</a:t>
            </a:r>
            <a:endParaRPr lang="en-US" altLang="zh-CN" sz="2800" dirty="0" smtClean="0">
              <a:solidFill>
                <a:schemeClr val="tx1">
                  <a:lumMod val="50000"/>
                </a:schemeClr>
              </a:solidFill>
              <a:cs typeface="Arial" panose="020B0604020202020204" pitchFamily="34" charset="0"/>
            </a:endParaRPr>
          </a:p>
          <a:p>
            <a:pPr eaLnBrk="1" hangingPunct="1">
              <a:defRPr/>
            </a:pPr>
            <a:r>
              <a:rPr lang="en-US" altLang="zh-CN" sz="2800" dirty="0" smtClean="0">
                <a:solidFill>
                  <a:schemeClr val="tx1">
                    <a:lumMod val="50000"/>
                  </a:schemeClr>
                </a:solidFill>
                <a:cs typeface="Arial" panose="020B0604020202020204" pitchFamily="34" charset="0"/>
              </a:rPr>
              <a:t>some washing</a:t>
            </a:r>
            <a:r>
              <a:rPr lang="zh-CN" altLang="zh-CN" sz="2800" dirty="0" smtClean="0">
                <a:solidFill>
                  <a:schemeClr val="tx1">
                    <a:lumMod val="50000"/>
                  </a:schemeClr>
                </a:solidFill>
                <a:cs typeface="Arial" panose="020B0604020202020204" pitchFamily="34" charset="0"/>
              </a:rPr>
              <a:t>.</a:t>
            </a:r>
          </a:p>
        </p:txBody>
      </p:sp>
      <p:pic>
        <p:nvPicPr>
          <p:cNvPr id="7" name="4.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252413" y="1655763"/>
            <a:ext cx="3762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2">
            <a:extLst>
              <a:ext uri="{28A0092B-C50C-407E-A947-70E740481C1C}">
                <a14:useLocalDpi xmlns:a14="http://schemas.microsoft.com/office/drawing/2010/main" val="0"/>
              </a:ext>
            </a:extLst>
          </a:blip>
          <a:srcRect/>
          <a:stretch>
            <a:fillRect/>
          </a:stretch>
        </p:blipFill>
        <p:spPr bwMode="auto">
          <a:xfrm>
            <a:off x="5553075" y="2574925"/>
            <a:ext cx="341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6.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2">
            <a:extLst>
              <a:ext uri="{28A0092B-C50C-407E-A947-70E740481C1C}">
                <a14:useLocalDpi xmlns:a14="http://schemas.microsoft.com/office/drawing/2010/main" val="0"/>
              </a:ext>
            </a:extLst>
          </a:blip>
          <a:srcRect/>
          <a:stretch>
            <a:fillRect/>
          </a:stretch>
        </p:blipFill>
        <p:spPr bwMode="auto">
          <a:xfrm>
            <a:off x="61913" y="6083300"/>
            <a:ext cx="3778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7.mp3">
            <a:hlinkClick r:id="" action="ppaction://media"/>
          </p:cNvPr>
          <p:cNvPicPr>
            <a:picLocks noRot="1" noChangeAspect="1"/>
          </p:cNvPicPr>
          <p:nvPr>
            <a:audioFile r:link="rId8"/>
            <p:extLst>
              <p:ext uri="{DAA4B4D4-6D71-4841-9C94-3DE7FCFB9230}">
                <p14:media xmlns:p14="http://schemas.microsoft.com/office/powerpoint/2010/main" r:link="rId7"/>
              </p:ext>
            </p:extLst>
          </p:nvPr>
        </p:nvPicPr>
        <p:blipFill>
          <a:blip r:embed="rId12">
            <a:extLst>
              <a:ext uri="{28A0092B-C50C-407E-A947-70E740481C1C}">
                <a14:useLocalDpi xmlns:a14="http://schemas.microsoft.com/office/drawing/2010/main" val="0"/>
              </a:ext>
            </a:extLst>
          </a:blip>
          <a:srcRect/>
          <a:stretch>
            <a:fillRect/>
          </a:stretch>
        </p:blipFill>
        <p:spPr bwMode="auto">
          <a:xfrm>
            <a:off x="5446713" y="5861050"/>
            <a:ext cx="4111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1" presetClass="mediacall" presetSubtype="0" fill="hold" nodeType="withEffect">
                                  <p:stCondLst>
                                    <p:cond delay="0"/>
                                  </p:stCondLst>
                                  <p:childTnLst>
                                    <p:cmd type="call" cmd="playFrom(0.0)">
                                      <p:cBhvr>
                                        <p:cTn id="16" dur="1" fill="hold"/>
                                        <p:tgtEl>
                                          <p:spTgt spid="7"/>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5"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1" presetClass="mediacall" presetSubtype="0" fill="hold" nodeType="withEffect">
                                  <p:stCondLst>
                                    <p:cond delay="0"/>
                                  </p:stCondLst>
                                  <p:childTnLst>
                                    <p:cmd type="call" cmd="playFrom(0.0)">
                                      <p:cBhvr>
                                        <p:cTn id="30" dur="1" fill="hold"/>
                                        <p:tgtEl>
                                          <p:spTgt spid="8"/>
                                        </p:tgtEl>
                                      </p:cBhvr>
                                    </p:cmd>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par>
                                <p:cTn id="43" presetID="1" presetClass="mediacall" presetSubtype="0" fill="hold" nodeType="withEffect">
                                  <p:stCondLst>
                                    <p:cond delay="0"/>
                                  </p:stCondLst>
                                  <p:childTnLst>
                                    <p:cmd type="call" cmd="playFrom(0.0)">
                                      <p:cBhvr>
                                        <p:cTn id="44" dur="1" fill="hold"/>
                                        <p:tgtEl>
                                          <p:spTgt spid="9"/>
                                        </p:tgtEl>
                                      </p:cBhvr>
                                    </p:cmd>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5"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par>
                                <p:cTn id="57" presetID="1" presetClass="mediacall" presetSubtype="0" fill="hold" nodeType="withEffect">
                                  <p:stCondLst>
                                    <p:cond delay="0"/>
                                  </p:stCondLst>
                                  <p:childTnLst>
                                    <p:cmd type="call" cmd="playFrom(0.0)">
                                      <p:cBhvr>
                                        <p:cTn id="58"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7"/>
                </p:tgtEl>
              </p:cMediaNode>
            </p:audio>
            <p:audio>
              <p:cMediaNode vol="80000">
                <p:cTn id="60" fill="hold" display="0">
                  <p:stCondLst>
                    <p:cond delay="indefinite"/>
                  </p:stCondLst>
                  <p:endCondLst>
                    <p:cond evt="onStopAudio" delay="0">
                      <p:tgtEl>
                        <p:sldTgt/>
                      </p:tgtEl>
                    </p:cond>
                  </p:endCondLst>
                </p:cTn>
                <p:tgtEl>
                  <p:spTgt spid="8"/>
                </p:tgtEl>
              </p:cMediaNode>
            </p:audio>
            <p:audio>
              <p:cMediaNode vol="80000">
                <p:cTn id="61" fill="hold" display="0">
                  <p:stCondLst>
                    <p:cond delay="indefinite"/>
                  </p:stCondLst>
                  <p:endCondLst>
                    <p:cond evt="onStopAudio" delay="0">
                      <p:tgtEl>
                        <p:sldTgt/>
                      </p:tgtEl>
                    </p:cond>
                  </p:endCondLst>
                </p:cTn>
                <p:tgtEl>
                  <p:spTgt spid="9"/>
                </p:tgtEl>
              </p:cMediaNode>
            </p:audio>
            <p:audio>
              <p:cMediaNode vol="80000">
                <p:cTn id="62" fill="hold" display="0">
                  <p:stCondLst>
                    <p:cond delay="indefinite"/>
                  </p:stCondLst>
                  <p:endCondLst>
                    <p:cond evt="onStopAudio" delay="0">
                      <p:tgtEl>
                        <p:sldTgt/>
                      </p:tgtEl>
                    </p:cond>
                  </p:endCondLst>
                </p:cTn>
                <p:tgtEl>
                  <p:spTgt spid="10"/>
                </p:tgtEl>
              </p:cMediaNode>
            </p:audio>
          </p:childTnLst>
        </p:cTn>
      </p:par>
    </p:tnLst>
    <p:bldLst>
      <p:bldP spid="3" grpId="0" bldLvl="0" autoUpdateAnimBg="0"/>
      <p:bldP spid="3" grpId="1" bldLvl="0" autoUpdateAnimBg="0"/>
      <p:bldP spid="3" grpId="2" animBg="1"/>
      <p:bldP spid="4" grpId="0" bldLvl="0" autoUpdateAnimBg="0"/>
      <p:bldP spid="4" grpId="1" bldLvl="0" autoUpdateAnimBg="0"/>
      <p:bldP spid="4" grpId="2" bldLvl="0" autoUpdateAnimBg="0"/>
      <p:bldP spid="4" grpId="3" bldLvl="0" autoUpdateAnimBg="0"/>
      <p:bldP spid="4" grpId="4" bldLvl="0" autoUpdateAnimBg="0"/>
      <p:bldP spid="4" grpId="5" animBg="1"/>
      <p:bldP spid="5" grpId="0" bldLvl="0" autoUpdateAnimBg="0"/>
      <p:bldP spid="5" grpId="1" animBg="1"/>
      <p:bldP spid="6" grpId="0" bldLvl="0" autoUpdateAnimBg="0"/>
      <p:bldP spid="6" grpId="1" bldLvl="0" autoUpdateAnimBg="0"/>
      <p:bldP spid="6" grpId="2" bldLvl="0" autoUpdateAnimBg="0"/>
      <p:bldP spid="6" grpId="3" bldLvl="0" autoUpdateAnimBg="0"/>
      <p:bldP spid="6" grpId="4" bldLvl="0" autoUpdateAnimBg="0"/>
      <p:bldP spid="6" grpId="5"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388" y="1706563"/>
            <a:ext cx="8856662" cy="4400550"/>
          </a:xfrm>
          <a:prstGeom prst="rect">
            <a:avLst/>
          </a:prstGeom>
        </p:spPr>
        <p:txBody>
          <a:bodyPr>
            <a:spAutoFit/>
          </a:bodyPr>
          <a:lstStyle/>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Su Nan: Good morning, Grandpa! </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              What are you doing?</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Grandpa: I am doing exercise. </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                What do you do on Saturday?</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Su Nan: I do some exercise, too. </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              I often play football.</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Grandpa: What does your father do on the weekend?</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Su Nan: He often climbs the mountains.</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Grandpa: What about your mother?</a:t>
            </a:r>
          </a:p>
          <a:p>
            <a:pPr>
              <a:defRPr/>
            </a:pPr>
            <a:r>
              <a:rPr lang="en-US" altLang="zh-CN" sz="2800" dirty="0">
                <a:solidFill>
                  <a:schemeClr val="tx1">
                    <a:lumMod val="50000"/>
                  </a:schemeClr>
                </a:solidFill>
                <a:latin typeface="Arial" panose="020B0604020202020204" pitchFamily="34" charset="0"/>
                <a:ea typeface="宋体" panose="02010600030101010101" pitchFamily="2" charset="-122"/>
              </a:rPr>
              <a:t>Su Nan: She often does some washing.</a:t>
            </a:r>
            <a:endParaRPr lang="zh-CN" altLang="en-US" sz="2800" dirty="0">
              <a:solidFill>
                <a:schemeClr val="tx1">
                  <a:lumMod val="50000"/>
                </a:schemeClr>
              </a:solidFill>
              <a:latin typeface="Arial" panose="020B0604020202020204" pitchFamily="34" charset="0"/>
              <a:ea typeface="宋体" panose="02010600030101010101" pitchFamily="2" charset="-122"/>
            </a:endParaRPr>
          </a:p>
        </p:txBody>
      </p:sp>
      <p:sp>
        <p:nvSpPr>
          <p:cNvPr id="33795"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&gt;&gt;Presentation</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5" name="文本占位符 2"/>
          <p:cNvSpPr txBox="1"/>
          <p:nvPr/>
        </p:nvSpPr>
        <p:spPr bwMode="auto">
          <a:xfrm>
            <a:off x="715963" y="884238"/>
            <a:ext cx="1911350" cy="519112"/>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Let’s talk</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6" name="直接连接符 5"/>
          <p:cNvCxnSpPr/>
          <p:nvPr/>
        </p:nvCxnSpPr>
        <p:spPr>
          <a:xfrm>
            <a:off x="827088" y="1403350"/>
            <a:ext cx="1657350"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grpSp>
        <p:nvGrpSpPr>
          <p:cNvPr id="33798" name="组合 11"/>
          <p:cNvGrpSpPr/>
          <p:nvPr/>
        </p:nvGrpSpPr>
        <p:grpSpPr bwMode="auto">
          <a:xfrm>
            <a:off x="6300788" y="1212850"/>
            <a:ext cx="2525712" cy="776288"/>
            <a:chOff x="5929322" y="500046"/>
            <a:chExt cx="1901615" cy="571500"/>
          </a:xfrm>
        </p:grpSpPr>
        <p:sp>
          <p:nvSpPr>
            <p:cNvPr id="11" name="云形 10"/>
            <p:cNvSpPr/>
            <p:nvPr/>
          </p:nvSpPr>
          <p:spPr bwMode="auto">
            <a:xfrm>
              <a:off x="5929322" y="500046"/>
              <a:ext cx="1785678" cy="571500"/>
            </a:xfrm>
            <a:prstGeom prst="cloud">
              <a:avLst/>
            </a:prstGeom>
            <a:gradFill>
              <a:gsLst>
                <a:gs pos="0">
                  <a:schemeClr val="accent6">
                    <a:lumMod val="60000"/>
                    <a:lumOff val="40000"/>
                  </a:schemeClr>
                </a:gs>
                <a:gs pos="64999">
                  <a:schemeClr val="accent6">
                    <a:lumMod val="20000"/>
                    <a:lumOff val="80000"/>
                  </a:schemeClr>
                </a:gs>
                <a:gs pos="100000">
                  <a:schemeClr val="bg1"/>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dirty="0"/>
            </a:p>
          </p:txBody>
        </p:sp>
        <p:sp>
          <p:nvSpPr>
            <p:cNvPr id="33807" name="TextBox 46"/>
            <p:cNvSpPr txBox="1">
              <a:spLocks noChangeArrowheads="1"/>
            </p:cNvSpPr>
            <p:nvPr/>
          </p:nvSpPr>
          <p:spPr bwMode="auto">
            <a:xfrm>
              <a:off x="5983613" y="628795"/>
              <a:ext cx="1847324" cy="31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en-US" altLang="zh-CN" sz="2400">
                  <a:solidFill>
                    <a:schemeClr val="tx2"/>
                  </a:solidFill>
                  <a:latin typeface="Calibri" panose="020F0502020204030204" pitchFamily="34" charset="0"/>
                  <a:ea typeface="华文新魏" panose="02010800040101010101" pitchFamily="2" charset="-122"/>
                </a:rPr>
                <a:t>Read and imitate</a:t>
              </a:r>
              <a:endParaRPr lang="zh-CN" altLang="en-US" sz="2400">
                <a:solidFill>
                  <a:schemeClr val="tx2"/>
                </a:solidFill>
                <a:latin typeface="Calibri" panose="020F0502020204030204" pitchFamily="34" charset="0"/>
                <a:ea typeface="华文新魏" panose="02010800040101010101" pitchFamily="2" charset="-122"/>
              </a:endParaRPr>
            </a:p>
          </p:txBody>
        </p:sp>
      </p:grpSp>
      <p:pic>
        <p:nvPicPr>
          <p:cNvPr id="13" name="1.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7">
            <a:extLst>
              <a:ext uri="{28A0092B-C50C-407E-A947-70E740481C1C}">
                <a14:useLocalDpi xmlns:a14="http://schemas.microsoft.com/office/drawing/2010/main" val="0"/>
              </a:ext>
            </a:extLst>
          </a:blip>
          <a:srcRect/>
          <a:stretch>
            <a:fillRect/>
          </a:stretch>
        </p:blipFill>
        <p:spPr bwMode="auto">
          <a:xfrm>
            <a:off x="4989513" y="2276475"/>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2.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17">
            <a:extLst>
              <a:ext uri="{28A0092B-C50C-407E-A947-70E740481C1C}">
                <a14:useLocalDpi xmlns:a14="http://schemas.microsoft.com/office/drawing/2010/main" val="0"/>
              </a:ext>
            </a:extLst>
          </a:blip>
          <a:srcRect/>
          <a:stretch>
            <a:fillRect/>
          </a:stretch>
        </p:blipFill>
        <p:spPr bwMode="auto">
          <a:xfrm>
            <a:off x="6578600" y="3124200"/>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3.mp3">
            <a:hlinkClick r:id="" action="ppaction://media"/>
          </p:cNvPr>
          <p:cNvPicPr>
            <a:picLocks noRot="1" noChangeAspect="1"/>
          </p:cNvPicPr>
          <p:nvPr>
            <a:audioFile r:link="rId6"/>
            <p:extLst>
              <p:ext uri="{DAA4B4D4-6D71-4841-9C94-3DE7FCFB9230}">
                <p14:media xmlns:p14="http://schemas.microsoft.com/office/powerpoint/2010/main" r:link="rId5"/>
              </p:ext>
            </p:extLst>
          </p:nvPr>
        </p:nvPicPr>
        <p:blipFill>
          <a:blip r:embed="rId17">
            <a:extLst>
              <a:ext uri="{28A0092B-C50C-407E-A947-70E740481C1C}">
                <a14:useLocalDpi xmlns:a14="http://schemas.microsoft.com/office/drawing/2010/main" val="0"/>
              </a:ext>
            </a:extLst>
          </a:blip>
          <a:srcRect/>
          <a:stretch>
            <a:fillRect/>
          </a:stretch>
        </p:blipFill>
        <p:spPr bwMode="auto">
          <a:xfrm>
            <a:off x="4829175" y="401161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4.mp3">
            <a:hlinkClick r:id="" action="ppaction://media"/>
          </p:cNvPr>
          <p:cNvPicPr>
            <a:picLocks noRot="1" noChangeAspect="1"/>
          </p:cNvPicPr>
          <p:nvPr>
            <a:audioFile r:link="rId8"/>
            <p:extLst>
              <p:ext uri="{DAA4B4D4-6D71-4841-9C94-3DE7FCFB9230}">
                <p14:media xmlns:p14="http://schemas.microsoft.com/office/powerpoint/2010/main" r:link="rId7"/>
              </p:ext>
            </p:extLst>
          </p:nvPr>
        </p:nvPicPr>
        <p:blipFill>
          <a:blip r:embed="rId17">
            <a:extLst>
              <a:ext uri="{28A0092B-C50C-407E-A947-70E740481C1C}">
                <a14:useLocalDpi xmlns:a14="http://schemas.microsoft.com/office/drawing/2010/main" val="0"/>
              </a:ext>
            </a:extLst>
          </a:blip>
          <a:srcRect/>
          <a:stretch>
            <a:fillRect/>
          </a:stretch>
        </p:blipFill>
        <p:spPr bwMode="auto">
          <a:xfrm>
            <a:off x="8674100" y="4365625"/>
            <a:ext cx="3857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mp3">
            <a:hlinkClick r:id="" action="ppaction://media"/>
          </p:cNvPr>
          <p:cNvPicPr>
            <a:picLocks noRot="1" noChangeAspect="1"/>
          </p:cNvPicPr>
          <p:nvPr>
            <a:audioFile r:link="rId10"/>
            <p:extLst>
              <p:ext uri="{DAA4B4D4-6D71-4841-9C94-3DE7FCFB9230}">
                <p14:media xmlns:p14="http://schemas.microsoft.com/office/powerpoint/2010/main" r:link="rId9"/>
              </p:ext>
            </p:extLst>
          </p:nvPr>
        </p:nvPicPr>
        <p:blipFill>
          <a:blip r:embed="rId17">
            <a:extLst>
              <a:ext uri="{28A0092B-C50C-407E-A947-70E740481C1C}">
                <a14:useLocalDpi xmlns:a14="http://schemas.microsoft.com/office/drawing/2010/main" val="0"/>
              </a:ext>
            </a:extLst>
          </a:blip>
          <a:srcRect/>
          <a:stretch>
            <a:fillRect/>
          </a:stretch>
        </p:blipFill>
        <p:spPr bwMode="auto">
          <a:xfrm>
            <a:off x="6634163" y="4768850"/>
            <a:ext cx="3762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6.mp3">
            <a:hlinkClick r:id="" action="ppaction://media"/>
          </p:cNvPr>
          <p:cNvPicPr>
            <a:picLocks noRot="1" noChangeAspect="1"/>
          </p:cNvPicPr>
          <p:nvPr>
            <a:audioFile r:link="rId12"/>
            <p:extLst>
              <p:ext uri="{DAA4B4D4-6D71-4841-9C94-3DE7FCFB9230}">
                <p14:media xmlns:p14="http://schemas.microsoft.com/office/powerpoint/2010/main" r:link="rId11"/>
              </p:ext>
            </p:extLst>
          </p:nvPr>
        </p:nvPicPr>
        <p:blipFill>
          <a:blip r:embed="rId17">
            <a:extLst>
              <a:ext uri="{28A0092B-C50C-407E-A947-70E740481C1C}">
                <a14:useLocalDpi xmlns:a14="http://schemas.microsoft.com/office/drawing/2010/main" val="0"/>
              </a:ext>
            </a:extLst>
          </a:blip>
          <a:srcRect/>
          <a:stretch>
            <a:fillRect/>
          </a:stretch>
        </p:blipFill>
        <p:spPr bwMode="auto">
          <a:xfrm>
            <a:off x="5940425" y="51577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7.mp3">
            <a:hlinkClick r:id="" action="ppaction://media"/>
          </p:cNvPr>
          <p:cNvPicPr>
            <a:picLocks noRot="1" noChangeAspect="1"/>
          </p:cNvPicPr>
          <p:nvPr>
            <a:audioFile r:link="rId14"/>
            <p:extLst>
              <p:ext uri="{DAA4B4D4-6D71-4841-9C94-3DE7FCFB9230}">
                <p14:media xmlns:p14="http://schemas.microsoft.com/office/powerpoint/2010/main" r:link="rId13"/>
              </p:ext>
            </p:extLst>
          </p:nvPr>
        </p:nvPicPr>
        <p:blipFill>
          <a:blip r:embed="rId17">
            <a:extLst>
              <a:ext uri="{28A0092B-C50C-407E-A947-70E740481C1C}">
                <a14:useLocalDpi xmlns:a14="http://schemas.microsoft.com/office/drawing/2010/main" val="0"/>
              </a:ext>
            </a:extLst>
          </a:blip>
          <a:srcRect/>
          <a:stretch>
            <a:fillRect/>
          </a:stretch>
        </p:blipFill>
        <p:spPr bwMode="auto">
          <a:xfrm>
            <a:off x="6578600" y="5737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19"/>
                                        </p:tgtEl>
                                      </p:cBhvr>
                                    </p:cmd>
                                  </p:childTnLst>
                                </p:cTn>
                              </p:par>
                            </p:childTnLst>
                          </p:cTn>
                        </p:par>
                      </p:childTnLst>
                    </p:cTn>
                  </p:par>
                </p:childTnLst>
              </p:cTn>
              <p:nextCondLst>
                <p:cond evt="onClick" delay="0">
                  <p:tgtEl>
                    <p:spTgt spid="19"/>
                  </p:tgtEl>
                </p:cond>
              </p:nextCondLst>
            </p:seq>
            <p:audio>
              <p:cMediaNode vol="80000">
                <p:cTn id="43" fill="hold" display="0">
                  <p:stCondLst>
                    <p:cond delay="indefinite"/>
                  </p:stCondLst>
                  <p:endCondLst>
                    <p:cond evt="onStopAudio" delay="0">
                      <p:tgtEl>
                        <p:sldTgt/>
                      </p:tgtEl>
                    </p:cond>
                  </p:endCondLst>
                </p:cTn>
                <p:tgtEl>
                  <p:spTgt spid="1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&gt;&gt;Practice</a:t>
            </a:r>
            <a:endParaRPr lang="zh-CN" altLang="en-US" sz="2400" i="1">
              <a:solidFill>
                <a:schemeClr val="bg1"/>
              </a:solidFill>
              <a:latin typeface="Arial Black" panose="020B0A04020102020204" pitchFamily="34" charset="0"/>
              <a:ea typeface="微软雅黑" panose="020B0503020204020204" pitchFamily="34" charset="-122"/>
            </a:endParaRPr>
          </a:p>
        </p:txBody>
      </p:sp>
      <p:pic>
        <p:nvPicPr>
          <p:cNvPr id="3" name="图片 2"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089650" y="5205413"/>
            <a:ext cx="762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2"/>
          <p:cNvGrpSpPr/>
          <p:nvPr/>
        </p:nvGrpSpPr>
        <p:grpSpPr bwMode="auto">
          <a:xfrm>
            <a:off x="5472113" y="4108450"/>
            <a:ext cx="1744662" cy="747713"/>
            <a:chOff x="9017" y="6366"/>
            <a:chExt cx="2747" cy="1177"/>
          </a:xfrm>
        </p:grpSpPr>
        <p:pic>
          <p:nvPicPr>
            <p:cNvPr id="35869" name="图片 3"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9017" y="6391"/>
              <a:ext cx="1199"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0" name="图片 6"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566" y="6366"/>
              <a:ext cx="1199"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14"/>
          <p:cNvGrpSpPr/>
          <p:nvPr/>
        </p:nvGrpSpPr>
        <p:grpSpPr bwMode="auto">
          <a:xfrm>
            <a:off x="4662488" y="3028950"/>
            <a:ext cx="3395662" cy="781050"/>
            <a:chOff x="7742" y="4666"/>
            <a:chExt cx="5347" cy="1228"/>
          </a:xfrm>
        </p:grpSpPr>
        <p:pic>
          <p:nvPicPr>
            <p:cNvPr id="35865" name="图片 4"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9092" y="4742"/>
              <a:ext cx="1199"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6" name="图片 5"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742" y="4716"/>
              <a:ext cx="1199"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图片 7"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491" y="4666"/>
              <a:ext cx="1199"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图片 11" descr="42I58PICRrU_102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1891" y="4666"/>
              <a:ext cx="1199"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文本框 1"/>
          <p:cNvSpPr txBox="1">
            <a:spLocks noChangeArrowheads="1"/>
          </p:cNvSpPr>
          <p:nvPr/>
        </p:nvSpPr>
        <p:spPr bwMode="auto">
          <a:xfrm>
            <a:off x="900113" y="960438"/>
            <a:ext cx="71580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4400" b="1">
                <a:solidFill>
                  <a:srgbClr val="FF0000"/>
                </a:solidFill>
                <a:latin typeface="Comic Sans MS" panose="030F0702030302020204" pitchFamily="66" charset="0"/>
                <a:ea typeface="幼圆" panose="02010509060101010101" pitchFamily="49" charset="-122"/>
              </a:rPr>
              <a:t>Group work</a:t>
            </a:r>
            <a:r>
              <a:rPr lang="zh-CN" altLang="en-US" sz="4400" b="1">
                <a:solidFill>
                  <a:srgbClr val="FF0000"/>
                </a:solidFill>
                <a:latin typeface="Comic Sans MS" panose="030F0702030302020204" pitchFamily="66" charset="0"/>
                <a:ea typeface="幼圆" panose="02010509060101010101" pitchFamily="49" charset="-122"/>
              </a:rPr>
              <a:t>（小组活动</a:t>
            </a:r>
            <a:r>
              <a:rPr lang="zh-CN" altLang="en-US" sz="4400">
                <a:solidFill>
                  <a:srgbClr val="FF0000"/>
                </a:solidFill>
                <a:latin typeface="Comic Sans MS" panose="030F0702030302020204" pitchFamily="66" charset="0"/>
                <a:ea typeface="幼圆" panose="02010509060101010101" pitchFamily="49" charset="-122"/>
              </a:rPr>
              <a:t>）</a:t>
            </a:r>
          </a:p>
        </p:txBody>
      </p:sp>
      <p:sp>
        <p:nvSpPr>
          <p:cNvPr id="35847" name="文本框 2"/>
          <p:cNvSpPr txBox="1">
            <a:spLocks noChangeArrowheads="1"/>
          </p:cNvSpPr>
          <p:nvPr/>
        </p:nvSpPr>
        <p:spPr bwMode="auto">
          <a:xfrm>
            <a:off x="1263650" y="1704975"/>
            <a:ext cx="5603875" cy="11287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a:solidFill>
                  <a:srgbClr val="0000FF"/>
                </a:solidFill>
                <a:latin typeface="Comic Sans MS" panose="030F0702030302020204" pitchFamily="66" charset="0"/>
              </a:rPr>
              <a:t>小组内分角色并表演故事，可以用自己的语言来表演</a:t>
            </a:r>
            <a:r>
              <a:rPr lang="zh-CN" altLang="en-US" sz="3600">
                <a:solidFill>
                  <a:srgbClr val="0000FF"/>
                </a:solidFill>
                <a:latin typeface="Comic Sans MS" panose="030F0702030302020204" pitchFamily="66" charset="0"/>
              </a:rPr>
              <a:t>。</a:t>
            </a:r>
          </a:p>
        </p:txBody>
      </p:sp>
      <p:grpSp>
        <p:nvGrpSpPr>
          <p:cNvPr id="14" name="组合 21"/>
          <p:cNvGrpSpPr/>
          <p:nvPr/>
        </p:nvGrpSpPr>
        <p:grpSpPr bwMode="auto">
          <a:xfrm>
            <a:off x="819150" y="4921250"/>
            <a:ext cx="5197475" cy="1181100"/>
            <a:chOff x="2437" y="7356"/>
            <a:chExt cx="8186" cy="1860"/>
          </a:xfrm>
        </p:grpSpPr>
        <p:grpSp>
          <p:nvGrpSpPr>
            <p:cNvPr id="35860" name="组合 4"/>
            <p:cNvGrpSpPr/>
            <p:nvPr/>
          </p:nvGrpSpPr>
          <p:grpSpPr bwMode="auto">
            <a:xfrm>
              <a:off x="2437" y="7356"/>
              <a:ext cx="8186" cy="1860"/>
              <a:chOff x="0" y="0"/>
              <a:chExt cx="3054" cy="784"/>
            </a:xfrm>
          </p:grpSpPr>
          <p:sp>
            <p:nvSpPr>
              <p:cNvPr id="35862" name="未知"/>
              <p:cNvSpPr>
                <a:spLocks noChangeArrowheads="1"/>
              </p:cNvSpPr>
              <p:nvPr/>
            </p:nvSpPr>
            <p:spPr bwMode="auto">
              <a:xfrm>
                <a:off x="2453" y="0"/>
                <a:ext cx="601" cy="784"/>
              </a:xfrm>
              <a:custGeom>
                <a:avLst/>
                <a:gdLst>
                  <a:gd name="T0" fmla="*/ 2 w 749"/>
                  <a:gd name="T1" fmla="*/ 2 h 977"/>
                  <a:gd name="T2" fmla="*/ 0 w 749"/>
                  <a:gd name="T3" fmla="*/ 2 h 977"/>
                  <a:gd name="T4" fmla="*/ 2 w 749"/>
                  <a:gd name="T5" fmla="*/ 0 h 977"/>
                  <a:gd name="T6" fmla="*/ 2 w 749"/>
                  <a:gd name="T7" fmla="*/ 2 h 977"/>
                  <a:gd name="T8" fmla="*/ 2 w 749"/>
                  <a:gd name="T9" fmla="*/ 2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977">
                    <a:moveTo>
                      <a:pt x="382" y="976"/>
                    </a:moveTo>
                    <a:lnTo>
                      <a:pt x="0" y="342"/>
                    </a:lnTo>
                    <a:lnTo>
                      <a:pt x="280" y="0"/>
                    </a:lnTo>
                    <a:lnTo>
                      <a:pt x="748" y="538"/>
                    </a:lnTo>
                    <a:lnTo>
                      <a:pt x="382" y="976"/>
                    </a:lnTo>
                  </a:path>
                </a:pathLst>
              </a:custGeom>
              <a:gradFill rotWithShape="0">
                <a:gsLst>
                  <a:gs pos="0">
                    <a:srgbClr val="009570"/>
                  </a:gs>
                  <a:gs pos="100000">
                    <a:srgbClr val="00CC9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3" name="未知"/>
              <p:cNvSpPr>
                <a:spLocks noChangeArrowheads="1"/>
              </p:cNvSpPr>
              <p:nvPr/>
            </p:nvSpPr>
            <p:spPr bwMode="auto">
              <a:xfrm>
                <a:off x="301" y="0"/>
                <a:ext cx="2380" cy="276"/>
              </a:xfrm>
              <a:custGeom>
                <a:avLst/>
                <a:gdLst>
                  <a:gd name="T0" fmla="*/ 0 w 2964"/>
                  <a:gd name="T1" fmla="*/ 2 h 344"/>
                  <a:gd name="T2" fmla="*/ 3 w 2964"/>
                  <a:gd name="T3" fmla="*/ 2 h 344"/>
                  <a:gd name="T4" fmla="*/ 3 w 2964"/>
                  <a:gd name="T5" fmla="*/ 0 h 344"/>
                  <a:gd name="T6" fmla="*/ 2 w 2964"/>
                  <a:gd name="T7" fmla="*/ 1 h 344"/>
                  <a:gd name="T8" fmla="*/ 0 w 2964"/>
                  <a:gd name="T9" fmla="*/ 2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4" h="344">
                    <a:moveTo>
                      <a:pt x="0" y="343"/>
                    </a:moveTo>
                    <a:lnTo>
                      <a:pt x="2684" y="343"/>
                    </a:lnTo>
                    <a:lnTo>
                      <a:pt x="2963" y="0"/>
                    </a:lnTo>
                    <a:lnTo>
                      <a:pt x="531" y="1"/>
                    </a:lnTo>
                    <a:lnTo>
                      <a:pt x="0" y="343"/>
                    </a:lnTo>
                  </a:path>
                </a:pathLst>
              </a:custGeom>
              <a:gradFill rotWithShape="1">
                <a:gsLst>
                  <a:gs pos="0">
                    <a:srgbClr val="00CC99"/>
                  </a:gs>
                  <a:gs pos="100000">
                    <a:srgbClr val="005A4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4" name="未知"/>
              <p:cNvSpPr>
                <a:spLocks noChangeArrowheads="1"/>
              </p:cNvSpPr>
              <p:nvPr/>
            </p:nvSpPr>
            <p:spPr bwMode="auto">
              <a:xfrm>
                <a:off x="0" y="275"/>
                <a:ext cx="2763" cy="509"/>
              </a:xfrm>
              <a:custGeom>
                <a:avLst/>
                <a:gdLst>
                  <a:gd name="T0" fmla="*/ 0 w 3443"/>
                  <a:gd name="T1" fmla="*/ 2 h 634"/>
                  <a:gd name="T2" fmla="*/ 4 w 3443"/>
                  <a:gd name="T3" fmla="*/ 2 h 634"/>
                  <a:gd name="T4" fmla="*/ 3 w 3443"/>
                  <a:gd name="T5" fmla="*/ 0 h 634"/>
                  <a:gd name="T6" fmla="*/ 2 w 3443"/>
                  <a:gd name="T7" fmla="*/ 0 h 634"/>
                  <a:gd name="T8" fmla="*/ 0 w 3443"/>
                  <a:gd name="T9" fmla="*/ 2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3" h="634">
                    <a:moveTo>
                      <a:pt x="0" y="633"/>
                    </a:moveTo>
                    <a:lnTo>
                      <a:pt x="3442" y="633"/>
                    </a:lnTo>
                    <a:lnTo>
                      <a:pt x="3060" y="0"/>
                    </a:lnTo>
                    <a:lnTo>
                      <a:pt x="377" y="0"/>
                    </a:lnTo>
                    <a:lnTo>
                      <a:pt x="0" y="633"/>
                    </a:lnTo>
                  </a:path>
                </a:pathLst>
              </a:custGeom>
              <a:gradFill rotWithShape="0">
                <a:gsLst>
                  <a:gs pos="0">
                    <a:srgbClr val="86E7CF"/>
                  </a:gs>
                  <a:gs pos="100000">
                    <a:srgbClr val="00CC9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文本框 14"/>
            <p:cNvSpPr txBox="1">
              <a:spLocks noChangeArrowheads="1"/>
            </p:cNvSpPr>
            <p:nvPr/>
          </p:nvSpPr>
          <p:spPr bwMode="auto">
            <a:xfrm>
              <a:off x="5077" y="8121"/>
              <a:ext cx="3595"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3600" dirty="0" smtClean="0">
                  <a:solidFill>
                    <a:schemeClr val="tx1">
                      <a:lumMod val="50000"/>
                    </a:schemeClr>
                  </a:solidFill>
                  <a:latin typeface="Comic Sans MS" panose="030F0702030302020204" pitchFamily="66" charset="0"/>
                </a:rPr>
                <a:t>read(</a:t>
              </a:r>
              <a:r>
                <a:rPr lang="zh-CN" altLang="en-US" sz="3600" dirty="0" smtClean="0">
                  <a:solidFill>
                    <a:schemeClr val="tx1">
                      <a:lumMod val="50000"/>
                    </a:schemeClr>
                  </a:solidFill>
                  <a:latin typeface="Comic Sans MS" panose="030F0702030302020204" pitchFamily="66" charset="0"/>
                </a:rPr>
                <a:t>读</a:t>
              </a:r>
              <a:r>
                <a:rPr lang="en-US" altLang="zh-CN" sz="3600" dirty="0" smtClean="0">
                  <a:solidFill>
                    <a:schemeClr val="tx1">
                      <a:lumMod val="50000"/>
                    </a:schemeClr>
                  </a:solidFill>
                  <a:latin typeface="Comic Sans MS" panose="030F0702030302020204" pitchFamily="66" charset="0"/>
                </a:rPr>
                <a:t>)</a:t>
              </a:r>
            </a:p>
          </p:txBody>
        </p:sp>
      </p:grpSp>
      <p:grpSp>
        <p:nvGrpSpPr>
          <p:cNvPr id="20" name="组合 22"/>
          <p:cNvGrpSpPr/>
          <p:nvPr/>
        </p:nvGrpSpPr>
        <p:grpSpPr bwMode="auto">
          <a:xfrm>
            <a:off x="1365250" y="4129088"/>
            <a:ext cx="4019550" cy="949325"/>
            <a:chOff x="2777" y="7153"/>
            <a:chExt cx="6330" cy="1494"/>
          </a:xfrm>
        </p:grpSpPr>
        <p:grpSp>
          <p:nvGrpSpPr>
            <p:cNvPr id="35855" name="组合 22538"/>
            <p:cNvGrpSpPr/>
            <p:nvPr/>
          </p:nvGrpSpPr>
          <p:grpSpPr bwMode="auto">
            <a:xfrm>
              <a:off x="2777" y="7153"/>
              <a:ext cx="6330" cy="1494"/>
              <a:chOff x="0" y="0"/>
              <a:chExt cx="2271" cy="681"/>
            </a:xfrm>
          </p:grpSpPr>
          <p:sp>
            <p:nvSpPr>
              <p:cNvPr id="35857" name="未知"/>
              <p:cNvSpPr>
                <a:spLocks noChangeArrowheads="1"/>
              </p:cNvSpPr>
              <p:nvPr/>
            </p:nvSpPr>
            <p:spPr bwMode="auto">
              <a:xfrm>
                <a:off x="1745" y="0"/>
                <a:ext cx="526" cy="681"/>
              </a:xfrm>
              <a:custGeom>
                <a:avLst/>
                <a:gdLst>
                  <a:gd name="T0" fmla="*/ 0 w 655"/>
                  <a:gd name="T1" fmla="*/ 2 h 849"/>
                  <a:gd name="T2" fmla="*/ 2 w 655"/>
                  <a:gd name="T3" fmla="*/ 2 h 849"/>
                  <a:gd name="T4" fmla="*/ 2 w 655"/>
                  <a:gd name="T5" fmla="*/ 2 h 849"/>
                  <a:gd name="T6" fmla="*/ 2 w 655"/>
                  <a:gd name="T7" fmla="*/ 0 h 849"/>
                  <a:gd name="T8" fmla="*/ 0 w 655"/>
                  <a:gd name="T9" fmla="*/ 2 h 8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5" h="849">
                    <a:moveTo>
                      <a:pt x="0" y="230"/>
                    </a:moveTo>
                    <a:lnTo>
                      <a:pt x="387" y="848"/>
                    </a:lnTo>
                    <a:lnTo>
                      <a:pt x="654" y="531"/>
                    </a:lnTo>
                    <a:lnTo>
                      <a:pt x="188" y="0"/>
                    </a:lnTo>
                    <a:lnTo>
                      <a:pt x="0" y="230"/>
                    </a:lnTo>
                  </a:path>
                </a:pathLst>
              </a:custGeom>
              <a:gradFill rotWithShape="1">
                <a:gsLst>
                  <a:gs pos="0">
                    <a:srgbClr val="B27A09"/>
                  </a:gs>
                  <a:gs pos="100000">
                    <a:srgbClr val="F4A7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8" name="未知"/>
              <p:cNvSpPr>
                <a:spLocks noChangeArrowheads="1"/>
              </p:cNvSpPr>
              <p:nvPr/>
            </p:nvSpPr>
            <p:spPr bwMode="auto">
              <a:xfrm>
                <a:off x="306" y="0"/>
                <a:ext cx="1589" cy="184"/>
              </a:xfrm>
              <a:custGeom>
                <a:avLst/>
                <a:gdLst>
                  <a:gd name="T0" fmla="*/ 0 w 1980"/>
                  <a:gd name="T1" fmla="*/ 2 h 229"/>
                  <a:gd name="T2" fmla="*/ 2 w 1980"/>
                  <a:gd name="T3" fmla="*/ 2 h 229"/>
                  <a:gd name="T4" fmla="*/ 2 w 1980"/>
                  <a:gd name="T5" fmla="*/ 0 h 229"/>
                  <a:gd name="T6" fmla="*/ 2 w 1980"/>
                  <a:gd name="T7" fmla="*/ 0 h 229"/>
                  <a:gd name="T8" fmla="*/ 0 w 1980"/>
                  <a:gd name="T9" fmla="*/ 2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0" h="229">
                    <a:moveTo>
                      <a:pt x="0" y="228"/>
                    </a:moveTo>
                    <a:lnTo>
                      <a:pt x="1791" y="228"/>
                    </a:lnTo>
                    <a:lnTo>
                      <a:pt x="1979" y="0"/>
                    </a:lnTo>
                    <a:lnTo>
                      <a:pt x="500" y="0"/>
                    </a:lnTo>
                    <a:lnTo>
                      <a:pt x="0" y="228"/>
                    </a:lnTo>
                  </a:path>
                </a:pathLst>
              </a:custGeom>
              <a:gradFill rotWithShape="0">
                <a:gsLst>
                  <a:gs pos="0">
                    <a:srgbClr val="F4A70C"/>
                  </a:gs>
                  <a:gs pos="100000">
                    <a:srgbClr val="744F06"/>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9" name="未知"/>
              <p:cNvSpPr>
                <a:spLocks noChangeArrowheads="1"/>
              </p:cNvSpPr>
              <p:nvPr/>
            </p:nvSpPr>
            <p:spPr bwMode="auto">
              <a:xfrm>
                <a:off x="0" y="183"/>
                <a:ext cx="2056" cy="498"/>
              </a:xfrm>
              <a:custGeom>
                <a:avLst/>
                <a:gdLst>
                  <a:gd name="T0" fmla="*/ 0 w 2561"/>
                  <a:gd name="T1" fmla="*/ 2 h 621"/>
                  <a:gd name="T2" fmla="*/ 3 w 2561"/>
                  <a:gd name="T3" fmla="*/ 2 h 621"/>
                  <a:gd name="T4" fmla="*/ 2 w 2561"/>
                  <a:gd name="T5" fmla="*/ 0 h 621"/>
                  <a:gd name="T6" fmla="*/ 2 w 2561"/>
                  <a:gd name="T7" fmla="*/ 0 h 621"/>
                  <a:gd name="T8" fmla="*/ 0 w 2561"/>
                  <a:gd name="T9" fmla="*/ 2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621">
                    <a:moveTo>
                      <a:pt x="0" y="620"/>
                    </a:moveTo>
                    <a:lnTo>
                      <a:pt x="2560" y="620"/>
                    </a:lnTo>
                    <a:lnTo>
                      <a:pt x="2172" y="0"/>
                    </a:lnTo>
                    <a:lnTo>
                      <a:pt x="382" y="0"/>
                    </a:lnTo>
                    <a:lnTo>
                      <a:pt x="0" y="620"/>
                    </a:lnTo>
                  </a:path>
                </a:pathLst>
              </a:custGeom>
              <a:gradFill rotWithShape="0">
                <a:gsLst>
                  <a:gs pos="0">
                    <a:srgbClr val="FAD58C"/>
                  </a:gs>
                  <a:gs pos="100000">
                    <a:srgbClr val="F4A7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 name="文本框 12"/>
            <p:cNvSpPr txBox="1">
              <a:spLocks noChangeArrowheads="1"/>
            </p:cNvSpPr>
            <p:nvPr/>
          </p:nvSpPr>
          <p:spPr bwMode="auto">
            <a:xfrm>
              <a:off x="3332" y="7493"/>
              <a:ext cx="4518"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3600" dirty="0" smtClean="0">
                  <a:solidFill>
                    <a:schemeClr val="tx1">
                      <a:lumMod val="50000"/>
                    </a:schemeClr>
                  </a:solidFill>
                  <a:latin typeface="Comic Sans MS" panose="030F0702030302020204" pitchFamily="66" charset="0"/>
                </a:rPr>
                <a:t>recite(</a:t>
              </a:r>
              <a:r>
                <a:rPr lang="zh-CN" altLang="en-US" sz="3600" dirty="0" smtClean="0">
                  <a:solidFill>
                    <a:schemeClr val="tx1">
                      <a:lumMod val="50000"/>
                    </a:schemeClr>
                  </a:solidFill>
                  <a:latin typeface="Comic Sans MS" panose="030F0702030302020204" pitchFamily="66" charset="0"/>
                </a:rPr>
                <a:t>背诵</a:t>
              </a:r>
              <a:r>
                <a:rPr lang="en-US" altLang="zh-CN" sz="3600" dirty="0" smtClean="0">
                  <a:solidFill>
                    <a:schemeClr val="tx1">
                      <a:lumMod val="50000"/>
                    </a:schemeClr>
                  </a:solidFill>
                  <a:latin typeface="Comic Sans MS" panose="030F0702030302020204" pitchFamily="66" charset="0"/>
                </a:rPr>
                <a:t>)</a:t>
              </a:r>
            </a:p>
          </p:txBody>
        </p:sp>
      </p:grpSp>
      <p:grpSp>
        <p:nvGrpSpPr>
          <p:cNvPr id="26" name="组合 25"/>
          <p:cNvGrpSpPr/>
          <p:nvPr/>
        </p:nvGrpSpPr>
        <p:grpSpPr bwMode="auto">
          <a:xfrm>
            <a:off x="1908175" y="2617788"/>
            <a:ext cx="2908300" cy="1641475"/>
            <a:chOff x="3798" y="4833"/>
            <a:chExt cx="4582" cy="2587"/>
          </a:xfrm>
        </p:grpSpPr>
        <p:grpSp>
          <p:nvGrpSpPr>
            <p:cNvPr id="35851" name="组合 8"/>
            <p:cNvGrpSpPr/>
            <p:nvPr/>
          </p:nvGrpSpPr>
          <p:grpSpPr bwMode="auto">
            <a:xfrm>
              <a:off x="3798" y="4833"/>
              <a:ext cx="4582" cy="2494"/>
              <a:chOff x="0" y="0"/>
              <a:chExt cx="693" cy="502"/>
            </a:xfrm>
          </p:grpSpPr>
          <p:sp>
            <p:nvSpPr>
              <p:cNvPr id="35853" name="未知"/>
              <p:cNvSpPr>
                <a:spLocks noChangeArrowheads="1"/>
              </p:cNvSpPr>
              <p:nvPr/>
            </p:nvSpPr>
            <p:spPr bwMode="auto">
              <a:xfrm>
                <a:off x="310" y="0"/>
                <a:ext cx="383" cy="502"/>
              </a:xfrm>
              <a:custGeom>
                <a:avLst/>
                <a:gdLst>
                  <a:gd name="T0" fmla="*/ 2 w 477"/>
                  <a:gd name="T1" fmla="*/ 2 h 625"/>
                  <a:gd name="T2" fmla="*/ 2 w 477"/>
                  <a:gd name="T3" fmla="*/ 2 h 625"/>
                  <a:gd name="T4" fmla="*/ 0 w 477"/>
                  <a:gd name="T5" fmla="*/ 0 h 625"/>
                  <a:gd name="T6" fmla="*/ 2 w 477"/>
                  <a:gd name="T7" fmla="*/ 2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625">
                    <a:moveTo>
                      <a:pt x="387" y="624"/>
                    </a:moveTo>
                    <a:lnTo>
                      <a:pt x="476" y="527"/>
                    </a:lnTo>
                    <a:lnTo>
                      <a:pt x="0" y="0"/>
                    </a:lnTo>
                    <a:lnTo>
                      <a:pt x="387" y="624"/>
                    </a:lnTo>
                  </a:path>
                </a:pathLst>
              </a:custGeom>
              <a:gradFill rotWithShape="0">
                <a:gsLst>
                  <a:gs pos="0">
                    <a:srgbClr val="0051CA"/>
                  </a:gs>
                  <a:gs pos="100000">
                    <a:srgbClr val="0066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54" name="未知"/>
              <p:cNvSpPr>
                <a:spLocks noChangeArrowheads="1"/>
              </p:cNvSpPr>
              <p:nvPr/>
            </p:nvSpPr>
            <p:spPr bwMode="auto">
              <a:xfrm>
                <a:off x="0" y="0"/>
                <a:ext cx="621" cy="502"/>
              </a:xfrm>
              <a:custGeom>
                <a:avLst/>
                <a:gdLst>
                  <a:gd name="T0" fmla="*/ 0 w 773"/>
                  <a:gd name="T1" fmla="*/ 2 h 625"/>
                  <a:gd name="T2" fmla="*/ 2 w 773"/>
                  <a:gd name="T3" fmla="*/ 2 h 625"/>
                  <a:gd name="T4" fmla="*/ 2 w 773"/>
                  <a:gd name="T5" fmla="*/ 0 h 625"/>
                  <a:gd name="T6" fmla="*/ 0 w 773"/>
                  <a:gd name="T7" fmla="*/ 2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625">
                    <a:moveTo>
                      <a:pt x="0" y="624"/>
                    </a:moveTo>
                    <a:lnTo>
                      <a:pt x="772" y="624"/>
                    </a:lnTo>
                    <a:lnTo>
                      <a:pt x="387" y="0"/>
                    </a:lnTo>
                    <a:lnTo>
                      <a:pt x="0" y="624"/>
                    </a:lnTo>
                  </a:path>
                </a:pathLst>
              </a:custGeom>
              <a:gradFill rotWithShape="0">
                <a:gsLst>
                  <a:gs pos="0">
                    <a:srgbClr val="9EC5FF"/>
                  </a:gs>
                  <a:gs pos="100000">
                    <a:srgbClr val="0066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 name="文本框 27"/>
            <p:cNvSpPr txBox="1"/>
            <p:nvPr/>
          </p:nvSpPr>
          <p:spPr>
            <a:xfrm>
              <a:off x="4243" y="5477"/>
              <a:ext cx="4063" cy="1943"/>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defRPr/>
              </a:pPr>
              <a:r>
                <a:rPr lang="en-US" altLang="zh-CN" sz="3600" noProof="1">
                  <a:solidFill>
                    <a:schemeClr val="tx1">
                      <a:lumMod val="50000"/>
                    </a:schemeClr>
                  </a:solidFill>
                  <a:latin typeface="Comic Sans MS" panose="030F0702030302020204" pitchFamily="66" charset="0"/>
                  <a:ea typeface="宋体" panose="02010600030101010101" pitchFamily="2" charset="-122"/>
                  <a:cs typeface="+mn-ea"/>
                </a:rPr>
                <a:t>    act </a:t>
              </a:r>
            </a:p>
            <a:p>
              <a:pPr>
                <a:defRPr/>
              </a:pPr>
              <a:r>
                <a:rPr lang="zh-CN" altLang="en-US" sz="3600" noProof="1">
                  <a:solidFill>
                    <a:schemeClr val="tx1">
                      <a:lumMod val="50000"/>
                    </a:schemeClr>
                  </a:solidFill>
                  <a:latin typeface="Comic Sans MS" panose="030F0702030302020204" pitchFamily="66" charset="0"/>
                  <a:ea typeface="宋体" panose="02010600030101010101" pitchFamily="2" charset="-122"/>
                  <a:cs typeface="+mn-ea"/>
                </a:rPr>
                <a:t>（表演）</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
          <p:cNvPicPr>
            <a:picLocks noChangeAspect="1"/>
          </p:cNvPicPr>
          <p:nvPr/>
        </p:nvPicPr>
        <p:blipFill>
          <a:blip r:embed="rId3" cstate="email"/>
          <a:srcRect/>
          <a:stretch>
            <a:fillRect/>
          </a:stretch>
        </p:blipFill>
        <p:spPr bwMode="auto">
          <a:xfrm>
            <a:off x="327025" y="2330450"/>
            <a:ext cx="813752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&gt;&gt;Practice</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Text Box 8"/>
          <p:cNvSpPr txBox="1">
            <a:spLocks noChangeArrowheads="1"/>
          </p:cNvSpPr>
          <p:nvPr/>
        </p:nvSpPr>
        <p:spPr bwMode="auto">
          <a:xfrm>
            <a:off x="920750" y="1057275"/>
            <a:ext cx="665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smtClean="0">
                <a:solidFill>
                  <a:schemeClr val="tx1">
                    <a:lumMod val="50000"/>
                  </a:schemeClr>
                </a:solidFill>
                <a:cs typeface="Arial" panose="020B0604020202020204" pitchFamily="34" charset="0"/>
              </a:rPr>
              <a:t>What do you do on the weekend?</a:t>
            </a:r>
          </a:p>
        </p:txBody>
      </p:sp>
      <p:sp>
        <p:nvSpPr>
          <p:cNvPr id="4" name="Text Box 8"/>
          <p:cNvSpPr txBox="1">
            <a:spLocks noChangeArrowheads="1"/>
          </p:cNvSpPr>
          <p:nvPr/>
        </p:nvSpPr>
        <p:spPr bwMode="auto">
          <a:xfrm>
            <a:off x="920750" y="1574800"/>
            <a:ext cx="7177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smtClean="0">
                <a:solidFill>
                  <a:schemeClr val="tx1">
                    <a:lumMod val="50000"/>
                  </a:schemeClr>
                </a:solidFill>
                <a:cs typeface="Arial" panose="020B0604020202020204" pitchFamily="34" charset="0"/>
              </a:rPr>
              <a:t>What does he/she do on the weekend?</a:t>
            </a:r>
          </a:p>
        </p:txBody>
      </p:sp>
      <p:sp>
        <p:nvSpPr>
          <p:cNvPr id="2" name="椭圆 1"/>
          <p:cNvSpPr/>
          <p:nvPr/>
        </p:nvSpPr>
        <p:spPr>
          <a:xfrm>
            <a:off x="7199313" y="1155700"/>
            <a:ext cx="1295400" cy="6477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defRPr/>
            </a:pPr>
            <a:r>
              <a:rPr lang="zh-CN" altLang="en-US" dirty="0">
                <a:solidFill>
                  <a:srgbClr val="03075D"/>
                </a:solidFill>
                <a:latin typeface="黑体" panose="02010609060101010101" pitchFamily="49" charset="-122"/>
                <a:ea typeface="黑体" panose="02010609060101010101" pitchFamily="49" charset="-122"/>
              </a:rPr>
              <a:t>滚雪球</a:t>
            </a:r>
          </a:p>
        </p:txBody>
      </p:sp>
      <p:pic>
        <p:nvPicPr>
          <p:cNvPr id="37895" name="图片 19"/>
          <p:cNvPicPr>
            <a:picLocks noChangeAspect="1"/>
          </p:cNvPicPr>
          <p:nvPr/>
        </p:nvPicPr>
        <p:blipFill>
          <a:blip r:embed="rId4" cstate="email"/>
          <a:srcRect/>
          <a:stretch>
            <a:fillRect/>
          </a:stretch>
        </p:blipFill>
        <p:spPr bwMode="auto">
          <a:xfrm>
            <a:off x="523875" y="1068388"/>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19"/>
          <p:cNvPicPr>
            <a:picLocks noChangeAspect="1"/>
          </p:cNvPicPr>
          <p:nvPr/>
        </p:nvPicPr>
        <p:blipFill>
          <a:blip r:embed="rId4" cstate="email"/>
          <a:srcRect/>
          <a:stretch>
            <a:fillRect/>
          </a:stretch>
        </p:blipFill>
        <p:spPr bwMode="auto">
          <a:xfrm>
            <a:off x="523875" y="1604963"/>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
          <p:cNvSpPr>
            <a:spLocks noChangeArrowheads="1"/>
          </p:cNvSpPr>
          <p:nvPr/>
        </p:nvSpPr>
        <p:spPr bwMode="auto">
          <a:xfrm>
            <a:off x="419100" y="2378075"/>
            <a:ext cx="1719263" cy="574675"/>
          </a:xfrm>
          <a:prstGeom prst="wedgeRoundRectCallout">
            <a:avLst>
              <a:gd name="adj1" fmla="val -17421"/>
              <a:gd name="adj2" fmla="val 95699"/>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smtClean="0">
                <a:solidFill>
                  <a:schemeClr val="accent4">
                    <a:lumMod val="75000"/>
                  </a:schemeClr>
                </a:solidFill>
                <a:cs typeface="Arial" panose="020B0604020202020204" pitchFamily="34" charset="0"/>
              </a:rPr>
              <a:t>I often …</a:t>
            </a:r>
            <a:endParaRPr lang="zh-CN" altLang="zh-CN" sz="2800" dirty="0" smtClean="0">
              <a:solidFill>
                <a:schemeClr val="accent4">
                  <a:lumMod val="75000"/>
                </a:schemeClr>
              </a:solidFill>
              <a:cs typeface="Arial" panose="020B0604020202020204" pitchFamily="34" charset="0"/>
            </a:endParaRPr>
          </a:p>
        </p:txBody>
      </p:sp>
      <p:sp>
        <p:nvSpPr>
          <p:cNvPr id="13" name="AutoShape 2"/>
          <p:cNvSpPr>
            <a:spLocks noChangeArrowheads="1"/>
          </p:cNvSpPr>
          <p:nvPr/>
        </p:nvSpPr>
        <p:spPr bwMode="auto">
          <a:xfrm>
            <a:off x="1763713" y="5510213"/>
            <a:ext cx="2016125" cy="838200"/>
          </a:xfrm>
          <a:prstGeom prst="wedgeRoundRectCallout">
            <a:avLst>
              <a:gd name="adj1" fmla="val -537"/>
              <a:gd name="adj2" fmla="val -134244"/>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smtClean="0">
                <a:solidFill>
                  <a:schemeClr val="accent4">
                    <a:lumMod val="75000"/>
                  </a:schemeClr>
                </a:solidFill>
                <a:cs typeface="Arial" panose="020B0604020202020204" pitchFamily="34" charset="0"/>
              </a:rPr>
              <a:t>He often …</a:t>
            </a:r>
          </a:p>
          <a:p>
            <a:pPr eaLnBrk="1" hangingPunct="1">
              <a:defRPr/>
            </a:pPr>
            <a:r>
              <a:rPr lang="en-US" altLang="zh-CN" sz="2800" dirty="0" smtClean="0">
                <a:solidFill>
                  <a:schemeClr val="accent4">
                    <a:lumMod val="75000"/>
                  </a:schemeClr>
                </a:solidFill>
                <a:cs typeface="Arial" panose="020B0604020202020204" pitchFamily="34" charset="0"/>
              </a:rPr>
              <a:t>I often …</a:t>
            </a:r>
            <a:endParaRPr lang="zh-CN" altLang="zh-CN" sz="2800" dirty="0" smtClean="0">
              <a:solidFill>
                <a:schemeClr val="accent4">
                  <a:lumMod val="75000"/>
                </a:schemeClr>
              </a:solidFill>
              <a:cs typeface="Arial" panose="020B0604020202020204" pitchFamily="34" charset="0"/>
            </a:endParaRPr>
          </a:p>
        </p:txBody>
      </p:sp>
      <p:sp>
        <p:nvSpPr>
          <p:cNvPr id="14" name="AutoShape 2"/>
          <p:cNvSpPr>
            <a:spLocks noChangeArrowheads="1"/>
          </p:cNvSpPr>
          <p:nvPr/>
        </p:nvSpPr>
        <p:spPr bwMode="auto">
          <a:xfrm>
            <a:off x="3276600" y="2254250"/>
            <a:ext cx="3022600" cy="822325"/>
          </a:xfrm>
          <a:prstGeom prst="wedgeRoundRectCallout">
            <a:avLst>
              <a:gd name="adj1" fmla="val 8162"/>
              <a:gd name="adj2" fmla="val 84015"/>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smtClean="0">
                <a:solidFill>
                  <a:schemeClr val="accent4">
                    <a:lumMod val="75000"/>
                  </a:schemeClr>
                </a:solidFill>
                <a:cs typeface="Arial" panose="020B0604020202020204" pitchFamily="34" charset="0"/>
              </a:rPr>
              <a:t>He often …She </a:t>
            </a:r>
          </a:p>
          <a:p>
            <a:pPr eaLnBrk="1" hangingPunct="1">
              <a:defRPr/>
            </a:pPr>
            <a:r>
              <a:rPr lang="en-US" altLang="zh-CN" sz="2800" dirty="0" smtClean="0">
                <a:solidFill>
                  <a:schemeClr val="accent4">
                    <a:lumMod val="75000"/>
                  </a:schemeClr>
                </a:solidFill>
                <a:cs typeface="Arial" panose="020B0604020202020204" pitchFamily="34" charset="0"/>
              </a:rPr>
              <a:t>often …I often …</a:t>
            </a:r>
            <a:endParaRPr lang="zh-CN" altLang="zh-CN" sz="2800" dirty="0" smtClean="0">
              <a:solidFill>
                <a:schemeClr val="accent4">
                  <a:lumMod val="75000"/>
                </a:schemeClr>
              </a:solidFill>
              <a:cs typeface="Arial" panose="020B0604020202020204" pitchFamily="34" charset="0"/>
            </a:endParaRPr>
          </a:p>
        </p:txBody>
      </p:sp>
      <p:sp>
        <p:nvSpPr>
          <p:cNvPr id="15" name="AutoShape 2"/>
          <p:cNvSpPr>
            <a:spLocks noChangeArrowheads="1"/>
          </p:cNvSpPr>
          <p:nvPr/>
        </p:nvSpPr>
        <p:spPr bwMode="auto">
          <a:xfrm>
            <a:off x="5510213" y="5262563"/>
            <a:ext cx="1223962" cy="558800"/>
          </a:xfrm>
          <a:prstGeom prst="wedgeRoundRectCallout">
            <a:avLst>
              <a:gd name="adj1" fmla="val -1524"/>
              <a:gd name="adj2" fmla="val -136635"/>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smtClean="0">
                <a:solidFill>
                  <a:schemeClr val="accent4">
                    <a:lumMod val="75000"/>
                  </a:schemeClr>
                </a:solidFill>
                <a:cs typeface="Arial" panose="020B0604020202020204" pitchFamily="34" charset="0"/>
              </a:rPr>
              <a:t>…</a:t>
            </a:r>
            <a:endParaRPr lang="zh-CN" altLang="zh-CN" sz="2800" dirty="0" smtClean="0">
              <a:solidFill>
                <a:schemeClr val="accent4">
                  <a:lumMod val="75000"/>
                </a:schemeClr>
              </a:solidFill>
              <a:cs typeface="Arial" panose="020B0604020202020204" pitchFamily="34" charset="0"/>
            </a:endParaRPr>
          </a:p>
        </p:txBody>
      </p:sp>
      <p:sp>
        <p:nvSpPr>
          <p:cNvPr id="16" name="AutoShape 2"/>
          <p:cNvSpPr>
            <a:spLocks noChangeArrowheads="1"/>
          </p:cNvSpPr>
          <p:nvPr/>
        </p:nvSpPr>
        <p:spPr bwMode="auto">
          <a:xfrm>
            <a:off x="7118350" y="2330450"/>
            <a:ext cx="838200" cy="557213"/>
          </a:xfrm>
          <a:prstGeom prst="wedgeRoundRectCallout">
            <a:avLst>
              <a:gd name="adj1" fmla="val -5352"/>
              <a:gd name="adj2" fmla="val 140549"/>
              <a:gd name="adj3" fmla="val 16667"/>
            </a:avLst>
          </a:prstGeom>
          <a:solidFill>
            <a:schemeClr val="bg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800" dirty="0" smtClean="0">
                <a:solidFill>
                  <a:schemeClr val="accent4">
                    <a:lumMod val="75000"/>
                  </a:schemeClr>
                </a:solidFill>
                <a:cs typeface="Arial" panose="020B0604020202020204" pitchFamily="34" charset="0"/>
              </a:rPr>
              <a:t>…</a:t>
            </a:r>
            <a:endParaRPr lang="zh-CN" altLang="zh-CN" sz="2800" dirty="0" smtClean="0">
              <a:solidFill>
                <a:schemeClr val="accent4">
                  <a:lumMod val="75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2"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2"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2"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2" grpId="1" bldLvl="0" autoUpdateAnimBg="0"/>
      <p:bldP spid="12" grpId="2" animBg="1"/>
      <p:bldP spid="13" grpId="0" bldLvl="0" autoUpdateAnimBg="0"/>
      <p:bldP spid="13" grpId="1" bldLvl="0" autoUpdateAnimBg="0"/>
      <p:bldP spid="13" grpId="2" animBg="1"/>
      <p:bldP spid="14" grpId="0" bldLvl="0" autoUpdateAnimBg="0"/>
      <p:bldP spid="14" grpId="1" bldLvl="0" autoUpdateAnimBg="0"/>
      <p:bldP spid="14" grpId="2" animBg="1"/>
      <p:bldP spid="15" grpId="0" bldLvl="0" autoUpdateAnimBg="0"/>
      <p:bldP spid="15" grpId="1" bldLvl="0" autoUpdateAnimBg="0"/>
      <p:bldP spid="15" grpId="2" animBg="1"/>
      <p:bldP spid="16" grpId="0" bldLvl="0" autoUpdateAnimBg="0"/>
      <p:bldP spid="16" grpId="1" bldLvl="0" autoUpdateAnimBg="0"/>
      <p:bldP spid="1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&gt;&gt;Practice</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450850" y="960438"/>
            <a:ext cx="3352800" cy="519112"/>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Read and match</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504825" y="1498600"/>
            <a:ext cx="3117850"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email"/>
          <a:stretch>
            <a:fillRect/>
          </a:stretch>
        </p:blipFill>
        <p:spPr>
          <a:xfrm>
            <a:off x="1043608" y="1660526"/>
            <a:ext cx="7091202" cy="2733814"/>
          </a:xfrm>
          <a:prstGeom prst="rect">
            <a:avLst/>
          </a:prstGeom>
          <a:ln>
            <a:noFill/>
          </a:ln>
          <a:effectLst>
            <a:softEdge rad="112500"/>
          </a:effectLst>
        </p:spPr>
      </p:pic>
      <p:sp>
        <p:nvSpPr>
          <p:cNvPr id="8" name="Text Box 8"/>
          <p:cNvSpPr txBox="1">
            <a:spLocks noChangeArrowheads="1"/>
          </p:cNvSpPr>
          <p:nvPr/>
        </p:nvSpPr>
        <p:spPr bwMode="auto">
          <a:xfrm>
            <a:off x="611188" y="4413250"/>
            <a:ext cx="83534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smtClean="0">
                <a:solidFill>
                  <a:schemeClr val="tx1">
                    <a:lumMod val="50000"/>
                  </a:schemeClr>
                </a:solidFill>
                <a:cs typeface="Arial" panose="020B0604020202020204" pitchFamily="34" charset="0"/>
              </a:rPr>
              <a:t>Hi, I’m Wu Chen! I often dance on Sundays. My mother does some cooking. And my father does some washing. What do my grandpa and grandma do? They often watch TV and exercise. How happy we are!</a:t>
            </a:r>
          </a:p>
        </p:txBody>
      </p:sp>
      <p:cxnSp>
        <p:nvCxnSpPr>
          <p:cNvPr id="10" name="直接连接符 9"/>
          <p:cNvCxnSpPr/>
          <p:nvPr/>
        </p:nvCxnSpPr>
        <p:spPr>
          <a:xfrm>
            <a:off x="2195513" y="2636838"/>
            <a:ext cx="5113337" cy="6477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flipH="1">
            <a:off x="2771775" y="2636838"/>
            <a:ext cx="936625" cy="6477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直接连接符 16"/>
          <p:cNvCxnSpPr/>
          <p:nvPr/>
        </p:nvCxnSpPr>
        <p:spPr>
          <a:xfrm flipH="1">
            <a:off x="1619250" y="2393950"/>
            <a:ext cx="3709988" cy="90963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flipH="1">
            <a:off x="3995738" y="2444750"/>
            <a:ext cx="3046412" cy="91916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flipH="1">
            <a:off x="5905500" y="2444750"/>
            <a:ext cx="1136650" cy="9842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3"/>
          <p:cNvSpPr>
            <a:spLocks noGrp="1"/>
          </p:cNvSpPr>
          <p:nvPr>
            <p:ph type="title" idx="4294967295"/>
          </p:nvPr>
        </p:nvSpPr>
        <p:spPr bwMode="auto">
          <a:xfrm>
            <a:off x="419100" y="207963"/>
            <a:ext cx="8291513" cy="700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i="1" dirty="0" smtClean="0"/>
              <a:t>&gt;&gt;Summary</a:t>
            </a:r>
            <a:endParaRPr lang="zh-CN" altLang="en-US" sz="2400" i="1" dirty="0" smtClean="0"/>
          </a:p>
        </p:txBody>
      </p:sp>
      <p:sp>
        <p:nvSpPr>
          <p:cNvPr id="9" name="圆角矩形 8"/>
          <p:cNvSpPr/>
          <p:nvPr/>
        </p:nvSpPr>
        <p:spPr>
          <a:xfrm>
            <a:off x="827088" y="1700213"/>
            <a:ext cx="7691437" cy="3889375"/>
          </a:xfrm>
          <a:prstGeom prst="roundRect">
            <a:avLst/>
          </a:prstGeom>
          <a:noFill/>
          <a:ln w="57150">
            <a:solidFill>
              <a:schemeClr val="accent5">
                <a:lumMod val="75000"/>
              </a:schemeClr>
            </a:solidFill>
            <a:prstDash val="dash"/>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pic>
        <p:nvPicPr>
          <p:cNvPr id="3" name="图片 2"/>
          <p:cNvPicPr>
            <a:picLocks noChangeAspect="1"/>
          </p:cNvPicPr>
          <p:nvPr/>
        </p:nvPicPr>
        <p:blipFill>
          <a:blip r:embed="rId3"/>
          <a:stretch>
            <a:fillRect/>
          </a:stretch>
        </p:blipFill>
        <p:spPr>
          <a:xfrm>
            <a:off x="107950" y="711200"/>
            <a:ext cx="2124075" cy="1466850"/>
          </a:xfrm>
          <a:prstGeom prst="rect">
            <a:avLst/>
          </a:prstGeom>
          <a:ln>
            <a:noFill/>
          </a:ln>
          <a:effectLst>
            <a:outerShdw blurRad="292100" dist="139700" dir="2700000" algn="tl" rotWithShape="0">
              <a:srgbClr val="333333">
                <a:alpha val="65000"/>
              </a:srgbClr>
            </a:outerShdw>
          </a:effectLst>
        </p:spPr>
      </p:pic>
      <p:sp>
        <p:nvSpPr>
          <p:cNvPr id="18" name="矩形 17"/>
          <p:cNvSpPr/>
          <p:nvPr/>
        </p:nvSpPr>
        <p:spPr>
          <a:xfrm>
            <a:off x="1328738" y="1976438"/>
            <a:ext cx="4287837" cy="584200"/>
          </a:xfrm>
          <a:prstGeom prst="rect">
            <a:avLst/>
          </a:prstGeom>
        </p:spPr>
        <p:txBody>
          <a:bodyPr wrap="none">
            <a:spAutoFit/>
          </a:bodyPr>
          <a:lstStyle/>
          <a:p>
            <a:pPr eaLnBrk="1" hangingPunct="1">
              <a:defRPr/>
            </a:pPr>
            <a:r>
              <a:rPr lang="zh-CN" altLang="en-US" sz="3200" dirty="0">
                <a:solidFill>
                  <a:schemeClr val="tx2">
                    <a:lumMod val="50000"/>
                  </a:schemeClr>
                </a:solidFill>
                <a:latin typeface="黑体" panose="02010609060101010101" pitchFamily="49" charset="-122"/>
                <a:ea typeface="黑体" panose="02010609060101010101" pitchFamily="49" charset="-122"/>
              </a:rPr>
              <a:t>本课所学的重点句型：</a:t>
            </a:r>
          </a:p>
        </p:txBody>
      </p:sp>
      <p:sp>
        <p:nvSpPr>
          <p:cNvPr id="25" name="五角星 24"/>
          <p:cNvSpPr/>
          <p:nvPr/>
        </p:nvSpPr>
        <p:spPr>
          <a:xfrm>
            <a:off x="889000" y="2057400"/>
            <a:ext cx="492125" cy="396875"/>
          </a:xfrm>
          <a:prstGeom prst="star5">
            <a:avLst/>
          </a:prstGeom>
          <a:solidFill>
            <a:srgbClr val="DC52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Text Box 8"/>
          <p:cNvSpPr txBox="1">
            <a:spLocks noChangeArrowheads="1"/>
          </p:cNvSpPr>
          <p:nvPr/>
        </p:nvSpPr>
        <p:spPr bwMode="auto">
          <a:xfrm>
            <a:off x="1128713" y="2492375"/>
            <a:ext cx="7088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000FF"/>
                </a:solidFill>
                <a:cs typeface="Arial" panose="020B0604020202020204" pitchFamily="34" charset="0"/>
              </a:rPr>
              <a:t>-What do you/does your … do on Saturday?</a:t>
            </a:r>
          </a:p>
        </p:txBody>
      </p:sp>
      <p:sp>
        <p:nvSpPr>
          <p:cNvPr id="8" name="Text Box 8"/>
          <p:cNvSpPr txBox="1">
            <a:spLocks noChangeArrowheads="1"/>
          </p:cNvSpPr>
          <p:nvPr/>
        </p:nvSpPr>
        <p:spPr bwMode="auto">
          <a:xfrm>
            <a:off x="1158875" y="3063875"/>
            <a:ext cx="5776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000FF"/>
                </a:solidFill>
                <a:cs typeface="Arial" panose="020B0604020202020204" pitchFamily="34" charset="0"/>
              </a:rPr>
              <a:t>-I/</a:t>
            </a:r>
            <a:r>
              <a:rPr kumimoji="1" lang="en-US" altLang="zh-CN" sz="2800" dirty="0" err="1">
                <a:solidFill>
                  <a:srgbClr val="0000FF"/>
                </a:solidFill>
                <a:cs typeface="Arial" panose="020B0604020202020204" pitchFamily="34" charset="0"/>
              </a:rPr>
              <a:t>He/She</a:t>
            </a:r>
            <a:r>
              <a:rPr kumimoji="1" lang="en-US" altLang="zh-CN" sz="2800" dirty="0">
                <a:solidFill>
                  <a:srgbClr val="0000FF"/>
                </a:solidFill>
                <a:cs typeface="Arial" panose="020B0604020202020204" pitchFamily="34" charset="0"/>
              </a:rPr>
              <a:t> often +</a:t>
            </a:r>
            <a:r>
              <a:rPr kumimoji="1" lang="zh-CN" altLang="en-US" sz="2800" dirty="0">
                <a:solidFill>
                  <a:srgbClr val="0000FF"/>
                </a:solidFill>
                <a:latin typeface="黑体" panose="02010609060101010101" pitchFamily="49" charset="-122"/>
                <a:ea typeface="黑体" panose="02010609060101010101" pitchFamily="49" charset="-122"/>
                <a:cs typeface="Arial" panose="020B0604020202020204" pitchFamily="34" charset="0"/>
              </a:rPr>
              <a:t>动词短语</a:t>
            </a:r>
            <a:r>
              <a:rPr kumimoji="1" lang="en-US" altLang="zh-CN" sz="2800" dirty="0">
                <a:solidFill>
                  <a:srgbClr val="0000FF"/>
                </a:solidFill>
                <a:cs typeface="Arial" panose="020B0604020202020204" pitchFamily="34" charset="0"/>
              </a:rPr>
              <a:t>.</a:t>
            </a:r>
          </a:p>
        </p:txBody>
      </p:sp>
      <p:sp>
        <p:nvSpPr>
          <p:cNvPr id="10" name="椭圆 9"/>
          <p:cNvSpPr/>
          <p:nvPr/>
        </p:nvSpPr>
        <p:spPr bwMode="auto">
          <a:xfrm>
            <a:off x="1025525" y="3538538"/>
            <a:ext cx="1416050" cy="550862"/>
          </a:xfrm>
          <a:prstGeom prst="ellipse">
            <a:avLst/>
          </a:prstGeom>
          <a:solidFill>
            <a:schemeClr val="accent6">
              <a:lumMod val="40000"/>
              <a:lumOff val="6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内容占位符 1"/>
          <p:cNvSpPr txBox="1"/>
          <p:nvPr/>
        </p:nvSpPr>
        <p:spPr bwMode="auto">
          <a:xfrm>
            <a:off x="1268413" y="3560763"/>
            <a:ext cx="1306512" cy="568325"/>
          </a:xfrm>
          <a:prstGeom prst="rect">
            <a:avLst/>
          </a:prstGeom>
        </p:spPr>
        <p:txBody>
          <a:bodyPr/>
          <a:lstStyle>
            <a:lvl1pPr marL="447675" indent="-361950" algn="just" rtl="0" eaLnBrk="0" fontAlgn="base" hangingPunct="0">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6EAA2E"/>
                </a:solidFill>
                <a:latin typeface="幼圆" panose="02010509060101010101" pitchFamily="49" charset="-122"/>
                <a:ea typeface="幼圆" panose="02010509060101010101" pitchFamily="49" charset="-122"/>
                <a:cs typeface="+mn-cs"/>
              </a:defRPr>
            </a:lvl1pPr>
            <a:lvl2pPr marL="447675" indent="-447675" algn="just" rtl="0" eaLnBrk="0" fontAlgn="base" hangingPunct="0">
              <a:lnSpc>
                <a:spcPct val="130000"/>
              </a:lnSpc>
              <a:spcBef>
                <a:spcPct val="0"/>
              </a:spcBef>
              <a:spcAft>
                <a:spcPts val="600"/>
              </a:spcAft>
              <a:buClr>
                <a:srgbClr val="9FD47C"/>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spcBef>
                <a:spcPct val="20000"/>
              </a:spcBef>
              <a:buFont typeface="Wingdings" panose="05000000000000000000" pitchFamily="2" charset="2"/>
              <a:buNone/>
              <a:defRPr/>
            </a:pPr>
            <a:r>
              <a:rPr lang="zh-CN" altLang="en-US" sz="2400" dirty="0" smtClean="0">
                <a:solidFill>
                  <a:schemeClr val="tx2">
                    <a:lumMod val="50000"/>
                  </a:schemeClr>
                </a:solidFill>
                <a:latin typeface="Arial" panose="020B0604020202020204" pitchFamily="34" charset="0"/>
                <a:ea typeface="黑体" panose="02010609060101010101" pitchFamily="49" charset="-122"/>
                <a:cs typeface="Arial" panose="020B0604020202020204" pitchFamily="34" charset="0"/>
              </a:rPr>
              <a:t>例如：</a:t>
            </a:r>
            <a:endParaRPr lang="zh-CN" altLang="en-US" sz="2400" dirty="0">
              <a:solidFill>
                <a:schemeClr val="tx2">
                  <a:lumMod val="50000"/>
                </a:schemeClr>
              </a:solidFill>
              <a:latin typeface="Arial" panose="020B0604020202020204" pitchFamily="34" charset="0"/>
              <a:ea typeface="黑体" panose="02010609060101010101" pitchFamily="49" charset="-122"/>
              <a:cs typeface="Arial" panose="020B0604020202020204" pitchFamily="34" charset="0"/>
            </a:endParaRPr>
          </a:p>
        </p:txBody>
      </p:sp>
      <p:sp>
        <p:nvSpPr>
          <p:cNvPr id="12" name="Text Box 8"/>
          <p:cNvSpPr txBox="1">
            <a:spLocks noChangeArrowheads="1"/>
          </p:cNvSpPr>
          <p:nvPr/>
        </p:nvSpPr>
        <p:spPr bwMode="auto">
          <a:xfrm>
            <a:off x="1128713" y="4151313"/>
            <a:ext cx="70881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FF0000"/>
                </a:solidFill>
                <a:cs typeface="Arial" panose="020B0604020202020204" pitchFamily="34" charset="0"/>
              </a:rPr>
              <a:t>-What do you do on Saturday, Jim?</a:t>
            </a:r>
          </a:p>
        </p:txBody>
      </p:sp>
      <p:sp>
        <p:nvSpPr>
          <p:cNvPr id="14" name="Text Box 8"/>
          <p:cNvSpPr txBox="1">
            <a:spLocks noChangeArrowheads="1"/>
          </p:cNvSpPr>
          <p:nvPr/>
        </p:nvSpPr>
        <p:spPr bwMode="auto">
          <a:xfrm>
            <a:off x="1128713" y="4699000"/>
            <a:ext cx="70881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FF0000"/>
                </a:solidFill>
                <a:cs typeface="Arial" panose="020B0604020202020204" pitchFamily="34" charset="0"/>
              </a:rPr>
              <a:t>-I often play basketball.</a:t>
            </a:r>
          </a:p>
        </p:txBody>
      </p:sp>
      <p:pic>
        <p:nvPicPr>
          <p:cNvPr id="2" name="图片 1"/>
          <p:cNvPicPr>
            <a:picLocks noChangeAspect="1"/>
          </p:cNvPicPr>
          <p:nvPr/>
        </p:nvPicPr>
        <p:blipFill>
          <a:blip r:embed="rId4" cstate="email"/>
          <a:srcRect/>
          <a:stretch>
            <a:fillRect/>
          </a:stretch>
        </p:blipFill>
        <p:spPr bwMode="auto">
          <a:xfrm>
            <a:off x="7165975" y="4248150"/>
            <a:ext cx="8016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8" grpId="0"/>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email"/>
          <a:srcRect/>
          <a:stretch>
            <a:fillRect/>
          </a:stretch>
        </p:blipFill>
        <p:spPr bwMode="auto">
          <a:xfrm>
            <a:off x="7596188" y="5229225"/>
            <a:ext cx="12938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圆角矩形 16">
            <a:hlinkClick r:id="" action="ppaction://hlinkshowjump?jump=endshow"/>
          </p:cNvPr>
          <p:cNvSpPr/>
          <p:nvPr/>
        </p:nvSpPr>
        <p:spPr>
          <a:xfrm>
            <a:off x="6407943" y="6093296"/>
            <a:ext cx="1223963" cy="504354"/>
          </a:xfrm>
          <a:prstGeom prst="roundRect">
            <a:avLst/>
          </a:prstGeom>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CN" sz="3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close</a:t>
            </a:r>
            <a:endParaRPr lang="zh-CN" altLang="en-US" sz="3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038" name="标题 1"/>
          <p:cNvSpPr>
            <a:spLocks noGrp="1"/>
          </p:cNvSpPr>
          <p:nvPr>
            <p:ph type="title" idx="4294967295"/>
          </p:nvPr>
        </p:nvSpPr>
        <p:spPr bwMode="auto">
          <a:xfrm>
            <a:off x="419100" y="207963"/>
            <a:ext cx="8291513" cy="700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2400" i="1" dirty="0" smtClean="0"/>
              <a:t>&gt;&gt;Homework</a:t>
            </a:r>
            <a:endParaRPr lang="zh-CN" altLang="en-US" sz="2400" i="1" dirty="0" smtClean="0"/>
          </a:p>
        </p:txBody>
      </p:sp>
      <p:sp>
        <p:nvSpPr>
          <p:cNvPr id="16" name="圆角矩形 15"/>
          <p:cNvSpPr/>
          <p:nvPr/>
        </p:nvSpPr>
        <p:spPr>
          <a:xfrm>
            <a:off x="827088" y="1531938"/>
            <a:ext cx="7751762" cy="4648200"/>
          </a:xfrm>
          <a:prstGeom prst="roundRect">
            <a:avLst/>
          </a:prstGeom>
          <a:noFill/>
          <a:ln w="57150">
            <a:solidFill>
              <a:schemeClr val="accent5">
                <a:lumMod val="75000"/>
              </a:schemeClr>
            </a:solidFill>
            <a:prstDash val="dash"/>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endParaRPr lang="zh-CN" altLang="en-US"/>
          </a:p>
        </p:txBody>
      </p:sp>
      <p:pic>
        <p:nvPicPr>
          <p:cNvPr id="2" name="图片 1"/>
          <p:cNvPicPr>
            <a:picLocks noChangeAspect="1"/>
          </p:cNvPicPr>
          <p:nvPr/>
        </p:nvPicPr>
        <p:blipFill>
          <a:blip r:embed="rId4" cstate="email"/>
          <a:stretch>
            <a:fillRect/>
          </a:stretch>
        </p:blipFill>
        <p:spPr>
          <a:xfrm rot="21171394">
            <a:off x="296863" y="525463"/>
            <a:ext cx="2185987" cy="1416050"/>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544638" y="1771650"/>
            <a:ext cx="6911975" cy="3785652"/>
          </a:xfrm>
          <a:prstGeom prst="rect">
            <a:avLst/>
          </a:prstGeom>
        </p:spPr>
        <p:txBody>
          <a:bodyPr>
            <a:spAutoFit/>
          </a:bodyPr>
          <a:lstStyle/>
          <a:p>
            <a:pPr eaLnBrk="1" hangingPunct="1">
              <a:lnSpc>
                <a:spcPct val="200000"/>
              </a:lnSpc>
              <a:buFont typeface="Arial" panose="020B0604020202020204" pitchFamily="34" charset="0"/>
              <a:buNone/>
              <a:defRPr/>
            </a:pPr>
            <a:r>
              <a:rPr lang="en-US" altLang="zh-CN" sz="2400" dirty="0">
                <a:solidFill>
                  <a:schemeClr val="tx2">
                    <a:lumMod val="50000"/>
                  </a:schemeClr>
                </a:solidFill>
                <a:latin typeface="黑体" panose="02010609060101010101" pitchFamily="49" charset="-122"/>
                <a:ea typeface="黑体" panose="02010609060101010101" pitchFamily="49" charset="-122"/>
              </a:rPr>
              <a:t>1</a:t>
            </a:r>
            <a:r>
              <a:rPr lang="en-US" altLang="zh-CN" sz="2400" dirty="0" smtClean="0">
                <a:solidFill>
                  <a:schemeClr val="tx2">
                    <a:lumMod val="50000"/>
                  </a:schemeClr>
                </a:solidFill>
                <a:latin typeface="黑体" panose="02010609060101010101" pitchFamily="49" charset="-122"/>
                <a:ea typeface="黑体" panose="02010609060101010101" pitchFamily="49" charset="-122"/>
              </a:rPr>
              <a:t>.</a:t>
            </a:r>
            <a:r>
              <a:rPr lang="zh-CN" altLang="en-US" sz="2400" dirty="0" smtClean="0">
                <a:solidFill>
                  <a:schemeClr val="tx2">
                    <a:lumMod val="50000"/>
                  </a:schemeClr>
                </a:solidFill>
                <a:latin typeface="黑体" panose="02010609060101010101" pitchFamily="49" charset="-122"/>
                <a:ea typeface="黑体" panose="02010609060101010101" pitchFamily="49" charset="-122"/>
              </a:rPr>
              <a:t>听</a:t>
            </a:r>
            <a:r>
              <a:rPr lang="zh-CN" altLang="en-US" sz="2400" dirty="0">
                <a:solidFill>
                  <a:schemeClr val="tx2">
                    <a:lumMod val="50000"/>
                  </a:schemeClr>
                </a:solidFill>
                <a:latin typeface="黑体" panose="02010609060101010101" pitchFamily="49" charset="-122"/>
                <a:ea typeface="黑体" panose="02010609060101010101" pitchFamily="49" charset="-122"/>
              </a:rPr>
              <a:t>课文录音并跟读，按照正确的语音、语调朗读并表演课文对话。</a:t>
            </a:r>
            <a:r>
              <a:rPr lang="en-US" altLang="zh-CN" sz="2400" dirty="0">
                <a:solidFill>
                  <a:schemeClr val="tx2">
                    <a:lumMod val="50000"/>
                  </a:schemeClr>
                </a:solidFill>
                <a:latin typeface="黑体" panose="02010609060101010101" pitchFamily="49" charset="-122"/>
                <a:ea typeface="黑体" panose="02010609060101010101" pitchFamily="49" charset="-122"/>
              </a:rPr>
              <a:t/>
            </a:r>
            <a:br>
              <a:rPr lang="en-US" altLang="zh-CN" sz="2400" dirty="0">
                <a:solidFill>
                  <a:schemeClr val="tx2">
                    <a:lumMod val="50000"/>
                  </a:schemeClr>
                </a:solidFill>
                <a:latin typeface="黑体" panose="02010609060101010101" pitchFamily="49" charset="-122"/>
                <a:ea typeface="黑体" panose="02010609060101010101" pitchFamily="49" charset="-122"/>
              </a:rPr>
            </a:br>
            <a:r>
              <a:rPr lang="en-US" altLang="zh-CN" sz="2400" dirty="0">
                <a:solidFill>
                  <a:schemeClr val="tx2">
                    <a:lumMod val="50000"/>
                  </a:schemeClr>
                </a:solidFill>
                <a:latin typeface="黑体" panose="02010609060101010101" pitchFamily="49" charset="-122"/>
                <a:ea typeface="黑体" panose="02010609060101010101" pitchFamily="49" charset="-122"/>
              </a:rPr>
              <a:t>2.</a:t>
            </a:r>
            <a:r>
              <a:rPr lang="zh-CN" altLang="en-US" sz="2400" dirty="0">
                <a:solidFill>
                  <a:schemeClr val="tx2">
                    <a:lumMod val="50000"/>
                  </a:schemeClr>
                </a:solidFill>
                <a:latin typeface="黑体" panose="02010609060101010101" pitchFamily="49" charset="-122"/>
                <a:ea typeface="黑体" panose="02010609060101010101" pitchFamily="49" charset="-122"/>
              </a:rPr>
              <a:t>同桌之间分组表演</a:t>
            </a:r>
            <a:r>
              <a:rPr lang="en-US" altLang="zh-CN" sz="2400" dirty="0">
                <a:solidFill>
                  <a:srgbClr val="0000FF"/>
                </a:solidFill>
                <a:latin typeface="Arial" panose="020B0604020202020204" pitchFamily="34" charset="0"/>
                <a:ea typeface="黑体" panose="02010609060101010101" pitchFamily="49" charset="-122"/>
                <a:cs typeface="Arial" panose="020B0604020202020204" pitchFamily="34" charset="0"/>
              </a:rPr>
              <a:t>Let’s talk</a:t>
            </a:r>
            <a:r>
              <a:rPr lang="zh-CN" altLang="en-US" sz="2400" dirty="0">
                <a:solidFill>
                  <a:schemeClr val="tx2">
                    <a:lumMod val="50000"/>
                  </a:schemeClr>
                </a:solidFill>
                <a:latin typeface="黑体" panose="02010609060101010101" pitchFamily="49" charset="-122"/>
                <a:ea typeface="黑体" panose="02010609060101010101" pitchFamily="49" charset="-122"/>
              </a:rPr>
              <a:t>，并在此基础上进行对话创编。</a:t>
            </a:r>
            <a:endParaRPr lang="en-US" altLang="zh-CN" sz="2400" dirty="0">
              <a:solidFill>
                <a:schemeClr val="tx2">
                  <a:lumMod val="50000"/>
                </a:schemeClr>
              </a:solidFill>
              <a:latin typeface="黑体" panose="02010609060101010101" pitchFamily="49" charset="-122"/>
              <a:ea typeface="黑体" panose="02010609060101010101" pitchFamily="49" charset="-122"/>
            </a:endParaRPr>
          </a:p>
          <a:p>
            <a:pPr eaLnBrk="1" hangingPunct="1">
              <a:lnSpc>
                <a:spcPct val="200000"/>
              </a:lnSpc>
              <a:buFont typeface="Arial" panose="020B0604020202020204" pitchFamily="34" charset="0"/>
              <a:buNone/>
              <a:defRPr/>
            </a:pPr>
            <a:r>
              <a:rPr lang="en-US" altLang="zh-CN" sz="2400" dirty="0">
                <a:solidFill>
                  <a:schemeClr val="tx2">
                    <a:lumMod val="50000"/>
                  </a:schemeClr>
                </a:solidFill>
                <a:latin typeface="黑体" panose="02010609060101010101" pitchFamily="49" charset="-122"/>
                <a:ea typeface="黑体" panose="02010609060101010101" pitchFamily="49" charset="-122"/>
              </a:rPr>
              <a:t>3</a:t>
            </a:r>
            <a:r>
              <a:rPr lang="en-US" altLang="zh-CN" sz="2400" dirty="0" smtClean="0">
                <a:solidFill>
                  <a:schemeClr val="tx2">
                    <a:lumMod val="50000"/>
                  </a:schemeClr>
                </a:solidFill>
                <a:latin typeface="黑体" panose="02010609060101010101" pitchFamily="49" charset="-122"/>
                <a:ea typeface="黑体" panose="02010609060101010101" pitchFamily="49" charset="-122"/>
              </a:rPr>
              <a:t>.</a:t>
            </a:r>
            <a:r>
              <a:rPr lang="zh-CN" altLang="en-US" sz="2400" dirty="0" smtClean="0">
                <a:solidFill>
                  <a:schemeClr val="tx2">
                    <a:lumMod val="50000"/>
                  </a:schemeClr>
                </a:solidFill>
                <a:latin typeface="黑体" panose="02010609060101010101" pitchFamily="49" charset="-122"/>
                <a:ea typeface="黑体" panose="02010609060101010101" pitchFamily="49" charset="-122"/>
              </a:rPr>
              <a:t>预</a:t>
            </a:r>
            <a:r>
              <a:rPr lang="zh-CN" altLang="en-US" sz="2400" dirty="0">
                <a:solidFill>
                  <a:schemeClr val="tx2">
                    <a:lumMod val="50000"/>
                  </a:schemeClr>
                </a:solidFill>
                <a:latin typeface="黑体" panose="02010609060101010101" pitchFamily="49" charset="-122"/>
                <a:ea typeface="黑体" panose="02010609060101010101" pitchFamily="49" charset="-122"/>
              </a:rPr>
              <a:t>习</a:t>
            </a:r>
            <a:r>
              <a:rPr lang="en-US" altLang="zh-CN" sz="2400" dirty="0">
                <a:solidFill>
                  <a:srgbClr val="FF0000"/>
                </a:solidFill>
                <a:latin typeface="Comic Sans MS" panose="030F0702030302020204" pitchFamily="66" charset="0"/>
                <a:ea typeface="黑体" panose="02010609060101010101" pitchFamily="49" charset="-122"/>
              </a:rPr>
              <a:t> Unit4 B Let’s learn more</a:t>
            </a:r>
            <a:r>
              <a:rPr lang="zh-CN" altLang="en-US" sz="2400" dirty="0" smtClean="0">
                <a:solidFill>
                  <a:schemeClr val="tx2">
                    <a:lumMod val="50000"/>
                  </a:schemeClr>
                </a:solidFill>
                <a:latin typeface="黑体" panose="02010609060101010101" pitchFamily="49" charset="-122"/>
                <a:ea typeface="黑体" panose="02010609060101010101" pitchFamily="49" charset="-122"/>
              </a:rPr>
              <a:t>。 </a:t>
            </a:r>
            <a:endParaRPr lang="zh-CN" altLang="en-US" sz="2400" dirty="0">
              <a:solidFill>
                <a:schemeClr val="tx2">
                  <a:lumMod val="50000"/>
                </a:schemeClr>
              </a:solidFill>
              <a:latin typeface="黑体" panose="02010609060101010101" pitchFamily="49" charset="-122"/>
              <a:ea typeface="黑体" panose="02010609060101010101" pitchFamily="49" charset="-122"/>
            </a:endParaRPr>
          </a:p>
        </p:txBody>
      </p:sp>
      <p:sp>
        <p:nvSpPr>
          <p:cNvPr id="11" name="五角星 10"/>
          <p:cNvSpPr/>
          <p:nvPr/>
        </p:nvSpPr>
        <p:spPr>
          <a:xfrm>
            <a:off x="1154113" y="2100263"/>
            <a:ext cx="287337"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五角星 11"/>
          <p:cNvSpPr/>
          <p:nvPr/>
        </p:nvSpPr>
        <p:spPr>
          <a:xfrm>
            <a:off x="904875" y="3557588"/>
            <a:ext cx="287338"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5" name="五角星 14"/>
          <p:cNvSpPr/>
          <p:nvPr/>
        </p:nvSpPr>
        <p:spPr>
          <a:xfrm>
            <a:off x="1270000" y="4983163"/>
            <a:ext cx="287338"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9" name="五角星 18"/>
          <p:cNvSpPr/>
          <p:nvPr/>
        </p:nvSpPr>
        <p:spPr>
          <a:xfrm>
            <a:off x="1270000" y="3549650"/>
            <a:ext cx="287338"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0" name="五角星 19"/>
          <p:cNvSpPr/>
          <p:nvPr/>
        </p:nvSpPr>
        <p:spPr>
          <a:xfrm>
            <a:off x="876300" y="4986338"/>
            <a:ext cx="287338"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1" name="五角星 20"/>
          <p:cNvSpPr/>
          <p:nvPr/>
        </p:nvSpPr>
        <p:spPr>
          <a:xfrm>
            <a:off x="1090613" y="5313363"/>
            <a:ext cx="287337"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2"/>
          <p:cNvSpPr txBox="1"/>
          <p:nvPr/>
        </p:nvSpPr>
        <p:spPr bwMode="auto">
          <a:xfrm>
            <a:off x="395288" y="188913"/>
            <a:ext cx="32893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&gt;&gt;Warm-up</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646113" y="863600"/>
            <a:ext cx="3144837" cy="519113"/>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Let’s chant</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755650" y="1382713"/>
            <a:ext cx="2016125"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a:stretch>
            <a:fillRect/>
          </a:stretch>
        </p:blipFill>
        <p:spPr>
          <a:xfrm>
            <a:off x="1142387" y="1320261"/>
            <a:ext cx="6984776" cy="5248301"/>
          </a:xfrm>
          <a:prstGeom prst="rect">
            <a:avLst/>
          </a:prstGeom>
          <a:ln>
            <a:noFill/>
          </a:ln>
          <a:effectLst>
            <a:softEdge rad="112500"/>
          </a:effectLst>
        </p:spPr>
      </p:pic>
      <p:sp>
        <p:nvSpPr>
          <p:cNvPr id="10" name="Text Box 8"/>
          <p:cNvSpPr txBox="1">
            <a:spLocks noChangeArrowheads="1"/>
          </p:cNvSpPr>
          <p:nvPr/>
        </p:nvSpPr>
        <p:spPr bwMode="auto">
          <a:xfrm>
            <a:off x="2916238" y="2781300"/>
            <a:ext cx="460851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dirty="0" smtClean="0">
                <a:solidFill>
                  <a:schemeClr val="tx1">
                    <a:lumMod val="50000"/>
                  </a:schemeClr>
                </a:solidFill>
                <a:cs typeface="Arial" panose="020B0604020202020204" pitchFamily="34" charset="0"/>
              </a:rPr>
              <a:t>What do you do, what do you do,</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What do you do on Saturdays?</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I fly, fly my kite.</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What do you do, what do you do,</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What do you do on Sundays?</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I see, see, see films.</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What do you do on the weekend?</a:t>
            </a:r>
          </a:p>
          <a:p>
            <a:pPr eaLnBrk="1" hangingPunct="1">
              <a:spcBef>
                <a:spcPct val="50000"/>
              </a:spcBef>
              <a:defRPr/>
            </a:pPr>
            <a:r>
              <a:rPr kumimoji="1" lang="en-US" altLang="zh-CN" dirty="0" smtClean="0">
                <a:solidFill>
                  <a:schemeClr val="tx1">
                    <a:lumMod val="50000"/>
                  </a:schemeClr>
                </a:solidFill>
                <a:cs typeface="Arial" panose="020B0604020202020204" pitchFamily="34" charset="0"/>
              </a:rPr>
              <a:t>I climb, climb, climb mountains.</a:t>
            </a:r>
          </a:p>
        </p:txBody>
      </p:sp>
      <p:pic>
        <p:nvPicPr>
          <p:cNvPr id="2" name="Unit4PartBLet’schant课文录音.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6227763" y="5775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组合 11"/>
          <p:cNvGrpSpPr/>
          <p:nvPr/>
        </p:nvGrpSpPr>
        <p:grpSpPr bwMode="auto">
          <a:xfrm>
            <a:off x="6372225" y="1219200"/>
            <a:ext cx="1785938" cy="571500"/>
            <a:chOff x="5929322" y="500046"/>
            <a:chExt cx="1785950" cy="571500"/>
          </a:xfrm>
        </p:grpSpPr>
        <p:sp>
          <p:nvSpPr>
            <p:cNvPr id="13" name="云形 12"/>
            <p:cNvSpPr/>
            <p:nvPr/>
          </p:nvSpPr>
          <p:spPr bwMode="auto">
            <a:xfrm>
              <a:off x="5929322" y="500046"/>
              <a:ext cx="1785950" cy="571500"/>
            </a:xfrm>
            <a:prstGeom prst="cloud">
              <a:avLst/>
            </a:prstGeom>
            <a:gradFill>
              <a:gsLst>
                <a:gs pos="0">
                  <a:schemeClr val="accent6">
                    <a:lumMod val="60000"/>
                    <a:lumOff val="40000"/>
                  </a:schemeClr>
                </a:gs>
                <a:gs pos="64999">
                  <a:schemeClr val="accent6">
                    <a:lumMod val="20000"/>
                    <a:lumOff val="80000"/>
                  </a:schemeClr>
                </a:gs>
                <a:gs pos="100000">
                  <a:schemeClr val="bg1"/>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13322" name="TextBox 46"/>
            <p:cNvSpPr txBox="1">
              <a:spLocks noChangeArrowheads="1"/>
            </p:cNvSpPr>
            <p:nvPr/>
          </p:nvSpPr>
          <p:spPr bwMode="auto">
            <a:xfrm>
              <a:off x="6083249" y="601584"/>
              <a:ext cx="1574481"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lang="en-US" altLang="zh-CN" sz="2600" dirty="0">
                  <a:solidFill>
                    <a:schemeClr val="tx2"/>
                  </a:solidFill>
                  <a:ea typeface="华文新魏" panose="02010800040101010101" pitchFamily="2" charset="-122"/>
                  <a:cs typeface="Arial" panose="020B0604020202020204" pitchFamily="34" charset="0"/>
                </a:rPr>
                <a:t>Pair work</a:t>
              </a:r>
              <a:endParaRPr lang="zh-CN" altLang="en-US" sz="2600" dirty="0">
                <a:solidFill>
                  <a:schemeClr val="tx2"/>
                </a:solidFill>
                <a:ea typeface="华文新魏" panose="02010800040101010101" pitchFamily="2"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2"/>
          <p:cNvSpPr txBox="1"/>
          <p:nvPr/>
        </p:nvSpPr>
        <p:spPr bwMode="auto">
          <a:xfrm>
            <a:off x="395288" y="188913"/>
            <a:ext cx="32893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&gt;&gt;Review</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15" name="文本框 20"/>
          <p:cNvSpPr txBox="1">
            <a:spLocks noChangeArrowheads="1"/>
          </p:cNvSpPr>
          <p:nvPr/>
        </p:nvSpPr>
        <p:spPr bwMode="auto">
          <a:xfrm>
            <a:off x="3340100" y="779463"/>
            <a:ext cx="302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3200" b="1" dirty="0" smtClean="0">
                <a:solidFill>
                  <a:schemeClr val="accent1">
                    <a:lumMod val="75000"/>
                  </a:schemeClr>
                </a:solidFill>
                <a:cs typeface="Arial" panose="020B0604020202020204" pitchFamily="34" charset="0"/>
              </a:rPr>
              <a:t>Play a game</a:t>
            </a:r>
            <a:endParaRPr lang="zh-CN" altLang="en-US" sz="3200" b="1" dirty="0" smtClean="0">
              <a:solidFill>
                <a:schemeClr val="accent1">
                  <a:lumMod val="75000"/>
                </a:schemeClr>
              </a:solidFill>
              <a:cs typeface="Arial" panose="020B0604020202020204" pitchFamily="34" charset="0"/>
            </a:endParaRPr>
          </a:p>
        </p:txBody>
      </p:sp>
      <p:sp>
        <p:nvSpPr>
          <p:cNvPr id="16" name="矩形 15"/>
          <p:cNvSpPr>
            <a:spLocks noChangeArrowheads="1"/>
          </p:cNvSpPr>
          <p:nvPr/>
        </p:nvSpPr>
        <p:spPr bwMode="auto">
          <a:xfrm>
            <a:off x="2814638" y="3584575"/>
            <a:ext cx="342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ea typeface="幼圆" panose="02010509060101010101" pitchFamily="49" charset="-122"/>
                <a:cs typeface="Arial" panose="020B0604020202020204" pitchFamily="34" charset="0"/>
              </a:rPr>
              <a:t>What’s missing?</a:t>
            </a:r>
            <a:endParaRPr lang="zh-CN" altLang="en-US" sz="1400" b="1">
              <a:solidFill>
                <a:srgbClr val="0000FF"/>
              </a:solidFill>
              <a:latin typeface="Calibri" panose="020F0502020204030204" pitchFamily="34" charset="0"/>
              <a:ea typeface="幼圆" panose="02010509060101010101" pitchFamily="49" charset="-122"/>
              <a:cs typeface="Arial" panose="020B0604020202020204" pitchFamily="34" charset="0"/>
            </a:endParaRPr>
          </a:p>
        </p:txBody>
      </p:sp>
      <p:sp>
        <p:nvSpPr>
          <p:cNvPr id="18" name="流程图: 联系 17"/>
          <p:cNvSpPr/>
          <p:nvPr/>
        </p:nvSpPr>
        <p:spPr bwMode="auto">
          <a:xfrm>
            <a:off x="1612453" y="1269165"/>
            <a:ext cx="2112962" cy="1871663"/>
          </a:xfrm>
          <a:prstGeom prst="flowChartConnector">
            <a:avLst/>
          </a:prstGeom>
          <a:solidFill>
            <a:schemeClr val="accent3">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流程图: 联系 20"/>
          <p:cNvSpPr/>
          <p:nvPr/>
        </p:nvSpPr>
        <p:spPr bwMode="auto">
          <a:xfrm>
            <a:off x="196476" y="2762663"/>
            <a:ext cx="2112962" cy="1873250"/>
          </a:xfrm>
          <a:prstGeom prst="flowChartConnector">
            <a:avLst/>
          </a:prstGeom>
          <a:solidFill>
            <a:srgbClr val="FFCCFF"/>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流程图: 联系 23"/>
          <p:cNvSpPr/>
          <p:nvPr/>
        </p:nvSpPr>
        <p:spPr bwMode="auto">
          <a:xfrm>
            <a:off x="6322959" y="2852820"/>
            <a:ext cx="2112962" cy="1873250"/>
          </a:xfrm>
          <a:prstGeom prst="flowChartConnector">
            <a:avLst/>
          </a:prstGeom>
          <a:solidFill>
            <a:schemeClr val="accent4">
              <a:lumMod val="20000"/>
              <a:lumOff val="8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流程图: 联系 26"/>
          <p:cNvSpPr/>
          <p:nvPr/>
        </p:nvSpPr>
        <p:spPr bwMode="auto">
          <a:xfrm>
            <a:off x="706605" y="4811711"/>
            <a:ext cx="2112962" cy="1871663"/>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流程图: 联系 29"/>
          <p:cNvSpPr/>
          <p:nvPr/>
        </p:nvSpPr>
        <p:spPr bwMode="auto">
          <a:xfrm>
            <a:off x="5626756" y="4889656"/>
            <a:ext cx="2257612" cy="1871663"/>
          </a:xfrm>
          <a:prstGeom prst="flowChartConnector">
            <a:avLst/>
          </a:prstGeom>
          <a:solidFill>
            <a:schemeClr val="accent6">
              <a:lumMod val="40000"/>
              <a:lumOff val="6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矩形 14"/>
          <p:cNvSpPr>
            <a:spLocks noChangeArrowheads="1"/>
          </p:cNvSpPr>
          <p:nvPr/>
        </p:nvSpPr>
        <p:spPr bwMode="auto">
          <a:xfrm>
            <a:off x="168275" y="3424238"/>
            <a:ext cx="2263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do exercise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
        <p:nvSpPr>
          <p:cNvPr id="34" name="矩形 14"/>
          <p:cNvSpPr>
            <a:spLocks noChangeArrowheads="1"/>
          </p:cNvSpPr>
          <p:nvPr/>
        </p:nvSpPr>
        <p:spPr bwMode="auto">
          <a:xfrm>
            <a:off x="903288" y="5248275"/>
            <a:ext cx="1762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do some </a:t>
            </a:r>
          </a:p>
          <a:p>
            <a:r>
              <a:rPr lang="en-US" altLang="zh-CN" sz="2800" b="1">
                <a:solidFill>
                  <a:srgbClr val="1F1F20"/>
                </a:solidFill>
                <a:ea typeface="幼圆" panose="02010509060101010101" pitchFamily="49" charset="-122"/>
                <a:cs typeface="Arial" panose="020B0604020202020204" pitchFamily="34" charset="0"/>
              </a:rPr>
              <a:t>washing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
        <p:nvSpPr>
          <p:cNvPr id="36" name="矩形 14"/>
          <p:cNvSpPr>
            <a:spLocks noChangeArrowheads="1"/>
          </p:cNvSpPr>
          <p:nvPr/>
        </p:nvSpPr>
        <p:spPr bwMode="auto">
          <a:xfrm>
            <a:off x="5803900" y="5226050"/>
            <a:ext cx="2081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   do his </a:t>
            </a:r>
          </a:p>
          <a:p>
            <a:r>
              <a:rPr lang="en-US" altLang="zh-CN" sz="2800" b="1">
                <a:solidFill>
                  <a:srgbClr val="1F1F20"/>
                </a:solidFill>
                <a:ea typeface="幼圆" panose="02010509060101010101" pitchFamily="49" charset="-122"/>
                <a:cs typeface="Arial" panose="020B0604020202020204" pitchFamily="34" charset="0"/>
              </a:rPr>
              <a:t>homework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
        <p:nvSpPr>
          <p:cNvPr id="38" name="矩形 14"/>
          <p:cNvSpPr>
            <a:spLocks noChangeArrowheads="1"/>
          </p:cNvSpPr>
          <p:nvPr/>
        </p:nvSpPr>
        <p:spPr bwMode="auto">
          <a:xfrm>
            <a:off x="6513513" y="3479800"/>
            <a:ext cx="1922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see a film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
        <p:nvSpPr>
          <p:cNvPr id="39" name="矩形 14"/>
          <p:cNvSpPr>
            <a:spLocks noChangeArrowheads="1"/>
          </p:cNvSpPr>
          <p:nvPr/>
        </p:nvSpPr>
        <p:spPr bwMode="auto">
          <a:xfrm>
            <a:off x="1795463" y="1897063"/>
            <a:ext cx="172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fly a kite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
        <p:nvSpPr>
          <p:cNvPr id="40" name="流程图: 联系 39"/>
          <p:cNvSpPr/>
          <p:nvPr/>
        </p:nvSpPr>
        <p:spPr bwMode="auto">
          <a:xfrm>
            <a:off x="4945221" y="1406909"/>
            <a:ext cx="2112962" cy="1871663"/>
          </a:xfrm>
          <a:prstGeom prst="flowChartConnector">
            <a:avLst/>
          </a:prstGeom>
          <a:solidFill>
            <a:srgbClr val="49D76B"/>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流程图: 联系 40"/>
          <p:cNvSpPr/>
          <p:nvPr/>
        </p:nvSpPr>
        <p:spPr bwMode="auto">
          <a:xfrm>
            <a:off x="3321170" y="4811710"/>
            <a:ext cx="2112409" cy="1871663"/>
          </a:xfrm>
          <a:prstGeom prst="flowChartConnector">
            <a:avLst/>
          </a:prstGeom>
          <a:solidFill>
            <a:schemeClr val="accent3">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矩形 14"/>
          <p:cNvSpPr>
            <a:spLocks noChangeArrowheads="1"/>
          </p:cNvSpPr>
          <p:nvPr/>
        </p:nvSpPr>
        <p:spPr bwMode="auto">
          <a:xfrm>
            <a:off x="3387725" y="5226050"/>
            <a:ext cx="1901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climb the </a:t>
            </a:r>
          </a:p>
          <a:p>
            <a:r>
              <a:rPr lang="en-US" altLang="zh-CN" sz="2800" b="1">
                <a:solidFill>
                  <a:srgbClr val="1F1F20"/>
                </a:solidFill>
                <a:ea typeface="幼圆" panose="02010509060101010101" pitchFamily="49" charset="-122"/>
                <a:cs typeface="Arial" panose="020B0604020202020204" pitchFamily="34" charset="0"/>
              </a:rPr>
              <a:t>mountain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
        <p:nvSpPr>
          <p:cNvPr id="43" name="矩形 14"/>
          <p:cNvSpPr>
            <a:spLocks noChangeArrowheads="1"/>
          </p:cNvSpPr>
          <p:nvPr/>
        </p:nvSpPr>
        <p:spPr bwMode="auto">
          <a:xfrm>
            <a:off x="5253038" y="1741488"/>
            <a:ext cx="15827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1F1F20"/>
                </a:solidFill>
                <a:ea typeface="幼圆" panose="02010509060101010101" pitchFamily="49" charset="-122"/>
                <a:cs typeface="Arial" panose="020B0604020202020204" pitchFamily="34" charset="0"/>
              </a:rPr>
              <a:t>   play </a:t>
            </a:r>
          </a:p>
          <a:p>
            <a:r>
              <a:rPr lang="en-US" altLang="zh-CN" sz="2800" b="1">
                <a:solidFill>
                  <a:srgbClr val="1F1F20"/>
                </a:solidFill>
                <a:ea typeface="幼圆" panose="02010509060101010101" pitchFamily="49" charset="-122"/>
                <a:cs typeface="Arial" panose="020B0604020202020204" pitchFamily="34" charset="0"/>
              </a:rPr>
              <a:t>football </a:t>
            </a:r>
            <a:endParaRPr lang="zh-CN" altLang="en-US" sz="1200" b="1">
              <a:latin typeface="Calibri" panose="020F0502020204030204" pitchFamily="34" charset="0"/>
              <a:ea typeface="幼圆" panose="02010509060101010101" pitchFamily="49"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0" nodeType="clickEffect">
                                  <p:stCondLst>
                                    <p:cond delay="0"/>
                                  </p:stCondLst>
                                  <p:childTnLst>
                                    <p:animEffect transition="out" filter="dissolve">
                                      <p:cBhvr>
                                        <p:cTn id="13" dur="500"/>
                                        <p:tgtEl>
                                          <p:spTgt spid="39"/>
                                        </p:tgtEl>
                                      </p:cBhvr>
                                    </p:animEffect>
                                    <p:set>
                                      <p:cBhvr>
                                        <p:cTn id="14" dur="1" fill="hold">
                                          <p:stCondLst>
                                            <p:cond delay="499"/>
                                          </p:stCondLst>
                                        </p:cTn>
                                        <p:tgtEl>
                                          <p:spTgt spid="39"/>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41"/>
                                        </p:tgtEl>
                                      </p:cBhvr>
                                    </p:animEffect>
                                    <p:set>
                                      <p:cBhvr>
                                        <p:cTn id="25" dur="1" fill="hold">
                                          <p:stCondLst>
                                            <p:cond delay="499"/>
                                          </p:stCondLst>
                                        </p:cTn>
                                        <p:tgtEl>
                                          <p:spTgt spid="4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0" nodeType="clickEffect">
                                  <p:stCondLst>
                                    <p:cond delay="0"/>
                                  </p:stCondLst>
                                  <p:childTnLst>
                                    <p:animEffect transition="out" filter="dissolv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9" presetClass="exit" presetSubtype="0" fill="hold" grpId="0" nodeType="withEffect">
                                  <p:stCondLst>
                                    <p:cond delay="0"/>
                                  </p:stCondLst>
                                  <p:childTnLst>
                                    <p:animEffect transition="out" filter="dissolv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0" nodeType="clickEffect">
                                  <p:stCondLst>
                                    <p:cond delay="0"/>
                                  </p:stCondLst>
                                  <p:childTnLst>
                                    <p:animEffect transition="out" filter="dissolve">
                                      <p:cBhvr>
                                        <p:cTn id="45" dur="500"/>
                                        <p:tgtEl>
                                          <p:spTgt spid="34"/>
                                        </p:tgtEl>
                                      </p:cBhvr>
                                    </p:animEffect>
                                    <p:set>
                                      <p:cBhvr>
                                        <p:cTn id="46" dur="1" fill="hold">
                                          <p:stCondLst>
                                            <p:cond delay="499"/>
                                          </p:stCondLst>
                                        </p:cTn>
                                        <p:tgtEl>
                                          <p:spTgt spid="34"/>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0" nodeType="clickEffect">
                                  <p:stCondLst>
                                    <p:cond delay="0"/>
                                  </p:stCondLst>
                                  <p:childTnLst>
                                    <p:animEffect transition="out" filter="dissolve">
                                      <p:cBhvr>
                                        <p:cTn id="53" dur="500"/>
                                        <p:tgtEl>
                                          <p:spTgt spid="43"/>
                                        </p:tgtEl>
                                      </p:cBhvr>
                                    </p:animEffect>
                                    <p:set>
                                      <p:cBhvr>
                                        <p:cTn id="54" dur="1" fill="hold">
                                          <p:stCondLst>
                                            <p:cond delay="499"/>
                                          </p:stCondLst>
                                        </p:cTn>
                                        <p:tgtEl>
                                          <p:spTgt spid="43"/>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3" grpId="0"/>
      <p:bldP spid="34" grpId="0"/>
      <p:bldP spid="36" grpId="0"/>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&gt;&gt;Review</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715963" y="884238"/>
            <a:ext cx="3711575" cy="519112"/>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 say you do</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827088" y="1484313"/>
            <a:ext cx="2200275"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sp>
        <p:nvSpPr>
          <p:cNvPr id="14" name="Text Box 8"/>
          <p:cNvSpPr txBox="1">
            <a:spLocks noChangeArrowheads="1"/>
          </p:cNvSpPr>
          <p:nvPr/>
        </p:nvSpPr>
        <p:spPr bwMode="auto">
          <a:xfrm>
            <a:off x="327025" y="3122613"/>
            <a:ext cx="559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3075D"/>
                </a:solidFill>
                <a:cs typeface="Arial" panose="020B0604020202020204" pitchFamily="34" charset="0"/>
              </a:rPr>
              <a:t>do his homework</a:t>
            </a:r>
          </a:p>
        </p:txBody>
      </p:sp>
      <p:sp>
        <p:nvSpPr>
          <p:cNvPr id="15" name="Text Box 8"/>
          <p:cNvSpPr txBox="1">
            <a:spLocks noChangeArrowheads="1"/>
          </p:cNvSpPr>
          <p:nvPr/>
        </p:nvSpPr>
        <p:spPr bwMode="auto">
          <a:xfrm>
            <a:off x="3576638" y="3138488"/>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3075D"/>
                </a:solidFill>
                <a:cs typeface="Arial" panose="020B0604020202020204" pitchFamily="34" charset="0"/>
              </a:rPr>
              <a:t>do exercise</a:t>
            </a:r>
          </a:p>
        </p:txBody>
      </p:sp>
      <p:sp>
        <p:nvSpPr>
          <p:cNvPr id="16" name="Text Box 8"/>
          <p:cNvSpPr txBox="1">
            <a:spLocks noChangeArrowheads="1"/>
          </p:cNvSpPr>
          <p:nvPr/>
        </p:nvSpPr>
        <p:spPr bwMode="auto">
          <a:xfrm>
            <a:off x="6689725" y="3167063"/>
            <a:ext cx="219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3075D"/>
                </a:solidFill>
                <a:cs typeface="Arial" panose="020B0604020202020204" pitchFamily="34" charset="0"/>
              </a:rPr>
              <a:t>fly a kite</a:t>
            </a:r>
          </a:p>
        </p:txBody>
      </p:sp>
      <p:sp>
        <p:nvSpPr>
          <p:cNvPr id="17" name="Text Box 8"/>
          <p:cNvSpPr txBox="1">
            <a:spLocks noChangeArrowheads="1"/>
          </p:cNvSpPr>
          <p:nvPr/>
        </p:nvSpPr>
        <p:spPr bwMode="auto">
          <a:xfrm>
            <a:off x="371475" y="5464175"/>
            <a:ext cx="214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3075D"/>
                </a:solidFill>
                <a:cs typeface="Arial" panose="020B0604020202020204" pitchFamily="34" charset="0"/>
              </a:rPr>
              <a:t>see a film</a:t>
            </a:r>
          </a:p>
        </p:txBody>
      </p:sp>
      <p:sp>
        <p:nvSpPr>
          <p:cNvPr id="18" name="Text Box 8"/>
          <p:cNvSpPr txBox="1">
            <a:spLocks noChangeArrowheads="1"/>
          </p:cNvSpPr>
          <p:nvPr/>
        </p:nvSpPr>
        <p:spPr bwMode="auto">
          <a:xfrm>
            <a:off x="2874963" y="5494338"/>
            <a:ext cx="3335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3075D"/>
                </a:solidFill>
                <a:cs typeface="Arial" panose="020B0604020202020204" pitchFamily="34" charset="0"/>
              </a:rPr>
              <a:t>climb the mountain</a:t>
            </a:r>
          </a:p>
        </p:txBody>
      </p:sp>
      <p:sp>
        <p:nvSpPr>
          <p:cNvPr id="19" name="Text Box 8"/>
          <p:cNvSpPr txBox="1">
            <a:spLocks noChangeArrowheads="1"/>
          </p:cNvSpPr>
          <p:nvPr/>
        </p:nvSpPr>
        <p:spPr bwMode="auto">
          <a:xfrm>
            <a:off x="6502400" y="5462588"/>
            <a:ext cx="2573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dirty="0">
                <a:solidFill>
                  <a:srgbClr val="03075D"/>
                </a:solidFill>
                <a:cs typeface="Arial" panose="020B0604020202020204" pitchFamily="34" charset="0"/>
              </a:rPr>
              <a:t>play football</a:t>
            </a:r>
          </a:p>
        </p:txBody>
      </p:sp>
      <p:pic>
        <p:nvPicPr>
          <p:cNvPr id="17419" name="图片 7"/>
          <p:cNvPicPr>
            <a:picLocks noChangeAspect="1"/>
          </p:cNvPicPr>
          <p:nvPr/>
        </p:nvPicPr>
        <p:blipFill>
          <a:blip r:embed="rId3" cstate="email"/>
          <a:srcRect/>
          <a:stretch>
            <a:fillRect/>
          </a:stretch>
        </p:blipFill>
        <p:spPr bwMode="auto">
          <a:xfrm>
            <a:off x="6721475" y="1598613"/>
            <a:ext cx="169545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4" cstate="email"/>
          <a:stretch>
            <a:fillRect/>
          </a:stretch>
        </p:blipFill>
        <p:spPr>
          <a:xfrm>
            <a:off x="3790937" y="1558081"/>
            <a:ext cx="1895360" cy="1647699"/>
          </a:xfrm>
          <a:prstGeom prst="rect">
            <a:avLst/>
          </a:prstGeom>
          <a:ln>
            <a:noFill/>
          </a:ln>
          <a:effectLst>
            <a:softEdge rad="112500"/>
          </a:effectLst>
        </p:spPr>
      </p:pic>
      <p:pic>
        <p:nvPicPr>
          <p:cNvPr id="22" name="图片 21"/>
          <p:cNvPicPr>
            <a:picLocks noChangeAspect="1"/>
          </p:cNvPicPr>
          <p:nvPr/>
        </p:nvPicPr>
        <p:blipFill>
          <a:blip r:embed="rId5" cstate="email"/>
          <a:stretch>
            <a:fillRect/>
          </a:stretch>
        </p:blipFill>
        <p:spPr>
          <a:xfrm>
            <a:off x="546932" y="3687435"/>
            <a:ext cx="2024818" cy="1631395"/>
          </a:xfrm>
          <a:prstGeom prst="rect">
            <a:avLst/>
          </a:prstGeom>
          <a:ln>
            <a:noFill/>
          </a:ln>
          <a:effectLst>
            <a:softEdge rad="112500"/>
          </a:effectLst>
        </p:spPr>
      </p:pic>
      <p:pic>
        <p:nvPicPr>
          <p:cNvPr id="23" name="图片 22"/>
          <p:cNvPicPr>
            <a:picLocks noChangeAspect="1"/>
          </p:cNvPicPr>
          <p:nvPr/>
        </p:nvPicPr>
        <p:blipFill>
          <a:blip r:embed="rId6" cstate="email"/>
          <a:stretch>
            <a:fillRect/>
          </a:stretch>
        </p:blipFill>
        <p:spPr>
          <a:xfrm>
            <a:off x="896901" y="1553240"/>
            <a:ext cx="1626518" cy="1731898"/>
          </a:xfrm>
          <a:prstGeom prst="rect">
            <a:avLst/>
          </a:prstGeom>
          <a:ln>
            <a:noFill/>
          </a:ln>
          <a:effectLst>
            <a:softEdge rad="112500"/>
          </a:effectLst>
        </p:spPr>
      </p:pic>
      <p:pic>
        <p:nvPicPr>
          <p:cNvPr id="24" name="图片 23"/>
          <p:cNvPicPr>
            <a:picLocks noChangeAspect="1"/>
          </p:cNvPicPr>
          <p:nvPr/>
        </p:nvPicPr>
        <p:blipFill>
          <a:blip r:embed="rId7" cstate="email"/>
          <a:stretch>
            <a:fillRect/>
          </a:stretch>
        </p:blipFill>
        <p:spPr>
          <a:xfrm>
            <a:off x="3491402" y="3824535"/>
            <a:ext cx="2428012" cy="1639386"/>
          </a:xfrm>
          <a:prstGeom prst="rect">
            <a:avLst/>
          </a:prstGeom>
          <a:ln>
            <a:noFill/>
          </a:ln>
          <a:effectLst>
            <a:softEdge rad="112500"/>
          </a:effectLst>
        </p:spPr>
      </p:pic>
      <p:pic>
        <p:nvPicPr>
          <p:cNvPr id="25" name="图片 24"/>
          <p:cNvPicPr>
            <a:picLocks noChangeAspect="1"/>
          </p:cNvPicPr>
          <p:nvPr/>
        </p:nvPicPr>
        <p:blipFill>
          <a:blip r:embed="rId8" cstate="email"/>
          <a:stretch>
            <a:fillRect/>
          </a:stretch>
        </p:blipFill>
        <p:spPr>
          <a:xfrm>
            <a:off x="6569961" y="3823950"/>
            <a:ext cx="1544973" cy="163997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&gt;&gt;Lead-in</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539750" y="889000"/>
            <a:ext cx="3711575" cy="519113"/>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Think and circle</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658813" y="1408113"/>
            <a:ext cx="2809875"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stretch>
            <a:fillRect/>
          </a:stretch>
        </p:blipFill>
        <p:spPr>
          <a:xfrm>
            <a:off x="539552" y="1844325"/>
            <a:ext cx="7780624" cy="5009300"/>
          </a:xfrm>
          <a:prstGeom prst="rect">
            <a:avLst/>
          </a:prstGeom>
          <a:ln>
            <a:noFill/>
          </a:ln>
          <a:effectLst>
            <a:softEdge rad="112500"/>
          </a:effectLst>
        </p:spPr>
      </p:pic>
      <p:sp>
        <p:nvSpPr>
          <p:cNvPr id="8" name="Text Box 8"/>
          <p:cNvSpPr txBox="1">
            <a:spLocks noChangeArrowheads="1"/>
          </p:cNvSpPr>
          <p:nvPr/>
        </p:nvSpPr>
        <p:spPr bwMode="auto">
          <a:xfrm>
            <a:off x="1017588" y="1374775"/>
            <a:ext cx="7250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What do you often do on the weekend?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2"/>
          <p:cNvPicPr>
            <a:picLocks noChangeAspect="1"/>
          </p:cNvPicPr>
          <p:nvPr/>
        </p:nvPicPr>
        <p:blipFill>
          <a:blip r:embed="rId3"/>
          <a:srcRect/>
          <a:stretch>
            <a:fillRect/>
          </a:stretch>
        </p:blipFill>
        <p:spPr bwMode="auto">
          <a:xfrm>
            <a:off x="3168650" y="2614613"/>
            <a:ext cx="2243138"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11"/>
          <p:cNvPicPr>
            <a:picLocks noChangeAspect="1"/>
          </p:cNvPicPr>
          <p:nvPr/>
        </p:nvPicPr>
        <p:blipFill>
          <a:blip r:embed="rId4" cstate="email"/>
          <a:srcRect/>
          <a:stretch>
            <a:fillRect/>
          </a:stretch>
        </p:blipFill>
        <p:spPr bwMode="auto">
          <a:xfrm>
            <a:off x="119063" y="3622675"/>
            <a:ext cx="260508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&gt;&gt;Presentation</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539750" y="889000"/>
            <a:ext cx="3711575" cy="519113"/>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Ask and answer</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684213" y="1408113"/>
            <a:ext cx="2809875"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sp>
        <p:nvSpPr>
          <p:cNvPr id="5" name="Text Box 8"/>
          <p:cNvSpPr txBox="1">
            <a:spLocks noChangeArrowheads="1"/>
          </p:cNvSpPr>
          <p:nvPr/>
        </p:nvSpPr>
        <p:spPr bwMode="auto">
          <a:xfrm>
            <a:off x="1816100" y="1589088"/>
            <a:ext cx="420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What … doing?</a:t>
            </a:r>
          </a:p>
        </p:txBody>
      </p:sp>
      <p:sp>
        <p:nvSpPr>
          <p:cNvPr id="6" name="Text Box 8"/>
          <p:cNvSpPr txBox="1">
            <a:spLocks noChangeArrowheads="1"/>
          </p:cNvSpPr>
          <p:nvPr/>
        </p:nvSpPr>
        <p:spPr bwMode="auto">
          <a:xfrm>
            <a:off x="1928813" y="2289175"/>
            <a:ext cx="2643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 doing …</a:t>
            </a:r>
          </a:p>
        </p:txBody>
      </p:sp>
      <p:pic>
        <p:nvPicPr>
          <p:cNvPr id="21513" name="图片 6"/>
          <p:cNvPicPr>
            <a:picLocks noChangeAspect="1"/>
          </p:cNvPicPr>
          <p:nvPr/>
        </p:nvPicPr>
        <p:blipFill>
          <a:blip r:embed="rId5"/>
          <a:srcRect/>
          <a:stretch>
            <a:fillRect/>
          </a:stretch>
        </p:blipFill>
        <p:spPr bwMode="auto">
          <a:xfrm>
            <a:off x="419100" y="1779588"/>
            <a:ext cx="1057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左大括号 7"/>
          <p:cNvSpPr/>
          <p:nvPr/>
        </p:nvSpPr>
        <p:spPr>
          <a:xfrm>
            <a:off x="1422400" y="1774825"/>
            <a:ext cx="360363" cy="1028700"/>
          </a:xfrm>
          <a:prstGeom prst="leftBrace">
            <a:avLst/>
          </a:prstGeom>
          <a:noFill/>
          <a:ln>
            <a:solidFill>
              <a:srgbClr val="EC34C5"/>
            </a:solidFill>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zh-CN" altLang="en-US"/>
          </a:p>
        </p:txBody>
      </p:sp>
      <p:pic>
        <p:nvPicPr>
          <p:cNvPr id="21515" name="图片 13"/>
          <p:cNvPicPr>
            <a:picLocks noChangeAspect="1"/>
          </p:cNvPicPr>
          <p:nvPr/>
        </p:nvPicPr>
        <p:blipFill>
          <a:blip r:embed="rId6"/>
          <a:srcRect/>
          <a:stretch>
            <a:fillRect/>
          </a:stretch>
        </p:blipFill>
        <p:spPr bwMode="auto">
          <a:xfrm>
            <a:off x="6442075" y="3597275"/>
            <a:ext cx="217328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193675" y="5802313"/>
            <a:ext cx="32797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a:solidFill>
                  <a:srgbClr val="03075D"/>
                </a:solidFill>
                <a:cs typeface="Arial" panose="020B0604020202020204" pitchFamily="34" charset="0"/>
              </a:rPr>
              <a:t>I’m doing sports.</a:t>
            </a:r>
          </a:p>
        </p:txBody>
      </p:sp>
      <p:sp>
        <p:nvSpPr>
          <p:cNvPr id="16" name="Text Box 8"/>
          <p:cNvSpPr txBox="1">
            <a:spLocks noChangeArrowheads="1"/>
          </p:cNvSpPr>
          <p:nvPr/>
        </p:nvSpPr>
        <p:spPr bwMode="auto">
          <a:xfrm>
            <a:off x="2555875" y="4700588"/>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a:solidFill>
                  <a:srgbClr val="03075D"/>
                </a:solidFill>
                <a:cs typeface="Arial" panose="020B0604020202020204" pitchFamily="34" charset="0"/>
              </a:rPr>
              <a:t>I’m playing basketball.</a:t>
            </a:r>
          </a:p>
        </p:txBody>
      </p:sp>
      <p:sp>
        <p:nvSpPr>
          <p:cNvPr id="17" name="Text Box 8"/>
          <p:cNvSpPr txBox="1">
            <a:spLocks noChangeArrowheads="1"/>
          </p:cNvSpPr>
          <p:nvPr/>
        </p:nvSpPr>
        <p:spPr bwMode="auto">
          <a:xfrm>
            <a:off x="6016625" y="5802313"/>
            <a:ext cx="3024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a:solidFill>
                  <a:srgbClr val="03075D"/>
                </a:solidFill>
                <a:cs typeface="Arial" panose="020B0604020202020204" pitchFamily="34" charset="0"/>
              </a:rPr>
              <a:t>I’m flying a kite.</a:t>
            </a:r>
          </a:p>
        </p:txBody>
      </p:sp>
      <p:grpSp>
        <p:nvGrpSpPr>
          <p:cNvPr id="18" name="组合 17"/>
          <p:cNvGrpSpPr/>
          <p:nvPr/>
        </p:nvGrpSpPr>
        <p:grpSpPr bwMode="auto">
          <a:xfrm>
            <a:off x="5549900" y="1160463"/>
            <a:ext cx="3143250" cy="1571625"/>
            <a:chOff x="3000375" y="4734030"/>
            <a:chExt cx="3143250" cy="1571625"/>
          </a:xfrm>
        </p:grpSpPr>
        <p:sp>
          <p:nvSpPr>
            <p:cNvPr id="19" name="爆炸形 1 18"/>
            <p:cNvSpPr/>
            <p:nvPr/>
          </p:nvSpPr>
          <p:spPr>
            <a:xfrm>
              <a:off x="3000375" y="4734030"/>
              <a:ext cx="3143250" cy="1571625"/>
            </a:xfrm>
            <a:prstGeom prst="irregularSeal1">
              <a:avLst/>
            </a:prstGeom>
            <a:solidFill>
              <a:srgbClr val="FFFF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20" name="TextBox 3"/>
            <p:cNvSpPr txBox="1">
              <a:spLocks noChangeArrowheads="1"/>
            </p:cNvSpPr>
            <p:nvPr/>
          </p:nvSpPr>
          <p:spPr bwMode="auto">
            <a:xfrm>
              <a:off x="3613150" y="5092805"/>
              <a:ext cx="19748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400" kern="0" dirty="0" smtClean="0">
                  <a:solidFill>
                    <a:prstClr val="black"/>
                  </a:solidFill>
                </a:rPr>
                <a:t>be + doing</a:t>
              </a:r>
              <a:r>
                <a:rPr lang="zh-CN" altLang="en-US" sz="2000" kern="0" dirty="0" smtClean="0">
                  <a:solidFill>
                    <a:prstClr val="black"/>
                  </a:solidFill>
                </a:rPr>
                <a:t>表示现在进行时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&gt;&gt;Presentation</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666750" y="889000"/>
            <a:ext cx="3711575" cy="519113"/>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Ask and answer</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684213" y="1411288"/>
            <a:ext cx="3024187"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1179513" y="1504950"/>
            <a:ext cx="7185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smtClean="0">
                <a:solidFill>
                  <a:schemeClr val="tx1">
                    <a:lumMod val="50000"/>
                  </a:schemeClr>
                </a:solidFill>
                <a:cs typeface="Arial" panose="020B0604020202020204" pitchFamily="34" charset="0"/>
              </a:rPr>
              <a:t>What do you/does your … do on Saturday?</a:t>
            </a:r>
          </a:p>
        </p:txBody>
      </p:sp>
      <p:sp>
        <p:nvSpPr>
          <p:cNvPr id="7" name="Text Box 8"/>
          <p:cNvSpPr txBox="1">
            <a:spLocks noChangeArrowheads="1"/>
          </p:cNvSpPr>
          <p:nvPr/>
        </p:nvSpPr>
        <p:spPr bwMode="auto">
          <a:xfrm>
            <a:off x="1179513" y="2319338"/>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smtClean="0">
                <a:solidFill>
                  <a:schemeClr val="tx1">
                    <a:lumMod val="50000"/>
                  </a:schemeClr>
                </a:solidFill>
                <a:cs typeface="Arial" panose="020B0604020202020204" pitchFamily="34" charset="0"/>
              </a:rPr>
              <a:t>I/He/She/They</a:t>
            </a:r>
            <a:r>
              <a:rPr kumimoji="1" lang="en-US" altLang="zh-CN" sz="2800" dirty="0" smtClean="0">
                <a:solidFill>
                  <a:srgbClr val="FF0000"/>
                </a:solidFill>
                <a:cs typeface="Arial" panose="020B0604020202020204" pitchFamily="34" charset="0"/>
              </a:rPr>
              <a:t> often </a:t>
            </a:r>
            <a:r>
              <a:rPr kumimoji="1" lang="en-US" altLang="zh-CN" sz="2800" dirty="0" smtClean="0">
                <a:solidFill>
                  <a:schemeClr val="tx1">
                    <a:lumMod val="50000"/>
                  </a:schemeClr>
                </a:solidFill>
                <a:cs typeface="Arial" panose="020B0604020202020204" pitchFamily="34" charset="0"/>
              </a:rPr>
              <a:t>+</a:t>
            </a:r>
            <a:r>
              <a:rPr kumimoji="1" lang="zh-CN" altLang="en-US" sz="2800" dirty="0" smtClean="0">
                <a:solidFill>
                  <a:schemeClr val="tx1">
                    <a:lumMod val="50000"/>
                  </a:schemeClr>
                </a:solidFill>
                <a:latin typeface="黑体" panose="02010609060101010101" pitchFamily="49" charset="-122"/>
                <a:ea typeface="黑体" panose="02010609060101010101" pitchFamily="49" charset="-122"/>
                <a:cs typeface="Arial" panose="020B0604020202020204" pitchFamily="34" charset="0"/>
              </a:rPr>
              <a:t>动词短语</a:t>
            </a:r>
            <a:r>
              <a:rPr kumimoji="1" lang="en-US" altLang="zh-CN" sz="2800" dirty="0" smtClean="0">
                <a:solidFill>
                  <a:schemeClr val="tx1">
                    <a:lumMod val="50000"/>
                  </a:schemeClr>
                </a:solidFill>
                <a:cs typeface="Arial" panose="020B0604020202020204" pitchFamily="34" charset="0"/>
              </a:rPr>
              <a:t>.</a:t>
            </a:r>
          </a:p>
        </p:txBody>
      </p:sp>
      <p:pic>
        <p:nvPicPr>
          <p:cNvPr id="23559" name="图片 6"/>
          <p:cNvPicPr>
            <a:picLocks noChangeAspect="1"/>
          </p:cNvPicPr>
          <p:nvPr/>
        </p:nvPicPr>
        <p:blipFill>
          <a:blip r:embed="rId3" cstate="email"/>
          <a:srcRect/>
          <a:stretch>
            <a:fillRect/>
          </a:stretch>
        </p:blipFill>
        <p:spPr bwMode="auto">
          <a:xfrm>
            <a:off x="30163" y="1795463"/>
            <a:ext cx="7778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左大括号 8"/>
          <p:cNvSpPr/>
          <p:nvPr/>
        </p:nvSpPr>
        <p:spPr>
          <a:xfrm>
            <a:off x="827088" y="1658938"/>
            <a:ext cx="360362" cy="1028700"/>
          </a:xfrm>
          <a:prstGeom prst="leftBrace">
            <a:avLst/>
          </a:prstGeom>
          <a:noFill/>
          <a:ln>
            <a:solidFill>
              <a:srgbClr val="EC34C5"/>
            </a:solidFill>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zh-CN" altLang="en-US"/>
          </a:p>
        </p:txBody>
      </p:sp>
      <p:grpSp>
        <p:nvGrpSpPr>
          <p:cNvPr id="10" name="组合 9"/>
          <p:cNvGrpSpPr/>
          <p:nvPr/>
        </p:nvGrpSpPr>
        <p:grpSpPr bwMode="auto">
          <a:xfrm>
            <a:off x="6084888" y="1766888"/>
            <a:ext cx="3148012" cy="1511300"/>
            <a:chOff x="3000375" y="4928687"/>
            <a:chExt cx="3148776" cy="1512168"/>
          </a:xfrm>
        </p:grpSpPr>
        <p:sp>
          <p:nvSpPr>
            <p:cNvPr id="11" name="爆炸形 1 10"/>
            <p:cNvSpPr/>
            <p:nvPr/>
          </p:nvSpPr>
          <p:spPr>
            <a:xfrm>
              <a:off x="3000375" y="4928687"/>
              <a:ext cx="3148776" cy="1512168"/>
            </a:xfrm>
            <a:prstGeom prst="irregularSeal1">
              <a:avLst/>
            </a:prstGeom>
            <a:solidFill>
              <a:srgbClr val="FFFF00"/>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a typeface="宋体" panose="02010600030101010101" pitchFamily="2" charset="-122"/>
              </a:endParaRPr>
            </a:p>
          </p:txBody>
        </p:sp>
        <p:sp>
          <p:nvSpPr>
            <p:cNvPr id="12" name="TextBox 3"/>
            <p:cNvSpPr txBox="1">
              <a:spLocks noChangeArrowheads="1"/>
            </p:cNvSpPr>
            <p:nvPr/>
          </p:nvSpPr>
          <p:spPr bwMode="auto">
            <a:xfrm>
              <a:off x="3719687" y="5235250"/>
              <a:ext cx="2167464" cy="8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kern="0" dirty="0">
                  <a:solidFill>
                    <a:prstClr val="black"/>
                  </a:solidFill>
                </a:rPr>
                <a:t>o</a:t>
              </a:r>
              <a:r>
                <a:rPr lang="en-US" altLang="zh-CN" kern="0" dirty="0" smtClean="0">
                  <a:solidFill>
                    <a:prstClr val="black"/>
                  </a:solidFill>
                </a:rPr>
                <a:t>ften</a:t>
              </a:r>
              <a:r>
                <a:rPr lang="zh-CN" altLang="en-US" sz="1600" kern="0" dirty="0" smtClean="0">
                  <a:solidFill>
                    <a:prstClr val="black"/>
                  </a:solidFill>
                  <a:latin typeface="黑体" panose="02010609060101010101" pitchFamily="49" charset="-122"/>
                  <a:ea typeface="黑体" panose="02010609060101010101" pitchFamily="49" charset="-122"/>
                </a:rPr>
                <a:t>用于一般现在时，表示经常性、习惯性的动作或行为。</a:t>
              </a:r>
            </a:p>
          </p:txBody>
        </p:sp>
      </p:grpSp>
      <p:pic>
        <p:nvPicPr>
          <p:cNvPr id="23562" name="图片 12"/>
          <p:cNvPicPr>
            <a:picLocks noChangeAspect="1"/>
          </p:cNvPicPr>
          <p:nvPr/>
        </p:nvPicPr>
        <p:blipFill>
          <a:blip r:embed="rId4" cstate="email"/>
          <a:srcRect/>
          <a:stretch>
            <a:fillRect/>
          </a:stretch>
        </p:blipFill>
        <p:spPr bwMode="auto">
          <a:xfrm>
            <a:off x="433388" y="3152775"/>
            <a:ext cx="19335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图片 13"/>
          <p:cNvPicPr>
            <a:picLocks noChangeAspect="1"/>
          </p:cNvPicPr>
          <p:nvPr/>
        </p:nvPicPr>
        <p:blipFill>
          <a:blip r:embed="rId5" cstate="email"/>
          <a:srcRect/>
          <a:stretch>
            <a:fillRect/>
          </a:stretch>
        </p:blipFill>
        <p:spPr bwMode="auto">
          <a:xfrm>
            <a:off x="2767013" y="3086100"/>
            <a:ext cx="25892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14"/>
          <p:cNvPicPr>
            <a:picLocks noChangeAspect="1"/>
          </p:cNvPicPr>
          <p:nvPr/>
        </p:nvPicPr>
        <p:blipFill>
          <a:blip r:embed="rId6" cstate="email"/>
          <a:srcRect/>
          <a:stretch>
            <a:fillRect/>
          </a:stretch>
        </p:blipFill>
        <p:spPr bwMode="auto">
          <a:xfrm>
            <a:off x="6084888" y="3086100"/>
            <a:ext cx="21574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p:nvSpPr>
        <p:spPr bwMode="auto">
          <a:xfrm>
            <a:off x="138113" y="5211763"/>
            <a:ext cx="2589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a:solidFill>
                  <a:srgbClr val="03075D"/>
                </a:solidFill>
                <a:cs typeface="Arial" panose="020B0604020202020204" pitchFamily="34" charset="0"/>
              </a:rPr>
              <a:t>She </a:t>
            </a:r>
            <a:r>
              <a:rPr kumimoji="1" lang="en-US" altLang="zh-CN" sz="2800">
                <a:solidFill>
                  <a:srgbClr val="FF0000"/>
                </a:solidFill>
                <a:cs typeface="Arial" panose="020B0604020202020204" pitchFamily="34" charset="0"/>
              </a:rPr>
              <a:t>often</a:t>
            </a:r>
            <a:r>
              <a:rPr kumimoji="1" lang="en-US" altLang="zh-CN" sz="2800">
                <a:solidFill>
                  <a:srgbClr val="03075D"/>
                </a:solidFill>
                <a:cs typeface="Arial" panose="020B0604020202020204" pitchFamily="34" charset="0"/>
              </a:rPr>
              <a:t> does some washing.</a:t>
            </a:r>
          </a:p>
        </p:txBody>
      </p:sp>
      <p:sp>
        <p:nvSpPr>
          <p:cNvPr id="17" name="Text Box 8"/>
          <p:cNvSpPr txBox="1">
            <a:spLocks noChangeArrowheads="1"/>
          </p:cNvSpPr>
          <p:nvPr/>
        </p:nvSpPr>
        <p:spPr bwMode="auto">
          <a:xfrm>
            <a:off x="2951163" y="5192713"/>
            <a:ext cx="2587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a:solidFill>
                  <a:srgbClr val="03075D"/>
                </a:solidFill>
                <a:cs typeface="Arial" panose="020B0604020202020204" pitchFamily="34" charset="0"/>
              </a:rPr>
              <a:t>I </a:t>
            </a:r>
            <a:r>
              <a:rPr kumimoji="1" lang="en-US" altLang="zh-CN" sz="2800">
                <a:solidFill>
                  <a:srgbClr val="FF0000"/>
                </a:solidFill>
                <a:cs typeface="Arial" panose="020B0604020202020204" pitchFamily="34" charset="0"/>
              </a:rPr>
              <a:t>often</a:t>
            </a:r>
            <a:r>
              <a:rPr kumimoji="1" lang="en-US" altLang="zh-CN" sz="2800">
                <a:solidFill>
                  <a:srgbClr val="03075D"/>
                </a:solidFill>
                <a:cs typeface="Arial" panose="020B0604020202020204" pitchFamily="34" charset="0"/>
              </a:rPr>
              <a:t> do my homework.</a:t>
            </a:r>
          </a:p>
        </p:txBody>
      </p:sp>
      <p:sp>
        <p:nvSpPr>
          <p:cNvPr id="18" name="Text Box 8"/>
          <p:cNvSpPr txBox="1">
            <a:spLocks noChangeArrowheads="1"/>
          </p:cNvSpPr>
          <p:nvPr/>
        </p:nvSpPr>
        <p:spPr bwMode="auto">
          <a:xfrm>
            <a:off x="5743575" y="5165725"/>
            <a:ext cx="2838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a:solidFill>
                  <a:srgbClr val="03075D"/>
                </a:solidFill>
                <a:cs typeface="Arial" panose="020B0604020202020204" pitchFamily="34" charset="0"/>
              </a:rPr>
              <a:t>They </a:t>
            </a:r>
            <a:r>
              <a:rPr kumimoji="1" lang="en-US" altLang="zh-CN" sz="2800">
                <a:solidFill>
                  <a:srgbClr val="FF0000"/>
                </a:solidFill>
                <a:cs typeface="Arial" panose="020B0604020202020204" pitchFamily="34" charset="0"/>
              </a:rPr>
              <a:t>often</a:t>
            </a:r>
            <a:r>
              <a:rPr kumimoji="1" lang="en-US" altLang="zh-CN" sz="2800">
                <a:solidFill>
                  <a:srgbClr val="03075D"/>
                </a:solidFill>
                <a:cs typeface="Arial" panose="020B0604020202020204" pitchFamily="34" charset="0"/>
              </a:rPr>
              <a:t> climb the mountain.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dirty="0">
                <a:solidFill>
                  <a:schemeClr val="bg1"/>
                </a:solidFill>
                <a:latin typeface="Arial Black" panose="020B0A04020102020204" pitchFamily="34" charset="0"/>
                <a:ea typeface="微软雅黑" panose="020B0503020204020204" pitchFamily="34" charset="-122"/>
              </a:rPr>
              <a:t>&gt;&gt;Presentation</a:t>
            </a:r>
            <a:endParaRPr lang="zh-CN" altLang="en-US" sz="2400" i="1" dirty="0">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539750" y="889000"/>
            <a:ext cx="6553200" cy="519113"/>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Listen, then ask and answer</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p:nvPr/>
        </p:nvCxnSpPr>
        <p:spPr>
          <a:xfrm>
            <a:off x="684213" y="1416050"/>
            <a:ext cx="4967287" cy="0"/>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492125" y="1481138"/>
            <a:ext cx="424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Who is in the picture?</a:t>
            </a:r>
          </a:p>
        </p:txBody>
      </p:sp>
      <p:sp>
        <p:nvSpPr>
          <p:cNvPr id="7" name="Text Box 8"/>
          <p:cNvSpPr txBox="1">
            <a:spLocks noChangeArrowheads="1"/>
          </p:cNvSpPr>
          <p:nvPr/>
        </p:nvSpPr>
        <p:spPr bwMode="auto">
          <a:xfrm>
            <a:off x="539750" y="2530475"/>
            <a:ext cx="570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What is Grandpa doing?</a:t>
            </a:r>
          </a:p>
        </p:txBody>
      </p:sp>
      <p:sp>
        <p:nvSpPr>
          <p:cNvPr id="8" name="Text Box 8"/>
          <p:cNvSpPr txBox="1">
            <a:spLocks noChangeArrowheads="1"/>
          </p:cNvSpPr>
          <p:nvPr/>
        </p:nvSpPr>
        <p:spPr bwMode="auto">
          <a:xfrm>
            <a:off x="492125" y="3603625"/>
            <a:ext cx="925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What does Su Nan often do on Saturday?</a:t>
            </a:r>
          </a:p>
        </p:txBody>
      </p:sp>
      <p:sp>
        <p:nvSpPr>
          <p:cNvPr id="9" name="Text Box 8"/>
          <p:cNvSpPr txBox="1">
            <a:spLocks noChangeArrowheads="1"/>
          </p:cNvSpPr>
          <p:nvPr/>
        </p:nvSpPr>
        <p:spPr bwMode="auto">
          <a:xfrm>
            <a:off x="531813" y="4783138"/>
            <a:ext cx="8612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chemeClr val="tx1">
                    <a:lumMod val="50000"/>
                  </a:schemeClr>
                </a:solidFill>
                <a:cs typeface="Arial" panose="020B0604020202020204" pitchFamily="34" charset="0"/>
              </a:rPr>
              <a:t>What does Su Nan’s father do on weekend?</a:t>
            </a:r>
          </a:p>
        </p:txBody>
      </p:sp>
      <p:sp>
        <p:nvSpPr>
          <p:cNvPr id="11" name="Text Box 8"/>
          <p:cNvSpPr txBox="1">
            <a:spLocks noChangeArrowheads="1"/>
          </p:cNvSpPr>
          <p:nvPr/>
        </p:nvSpPr>
        <p:spPr bwMode="auto">
          <a:xfrm>
            <a:off x="501650" y="1958975"/>
            <a:ext cx="5187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dirty="0">
                <a:solidFill>
                  <a:srgbClr val="FF0000"/>
                </a:solidFill>
                <a:cs typeface="Arial" panose="020B0604020202020204" pitchFamily="34" charset="0"/>
              </a:rPr>
              <a:t>Su Nan and his grandpa. </a:t>
            </a:r>
          </a:p>
        </p:txBody>
      </p:sp>
      <p:sp>
        <p:nvSpPr>
          <p:cNvPr id="12" name="Text Box 8"/>
          <p:cNvSpPr txBox="1">
            <a:spLocks noChangeArrowheads="1"/>
          </p:cNvSpPr>
          <p:nvPr/>
        </p:nvSpPr>
        <p:spPr bwMode="auto">
          <a:xfrm>
            <a:off x="573088" y="3082925"/>
            <a:ext cx="5189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dirty="0">
                <a:solidFill>
                  <a:srgbClr val="FF0000"/>
                </a:solidFill>
                <a:cs typeface="Arial" panose="020B0604020202020204" pitchFamily="34" charset="0"/>
              </a:rPr>
              <a:t>He is doing exercise. </a:t>
            </a:r>
          </a:p>
        </p:txBody>
      </p:sp>
      <p:sp>
        <p:nvSpPr>
          <p:cNvPr id="13" name="Text Box 8"/>
          <p:cNvSpPr txBox="1">
            <a:spLocks noChangeArrowheads="1"/>
          </p:cNvSpPr>
          <p:nvPr/>
        </p:nvSpPr>
        <p:spPr bwMode="auto">
          <a:xfrm>
            <a:off x="539750" y="4124325"/>
            <a:ext cx="5189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dirty="0">
                <a:solidFill>
                  <a:srgbClr val="FF0000"/>
                </a:solidFill>
                <a:cs typeface="Arial" panose="020B0604020202020204" pitchFamily="34" charset="0"/>
              </a:rPr>
              <a:t>He often plays football. </a:t>
            </a:r>
          </a:p>
        </p:txBody>
      </p:sp>
      <p:sp>
        <p:nvSpPr>
          <p:cNvPr id="14" name="Text Box 8"/>
          <p:cNvSpPr txBox="1">
            <a:spLocks noChangeArrowheads="1"/>
          </p:cNvSpPr>
          <p:nvPr/>
        </p:nvSpPr>
        <p:spPr bwMode="auto">
          <a:xfrm>
            <a:off x="611188" y="5389563"/>
            <a:ext cx="5976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dirty="0">
                <a:solidFill>
                  <a:srgbClr val="FF0000"/>
                </a:solidFill>
                <a:cs typeface="Arial" panose="020B0604020202020204" pitchFamily="34" charset="0"/>
              </a:rPr>
              <a:t>He often climbs the mountain. </a:t>
            </a:r>
          </a:p>
        </p:txBody>
      </p:sp>
      <p:pic>
        <p:nvPicPr>
          <p:cNvPr id="16" name="Unit4PartALet’stalk_128k.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588125" y="54625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图片 16"/>
          <p:cNvPicPr>
            <a:picLocks noChangeAspect="1"/>
          </p:cNvPicPr>
          <p:nvPr/>
        </p:nvPicPr>
        <p:blipFill>
          <a:blip r:embed="rId6" cstate="email"/>
          <a:srcRect/>
          <a:stretch>
            <a:fillRect/>
          </a:stretch>
        </p:blipFill>
        <p:spPr bwMode="auto">
          <a:xfrm>
            <a:off x="176213" y="1571625"/>
            <a:ext cx="373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图片 17"/>
          <p:cNvPicPr>
            <a:picLocks noChangeAspect="1"/>
          </p:cNvPicPr>
          <p:nvPr/>
        </p:nvPicPr>
        <p:blipFill>
          <a:blip r:embed="rId6" cstate="email"/>
          <a:srcRect/>
          <a:stretch>
            <a:fillRect/>
          </a:stretch>
        </p:blipFill>
        <p:spPr bwMode="auto">
          <a:xfrm>
            <a:off x="152400" y="2640013"/>
            <a:ext cx="374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图片 18"/>
          <p:cNvPicPr>
            <a:picLocks noChangeAspect="1"/>
          </p:cNvPicPr>
          <p:nvPr/>
        </p:nvPicPr>
        <p:blipFill>
          <a:blip r:embed="rId6" cstate="email"/>
          <a:srcRect/>
          <a:stretch>
            <a:fillRect/>
          </a:stretch>
        </p:blipFill>
        <p:spPr bwMode="auto">
          <a:xfrm>
            <a:off x="117475" y="3668713"/>
            <a:ext cx="374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图片 19"/>
          <p:cNvPicPr>
            <a:picLocks noChangeAspect="1"/>
          </p:cNvPicPr>
          <p:nvPr/>
        </p:nvPicPr>
        <p:blipFill>
          <a:blip r:embed="rId6" cstate="email"/>
          <a:srcRect/>
          <a:stretch>
            <a:fillRect/>
          </a:stretch>
        </p:blipFill>
        <p:spPr bwMode="auto">
          <a:xfrm>
            <a:off x="130175" y="4833938"/>
            <a:ext cx="3746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图片 1"/>
          <p:cNvPicPr>
            <a:picLocks noChangeAspect="1"/>
          </p:cNvPicPr>
          <p:nvPr/>
        </p:nvPicPr>
        <p:blipFill>
          <a:blip r:embed="rId7" cstate="email"/>
          <a:srcRect/>
          <a:stretch>
            <a:fillRect/>
          </a:stretch>
        </p:blipFill>
        <p:spPr bwMode="auto">
          <a:xfrm>
            <a:off x="6629400" y="1341438"/>
            <a:ext cx="12223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16"/>
                                        </p:tgtEl>
                                      </p:cBhvr>
                                    </p:cmd>
                                  </p:childTnLst>
                                </p:cTn>
                              </p:par>
                            </p:childTnLst>
                          </p:cTn>
                        </p:par>
                      </p:childTnLst>
                    </p:cTn>
                  </p:par>
                </p:childTnLst>
              </p:cTn>
              <p:nextCondLst>
                <p:cond evt="onClick" delay="0">
                  <p:tgtEl>
                    <p:spTgt spid="16"/>
                  </p:tgtEl>
                </p:cond>
              </p:nextCondLst>
            </p:seq>
            <p:audio>
              <p:cMediaNode vol="80000">
                <p:cTn id="28" fill="hold" display="0">
                  <p:stCondLst>
                    <p:cond delay="indefinite"/>
                  </p:stCondLst>
                  <p:endCondLst>
                    <p:cond evt="onStopAudio" delay="0">
                      <p:tgtEl>
                        <p:sldTgt/>
                      </p:tgtEl>
                    </p:cond>
                  </p:endCondLst>
                </p:cTn>
                <p:tgtEl>
                  <p:spTgt spid="16"/>
                </p:tgtEl>
              </p:cMediaNode>
            </p:audio>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2"/>
          <p:cNvSpPr txBox="1"/>
          <p:nvPr/>
        </p:nvSpPr>
        <p:spPr bwMode="auto">
          <a:xfrm>
            <a:off x="419100" y="260350"/>
            <a:ext cx="32893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i="1">
                <a:solidFill>
                  <a:schemeClr val="bg1"/>
                </a:solidFill>
                <a:latin typeface="Arial Black" panose="020B0A04020102020204" pitchFamily="34" charset="0"/>
                <a:ea typeface="微软雅黑" panose="020B0503020204020204" pitchFamily="34" charset="-122"/>
              </a:rPr>
              <a:t>&gt;&gt;Presentation</a:t>
            </a:r>
            <a:endParaRPr lang="zh-CN" altLang="en-US" sz="2400" i="1">
              <a:solidFill>
                <a:schemeClr val="bg1"/>
              </a:solidFill>
              <a:latin typeface="Arial Black" panose="020B0A04020102020204" pitchFamily="34" charset="0"/>
              <a:ea typeface="微软雅黑" panose="020B0503020204020204" pitchFamily="34" charset="-122"/>
            </a:endParaRPr>
          </a:p>
        </p:txBody>
      </p:sp>
      <p:sp>
        <p:nvSpPr>
          <p:cNvPr id="3" name="文本占位符 2"/>
          <p:cNvSpPr txBox="1"/>
          <p:nvPr/>
        </p:nvSpPr>
        <p:spPr bwMode="auto">
          <a:xfrm>
            <a:off x="539750" y="889000"/>
            <a:ext cx="6553200" cy="519113"/>
          </a:xfrm>
          <a:prstGeom prst="rect">
            <a:avLst/>
          </a:prstGeom>
          <a:noFill/>
          <a:ln w="9525">
            <a:noFill/>
            <a:miter lim="800000"/>
          </a:ln>
        </p:spPr>
        <p:txBody>
          <a:bodyPr/>
          <a:lstStyle/>
          <a:p>
            <a:pPr marL="342900" indent="-342900">
              <a:spcBef>
                <a:spcPct val="20000"/>
              </a:spcBef>
              <a:buFont typeface="Arial" panose="020B0604020202020204" pitchFamily="34" charset="0"/>
              <a:buNone/>
              <a:defRPr/>
            </a:pPr>
            <a:r>
              <a:rPr lang="en-US" altLang="zh-CN"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Look and imagine</a:t>
            </a:r>
            <a:endParaRPr lang="zh-CN"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cxnSp>
        <p:nvCxnSpPr>
          <p:cNvPr id="4" name="直接连接符 3"/>
          <p:cNvCxnSpPr>
            <a:endCxn id="3" idx="2"/>
          </p:cNvCxnSpPr>
          <p:nvPr/>
        </p:nvCxnSpPr>
        <p:spPr>
          <a:xfrm flipV="1">
            <a:off x="684213" y="1408113"/>
            <a:ext cx="3132137" cy="7937"/>
          </a:xfrm>
          <a:prstGeom prst="line">
            <a:avLst/>
          </a:prstGeom>
          <a:ln w="38100">
            <a:solidFill>
              <a:srgbClr val="3399FF"/>
            </a:solidFill>
            <a:prstDash val="sysDot"/>
          </a:ln>
        </p:spPr>
        <p:style>
          <a:lnRef idx="1">
            <a:schemeClr val="accent1"/>
          </a:lnRef>
          <a:fillRef idx="0">
            <a:schemeClr val="accent1"/>
          </a:fillRef>
          <a:effectRef idx="0">
            <a:schemeClr val="accent1"/>
          </a:effectRef>
          <a:fontRef idx="minor">
            <a:schemeClr val="tx1"/>
          </a:fontRef>
        </p:style>
      </p:cxnSp>
      <p:pic>
        <p:nvPicPr>
          <p:cNvPr id="27653" name="图片 4"/>
          <p:cNvPicPr>
            <a:picLocks noChangeAspect="1"/>
          </p:cNvPicPr>
          <p:nvPr/>
        </p:nvPicPr>
        <p:blipFill>
          <a:blip r:embed="rId3" cstate="email"/>
          <a:srcRect/>
          <a:stretch>
            <a:fillRect/>
          </a:stretch>
        </p:blipFill>
        <p:spPr bwMode="auto">
          <a:xfrm>
            <a:off x="179388" y="2211388"/>
            <a:ext cx="4392612"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图片 1"/>
          <p:cNvPicPr>
            <a:picLocks noChangeAspect="1"/>
          </p:cNvPicPr>
          <p:nvPr/>
        </p:nvPicPr>
        <p:blipFill>
          <a:blip r:embed="rId4" cstate="email"/>
          <a:srcRect/>
          <a:stretch>
            <a:fillRect/>
          </a:stretch>
        </p:blipFill>
        <p:spPr bwMode="auto">
          <a:xfrm>
            <a:off x="4645025" y="2211388"/>
            <a:ext cx="4319588"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5d9bd043f82637ddbc699569e221ec07ef5"/>
  <p:tag name="ISPRING_RESOURCE_PATHS_HASH_PRESENTER" val="8a494b6bf0af80881a36483a8bbb62c834fdbc7"/>
</p:tagLst>
</file>

<file path=ppt/theme/theme1.xml><?xml version="1.0" encoding="utf-8"?>
<a:theme xmlns:a="http://schemas.openxmlformats.org/drawingml/2006/main" name="WWW.2PPT.COM&#10;">
  <a:themeElements>
    <a:clrScheme name="自定义 92">
      <a:dk1>
        <a:srgbClr val="5F5F5F"/>
      </a:dk1>
      <a:lt1>
        <a:sysClr val="window" lastClr="FFFFFF"/>
      </a:lt1>
      <a:dk2>
        <a:srgbClr val="4D4D4D"/>
      </a:dk2>
      <a:lt2>
        <a:srgbClr val="FFFFFF"/>
      </a:lt2>
      <a:accent1>
        <a:srgbClr val="92D050"/>
      </a:accent1>
      <a:accent2>
        <a:srgbClr val="63A537"/>
      </a:accent2>
      <a:accent3>
        <a:srgbClr val="37A76F"/>
      </a:accent3>
      <a:accent4>
        <a:srgbClr val="43C1A3"/>
      </a:accent4>
      <a:accent5>
        <a:srgbClr val="36B7F8"/>
      </a:accent5>
      <a:accent6>
        <a:srgbClr val="FFC000"/>
      </a:accent6>
      <a:hlink>
        <a:srgbClr val="2998E3"/>
      </a:hlink>
      <a:folHlink>
        <a:srgbClr val="7F723D"/>
      </a:folHlink>
    </a:clrScheme>
    <a:fontScheme name="自定义 2">
      <a:majorFont>
        <a:latin typeface="Arial"/>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defRPr sz="4000" b="1" dirty="0" smtClean="0">
            <a:solidFill>
              <a:schemeClr val="tx1">
                <a:lumMod val="50000"/>
              </a:schemeClr>
            </a:solidFill>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53b61e80c50d6</Template>
  <TotalTime>0</TotalTime>
  <Words>665</Words>
  <Application>Microsoft Office PowerPoint</Application>
  <PresentationFormat>全屏显示(4:3)</PresentationFormat>
  <Paragraphs>145</Paragraphs>
  <Slides>17</Slides>
  <Notes>17</Notes>
  <HiddenSlides>0</HiddenSlides>
  <MMClips>16</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黑体</vt:lpstr>
      <vt:lpstr>华文新魏</vt:lpstr>
      <vt:lpstr>宋体</vt:lpstr>
      <vt:lpstr>微软雅黑</vt:lpstr>
      <vt:lpstr>幼圆</vt:lpstr>
      <vt:lpstr>Arial</vt:lpstr>
      <vt:lpstr>Arial Black</vt:lpstr>
      <vt:lpstr>Calibri</vt:lpstr>
      <vt:lpstr>Comic Sans MS</vt:lpstr>
      <vt:lpstr>Wingdings</vt:lpstr>
      <vt:lpstr>WWW.2PPT.COM
</vt:lpstr>
      <vt:lpstr>        Unit4 What Do You Do on Saturday?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&gt;&gt;Summary</vt:lpstr>
      <vt:lpstr>&gt;&gt;Homework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2014-11-17T10:58:00Z</dcterms:created>
  <dcterms:modified xsi:type="dcterms:W3CDTF">2023-01-16T14:02:46Z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C8BA9795F4E3450ABF1EB301320CF43C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