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6" r:id="rId4"/>
    <p:sldId id="260" r:id="rId5"/>
    <p:sldId id="262" r:id="rId6"/>
    <p:sldId id="263" r:id="rId7"/>
    <p:sldId id="259" r:id="rId8"/>
    <p:sldId id="261" r:id="rId9"/>
    <p:sldId id="268" r:id="rId10"/>
    <p:sldId id="270" r:id="rId11"/>
    <p:sldId id="272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F96C-DA62-4DFE-889A-E63286830F1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F7CDD-573D-4CFA-88E0-AE0A5A2D54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F7CDD-573D-4CFA-88E0-AE0A5A2D549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EC4C-AE37-4D4F-B681-FF8549C97BE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8E68-BC1C-4A4D-AB89-43BF380D8C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1B89-B571-47A7-A390-3D97D9686B2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59DA-AB4E-4D8D-A358-942659731E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B3090-C6F6-4B88-BC30-495DC1B9BE6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94AB-6F1A-4F40-97C9-0DEE5ED210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CD8A-3940-468F-821F-05574AB6C6E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BF4D-2D44-4EC8-977C-CF12EDD6C4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85B-D98D-4C08-87F8-EF8021EB744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D901-E717-4B21-8C7B-397DD68F51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C1B0-BD5D-47F5-95F7-820A9B8BC66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52AF-CF54-46DE-B828-F0999699F9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E603-DD25-41F1-A547-00E5FF6AD29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FAE43-3016-4898-8C37-446C55406C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F619-C9D7-4BB3-91BB-D3597D9C5B2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B23DB-2B7B-46F9-8D92-6CB254A2A7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356B-5F2F-4A78-9D58-9EFED430029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FAAF-901C-4614-B968-5F80C96A62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415A-2533-4C32-AB74-012D8CC8DEC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6629-DB16-4EF6-A125-C62BCFF618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B4BB-D303-4510-B81A-3C254933325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1769-E386-4CEF-9B4A-7E693C8D34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aone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56B384-E573-424F-9926-56CEA11DD93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1073BA-BB70-4268-B293-3CA45226689B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1031" name="Picture 5" descr="D:\ppt图片\481960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36195" y="4508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1"/>
          <p:cNvSpPr txBox="1"/>
          <p:nvPr userDrawn="1"/>
        </p:nvSpPr>
        <p:spPr>
          <a:xfrm>
            <a:off x="250825" y="188913"/>
            <a:ext cx="4537075" cy="512762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2400" dirty="0">
                <a:latin typeface="Roman"/>
                <a:ea typeface="+mj-ea"/>
                <a:cs typeface="+mj-cs"/>
              </a:rPr>
              <a:t>Unit8 What are you doing?</a:t>
            </a:r>
            <a:endParaRPr lang="zh-CN" altLang="en-US" sz="2400" dirty="0">
              <a:latin typeface="Roman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ea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G:\11&#32423;&#33521;&#25945;E&#29677;&#40654;&#32736;&#34108;%20&#24072;&#33539;&#29983;&#25216;&#33021;&#22823;&#36187;\&#35838;&#25991;&#24405;&#38899;.mp3" TargetMode="External"/><Relationship Id="rId1" Type="http://schemas.microsoft.com/office/2007/relationships/media" Target="file:///G:\11&#32423;&#33521;&#25945;E&#29677;&#40654;&#32736;&#34108;%20&#24072;&#33539;&#29983;&#25216;&#33021;&#22823;&#36187;\&#35838;&#25991;&#24405;&#38899;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pt图片\3289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56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标题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0810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CN" sz="4800" dirty="0" smtClean="0">
                <a:latin typeface="Roman"/>
              </a:rPr>
              <a:t>Unit8 What are you doing?</a:t>
            </a:r>
            <a:endParaRPr lang="zh-CN" altLang="en-US" sz="4800" dirty="0" smtClean="0">
              <a:latin typeface="Roman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827584" y="277813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Roman"/>
              </a:rPr>
              <a:t>Model4  Activities</a:t>
            </a:r>
            <a:endParaRPr lang="zh-CN" altLang="en-US" sz="2400" dirty="0">
              <a:latin typeface="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9589" y="508478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12974"/>
          </a:xfrm>
          <a:ln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man"/>
              </a:rPr>
              <a:t>Let’s talk!</a:t>
            </a:r>
            <a:endParaRPr lang="zh-CN" altLang="en-US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310062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latin typeface="Roman"/>
              </a:rPr>
              <a:t>What are you doing?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Roman"/>
              </a:rPr>
              <a:t>——I am                       </a:t>
            </a:r>
            <a:r>
              <a:rPr lang="zh-CN" altLang="en-US" b="1" dirty="0" smtClean="0">
                <a:latin typeface="Roman"/>
              </a:rPr>
              <a:t>。</a:t>
            </a:r>
            <a:endParaRPr lang="en-US" altLang="zh-CN" b="1" dirty="0" smtClean="0">
              <a:latin typeface="Roman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 smtClean="0"/>
          </a:p>
        </p:txBody>
      </p:sp>
      <p:sp>
        <p:nvSpPr>
          <p:cNvPr id="4" name="矩形 3"/>
          <p:cNvSpPr/>
          <p:nvPr/>
        </p:nvSpPr>
        <p:spPr>
          <a:xfrm>
            <a:off x="1331640" y="3140968"/>
            <a:ext cx="7504944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CN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Roman"/>
                <a:ea typeface="+mn-ea"/>
              </a:rPr>
              <a:t>fishing in the park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CN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Roman"/>
                <a:ea typeface="+mn-ea"/>
              </a:rPr>
              <a:t>flying a kite in the playground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CN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Roman"/>
                <a:ea typeface="+mn-ea"/>
              </a:rPr>
              <a:t>singing and dancing in the living room</a:t>
            </a:r>
            <a:endParaRPr lang="zh-CN" altLang="en-US" sz="28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latin typeface="Roman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CN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Roman"/>
                <a:ea typeface="+mn-ea"/>
              </a:rPr>
              <a:t>watching cartoons in the living room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CN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Roman"/>
                <a:ea typeface="+mn-ea"/>
              </a:rPr>
              <a:t>swimming in the pool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555875" y="2924175"/>
            <a:ext cx="2520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ln>
            <a:miter lim="800000"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Roman"/>
              </a:rPr>
              <a:t>Homework</a:t>
            </a:r>
            <a:endParaRPr lang="zh-CN" alt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man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900" dirty="0" smtClean="0"/>
              <a:t>Remember the new words</a:t>
            </a:r>
            <a:r>
              <a:rPr lang="zh-CN" altLang="en-US" sz="3900" dirty="0" smtClean="0"/>
              <a:t>：</a:t>
            </a:r>
            <a:r>
              <a:rPr lang="en-US" altLang="zh-CN" sz="3900" b="1" dirty="0" smtClean="0">
                <a:solidFill>
                  <a:srgbClr val="7030A0"/>
                </a:solidFill>
                <a:latin typeface="Roman"/>
              </a:rPr>
              <a:t>have a look, fish, fly </a:t>
            </a:r>
            <a:r>
              <a:rPr lang="en-US" altLang="zh-CN" sz="3900" dirty="0" smtClean="0"/>
              <a:t>and</a:t>
            </a:r>
            <a:r>
              <a:rPr lang="en-US" altLang="zh-CN" sz="3900" b="1" dirty="0" smtClean="0">
                <a:solidFill>
                  <a:srgbClr val="7030A0"/>
                </a:solidFill>
                <a:latin typeface="Roman"/>
              </a:rPr>
              <a:t> dance</a:t>
            </a:r>
            <a:r>
              <a:rPr lang="en-US" altLang="zh-CN" sz="3900" dirty="0" smtClean="0"/>
              <a:t> after class.</a:t>
            </a:r>
          </a:p>
          <a:p>
            <a:pPr eaLnBrk="1" hangingPunct="1"/>
            <a:r>
              <a:rPr lang="en-US" altLang="zh-CN" sz="3900" dirty="0" err="1" smtClean="0"/>
              <a:t>Practise</a:t>
            </a:r>
            <a:r>
              <a:rPr lang="en-US" altLang="zh-CN" sz="3900" dirty="0" smtClean="0"/>
              <a:t>: </a:t>
            </a:r>
            <a:r>
              <a:rPr lang="en-US" altLang="zh-CN" sz="3900" b="1" dirty="0" smtClean="0">
                <a:solidFill>
                  <a:srgbClr val="7030A0"/>
                </a:solidFill>
                <a:latin typeface="Roman"/>
              </a:rPr>
              <a:t>What are you doing?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900" b="1" dirty="0" smtClean="0">
                <a:solidFill>
                  <a:srgbClr val="7030A0"/>
                </a:solidFill>
                <a:latin typeface="Roman"/>
              </a:rPr>
              <a:t>                ——I am…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900" dirty="0" smtClean="0">
                <a:latin typeface="Roman"/>
              </a:rPr>
              <a:t>   </a:t>
            </a:r>
            <a:r>
              <a:rPr lang="en-US" altLang="zh-CN" sz="3900" dirty="0" smtClean="0"/>
              <a:t>with your partner</a:t>
            </a:r>
            <a:r>
              <a:rPr lang="en-US" altLang="zh-CN" sz="3900" dirty="0" smtClean="0">
                <a:latin typeface="Roman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76056" y="260648"/>
            <a:ext cx="388843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"/>
              </a:rPr>
              <a:t>words</a:t>
            </a:r>
            <a:endParaRPr lang="zh-CN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man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31913" y="1412875"/>
            <a:ext cx="61928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000" b="1" dirty="0">
                <a:latin typeface="Roman"/>
              </a:rPr>
              <a:t>have a look</a:t>
            </a:r>
          </a:p>
          <a:p>
            <a:pPr algn="ctr" eaLnBrk="1" hangingPunct="1"/>
            <a:r>
              <a:rPr lang="en-US" altLang="zh-CN" sz="8000" b="1" dirty="0">
                <a:latin typeface="Roman"/>
              </a:rPr>
              <a:t>fish</a:t>
            </a:r>
          </a:p>
          <a:p>
            <a:pPr algn="ctr" eaLnBrk="1" hangingPunct="1"/>
            <a:r>
              <a:rPr lang="en-US" altLang="zh-CN" sz="8000" b="1" dirty="0">
                <a:latin typeface="Roman"/>
              </a:rPr>
              <a:t>fly</a:t>
            </a:r>
          </a:p>
          <a:p>
            <a:pPr algn="ctr" eaLnBrk="1" hangingPunct="1"/>
            <a:r>
              <a:rPr lang="en-US" altLang="zh-CN" sz="8000" b="1" dirty="0">
                <a:latin typeface="Roman"/>
              </a:rPr>
              <a:t>dance</a:t>
            </a:r>
            <a:endParaRPr lang="zh-CN" altLang="en-US" sz="8000" b="1" dirty="0">
              <a:latin typeface="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5976664" cy="1470025"/>
          </a:xfrm>
          <a:ln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man"/>
              </a:rPr>
              <a:t>Let’s guess!</a:t>
            </a:r>
            <a:endParaRPr lang="zh-CN" altLang="en-US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sy_20100616205648014043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19672" y="908720"/>
            <a:ext cx="5832648" cy="4142244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763713" y="5373688"/>
            <a:ext cx="15128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atin typeface="Roman"/>
                <a:ea typeface="+mj-ea"/>
                <a:cs typeface="+mj-cs"/>
              </a:rPr>
              <a:t>fish</a:t>
            </a:r>
            <a:endParaRPr lang="zh-CN" altLang="en-US" sz="4000" b="1" dirty="0">
              <a:latin typeface="Roman"/>
              <a:ea typeface="+mj-ea"/>
              <a:cs typeface="+mj-cs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763713" y="5373688"/>
            <a:ext cx="6121400" cy="709612"/>
          </a:xfrm>
          <a:solidFill>
            <a:schemeClr val="bg1">
              <a:alpha val="56862"/>
            </a:schemeClr>
          </a:solidFill>
        </p:spPr>
        <p:txBody>
          <a:bodyPr/>
          <a:lstStyle/>
          <a:p>
            <a:pPr eaLnBrk="1" hangingPunct="1"/>
            <a:r>
              <a:rPr lang="en-US" altLang="zh-CN" sz="4000" dirty="0" smtClean="0">
                <a:latin typeface="Roman"/>
              </a:rPr>
              <a:t>fishing in the park</a:t>
            </a:r>
            <a:endParaRPr lang="zh-CN" altLang="en-US" sz="4000" dirty="0" smtClean="0">
              <a:latin typeface="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48064" y="260648"/>
            <a:ext cx="3744415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"/>
              </a:rPr>
              <a:t>phrases</a:t>
            </a:r>
            <a:endParaRPr lang="zh-CN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35150" y="5373688"/>
            <a:ext cx="1871663" cy="7191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908175" y="6149975"/>
            <a:ext cx="47513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Roman"/>
                <a:ea typeface="+mj-ea"/>
                <a:cs typeface="+mj-cs"/>
              </a:rPr>
              <a:t>正在公园里钓鱼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5749079_120618061342_2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79712" y="980728"/>
            <a:ext cx="5400600" cy="4050450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68313" y="5300663"/>
            <a:ext cx="863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atin typeface="Roman"/>
                <a:ea typeface="+mj-ea"/>
                <a:cs typeface="+mj-cs"/>
              </a:rPr>
              <a:t>fly</a:t>
            </a:r>
            <a:endParaRPr lang="zh-CN" altLang="en-US" sz="4000" b="1" dirty="0">
              <a:latin typeface="Roman"/>
              <a:ea typeface="+mj-ea"/>
              <a:cs typeface="+mj-cs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503238" y="5229225"/>
            <a:ext cx="8640762" cy="782638"/>
          </a:xfrm>
          <a:solidFill>
            <a:schemeClr val="bg1">
              <a:alpha val="56862"/>
            </a:schemeClr>
          </a:solidFill>
        </p:spPr>
        <p:txBody>
          <a:bodyPr/>
          <a:lstStyle/>
          <a:p>
            <a:pPr eaLnBrk="1" hangingPunct="1"/>
            <a:r>
              <a:rPr lang="en-US" altLang="zh-CN" sz="4000" dirty="0" smtClean="0">
                <a:latin typeface="Roman"/>
              </a:rPr>
              <a:t>flying a kite in the playground</a:t>
            </a:r>
            <a:endParaRPr lang="zh-CN" altLang="en-US" sz="4000" dirty="0" smtClean="0">
              <a:latin typeface="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825" y="5300663"/>
            <a:ext cx="1871663" cy="7207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908175" y="5949950"/>
            <a:ext cx="5003800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Roman"/>
                <a:ea typeface="+mj-ea"/>
                <a:cs typeface="+mj-cs"/>
              </a:rPr>
              <a:t>正在操场放风筝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 animBg="1"/>
      <p:bldP spid="6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上课\huge4d7f12bfcd3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836712"/>
            <a:ext cx="3292038" cy="39604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39750" y="5013325"/>
            <a:ext cx="9144000" cy="1287463"/>
          </a:xfrm>
          <a:solidFill>
            <a:schemeClr val="bg1">
              <a:alpha val="56862"/>
            </a:schemeClr>
          </a:solidFill>
        </p:spPr>
        <p:txBody>
          <a:bodyPr/>
          <a:lstStyle/>
          <a:p>
            <a:pPr eaLnBrk="1" hangingPunct="1"/>
            <a:r>
              <a:rPr lang="en-US" altLang="zh-CN" sz="4000" dirty="0" smtClean="0">
                <a:latin typeface="Roman"/>
              </a:rPr>
              <a:t>singing and dancing in the living room</a:t>
            </a:r>
            <a:endParaRPr lang="zh-CN" altLang="en-US" sz="4000" dirty="0" smtClean="0">
              <a:latin typeface="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8400" y="5026025"/>
            <a:ext cx="1800225" cy="706438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atin typeface="Roman"/>
                <a:ea typeface="+mj-ea"/>
                <a:cs typeface="+mj-cs"/>
              </a:rPr>
              <a:t>dance</a:t>
            </a:r>
            <a:endParaRPr lang="zh-CN" altLang="en-US" sz="4000" b="1" dirty="0">
              <a:latin typeface="Roman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750" y="5013325"/>
            <a:ext cx="2016125" cy="7191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08400" y="5013325"/>
            <a:ext cx="2159000" cy="7191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908175" y="5949950"/>
            <a:ext cx="5003800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Roman"/>
                <a:ea typeface="+mj-ea"/>
                <a:cs typeface="+mj-cs"/>
              </a:rPr>
              <a:t>正在客厅里唱歌跳舞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4" grpId="1" animBg="1"/>
      <p:bldP spid="4" grpId="2" animBg="1"/>
      <p:bldP spid="5" grpId="0" animBg="1"/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4797425"/>
            <a:ext cx="8604250" cy="1214438"/>
          </a:xfrm>
          <a:solidFill>
            <a:schemeClr val="bg1">
              <a:alpha val="56862"/>
            </a:schemeClr>
          </a:solidFill>
        </p:spPr>
        <p:txBody>
          <a:bodyPr/>
          <a:lstStyle/>
          <a:p>
            <a:pPr eaLnBrk="1" hangingPunct="1"/>
            <a:r>
              <a:rPr lang="en-US" altLang="zh-CN" sz="4000" dirty="0" smtClean="0">
                <a:latin typeface="Roman"/>
              </a:rPr>
              <a:t>watching cartoons in the living room</a:t>
            </a:r>
            <a:endParaRPr lang="zh-CN" altLang="en-US" sz="4000" dirty="0" smtClean="0">
              <a:latin typeface="Roman"/>
            </a:endParaRPr>
          </a:p>
        </p:txBody>
      </p:sp>
      <p:pic>
        <p:nvPicPr>
          <p:cNvPr id="5" name="图片占位符 4" descr="4499633_160651023000_2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23728" y="908720"/>
            <a:ext cx="4968552" cy="3515202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4" name="矩形 3"/>
          <p:cNvSpPr/>
          <p:nvPr/>
        </p:nvSpPr>
        <p:spPr>
          <a:xfrm>
            <a:off x="539750" y="4724400"/>
            <a:ext cx="2519363" cy="7191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08175" y="5949950"/>
            <a:ext cx="5003800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Roman"/>
                <a:ea typeface="+mj-ea"/>
                <a:cs typeface="+mj-cs"/>
              </a:rPr>
              <a:t>正在客厅里看卡通片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m_1292055226379.pn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3090" r="3090"/>
          <a:stretch>
            <a:fillRect/>
          </a:stretch>
        </p:blipFill>
        <p:spPr>
          <a:xfrm>
            <a:off x="1979712" y="980728"/>
            <a:ext cx="5472608" cy="4104456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908175" y="5229225"/>
            <a:ext cx="5832475" cy="782638"/>
          </a:xfrm>
          <a:solidFill>
            <a:schemeClr val="bg1">
              <a:alpha val="56862"/>
            </a:schemeClr>
          </a:solidFill>
        </p:spPr>
        <p:txBody>
          <a:bodyPr/>
          <a:lstStyle/>
          <a:p>
            <a:pPr eaLnBrk="1" hangingPunct="1"/>
            <a:r>
              <a:rPr lang="en-US" altLang="zh-CN" sz="4000" smtClean="0">
                <a:latin typeface="Roman"/>
              </a:rPr>
              <a:t>swimming in the pool</a:t>
            </a:r>
            <a:endParaRPr lang="zh-CN" altLang="en-US" sz="4000" smtClean="0">
              <a:latin typeface="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35150" y="5300663"/>
            <a:ext cx="2881313" cy="7207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339975" y="5949950"/>
            <a:ext cx="5005388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Roman"/>
                <a:ea typeface="+mj-ea"/>
                <a:cs typeface="+mj-cs"/>
              </a:rPr>
              <a:t>正在游泳池里游泳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6768752" cy="1470025"/>
          </a:xfrm>
          <a:ln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man"/>
              </a:rPr>
              <a:t>Listen and talk!</a:t>
            </a:r>
            <a:endParaRPr lang="zh-CN" altLang="en-US" sz="60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man"/>
            </a:endParaRPr>
          </a:p>
        </p:txBody>
      </p:sp>
      <p:sp>
        <p:nvSpPr>
          <p:cNvPr id="3" name="标题 1"/>
          <p:cNvSpPr txBox="1"/>
          <p:nvPr/>
        </p:nvSpPr>
        <p:spPr>
          <a:xfrm>
            <a:off x="755576" y="3212976"/>
            <a:ext cx="7488832" cy="1470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man"/>
              </a:rPr>
              <a:t>Listen to the tape!</a:t>
            </a:r>
            <a:endParaRPr lang="zh-CN" alt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man"/>
            </a:endParaRPr>
          </a:p>
        </p:txBody>
      </p:sp>
      <p:pic>
        <p:nvPicPr>
          <p:cNvPr id="5" name="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13325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54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全屏显示(4:3)</PresentationFormat>
  <Paragraphs>39</Paragraphs>
  <Slides>11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Roman</vt:lpstr>
      <vt:lpstr>宋体</vt:lpstr>
      <vt:lpstr>微软雅黑</vt:lpstr>
      <vt:lpstr>Arial</vt:lpstr>
      <vt:lpstr>Calibri</vt:lpstr>
      <vt:lpstr>Wingdings</vt:lpstr>
      <vt:lpstr>WWW.2PPT.COM
</vt:lpstr>
      <vt:lpstr>Unit8 What are you doing?</vt:lpstr>
      <vt:lpstr>PowerPoint 演示文稿</vt:lpstr>
      <vt:lpstr>Let’s guess!</vt:lpstr>
      <vt:lpstr>fishing in the park</vt:lpstr>
      <vt:lpstr>flying a kite in the playground</vt:lpstr>
      <vt:lpstr>singing and dancing in the living room</vt:lpstr>
      <vt:lpstr>watching cartoons in the living room</vt:lpstr>
      <vt:lpstr>swimming in the pool</vt:lpstr>
      <vt:lpstr>Listen and talk!</vt:lpstr>
      <vt:lpstr>Let’s talk!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2022-01-22T06:59:53Z</dcterms:created>
  <dcterms:modified xsi:type="dcterms:W3CDTF">2023-01-16T14:02:52Z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8D26AA95D921491092A22A28F0053BC2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