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0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D8D5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5"/>
        <p:guide pos="7256"/>
        <p:guide orient="horz" pos="648"/>
        <p:guide orient="horz" pos="712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2D8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2D8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943" r="52990"/>
          <a:stretch>
            <a:fillRect/>
          </a:stretch>
        </p:blipFill>
        <p:spPr>
          <a:xfrm>
            <a:off x="-44167" y="-1"/>
            <a:ext cx="2193007" cy="6298239"/>
          </a:xfrm>
          <a:custGeom>
            <a:avLst/>
            <a:gdLst>
              <a:gd name="connsiteX0" fmla="*/ 0 w 2193007"/>
              <a:gd name="connsiteY0" fmla="*/ 0 h 6298239"/>
              <a:gd name="connsiteX1" fmla="*/ 2062112 w 2193007"/>
              <a:gd name="connsiteY1" fmla="*/ 2046042 h 6298239"/>
              <a:gd name="connsiteX2" fmla="*/ 2015747 w 2193007"/>
              <a:gd name="connsiteY2" fmla="*/ 2108634 h 6298239"/>
              <a:gd name="connsiteX3" fmla="*/ 1747364 w 2193007"/>
              <a:gd name="connsiteY3" fmla="*/ 2995625 h 6298239"/>
              <a:gd name="connsiteX4" fmla="*/ 2106213 w 2193007"/>
              <a:gd name="connsiteY4" fmla="*/ 4004744 h 6298239"/>
              <a:gd name="connsiteX5" fmla="*/ 2193007 w 2193007"/>
              <a:gd name="connsiteY5" fmla="*/ 4101151 h 6298239"/>
              <a:gd name="connsiteX6" fmla="*/ 53957 w 2193007"/>
              <a:gd name="connsiteY6" fmla="*/ 6298239 h 6298239"/>
              <a:gd name="connsiteX7" fmla="*/ 0 w 2193007"/>
              <a:gd name="connsiteY7" fmla="*/ 0 h 62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007" h="6298239">
                <a:moveTo>
                  <a:pt x="0" y="0"/>
                </a:moveTo>
                <a:lnTo>
                  <a:pt x="2062112" y="2046042"/>
                </a:lnTo>
                <a:lnTo>
                  <a:pt x="2015747" y="2108634"/>
                </a:lnTo>
                <a:cubicBezTo>
                  <a:pt x="1846305" y="2361831"/>
                  <a:pt x="1747364" y="2667064"/>
                  <a:pt x="1747364" y="2995625"/>
                </a:cubicBezTo>
                <a:cubicBezTo>
                  <a:pt x="1747364" y="3378946"/>
                  <a:pt x="1882033" y="3730514"/>
                  <a:pt x="2106213" y="4004744"/>
                </a:cubicBezTo>
                <a:lnTo>
                  <a:pt x="2193007" y="4101151"/>
                </a:lnTo>
                <a:lnTo>
                  <a:pt x="53957" y="62982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43" r="15554" b="67939"/>
          <a:stretch>
            <a:fillRect/>
          </a:stretch>
        </p:blipFill>
        <p:spPr>
          <a:xfrm>
            <a:off x="202985" y="0"/>
            <a:ext cx="5552644" cy="1934458"/>
          </a:xfrm>
          <a:custGeom>
            <a:avLst/>
            <a:gdLst>
              <a:gd name="connsiteX0" fmla="*/ 5552644 w 5552644"/>
              <a:gd name="connsiteY0" fmla="*/ 0 h 1934458"/>
              <a:gd name="connsiteX1" fmla="*/ 4059301 w 5552644"/>
              <a:gd name="connsiteY1" fmla="*/ 1769243 h 1934458"/>
              <a:gd name="connsiteX2" fmla="*/ 3964983 w 5552644"/>
              <a:gd name="connsiteY2" fmla="*/ 1698054 h 1934458"/>
              <a:gd name="connsiteX3" fmla="*/ 3077993 w 5552644"/>
              <a:gd name="connsiteY3" fmla="*/ 1424583 h 1934458"/>
              <a:gd name="connsiteX4" fmla="*/ 1956215 w 5552644"/>
              <a:gd name="connsiteY4" fmla="*/ 1893583 h 1934458"/>
              <a:gd name="connsiteX5" fmla="*/ 1919410 w 5552644"/>
              <a:gd name="connsiteY5" fmla="*/ 1934458 h 1934458"/>
              <a:gd name="connsiteX6" fmla="*/ 0 w 5552644"/>
              <a:gd name="connsiteY6" fmla="*/ 4428 h 1934458"/>
              <a:gd name="connsiteX7" fmla="*/ 5552644 w 5552644"/>
              <a:gd name="connsiteY7" fmla="*/ 0 h 19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644" h="1934458">
                <a:moveTo>
                  <a:pt x="5552644" y="0"/>
                </a:moveTo>
                <a:lnTo>
                  <a:pt x="4059301" y="1769243"/>
                </a:lnTo>
                <a:lnTo>
                  <a:pt x="3964983" y="1698054"/>
                </a:lnTo>
                <a:cubicBezTo>
                  <a:pt x="3711787" y="1525399"/>
                  <a:pt x="3406555" y="1424583"/>
                  <a:pt x="3077993" y="1424583"/>
                </a:cubicBezTo>
                <a:cubicBezTo>
                  <a:pt x="2639912" y="1424583"/>
                  <a:pt x="2243304" y="1603811"/>
                  <a:pt x="1956215" y="1893583"/>
                </a:cubicBezTo>
                <a:lnTo>
                  <a:pt x="1919410" y="1934458"/>
                </a:lnTo>
                <a:lnTo>
                  <a:pt x="0" y="4428"/>
                </a:lnTo>
                <a:lnTo>
                  <a:pt x="555264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26978" r="27163" b="29966"/>
          <a:stretch>
            <a:fillRect/>
          </a:stretch>
        </p:blipFill>
        <p:spPr>
          <a:xfrm>
            <a:off x="1871693" y="1607983"/>
            <a:ext cx="2765538" cy="2765538"/>
          </a:xfrm>
          <a:custGeom>
            <a:avLst/>
            <a:gdLst>
              <a:gd name="connsiteX0" fmla="*/ 1382769 w 2765538"/>
              <a:gd name="connsiteY0" fmla="*/ 0 h 2765538"/>
              <a:gd name="connsiteX1" fmla="*/ 2765538 w 2765538"/>
              <a:gd name="connsiteY1" fmla="*/ 1382769 h 2765538"/>
              <a:gd name="connsiteX2" fmla="*/ 1382769 w 2765538"/>
              <a:gd name="connsiteY2" fmla="*/ 2765538 h 2765538"/>
              <a:gd name="connsiteX3" fmla="*/ 0 w 2765538"/>
              <a:gd name="connsiteY3" fmla="*/ 1382769 h 2765538"/>
              <a:gd name="connsiteX4" fmla="*/ 1382769 w 2765538"/>
              <a:gd name="connsiteY4" fmla="*/ 0 h 27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38" h="2765538">
                <a:moveTo>
                  <a:pt x="1382769" y="0"/>
                </a:moveTo>
                <a:cubicBezTo>
                  <a:pt x="2146451" y="0"/>
                  <a:pt x="2765538" y="619087"/>
                  <a:pt x="2765538" y="1382769"/>
                </a:cubicBezTo>
                <a:cubicBezTo>
                  <a:pt x="2765538" y="2146451"/>
                  <a:pt x="2146451" y="2765538"/>
                  <a:pt x="1382769" y="2765538"/>
                </a:cubicBezTo>
                <a:cubicBezTo>
                  <a:pt x="619087" y="2765538"/>
                  <a:pt x="0" y="2146451"/>
                  <a:pt x="0" y="1382769"/>
                </a:cubicBezTo>
                <a:cubicBezTo>
                  <a:pt x="0" y="619087"/>
                  <a:pt x="619087" y="0"/>
                  <a:pt x="1382769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2D8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5.1  6</a:t>
                  </a: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和</a:t>
                  </a:r>
                  <a:r>
                    <a:rPr lang="en-US" altLang="zh-CN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</a:t>
                  </a: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的加减法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D8D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五单元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10440205" y="5113546"/>
            <a:ext cx="2191149" cy="2191149"/>
          </a:xfrm>
          <a:prstGeom prst="ellipse">
            <a:avLst/>
          </a:prstGeom>
          <a:solidFill>
            <a:srgbClr val="82D8D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2D8D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4565484" y="4427242"/>
            <a:ext cx="3986213" cy="574675"/>
            <a:chOff x="0" y="0"/>
            <a:chExt cx="2511" cy="362"/>
          </a:xfrm>
        </p:grpSpPr>
        <p:sp>
          <p:nvSpPr>
            <p:cNvPr id="4098" name="Rectangle 12"/>
            <p:cNvSpPr/>
            <p:nvPr/>
          </p:nvSpPr>
          <p:spPr>
            <a:xfrm>
              <a:off x="0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" name="Oval 13"/>
            <p:cNvSpPr/>
            <p:nvPr/>
          </p:nvSpPr>
          <p:spPr>
            <a:xfrm>
              <a:off x="408" y="45"/>
              <a:ext cx="317" cy="317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0" name="Rectangle 14"/>
            <p:cNvSpPr/>
            <p:nvPr/>
          </p:nvSpPr>
          <p:spPr>
            <a:xfrm>
              <a:off x="816" y="44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1" name="Text Box 15"/>
            <p:cNvSpPr txBox="1"/>
            <p:nvPr/>
          </p:nvSpPr>
          <p:spPr>
            <a:xfrm>
              <a:off x="1109" y="0"/>
              <a:ext cx="31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endPara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2" name="Rectangle 16"/>
            <p:cNvSpPr/>
            <p:nvPr/>
          </p:nvSpPr>
          <p:spPr>
            <a:xfrm>
              <a:off x="1471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3" name="Rectangle 17"/>
            <p:cNvSpPr/>
            <p:nvPr/>
          </p:nvSpPr>
          <p:spPr>
            <a:xfrm>
              <a:off x="1716" y="12"/>
              <a:ext cx="795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（个）</a:t>
              </a:r>
            </a:p>
          </p:txBody>
        </p:sp>
      </p:grpSp>
      <p:grpSp>
        <p:nvGrpSpPr>
          <p:cNvPr id="5129" name="组合 5128"/>
          <p:cNvGrpSpPr/>
          <p:nvPr/>
        </p:nvGrpSpPr>
        <p:grpSpPr>
          <a:xfrm>
            <a:off x="4533734" y="4463753"/>
            <a:ext cx="2919412" cy="546100"/>
            <a:chOff x="0" y="0"/>
            <a:chExt cx="1839" cy="344"/>
          </a:xfrm>
        </p:grpSpPr>
        <p:sp>
          <p:nvSpPr>
            <p:cNvPr id="4105" name="Text Box 18"/>
            <p:cNvSpPr txBox="1"/>
            <p:nvPr/>
          </p:nvSpPr>
          <p:spPr>
            <a:xfrm>
              <a:off x="0" y="14"/>
              <a:ext cx="35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4106" name="Text Box 27"/>
            <p:cNvSpPr txBox="1"/>
            <p:nvPr/>
          </p:nvSpPr>
          <p:spPr>
            <a:xfrm>
              <a:off x="409" y="0"/>
              <a:ext cx="35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endPara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7" name="Text Box 28"/>
            <p:cNvSpPr txBox="1"/>
            <p:nvPr/>
          </p:nvSpPr>
          <p:spPr>
            <a:xfrm>
              <a:off x="821" y="6"/>
              <a:ext cx="35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4108" name="Text Box 29"/>
            <p:cNvSpPr txBox="1"/>
            <p:nvPr/>
          </p:nvSpPr>
          <p:spPr>
            <a:xfrm>
              <a:off x="1483" y="12"/>
              <a:ext cx="35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5141" name="Text Box 39"/>
          <p:cNvSpPr txBox="1"/>
          <p:nvPr/>
        </p:nvSpPr>
        <p:spPr>
          <a:xfrm>
            <a:off x="5212844" y="3777955"/>
            <a:ext cx="1581150" cy="6492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20000"/>
              </a:lnSpc>
            </a:pPr>
            <a:r>
              <a:rPr lang="zh-CN" altLang="en-US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？个</a:t>
            </a:r>
          </a:p>
        </p:txBody>
      </p:sp>
      <p:grpSp>
        <p:nvGrpSpPr>
          <p:cNvPr id="4110" name="组合 5141"/>
          <p:cNvGrpSpPr/>
          <p:nvPr/>
        </p:nvGrpSpPr>
        <p:grpSpPr>
          <a:xfrm>
            <a:off x="2825750" y="1947567"/>
            <a:ext cx="6540500" cy="1901825"/>
            <a:chOff x="0" y="0"/>
            <a:chExt cx="4120" cy="1198"/>
          </a:xfrm>
        </p:grpSpPr>
        <p:sp>
          <p:nvSpPr>
            <p:cNvPr id="4111" name="AutoShape 38"/>
            <p:cNvSpPr/>
            <p:nvPr/>
          </p:nvSpPr>
          <p:spPr>
            <a:xfrm rot="5400000">
              <a:off x="1872" y="-865"/>
              <a:ext cx="362" cy="3765"/>
            </a:xfrm>
            <a:prstGeom prst="rightBrace">
              <a:avLst>
                <a:gd name="adj1" fmla="val 86623"/>
                <a:gd name="adj2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anchor="t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112" name="组合 5143"/>
            <p:cNvGrpSpPr>
              <a:grpSpLocks noChangeAspect="1"/>
            </p:cNvGrpSpPr>
            <p:nvPr/>
          </p:nvGrpSpPr>
          <p:grpSpPr>
            <a:xfrm>
              <a:off x="0" y="0"/>
              <a:ext cx="4120" cy="830"/>
              <a:chOff x="0" y="0"/>
              <a:chExt cx="4120" cy="830"/>
            </a:xfrm>
          </p:grpSpPr>
          <p:pic>
            <p:nvPicPr>
              <p:cNvPr id="4113" name="图片 5144" descr="188"/>
              <p:cNvPicPr>
                <a:picLocks noChangeAspect="1"/>
              </p:cNvPicPr>
              <p:nvPr/>
            </p:nvPicPr>
            <p:blipFill>
              <a:blip r:embed="rId3">
                <a:lum bright="12000"/>
              </a:blip>
              <a:stretch>
                <a:fillRect/>
              </a:stretch>
            </p:blipFill>
            <p:spPr>
              <a:xfrm>
                <a:off x="510" y="0"/>
                <a:ext cx="623" cy="8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4" name="图片 5145" descr="1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23" cy="8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5" name="图片 5146" descr="188"/>
              <p:cNvPicPr>
                <a:picLocks noChangeAspect="1"/>
              </p:cNvPicPr>
              <p:nvPr/>
            </p:nvPicPr>
            <p:blipFill>
              <a:blip r:embed="rId3">
                <a:lum bright="12000"/>
              </a:blip>
              <a:stretch>
                <a:fillRect/>
              </a:stretch>
            </p:blipFill>
            <p:spPr>
              <a:xfrm>
                <a:off x="1497" y="0"/>
                <a:ext cx="623" cy="8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6" name="图片 5147" descr="1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" y="0"/>
                <a:ext cx="623" cy="8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7" name="图片 5148" descr="1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6" y="0"/>
                <a:ext cx="623" cy="8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8" name="图片 5149" descr="188"/>
              <p:cNvPicPr>
                <a:picLocks noChangeAspect="1"/>
              </p:cNvPicPr>
              <p:nvPr/>
            </p:nvPicPr>
            <p:blipFill>
              <a:blip r:embed="rId3">
                <a:lum bright="12000"/>
              </a:blip>
              <a:stretch>
                <a:fillRect/>
              </a:stretch>
            </p:blipFill>
            <p:spPr>
              <a:xfrm>
                <a:off x="3497" y="0"/>
                <a:ext cx="623" cy="8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9" name="图片 5150" descr="1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8" y="0"/>
                <a:ext cx="623" cy="83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90"/>
          <p:cNvSpPr txBox="1"/>
          <p:nvPr/>
        </p:nvSpPr>
        <p:spPr>
          <a:xfrm>
            <a:off x="8012742" y="2786097"/>
            <a:ext cx="262731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只，</a:t>
            </a:r>
          </a:p>
        </p:txBody>
      </p:sp>
      <p:sp>
        <p:nvSpPr>
          <p:cNvPr id="6152" name="Text Box 91"/>
          <p:cNvSpPr txBox="1"/>
          <p:nvPr/>
        </p:nvSpPr>
        <p:spPr>
          <a:xfrm>
            <a:off x="8012742" y="3651286"/>
            <a:ext cx="22320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跳走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</p:txBody>
      </p:sp>
      <p:sp>
        <p:nvSpPr>
          <p:cNvPr id="6153" name="AutoShape 103"/>
          <p:cNvSpPr/>
          <p:nvPr/>
        </p:nvSpPr>
        <p:spPr>
          <a:xfrm>
            <a:off x="8012742" y="4516475"/>
            <a:ext cx="1847788" cy="461664"/>
          </a:xfrm>
          <a:prstGeom prst="flowChartAlternateProcess">
            <a:avLst/>
          </a:prstGeom>
          <a:solidFill>
            <a:srgbClr val="CCFFCC"/>
          </a:solidFill>
          <a:ln w="2857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/>
            <a:r>
              <a:rPr lang="zh-CN" altLang="en-US" sz="24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还剩</a:t>
            </a:r>
            <a:r>
              <a:rPr lang="en-US" altLang="x-none" sz="2400" kern="0" noProof="1">
                <a:solidFill>
                  <a:srgbClr val="C10B9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24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只。</a:t>
            </a:r>
            <a:endParaRPr lang="zh-CN" altLang="en-US" sz="2400" kern="0" noProof="1">
              <a:solidFill>
                <a:sysClr val="windowText" lastClr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124" name="组合 6153"/>
          <p:cNvGrpSpPr/>
          <p:nvPr/>
        </p:nvGrpSpPr>
        <p:grpSpPr>
          <a:xfrm>
            <a:off x="2369388" y="1673449"/>
            <a:ext cx="4209962" cy="3304690"/>
            <a:chOff x="0" y="0"/>
            <a:chExt cx="3008" cy="2414"/>
          </a:xfrm>
        </p:grpSpPr>
        <p:grpSp>
          <p:nvGrpSpPr>
            <p:cNvPr id="5125" name="组合 6154"/>
            <p:cNvGrpSpPr/>
            <p:nvPr/>
          </p:nvGrpSpPr>
          <p:grpSpPr>
            <a:xfrm>
              <a:off x="0" y="291"/>
              <a:ext cx="3008" cy="2123"/>
              <a:chOff x="0" y="0"/>
              <a:chExt cx="3008" cy="2123"/>
            </a:xfrm>
          </p:grpSpPr>
          <p:pic>
            <p:nvPicPr>
              <p:cNvPr id="5126" name="Picture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3008" cy="149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7" name="AutoShape 38"/>
              <p:cNvSpPr/>
              <p:nvPr/>
            </p:nvSpPr>
            <p:spPr>
              <a:xfrm rot="5400000">
                <a:off x="1429" y="354"/>
                <a:ext cx="182" cy="2541"/>
              </a:xfrm>
              <a:prstGeom prst="rightBrace">
                <a:avLst>
                  <a:gd name="adj1" fmla="val 74073"/>
                  <a:gd name="adj2" fmla="val 50000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vert="eaVert" anchor="t"/>
              <a:lstStyle/>
              <a:p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28" name="Text Box 39"/>
              <p:cNvSpPr txBox="1"/>
              <p:nvPr/>
            </p:nvSpPr>
            <p:spPr>
              <a:xfrm>
                <a:off x="1205" y="1718"/>
                <a:ext cx="630" cy="4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</a:t>
                </a:r>
              </a:p>
            </p:txBody>
          </p:sp>
        </p:grpSp>
        <p:sp>
          <p:nvSpPr>
            <p:cNvPr id="5129" name="Text Box 39"/>
            <p:cNvSpPr txBox="1"/>
            <p:nvPr/>
          </p:nvSpPr>
          <p:spPr>
            <a:xfrm>
              <a:off x="1011" y="0"/>
              <a:ext cx="824" cy="31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/>
            <a:lstStyle/>
            <a:p>
              <a:pPr algn="just"/>
              <a:r>
                <a:rPr lang="zh-CN" altLang="en-US" sz="28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？只</a:t>
              </a:r>
            </a:p>
          </p:txBody>
        </p:sp>
      </p:grpSp>
      <p:grpSp>
        <p:nvGrpSpPr>
          <p:cNvPr id="6180" name="组合 6179"/>
          <p:cNvGrpSpPr/>
          <p:nvPr/>
        </p:nvGrpSpPr>
        <p:grpSpPr>
          <a:xfrm>
            <a:off x="2944526" y="5151246"/>
            <a:ext cx="3986213" cy="574675"/>
            <a:chOff x="0" y="0"/>
            <a:chExt cx="2511" cy="362"/>
          </a:xfrm>
        </p:grpSpPr>
        <p:sp>
          <p:nvSpPr>
            <p:cNvPr id="5131" name="Rectangle 12"/>
            <p:cNvSpPr/>
            <p:nvPr/>
          </p:nvSpPr>
          <p:spPr>
            <a:xfrm>
              <a:off x="0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2" name="Oval 13"/>
            <p:cNvSpPr/>
            <p:nvPr/>
          </p:nvSpPr>
          <p:spPr>
            <a:xfrm>
              <a:off x="408" y="45"/>
              <a:ext cx="317" cy="317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3" name="Rectangle 14"/>
            <p:cNvSpPr/>
            <p:nvPr/>
          </p:nvSpPr>
          <p:spPr>
            <a:xfrm>
              <a:off x="816" y="44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4" name="Text Box 15"/>
            <p:cNvSpPr txBox="1"/>
            <p:nvPr/>
          </p:nvSpPr>
          <p:spPr>
            <a:xfrm>
              <a:off x="1109" y="0"/>
              <a:ext cx="31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endPara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5" name="Rectangle 16"/>
            <p:cNvSpPr/>
            <p:nvPr/>
          </p:nvSpPr>
          <p:spPr>
            <a:xfrm>
              <a:off x="1471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36" name="Rectangle 17"/>
            <p:cNvSpPr/>
            <p:nvPr/>
          </p:nvSpPr>
          <p:spPr>
            <a:xfrm>
              <a:off x="1716" y="12"/>
              <a:ext cx="795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（只）</a:t>
              </a:r>
            </a:p>
          </p:txBody>
        </p:sp>
      </p:grpSp>
      <p:grpSp>
        <p:nvGrpSpPr>
          <p:cNvPr id="6202" name="组合 6201"/>
          <p:cNvGrpSpPr/>
          <p:nvPr/>
        </p:nvGrpSpPr>
        <p:grpSpPr>
          <a:xfrm>
            <a:off x="2928652" y="5190935"/>
            <a:ext cx="2884488" cy="550862"/>
            <a:chOff x="-10" y="-20"/>
            <a:chExt cx="1817" cy="347"/>
          </a:xfrm>
        </p:grpSpPr>
        <p:sp>
          <p:nvSpPr>
            <p:cNvPr id="5138" name="Text Box 18"/>
            <p:cNvSpPr txBox="1"/>
            <p:nvPr/>
          </p:nvSpPr>
          <p:spPr>
            <a:xfrm>
              <a:off x="-10" y="-11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  <p:sp>
          <p:nvSpPr>
            <p:cNvPr id="5139" name="Text Box 27"/>
            <p:cNvSpPr txBox="1"/>
            <p:nvPr/>
          </p:nvSpPr>
          <p:spPr>
            <a:xfrm>
              <a:off x="409" y="0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endPara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0" name="Text Box 28"/>
            <p:cNvSpPr txBox="1"/>
            <p:nvPr/>
          </p:nvSpPr>
          <p:spPr>
            <a:xfrm>
              <a:off x="796" y="-6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5141" name="Text Box 29"/>
            <p:cNvSpPr txBox="1"/>
            <p:nvPr/>
          </p:nvSpPr>
          <p:spPr>
            <a:xfrm>
              <a:off x="1451" y="-20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9"/>
          <p:cNvSpPr/>
          <p:nvPr/>
        </p:nvSpPr>
        <p:spPr>
          <a:xfrm>
            <a:off x="7114916" y="4509407"/>
            <a:ext cx="2165402" cy="683306"/>
          </a:xfrm>
          <a:prstGeom prst="flowChartAlternateProcess">
            <a:avLst/>
          </a:prstGeom>
          <a:solidFill>
            <a:srgbClr val="CCFFCC"/>
          </a:solidFill>
          <a:ln w="2857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/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左边有</a:t>
            </a:r>
            <a:r>
              <a:rPr lang="en-US" altLang="x-none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只。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46" name="组合 8194"/>
          <p:cNvGrpSpPr/>
          <p:nvPr/>
        </p:nvGrpSpPr>
        <p:grpSpPr>
          <a:xfrm>
            <a:off x="2160396" y="1304939"/>
            <a:ext cx="4346768" cy="3198800"/>
            <a:chOff x="0" y="0"/>
            <a:chExt cx="2369" cy="1947"/>
          </a:xfrm>
        </p:grpSpPr>
        <p:pic>
          <p:nvPicPr>
            <p:cNvPr id="6147" name="图片 8195" descr="1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0"/>
              <a:ext cx="2369" cy="129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148" name="组合 8196"/>
            <p:cNvGrpSpPr/>
            <p:nvPr/>
          </p:nvGrpSpPr>
          <p:grpSpPr>
            <a:xfrm>
              <a:off x="39" y="1406"/>
              <a:ext cx="2205" cy="541"/>
              <a:chOff x="0" y="0"/>
              <a:chExt cx="2205" cy="541"/>
            </a:xfrm>
          </p:grpSpPr>
          <p:sp>
            <p:nvSpPr>
              <p:cNvPr id="6149" name="AutoShape 38"/>
              <p:cNvSpPr/>
              <p:nvPr/>
            </p:nvSpPr>
            <p:spPr>
              <a:xfrm rot="5400000">
                <a:off x="1011" y="-1011"/>
                <a:ext cx="182" cy="2205"/>
              </a:xfrm>
              <a:prstGeom prst="rightBrace">
                <a:avLst>
                  <a:gd name="adj1" fmla="val 75777"/>
                  <a:gd name="adj2" fmla="val 50000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vert="eaVert" anchor="t"/>
              <a:lstStyle/>
              <a:p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0" name="Text Box 39"/>
              <p:cNvSpPr txBox="1"/>
              <p:nvPr/>
            </p:nvSpPr>
            <p:spPr>
              <a:xfrm>
                <a:off x="794" y="136"/>
                <a:ext cx="630" cy="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</a:t>
                </a:r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</a:t>
                </a:r>
              </a:p>
            </p:txBody>
          </p:sp>
        </p:grpSp>
        <p:sp>
          <p:nvSpPr>
            <p:cNvPr id="6151" name="Text Box 39"/>
            <p:cNvSpPr txBox="1"/>
            <p:nvPr/>
          </p:nvSpPr>
          <p:spPr>
            <a:xfrm>
              <a:off x="226" y="0"/>
              <a:ext cx="790" cy="42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/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？只</a:t>
              </a:r>
            </a:p>
          </p:txBody>
        </p:sp>
      </p:grpSp>
      <p:sp>
        <p:nvSpPr>
          <p:cNvPr id="6152" name="Text Box 52"/>
          <p:cNvSpPr txBox="1"/>
          <p:nvPr/>
        </p:nvSpPr>
        <p:spPr>
          <a:xfrm>
            <a:off x="7075488" y="1970560"/>
            <a:ext cx="2952750" cy="978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一共有     只，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右边有     只。</a:t>
            </a:r>
          </a:p>
        </p:txBody>
      </p:sp>
      <p:sp>
        <p:nvSpPr>
          <p:cNvPr id="8210" name="Text Box 53"/>
          <p:cNvSpPr txBox="1"/>
          <p:nvPr/>
        </p:nvSpPr>
        <p:spPr>
          <a:xfrm>
            <a:off x="8003270" y="1960600"/>
            <a:ext cx="584200" cy="52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211" name="Text Box 54"/>
          <p:cNvSpPr txBox="1"/>
          <p:nvPr/>
        </p:nvSpPr>
        <p:spPr>
          <a:xfrm>
            <a:off x="8003270" y="2430899"/>
            <a:ext cx="584200" cy="52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212" name="Text Box 76"/>
          <p:cNvSpPr txBox="1"/>
          <p:nvPr/>
        </p:nvSpPr>
        <p:spPr>
          <a:xfrm>
            <a:off x="7002464" y="3338984"/>
            <a:ext cx="338296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左边有几只？</a:t>
            </a:r>
          </a:p>
        </p:txBody>
      </p:sp>
      <p:grpSp>
        <p:nvGrpSpPr>
          <p:cNvPr id="8218" name="组合 8217"/>
          <p:cNvGrpSpPr/>
          <p:nvPr/>
        </p:nvGrpSpPr>
        <p:grpSpPr>
          <a:xfrm>
            <a:off x="2493963" y="4578350"/>
            <a:ext cx="4013201" cy="614363"/>
            <a:chOff x="0" y="0"/>
            <a:chExt cx="2528" cy="387"/>
          </a:xfrm>
        </p:grpSpPr>
        <p:sp>
          <p:nvSpPr>
            <p:cNvPr id="6159" name="Rectangle 12"/>
            <p:cNvSpPr/>
            <p:nvPr/>
          </p:nvSpPr>
          <p:spPr>
            <a:xfrm>
              <a:off x="0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0" name="Oval 13"/>
            <p:cNvSpPr/>
            <p:nvPr/>
          </p:nvSpPr>
          <p:spPr>
            <a:xfrm>
              <a:off x="408" y="45"/>
              <a:ext cx="317" cy="317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1" name="Rectangle 14"/>
            <p:cNvSpPr/>
            <p:nvPr/>
          </p:nvSpPr>
          <p:spPr>
            <a:xfrm>
              <a:off x="816" y="44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Text Box 15"/>
            <p:cNvSpPr txBox="1"/>
            <p:nvPr/>
          </p:nvSpPr>
          <p:spPr>
            <a:xfrm>
              <a:off x="1109" y="0"/>
              <a:ext cx="31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endPara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3" name="Rectangle 16"/>
            <p:cNvSpPr/>
            <p:nvPr/>
          </p:nvSpPr>
          <p:spPr>
            <a:xfrm>
              <a:off x="1471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4" name="Rectangle 17"/>
            <p:cNvSpPr/>
            <p:nvPr/>
          </p:nvSpPr>
          <p:spPr>
            <a:xfrm>
              <a:off x="1733" y="57"/>
              <a:ext cx="795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（只）</a:t>
              </a:r>
            </a:p>
          </p:txBody>
        </p:sp>
      </p:grpSp>
      <p:grpSp>
        <p:nvGrpSpPr>
          <p:cNvPr id="8225" name="组合 8224"/>
          <p:cNvGrpSpPr/>
          <p:nvPr/>
        </p:nvGrpSpPr>
        <p:grpSpPr>
          <a:xfrm>
            <a:off x="2455863" y="4640264"/>
            <a:ext cx="2909887" cy="531812"/>
            <a:chOff x="-24" y="-6"/>
            <a:chExt cx="1833" cy="335"/>
          </a:xfrm>
        </p:grpSpPr>
        <p:sp>
          <p:nvSpPr>
            <p:cNvPr id="6166" name="Text Box 18"/>
            <p:cNvSpPr txBox="1"/>
            <p:nvPr/>
          </p:nvSpPr>
          <p:spPr>
            <a:xfrm>
              <a:off x="-24" y="2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6167" name="Text Box 27"/>
            <p:cNvSpPr txBox="1"/>
            <p:nvPr/>
          </p:nvSpPr>
          <p:spPr>
            <a:xfrm>
              <a:off x="409" y="0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endPara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8" name="Text Box 28"/>
            <p:cNvSpPr txBox="1"/>
            <p:nvPr/>
          </p:nvSpPr>
          <p:spPr>
            <a:xfrm>
              <a:off x="797" y="-6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6169" name="Text Box 29"/>
            <p:cNvSpPr txBox="1"/>
            <p:nvPr/>
          </p:nvSpPr>
          <p:spPr>
            <a:xfrm>
              <a:off x="1453" y="-6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10" grpId="0"/>
      <p:bldP spid="8211" grpId="0"/>
      <p:bldP spid="8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7169"/>
          <p:cNvGrpSpPr/>
          <p:nvPr/>
        </p:nvGrpSpPr>
        <p:grpSpPr>
          <a:xfrm>
            <a:off x="6743700" y="2205039"/>
            <a:ext cx="3384550" cy="1200150"/>
            <a:chOff x="0" y="0"/>
            <a:chExt cx="2132" cy="756"/>
          </a:xfrm>
        </p:grpSpPr>
        <p:sp>
          <p:nvSpPr>
            <p:cNvPr id="2" name="Text Box 52"/>
            <p:cNvSpPr txBox="1"/>
            <p:nvPr/>
          </p:nvSpPr>
          <p:spPr>
            <a:xfrm>
              <a:off x="0" y="0"/>
              <a:ext cx="213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一共有       个    ，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摘了    个 。</a:t>
              </a:r>
            </a:p>
          </p:txBody>
        </p:sp>
        <p:pic>
          <p:nvPicPr>
            <p:cNvPr id="7173" name="图片 7173" descr="1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8" y="88"/>
              <a:ext cx="283" cy="2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7174" descr="1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" y="440"/>
              <a:ext cx="283" cy="2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5" name="Rectangle 38"/>
          <p:cNvSpPr/>
          <p:nvPr/>
        </p:nvSpPr>
        <p:spPr>
          <a:xfrm>
            <a:off x="1774825" y="1484313"/>
            <a:ext cx="1233488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176" name="组合 7176"/>
          <p:cNvGrpSpPr/>
          <p:nvPr/>
        </p:nvGrpSpPr>
        <p:grpSpPr>
          <a:xfrm>
            <a:off x="2221707" y="1286527"/>
            <a:ext cx="3719513" cy="3640424"/>
            <a:chOff x="0" y="0"/>
            <a:chExt cx="2391" cy="2309"/>
          </a:xfrm>
        </p:grpSpPr>
        <p:pic>
          <p:nvPicPr>
            <p:cNvPr id="7177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391" cy="175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178" name="组合 7178"/>
            <p:cNvGrpSpPr/>
            <p:nvPr/>
          </p:nvGrpSpPr>
          <p:grpSpPr>
            <a:xfrm>
              <a:off x="317" y="1723"/>
              <a:ext cx="1784" cy="586"/>
              <a:chOff x="0" y="0"/>
              <a:chExt cx="1784" cy="586"/>
            </a:xfrm>
          </p:grpSpPr>
          <p:sp>
            <p:nvSpPr>
              <p:cNvPr id="7179" name="AutoShape 38"/>
              <p:cNvSpPr/>
              <p:nvPr/>
            </p:nvSpPr>
            <p:spPr>
              <a:xfrm rot="5400000">
                <a:off x="784" y="-785"/>
                <a:ext cx="213" cy="1784"/>
              </a:xfrm>
              <a:prstGeom prst="rightBrace">
                <a:avLst>
                  <a:gd name="adj1" fmla="val 76310"/>
                  <a:gd name="adj2" fmla="val 50000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vert="eaVert" anchor="t"/>
              <a:lstStyle/>
              <a:p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80" name="Text Box 39"/>
              <p:cNvSpPr txBox="1"/>
              <p:nvPr/>
            </p:nvSpPr>
            <p:spPr>
              <a:xfrm>
                <a:off x="574" y="181"/>
                <a:ext cx="630" cy="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个</a:t>
                </a:r>
              </a:p>
            </p:txBody>
          </p:sp>
        </p:grpSp>
        <p:sp>
          <p:nvSpPr>
            <p:cNvPr id="7181" name="Text Box 39"/>
            <p:cNvSpPr txBox="1"/>
            <p:nvPr/>
          </p:nvSpPr>
          <p:spPr>
            <a:xfrm>
              <a:off x="821" y="1179"/>
              <a:ext cx="585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just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？个</a:t>
              </a:r>
            </a:p>
          </p:txBody>
        </p:sp>
      </p:grpSp>
      <p:grpSp>
        <p:nvGrpSpPr>
          <p:cNvPr id="7188" name="组合 7187"/>
          <p:cNvGrpSpPr/>
          <p:nvPr/>
        </p:nvGrpSpPr>
        <p:grpSpPr>
          <a:xfrm>
            <a:off x="2601678" y="5123769"/>
            <a:ext cx="3992563" cy="593725"/>
            <a:chOff x="0" y="0"/>
            <a:chExt cx="2515" cy="374"/>
          </a:xfrm>
        </p:grpSpPr>
        <p:sp>
          <p:nvSpPr>
            <p:cNvPr id="7183" name="Rectangle 12"/>
            <p:cNvSpPr/>
            <p:nvPr/>
          </p:nvSpPr>
          <p:spPr>
            <a:xfrm>
              <a:off x="0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4" name="Oval 13"/>
            <p:cNvSpPr/>
            <p:nvPr/>
          </p:nvSpPr>
          <p:spPr>
            <a:xfrm>
              <a:off x="408" y="45"/>
              <a:ext cx="317" cy="317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5" name="Rectangle 14"/>
            <p:cNvSpPr/>
            <p:nvPr/>
          </p:nvSpPr>
          <p:spPr>
            <a:xfrm>
              <a:off x="816" y="44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6" name="Text Box 15"/>
            <p:cNvSpPr txBox="1"/>
            <p:nvPr/>
          </p:nvSpPr>
          <p:spPr>
            <a:xfrm>
              <a:off x="1109" y="0"/>
              <a:ext cx="31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endPara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7" name="Rectangle 16"/>
            <p:cNvSpPr/>
            <p:nvPr/>
          </p:nvSpPr>
          <p:spPr>
            <a:xfrm>
              <a:off x="1471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Rectangle 17"/>
            <p:cNvSpPr/>
            <p:nvPr/>
          </p:nvSpPr>
          <p:spPr>
            <a:xfrm>
              <a:off x="1720" y="44"/>
              <a:ext cx="795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（个）</a:t>
              </a:r>
            </a:p>
          </p:txBody>
        </p:sp>
      </p:grpSp>
      <p:grpSp>
        <p:nvGrpSpPr>
          <p:cNvPr id="7195" name="组合 7194"/>
          <p:cNvGrpSpPr/>
          <p:nvPr/>
        </p:nvGrpSpPr>
        <p:grpSpPr>
          <a:xfrm>
            <a:off x="2568341" y="5161869"/>
            <a:ext cx="2919413" cy="546100"/>
            <a:chOff x="24" y="24"/>
            <a:chExt cx="1839" cy="344"/>
          </a:xfrm>
        </p:grpSpPr>
        <p:sp>
          <p:nvSpPr>
            <p:cNvPr id="7190" name="Text Box 18"/>
            <p:cNvSpPr txBox="1"/>
            <p:nvPr/>
          </p:nvSpPr>
          <p:spPr>
            <a:xfrm>
              <a:off x="24" y="38"/>
              <a:ext cx="35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  <p:sp>
          <p:nvSpPr>
            <p:cNvPr id="7191" name="Text Box 27"/>
            <p:cNvSpPr txBox="1"/>
            <p:nvPr/>
          </p:nvSpPr>
          <p:spPr>
            <a:xfrm>
              <a:off x="433" y="24"/>
              <a:ext cx="35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endPara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2" name="Text Box 28"/>
            <p:cNvSpPr txBox="1"/>
            <p:nvPr/>
          </p:nvSpPr>
          <p:spPr>
            <a:xfrm>
              <a:off x="845" y="30"/>
              <a:ext cx="35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7193" name="Text Box 29"/>
            <p:cNvSpPr txBox="1"/>
            <p:nvPr/>
          </p:nvSpPr>
          <p:spPr>
            <a:xfrm>
              <a:off x="1507" y="36"/>
              <a:ext cx="35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200" name="Text Box 53"/>
          <p:cNvSpPr txBox="1"/>
          <p:nvPr/>
        </p:nvSpPr>
        <p:spPr>
          <a:xfrm>
            <a:off x="7751989" y="2276265"/>
            <a:ext cx="584200" cy="5355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7201" name="Text Box 54"/>
          <p:cNvSpPr txBox="1"/>
          <p:nvPr/>
        </p:nvSpPr>
        <p:spPr>
          <a:xfrm>
            <a:off x="7312423" y="2829050"/>
            <a:ext cx="584200" cy="5355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7202" name="组合 7201"/>
          <p:cNvGrpSpPr/>
          <p:nvPr/>
        </p:nvGrpSpPr>
        <p:grpSpPr>
          <a:xfrm>
            <a:off x="6743701" y="3597276"/>
            <a:ext cx="3527425" cy="495299"/>
            <a:chOff x="0" y="-21"/>
            <a:chExt cx="2222" cy="312"/>
          </a:xfrm>
        </p:grpSpPr>
        <p:sp>
          <p:nvSpPr>
            <p:cNvPr id="7197" name="Text Box 76"/>
            <p:cNvSpPr txBox="1"/>
            <p:nvPr/>
          </p:nvSpPr>
          <p:spPr>
            <a:xfrm>
              <a:off x="0" y="0"/>
              <a:ext cx="222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树上还有几个      ？</a:t>
              </a:r>
            </a:p>
          </p:txBody>
        </p:sp>
        <p:pic>
          <p:nvPicPr>
            <p:cNvPr id="7198" name="图片 7203" descr="1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7" y="-21"/>
              <a:ext cx="283" cy="2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" grpId="0"/>
      <p:bldP spid="7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1" name="组合 9240"/>
          <p:cNvGrpSpPr/>
          <p:nvPr/>
        </p:nvGrpSpPr>
        <p:grpSpPr>
          <a:xfrm>
            <a:off x="3920358" y="1571859"/>
            <a:ext cx="4351285" cy="3083779"/>
            <a:chOff x="0" y="0"/>
            <a:chExt cx="1686" cy="1350"/>
          </a:xfrm>
        </p:grpSpPr>
        <p:pic>
          <p:nvPicPr>
            <p:cNvPr id="8194" name="图片 9241" descr="1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86" cy="78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195" name="组合 9242"/>
            <p:cNvGrpSpPr/>
            <p:nvPr/>
          </p:nvGrpSpPr>
          <p:grpSpPr>
            <a:xfrm>
              <a:off x="182" y="828"/>
              <a:ext cx="1270" cy="522"/>
              <a:chOff x="0" y="0"/>
              <a:chExt cx="1270" cy="522"/>
            </a:xfrm>
          </p:grpSpPr>
          <p:sp>
            <p:nvSpPr>
              <p:cNvPr id="8196" name="AutoShape 46"/>
              <p:cNvSpPr/>
              <p:nvPr/>
            </p:nvSpPr>
            <p:spPr>
              <a:xfrm rot="5400000">
                <a:off x="553" y="-553"/>
                <a:ext cx="164" cy="1270"/>
              </a:xfrm>
              <a:prstGeom prst="rightBrace">
                <a:avLst>
                  <a:gd name="adj1" fmla="val 64496"/>
                  <a:gd name="adj2" fmla="val 50000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vert="eaVert" anchor="t"/>
              <a:lstStyle/>
              <a:p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97" name="Text Box 47"/>
              <p:cNvSpPr txBox="1"/>
              <p:nvPr/>
            </p:nvSpPr>
            <p:spPr>
              <a:xfrm>
                <a:off x="363" y="172"/>
                <a:ext cx="572" cy="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 algn="ctr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</a:t>
                </a:r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个</a:t>
                </a:r>
              </a:p>
            </p:txBody>
          </p:sp>
        </p:grpSp>
      </p:grpSp>
      <p:grpSp>
        <p:nvGrpSpPr>
          <p:cNvPr id="9246" name="组合 9245"/>
          <p:cNvGrpSpPr/>
          <p:nvPr/>
        </p:nvGrpSpPr>
        <p:grpSpPr>
          <a:xfrm>
            <a:off x="4113806" y="4486205"/>
            <a:ext cx="5070409" cy="795338"/>
            <a:chOff x="0" y="0"/>
            <a:chExt cx="2308" cy="362"/>
          </a:xfrm>
        </p:grpSpPr>
        <p:sp>
          <p:nvSpPr>
            <p:cNvPr id="8199" name="Rectangle 12"/>
            <p:cNvSpPr/>
            <p:nvPr/>
          </p:nvSpPr>
          <p:spPr>
            <a:xfrm>
              <a:off x="0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0" name="Oval 13"/>
            <p:cNvSpPr/>
            <p:nvPr/>
          </p:nvSpPr>
          <p:spPr>
            <a:xfrm>
              <a:off x="408" y="45"/>
              <a:ext cx="317" cy="317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1" name="Rectangle 14"/>
            <p:cNvSpPr/>
            <p:nvPr/>
          </p:nvSpPr>
          <p:spPr>
            <a:xfrm>
              <a:off x="816" y="44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2" name="Text Box 15"/>
            <p:cNvSpPr txBox="1"/>
            <p:nvPr/>
          </p:nvSpPr>
          <p:spPr>
            <a:xfrm>
              <a:off x="1109" y="0"/>
              <a:ext cx="318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endPara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3" name="Rectangle 16"/>
            <p:cNvSpPr/>
            <p:nvPr/>
          </p:nvSpPr>
          <p:spPr>
            <a:xfrm>
              <a:off x="1471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4" name="Rectangle 17"/>
            <p:cNvSpPr/>
            <p:nvPr/>
          </p:nvSpPr>
          <p:spPr>
            <a:xfrm>
              <a:off x="1734" y="91"/>
              <a:ext cx="574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（个）</a:t>
              </a:r>
            </a:p>
          </p:txBody>
        </p:sp>
      </p:grpSp>
      <p:grpSp>
        <p:nvGrpSpPr>
          <p:cNvPr id="9253" name="组合 9252"/>
          <p:cNvGrpSpPr/>
          <p:nvPr/>
        </p:nvGrpSpPr>
        <p:grpSpPr>
          <a:xfrm>
            <a:off x="4092277" y="4664064"/>
            <a:ext cx="3959225" cy="548078"/>
            <a:chOff x="-10" y="60"/>
            <a:chExt cx="1839" cy="309"/>
          </a:xfrm>
        </p:grpSpPr>
        <p:sp>
          <p:nvSpPr>
            <p:cNvPr id="8206" name="Text Box 18"/>
            <p:cNvSpPr txBox="1"/>
            <p:nvPr/>
          </p:nvSpPr>
          <p:spPr>
            <a:xfrm>
              <a:off x="-10" y="74"/>
              <a:ext cx="356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8207" name="Text Box 27"/>
            <p:cNvSpPr txBox="1"/>
            <p:nvPr/>
          </p:nvSpPr>
          <p:spPr>
            <a:xfrm>
              <a:off x="399" y="60"/>
              <a:ext cx="356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endPara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8" name="Text Box 28"/>
            <p:cNvSpPr txBox="1"/>
            <p:nvPr/>
          </p:nvSpPr>
          <p:spPr>
            <a:xfrm>
              <a:off x="811" y="66"/>
              <a:ext cx="356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8209" name="Text Box 29"/>
            <p:cNvSpPr txBox="1"/>
            <p:nvPr/>
          </p:nvSpPr>
          <p:spPr>
            <a:xfrm>
              <a:off x="1473" y="72"/>
              <a:ext cx="356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8436"/>
          <p:cNvGrpSpPr/>
          <p:nvPr/>
        </p:nvGrpSpPr>
        <p:grpSpPr>
          <a:xfrm>
            <a:off x="1868767" y="1417912"/>
            <a:ext cx="4176713" cy="2515620"/>
            <a:chOff x="0" y="0"/>
            <a:chExt cx="4513" cy="1880"/>
          </a:xfrm>
        </p:grpSpPr>
        <p:pic>
          <p:nvPicPr>
            <p:cNvPr id="9219" name="Picture 3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4513" cy="155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20" name="组合 18438"/>
            <p:cNvGrpSpPr/>
            <p:nvPr/>
          </p:nvGrpSpPr>
          <p:grpSpPr>
            <a:xfrm>
              <a:off x="384" y="1299"/>
              <a:ext cx="3629" cy="581"/>
              <a:chOff x="-1" y="1"/>
              <a:chExt cx="2767" cy="444"/>
            </a:xfrm>
          </p:grpSpPr>
          <p:sp>
            <p:nvSpPr>
              <p:cNvPr id="9221" name="AutoShape 9"/>
              <p:cNvSpPr/>
              <p:nvPr/>
            </p:nvSpPr>
            <p:spPr>
              <a:xfrm rot="-5400000">
                <a:off x="1270" y="-1270"/>
                <a:ext cx="226" cy="2767"/>
              </a:xfrm>
              <a:prstGeom prst="leftBrace">
                <a:avLst>
                  <a:gd name="adj1" fmla="val 101971"/>
                  <a:gd name="adj2" fmla="val 50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22" name="Text Box 10"/>
              <p:cNvSpPr txBox="1"/>
              <p:nvPr/>
            </p:nvSpPr>
            <p:spPr>
              <a:xfrm>
                <a:off x="969" y="181"/>
                <a:ext cx="801" cy="2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？只</a:t>
                </a:r>
              </a:p>
            </p:txBody>
          </p:sp>
        </p:grpSp>
      </p:grpSp>
      <p:grpSp>
        <p:nvGrpSpPr>
          <p:cNvPr id="9223" name="组合 18446"/>
          <p:cNvGrpSpPr/>
          <p:nvPr/>
        </p:nvGrpSpPr>
        <p:grpSpPr>
          <a:xfrm>
            <a:off x="6760124" y="1288982"/>
            <a:ext cx="3335232" cy="2722665"/>
            <a:chOff x="0" y="0"/>
            <a:chExt cx="2369" cy="1947"/>
          </a:xfrm>
        </p:grpSpPr>
        <p:pic>
          <p:nvPicPr>
            <p:cNvPr id="9224" name="图片 18447" descr="1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0"/>
              <a:ext cx="2369" cy="129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25" name="组合 18448"/>
            <p:cNvGrpSpPr/>
            <p:nvPr/>
          </p:nvGrpSpPr>
          <p:grpSpPr>
            <a:xfrm>
              <a:off x="39" y="1406"/>
              <a:ext cx="2205" cy="541"/>
              <a:chOff x="0" y="0"/>
              <a:chExt cx="2205" cy="541"/>
            </a:xfrm>
          </p:grpSpPr>
          <p:sp>
            <p:nvSpPr>
              <p:cNvPr id="9226" name="AutoShape 38"/>
              <p:cNvSpPr/>
              <p:nvPr/>
            </p:nvSpPr>
            <p:spPr>
              <a:xfrm rot="5400000">
                <a:off x="1011" y="-1011"/>
                <a:ext cx="182" cy="2205"/>
              </a:xfrm>
              <a:prstGeom prst="rightBrace">
                <a:avLst>
                  <a:gd name="adj1" fmla="val 75777"/>
                  <a:gd name="adj2" fmla="val 50000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vert="eaVert" anchor="t"/>
              <a:lstStyle/>
              <a:p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27" name="Text Box 39"/>
              <p:cNvSpPr txBox="1"/>
              <p:nvPr/>
            </p:nvSpPr>
            <p:spPr>
              <a:xfrm>
                <a:off x="794" y="136"/>
                <a:ext cx="630" cy="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</a:t>
                </a:r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</a:t>
                </a:r>
              </a:p>
            </p:txBody>
          </p:sp>
        </p:grpSp>
        <p:sp>
          <p:nvSpPr>
            <p:cNvPr id="9228" name="Text Box 39"/>
            <p:cNvSpPr txBox="1"/>
            <p:nvPr/>
          </p:nvSpPr>
          <p:spPr>
            <a:xfrm>
              <a:off x="226" y="0"/>
              <a:ext cx="790" cy="42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/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？只</a:t>
              </a:r>
            </a:p>
          </p:txBody>
        </p:sp>
      </p:grpSp>
      <p:grpSp>
        <p:nvGrpSpPr>
          <p:cNvPr id="9229" name="组合 18453"/>
          <p:cNvGrpSpPr/>
          <p:nvPr/>
        </p:nvGrpSpPr>
        <p:grpSpPr>
          <a:xfrm>
            <a:off x="6959600" y="4192593"/>
            <a:ext cx="4005263" cy="593725"/>
            <a:chOff x="0" y="0"/>
            <a:chExt cx="2523" cy="374"/>
          </a:xfrm>
        </p:grpSpPr>
        <p:sp>
          <p:nvSpPr>
            <p:cNvPr id="9230" name="Rectangle 12"/>
            <p:cNvSpPr/>
            <p:nvPr/>
          </p:nvSpPr>
          <p:spPr>
            <a:xfrm>
              <a:off x="0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1" name="Oval 13"/>
            <p:cNvSpPr/>
            <p:nvPr/>
          </p:nvSpPr>
          <p:spPr>
            <a:xfrm>
              <a:off x="408" y="45"/>
              <a:ext cx="317" cy="317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2" name="Rectangle 14"/>
            <p:cNvSpPr/>
            <p:nvPr/>
          </p:nvSpPr>
          <p:spPr>
            <a:xfrm>
              <a:off x="816" y="44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3" name="Text Box 15"/>
            <p:cNvSpPr txBox="1"/>
            <p:nvPr/>
          </p:nvSpPr>
          <p:spPr>
            <a:xfrm>
              <a:off x="1109" y="0"/>
              <a:ext cx="31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endPara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4" name="Rectangle 16"/>
            <p:cNvSpPr/>
            <p:nvPr/>
          </p:nvSpPr>
          <p:spPr>
            <a:xfrm>
              <a:off x="1471" y="45"/>
              <a:ext cx="317" cy="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5" name="Rectangle 17"/>
            <p:cNvSpPr/>
            <p:nvPr/>
          </p:nvSpPr>
          <p:spPr>
            <a:xfrm>
              <a:off x="1728" y="44"/>
              <a:ext cx="795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（只）</a:t>
              </a:r>
            </a:p>
          </p:txBody>
        </p:sp>
      </p:grpSp>
      <p:grpSp>
        <p:nvGrpSpPr>
          <p:cNvPr id="18461" name="组合 18460"/>
          <p:cNvGrpSpPr/>
          <p:nvPr/>
        </p:nvGrpSpPr>
        <p:grpSpPr>
          <a:xfrm>
            <a:off x="6921501" y="4225932"/>
            <a:ext cx="2919413" cy="547687"/>
            <a:chOff x="-24" y="-24"/>
            <a:chExt cx="1839" cy="345"/>
          </a:xfrm>
        </p:grpSpPr>
        <p:sp>
          <p:nvSpPr>
            <p:cNvPr id="9237" name="Text Box 18"/>
            <p:cNvSpPr txBox="1"/>
            <p:nvPr/>
          </p:nvSpPr>
          <p:spPr>
            <a:xfrm>
              <a:off x="-24" y="-16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9238" name="Text Box 27"/>
            <p:cNvSpPr txBox="1"/>
            <p:nvPr/>
          </p:nvSpPr>
          <p:spPr>
            <a:xfrm>
              <a:off x="397" y="-6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endPara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9" name="Text Box 28"/>
            <p:cNvSpPr txBox="1"/>
            <p:nvPr/>
          </p:nvSpPr>
          <p:spPr>
            <a:xfrm>
              <a:off x="797" y="-24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9240" name="Text Box 29"/>
            <p:cNvSpPr txBox="1"/>
            <p:nvPr/>
          </p:nvSpPr>
          <p:spPr>
            <a:xfrm>
              <a:off x="1459" y="-18"/>
              <a:ext cx="3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241" name="组合 18465"/>
          <p:cNvGrpSpPr/>
          <p:nvPr/>
        </p:nvGrpSpPr>
        <p:grpSpPr>
          <a:xfrm>
            <a:off x="2181225" y="4135442"/>
            <a:ext cx="4222750" cy="665163"/>
            <a:chOff x="505" y="2115"/>
            <a:chExt cx="2660" cy="419"/>
          </a:xfrm>
        </p:grpSpPr>
        <p:grpSp>
          <p:nvGrpSpPr>
            <p:cNvPr id="9242" name="组合 18466"/>
            <p:cNvGrpSpPr/>
            <p:nvPr/>
          </p:nvGrpSpPr>
          <p:grpSpPr>
            <a:xfrm>
              <a:off x="505" y="2115"/>
              <a:ext cx="1809" cy="410"/>
              <a:chOff x="0" y="0"/>
              <a:chExt cx="1809" cy="410"/>
            </a:xfrm>
          </p:grpSpPr>
          <p:sp>
            <p:nvSpPr>
              <p:cNvPr id="9243" name="椭圆 28"/>
              <p:cNvSpPr/>
              <p:nvPr/>
            </p:nvSpPr>
            <p:spPr>
              <a:xfrm>
                <a:off x="417" y="129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en-US" sz="2800" kern="0" dirty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44" name="Rectangle 12"/>
              <p:cNvSpPr/>
              <p:nvPr/>
            </p:nvSpPr>
            <p:spPr>
              <a:xfrm>
                <a:off x="0" y="93"/>
                <a:ext cx="317" cy="317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45" name="Rectangle 14"/>
              <p:cNvSpPr/>
              <p:nvPr/>
            </p:nvSpPr>
            <p:spPr>
              <a:xfrm>
                <a:off x="819" y="93"/>
                <a:ext cx="317" cy="317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46" name="Text Box 15"/>
              <p:cNvSpPr txBox="1"/>
              <p:nvPr/>
            </p:nvSpPr>
            <p:spPr>
              <a:xfrm>
                <a:off x="1118" y="0"/>
                <a:ext cx="318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＝</a:t>
                </a:r>
                <a:endPara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47" name="Rectangle 16"/>
              <p:cNvSpPr/>
              <p:nvPr/>
            </p:nvSpPr>
            <p:spPr>
              <a:xfrm>
                <a:off x="1492" y="88"/>
                <a:ext cx="317" cy="317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48" name="Text Box 85"/>
            <p:cNvSpPr txBox="1"/>
            <p:nvPr/>
          </p:nvSpPr>
          <p:spPr>
            <a:xfrm>
              <a:off x="2189" y="2204"/>
              <a:ext cx="97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（只）</a:t>
              </a:r>
            </a:p>
          </p:txBody>
        </p:sp>
      </p:grpSp>
      <p:grpSp>
        <p:nvGrpSpPr>
          <p:cNvPr id="18474" name="组合 18473"/>
          <p:cNvGrpSpPr/>
          <p:nvPr/>
        </p:nvGrpSpPr>
        <p:grpSpPr>
          <a:xfrm>
            <a:off x="2127250" y="4235451"/>
            <a:ext cx="2971800" cy="638175"/>
            <a:chOff x="12" y="63"/>
            <a:chExt cx="1872" cy="402"/>
          </a:xfrm>
        </p:grpSpPr>
        <p:sp>
          <p:nvSpPr>
            <p:cNvPr id="9250" name="Text Box 18"/>
            <p:cNvSpPr txBox="1"/>
            <p:nvPr/>
          </p:nvSpPr>
          <p:spPr>
            <a:xfrm>
              <a:off x="12" y="63"/>
              <a:ext cx="382" cy="3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9251" name="Text Box 27"/>
            <p:cNvSpPr txBox="1"/>
            <p:nvPr/>
          </p:nvSpPr>
          <p:spPr>
            <a:xfrm>
              <a:off x="413" y="66"/>
              <a:ext cx="382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endPara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52" name="Text Box 28"/>
            <p:cNvSpPr txBox="1"/>
            <p:nvPr/>
          </p:nvSpPr>
          <p:spPr>
            <a:xfrm>
              <a:off x="836" y="69"/>
              <a:ext cx="382" cy="3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9253" name="Text Box 29"/>
            <p:cNvSpPr txBox="1"/>
            <p:nvPr/>
          </p:nvSpPr>
          <p:spPr>
            <a:xfrm>
              <a:off x="1502" y="66"/>
              <a:ext cx="382" cy="3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943" r="52990"/>
          <a:stretch>
            <a:fillRect/>
          </a:stretch>
        </p:blipFill>
        <p:spPr>
          <a:xfrm>
            <a:off x="-44167" y="-1"/>
            <a:ext cx="2193007" cy="6298239"/>
          </a:xfrm>
          <a:custGeom>
            <a:avLst/>
            <a:gdLst>
              <a:gd name="connsiteX0" fmla="*/ 0 w 2193007"/>
              <a:gd name="connsiteY0" fmla="*/ 0 h 6298239"/>
              <a:gd name="connsiteX1" fmla="*/ 2062112 w 2193007"/>
              <a:gd name="connsiteY1" fmla="*/ 2046042 h 6298239"/>
              <a:gd name="connsiteX2" fmla="*/ 2015747 w 2193007"/>
              <a:gd name="connsiteY2" fmla="*/ 2108634 h 6298239"/>
              <a:gd name="connsiteX3" fmla="*/ 1747364 w 2193007"/>
              <a:gd name="connsiteY3" fmla="*/ 2995625 h 6298239"/>
              <a:gd name="connsiteX4" fmla="*/ 2106213 w 2193007"/>
              <a:gd name="connsiteY4" fmla="*/ 4004744 h 6298239"/>
              <a:gd name="connsiteX5" fmla="*/ 2193007 w 2193007"/>
              <a:gd name="connsiteY5" fmla="*/ 4101151 h 6298239"/>
              <a:gd name="connsiteX6" fmla="*/ 53957 w 2193007"/>
              <a:gd name="connsiteY6" fmla="*/ 6298239 h 6298239"/>
              <a:gd name="connsiteX7" fmla="*/ 0 w 2193007"/>
              <a:gd name="connsiteY7" fmla="*/ 0 h 62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007" h="6298239">
                <a:moveTo>
                  <a:pt x="0" y="0"/>
                </a:moveTo>
                <a:lnTo>
                  <a:pt x="2062112" y="2046042"/>
                </a:lnTo>
                <a:lnTo>
                  <a:pt x="2015747" y="2108634"/>
                </a:lnTo>
                <a:cubicBezTo>
                  <a:pt x="1846305" y="2361831"/>
                  <a:pt x="1747364" y="2667064"/>
                  <a:pt x="1747364" y="2995625"/>
                </a:cubicBezTo>
                <a:cubicBezTo>
                  <a:pt x="1747364" y="3378946"/>
                  <a:pt x="1882033" y="3730514"/>
                  <a:pt x="2106213" y="4004744"/>
                </a:cubicBezTo>
                <a:lnTo>
                  <a:pt x="2193007" y="4101151"/>
                </a:lnTo>
                <a:lnTo>
                  <a:pt x="53957" y="62982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43" r="15554" b="67939"/>
          <a:stretch>
            <a:fillRect/>
          </a:stretch>
        </p:blipFill>
        <p:spPr>
          <a:xfrm>
            <a:off x="202985" y="0"/>
            <a:ext cx="5552644" cy="1934458"/>
          </a:xfrm>
          <a:custGeom>
            <a:avLst/>
            <a:gdLst>
              <a:gd name="connsiteX0" fmla="*/ 5552644 w 5552644"/>
              <a:gd name="connsiteY0" fmla="*/ 0 h 1934458"/>
              <a:gd name="connsiteX1" fmla="*/ 4059301 w 5552644"/>
              <a:gd name="connsiteY1" fmla="*/ 1769243 h 1934458"/>
              <a:gd name="connsiteX2" fmla="*/ 3964983 w 5552644"/>
              <a:gd name="connsiteY2" fmla="*/ 1698054 h 1934458"/>
              <a:gd name="connsiteX3" fmla="*/ 3077993 w 5552644"/>
              <a:gd name="connsiteY3" fmla="*/ 1424583 h 1934458"/>
              <a:gd name="connsiteX4" fmla="*/ 1956215 w 5552644"/>
              <a:gd name="connsiteY4" fmla="*/ 1893583 h 1934458"/>
              <a:gd name="connsiteX5" fmla="*/ 1919410 w 5552644"/>
              <a:gd name="connsiteY5" fmla="*/ 1934458 h 1934458"/>
              <a:gd name="connsiteX6" fmla="*/ 0 w 5552644"/>
              <a:gd name="connsiteY6" fmla="*/ 4428 h 1934458"/>
              <a:gd name="connsiteX7" fmla="*/ 5552644 w 5552644"/>
              <a:gd name="connsiteY7" fmla="*/ 0 h 19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644" h="1934458">
                <a:moveTo>
                  <a:pt x="5552644" y="0"/>
                </a:moveTo>
                <a:lnTo>
                  <a:pt x="4059301" y="1769243"/>
                </a:lnTo>
                <a:lnTo>
                  <a:pt x="3964983" y="1698054"/>
                </a:lnTo>
                <a:cubicBezTo>
                  <a:pt x="3711787" y="1525399"/>
                  <a:pt x="3406555" y="1424583"/>
                  <a:pt x="3077993" y="1424583"/>
                </a:cubicBezTo>
                <a:cubicBezTo>
                  <a:pt x="2639912" y="1424583"/>
                  <a:pt x="2243304" y="1603811"/>
                  <a:pt x="1956215" y="1893583"/>
                </a:cubicBezTo>
                <a:lnTo>
                  <a:pt x="1919410" y="1934458"/>
                </a:lnTo>
                <a:lnTo>
                  <a:pt x="0" y="4428"/>
                </a:lnTo>
                <a:lnTo>
                  <a:pt x="555264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26978" r="27163" b="29966"/>
          <a:stretch>
            <a:fillRect/>
          </a:stretch>
        </p:blipFill>
        <p:spPr>
          <a:xfrm>
            <a:off x="1871693" y="1607983"/>
            <a:ext cx="2765538" cy="2765538"/>
          </a:xfrm>
          <a:custGeom>
            <a:avLst/>
            <a:gdLst>
              <a:gd name="connsiteX0" fmla="*/ 1382769 w 2765538"/>
              <a:gd name="connsiteY0" fmla="*/ 0 h 2765538"/>
              <a:gd name="connsiteX1" fmla="*/ 2765538 w 2765538"/>
              <a:gd name="connsiteY1" fmla="*/ 1382769 h 2765538"/>
              <a:gd name="connsiteX2" fmla="*/ 1382769 w 2765538"/>
              <a:gd name="connsiteY2" fmla="*/ 2765538 h 2765538"/>
              <a:gd name="connsiteX3" fmla="*/ 0 w 2765538"/>
              <a:gd name="connsiteY3" fmla="*/ 1382769 h 2765538"/>
              <a:gd name="connsiteX4" fmla="*/ 1382769 w 2765538"/>
              <a:gd name="connsiteY4" fmla="*/ 0 h 27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38" h="2765538">
                <a:moveTo>
                  <a:pt x="1382769" y="0"/>
                </a:moveTo>
                <a:cubicBezTo>
                  <a:pt x="2146451" y="0"/>
                  <a:pt x="2765538" y="619087"/>
                  <a:pt x="2765538" y="1382769"/>
                </a:cubicBezTo>
                <a:cubicBezTo>
                  <a:pt x="2765538" y="2146451"/>
                  <a:pt x="2146451" y="2765538"/>
                  <a:pt x="1382769" y="2765538"/>
                </a:cubicBezTo>
                <a:cubicBezTo>
                  <a:pt x="619087" y="2765538"/>
                  <a:pt x="0" y="2146451"/>
                  <a:pt x="0" y="1382769"/>
                </a:cubicBezTo>
                <a:cubicBezTo>
                  <a:pt x="0" y="619087"/>
                  <a:pt x="619087" y="0"/>
                  <a:pt x="1382769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2D8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D8D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五单元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2D8D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26" name="椭圆 25"/>
          <p:cNvSpPr/>
          <p:nvPr/>
        </p:nvSpPr>
        <p:spPr>
          <a:xfrm>
            <a:off x="10440205" y="5113546"/>
            <a:ext cx="2191149" cy="2191149"/>
          </a:xfrm>
          <a:prstGeom prst="ellipse">
            <a:avLst/>
          </a:prstGeom>
          <a:solidFill>
            <a:srgbClr val="82D8D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宽屏</PresentationFormat>
  <Paragraphs>91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2020-06-23T01:48:00Z</dcterms:created>
  <dcterms:modified xsi:type="dcterms:W3CDTF">2023-01-16T14:03:20Z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143984C7CA474DF9B6080CC0845CB8CE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