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FBA9F5-D7EC-44BD-ABD2-E6A668C5C9D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A54338-3F9E-4346-8172-6D032B01C7B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3486C-61E5-412B-9A1C-A6BBB9596F71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50373-9DE2-4581-81E3-30C7C8852CBD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709A3-E371-44DE-B359-90CC074DEE48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73146C-DFEC-425C-A2D2-A7684D3B0D3F}" type="slidenum">
              <a:rPr lang="zh-CN" altLang="en-US" smtClean="0"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48A2A-FCB9-4EAF-918B-05DD06973C4F}" type="slidenum">
              <a:rPr lang="zh-CN" altLang="en-US" smtClean="0"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69EC2-C340-46A6-9512-BE80BFD549CE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095FA4-9191-4CD7-87FE-D01D39BB3360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A9771-D9A4-4560-BC5C-271C0966BE96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61913C-550A-432B-9730-E6A93BC1A48D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1F3029-F2DF-4362-AE98-B7ABEB6E57FE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AC990-6784-4F56-B502-15DB4DB5D68C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53F246-CC54-405B-8D33-B919AFAB3C36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DDFC97-63AB-4705-8F3B-8729163C67E0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8983-8DE6-405D-BB9C-3D4CE087055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14CF-B173-4525-898E-1EF1865DF8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EA7C-EA63-4941-A994-BE0028A300E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5FF58-62BF-4AB9-BAD8-DA8A4166C4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F6BB5-D368-4802-B288-3A9A8E562C6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B7D0-2C7D-437E-94B4-7DAA70AC4A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3532-B877-4524-8FC5-83F2E6B7CF6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68DE-8090-41E8-912F-4BCD99AC79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CD59-579E-4761-B58E-D817D79180B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74DC-8332-453C-92A3-9E1C8E5D57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FCE5-FB75-4ACE-A8F2-FF60289D950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F165C-C41E-450A-B3DF-A9A84F4687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A32F-F3FD-4581-B47F-F2706AB42F0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2FDB-593B-4C54-A9BE-CFE1DB4975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3CB5-F769-498E-BF89-9A68BC79372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ED29B-6722-4ABD-BEF3-A132BBDD74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63A4-52F9-442B-B038-5C7B7BC0ABA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9EBD-0E13-47AB-BDFF-B2A9E41F01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5A2D-E2BF-450D-A7B1-0CFA2B50380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92AF-10C2-4E2E-AEF5-13173F7236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33F2-D7B0-405D-94A7-A69CB6A3B09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4681-0F5B-4884-B713-41FD894A5F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182E579-83E0-4BCD-8B82-798BAF506F0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56983E-0A90-447F-ACD6-3B7D98675CC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362872" y="979323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冀教版小学数学五年级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40071" y="2222323"/>
            <a:ext cx="8501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解方程（二）</a:t>
            </a:r>
          </a:p>
        </p:txBody>
      </p:sp>
      <p:sp>
        <p:nvSpPr>
          <p:cNvPr id="5" name="矩形 4"/>
          <p:cNvSpPr/>
          <p:nvPr/>
        </p:nvSpPr>
        <p:spPr>
          <a:xfrm>
            <a:off x="2673515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71500" y="1571625"/>
            <a:ext cx="7353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2201863"/>
            <a:ext cx="7786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，那么它的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倍是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14625" y="3000375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135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28813" y="371475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73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75" y="4429125"/>
            <a:ext cx="2643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208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86188" y="5143500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52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28625" y="1643063"/>
            <a:ext cx="70008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2201863"/>
            <a:ext cx="7786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，那么它的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倍是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00375" y="3000375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182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3559175"/>
            <a:ext cx="428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7x÷7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182÷7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14688" y="4143375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4313" y="1643063"/>
            <a:ext cx="7715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3571875"/>
            <a:ext cx="86439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在下面的圈里填上＞、＜或＝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 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28625" y="1785938"/>
            <a:ext cx="79819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59288" y="178593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896100" y="178593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289425" y="252095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553200" y="250983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43438" y="3240088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140575" y="3228975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541463"/>
            <a:ext cx="85534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经历猜数游戏、用方程表示稍复杂的等量关系以及解方程的过程。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能用方程表示文字叙述的等量关系，会应用等式的性质解两步计算的方程。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积极参加猜数游戏和解方程等数学活动，获得成功的体验，了解方程的作用。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71755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7188" y="1058863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解方程。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复习旧知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285875" y="2046288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75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5500688" y="2046288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x÷5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279876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290638" y="2798763"/>
            <a:ext cx="2043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0850" y="348773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75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35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25" y="41306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64088" y="278606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483225" y="2786063"/>
            <a:ext cx="1835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x÷5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endParaRPr lang="zh-CN" altLang="en-US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3625" y="41179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57750" y="348773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x÷5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×5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×5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猜数游戏。</a:t>
            </a:r>
          </a:p>
        </p:txBody>
      </p:sp>
      <p:pic>
        <p:nvPicPr>
          <p:cNvPr id="5123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063" y="809625"/>
            <a:ext cx="609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28625" y="1714500"/>
            <a:ext cx="414337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714875" y="1458913"/>
            <a:ext cx="3971925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57550" y="4344988"/>
            <a:ext cx="417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这个数是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57313" y="5202238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你们知道老师是怎么猜数的吗？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猜数游戏。</a:t>
            </a:r>
          </a:p>
        </p:txBody>
      </p:sp>
      <p:pic>
        <p:nvPicPr>
          <p:cNvPr id="6147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063" y="809625"/>
            <a:ext cx="609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1558925"/>
            <a:ext cx="3643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786313" y="1143000"/>
            <a:ext cx="3971925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2189163"/>
            <a:ext cx="4429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想的数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×2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，列出方程。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" y="3130550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60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28750" y="3773488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643313" y="4070350"/>
            <a:ext cx="571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43375" y="3832225"/>
            <a:ext cx="4643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看做一个数，方程两边都减去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28750" y="4429125"/>
            <a:ext cx="1500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50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43063" y="5072063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50÷2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3643313" y="5357813"/>
            <a:ext cx="571500" cy="15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43375" y="5072063"/>
            <a:ext cx="385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方程两边都除以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43063" y="5630863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一个数的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倍比这个数多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136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，这个数是多少？</a:t>
            </a:r>
          </a:p>
        </p:txBody>
      </p:sp>
      <p:pic>
        <p:nvPicPr>
          <p:cNvPr id="7171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063" y="814388"/>
            <a:ext cx="609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928688" y="1428750"/>
            <a:ext cx="48577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1476375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一个数的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倍－这个数＝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136</a:t>
            </a:r>
            <a:endParaRPr lang="zh-CN" altLang="en-US" sz="2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88" y="2201863"/>
            <a:ext cx="7786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解：设这个数是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，那么它的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倍是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3000375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136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57563" y="3714750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136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75" y="4429125"/>
            <a:ext cx="2071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136÷4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71875" y="5143500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5857875"/>
            <a:ext cx="514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自己动手检验一下吧！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43500" y="5214938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答：这个数是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285750" y="3071813"/>
            <a:ext cx="46005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3438" y="36433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43438" y="4273550"/>
            <a:ext cx="421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102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48</a:t>
            </a:r>
            <a:endParaRPr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86500" y="4916488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54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51475" y="3643313"/>
            <a:ext cx="245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102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00813" y="555942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28625" y="1857375"/>
            <a:ext cx="35623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4813" y="25003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3130550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76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3773488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72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022850" y="2500313"/>
            <a:ext cx="2043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29313" y="441642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285750" y="844550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解方程。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23825" y="1785938"/>
            <a:ext cx="8153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233363" y="3790950"/>
            <a:ext cx="8839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28688" y="2547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71938" y="2547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00875" y="2547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88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00500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28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25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0.3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全屏显示(4:3)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华文中宋</vt:lpstr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2014-12-15T06:25:00Z</dcterms:created>
  <dcterms:modified xsi:type="dcterms:W3CDTF">2023-01-16T14:03:57Z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EA8D2551618F4654B3427E014CE7761E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