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7" r:id="rId3"/>
    <p:sldId id="282" r:id="rId4"/>
    <p:sldId id="286" r:id="rId5"/>
    <p:sldId id="289" r:id="rId6"/>
    <p:sldId id="265" r:id="rId7"/>
    <p:sldId id="274" r:id="rId8"/>
    <p:sldId id="285" r:id="rId9"/>
    <p:sldId id="27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2BE"/>
    <a:srgbClr val="79C1D5"/>
    <a:srgbClr val="FECEDF"/>
    <a:srgbClr val="2B6BBA"/>
    <a:srgbClr val="874322"/>
    <a:srgbClr val="004C78"/>
    <a:srgbClr val="00639F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50893-4562-4F6E-9250-EB5941BC1E71}" type="doc">
      <dgm:prSet loTypeId="urn:microsoft.com/office/officeart/2005/8/layout/process4" loCatId="list" qsTypeId="urn:microsoft.com/office/officeart/2005/8/quickstyle/simple2#1" qsCatId="simple" csTypeId="urn:microsoft.com/office/officeart/2005/8/colors/colorful3#1" csCatId="colorful" phldr="1"/>
      <dgm:spPr/>
      <dgm:t>
        <a:bodyPr/>
        <a:lstStyle/>
        <a:p>
          <a:endParaRPr lang="zh-CN" altLang="en-US"/>
        </a:p>
      </dgm:t>
    </dgm:pt>
    <dgm:pt modelId="{820E245F-E84E-49D3-A3F1-D718BF4D25B8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443B6B1-4292-44BC-818C-9324B42ADEE4}" type="par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FBF8CED-8CA2-4CB6-BF03-F192BE431175}" type="sibTrans" cxnId="{0BFBA861-B1EA-4845-BDD5-89D7F51687E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4771D3E-8EFE-4973-B1D9-0CA9904C9C4D}">
      <dgm:prSet phldrT="[文本]"/>
      <dgm:spPr/>
      <dgm:t>
        <a:bodyPr/>
        <a:lstStyle/>
        <a:p>
          <a:r>
            <a:rPr lang="zh-CN" altLang="en-US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名词：</a:t>
          </a:r>
          <a:r>
            <a:rPr lang="en-US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cow </a:t>
          </a:r>
          <a:r>
            <a:rPr lang="zh-CN" b="1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奶牛</a:t>
          </a:r>
          <a:r>
            <a:rPr lang="en-US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horse</a:t>
          </a:r>
          <a:r>
            <a:rPr 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马 </a:t>
          </a:r>
          <a:r>
            <a:rPr lang="en-US" altLang="zh-CN" b="0" i="0" u="none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3AFC725-96D6-47AF-BBDF-140BD070CB13}" type="par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5C061CA-634B-4359-A466-B986C0ED9637}" type="sibTrans" cxnId="{8C7B0A2F-3C47-4315-B946-5FF918D3D0D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0CDF60E-88A5-419A-B767-7F0054F39674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971A338-0F7C-4E87-B6EF-48307CC17409}" type="par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19701D3-6980-43AE-8817-36D0A4ED47C0}" type="sibTrans" cxnId="{55908BE4-A0DF-4CCD-BFFE-A25FF6AF00F0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EE416F7-DDE3-4014-882A-1E3AF2532389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ride a horse</a:t>
          </a:r>
          <a:r>
            <a:rPr lang="zh-CN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骑马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zh-CN" dirty="0" smtClean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4D04C0-01E2-4EEC-8B5F-B90A5F603ABF}" type="par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EE203B4-B8A1-4663-9C97-308A2DA20B9E}" type="sibTrans" cxnId="{F1AD5361-696B-4D1A-9B51-2235D9F013E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44B9DAA-E23C-4069-89DA-6FD8EEE7CAAF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feed chickens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喂鸡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8D04808-20F9-49BB-959C-1E7A8CB8EB66}" type="par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475B7D5-7296-4E8F-8B28-F645ED0A48EA}" type="sibTrans" cxnId="{F70627C0-9D81-4E15-B478-F40C773CD68A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8ABF65A9-DF08-4789-AD46-488ADFFEF591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副词等：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anything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任何事物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8279974-ED5E-419D-8A13-DA4D150FBF53}" type="parTrans" cxnId="{0D41C7A0-0A65-4421-B4BD-10DD0BF3C45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30A0D99-B1EF-4800-9423-EADA32095027}" type="sibTrans" cxnId="{0D41C7A0-0A65-4421-B4BD-10DD0BF3C45D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D5E98F7-F133-4EBE-B629-0E882923CDB0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动词：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milk 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挤奶   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feed</a:t>
          </a:r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喂养</a:t>
          </a:r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F925035-B4A6-4004-AA89-38904CCF9E4F}" type="parTrans" cxnId="{F35C42F2-83BB-44D2-B981-A76A117AE58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61BB0EB-4512-4B8F-AE6F-E20578B4C792}" type="sibTrans" cxnId="{F35C42F2-83BB-44D2-B981-A76A117AE58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7EA08A3-0938-454C-82FF-657634F07580}" type="pres">
      <dgm:prSet presAssocID="{AA950893-4562-4F6E-9250-EB5941BC1E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E32BB9E-1336-49A1-AAB4-F35CC6FBA57A}" type="pres">
      <dgm:prSet presAssocID="{E0CDF60E-88A5-419A-B767-7F0054F39674}" presName="boxAndChildren" presStyleCnt="0"/>
      <dgm:spPr/>
    </dgm:pt>
    <dgm:pt modelId="{6AA68A92-11DC-4178-BDAF-3C46230C5283}" type="pres">
      <dgm:prSet presAssocID="{E0CDF60E-88A5-419A-B767-7F0054F39674}" presName="parentTextBox" presStyleLbl="node1" presStyleIdx="0" presStyleCnt="2"/>
      <dgm:spPr/>
      <dgm:t>
        <a:bodyPr/>
        <a:lstStyle/>
        <a:p>
          <a:endParaRPr lang="zh-CN" altLang="en-US"/>
        </a:p>
      </dgm:t>
    </dgm:pt>
    <dgm:pt modelId="{832B89A2-AFED-40F5-8A76-B3A306C354DA}" type="pres">
      <dgm:prSet presAssocID="{E0CDF60E-88A5-419A-B767-7F0054F39674}" presName="entireBox" presStyleLbl="node1" presStyleIdx="0" presStyleCnt="2"/>
      <dgm:spPr/>
      <dgm:t>
        <a:bodyPr/>
        <a:lstStyle/>
        <a:p>
          <a:endParaRPr lang="zh-CN" altLang="en-US"/>
        </a:p>
      </dgm:t>
    </dgm:pt>
    <dgm:pt modelId="{9B4EF5F0-084E-4541-8F52-22AD308365EA}" type="pres">
      <dgm:prSet presAssocID="{E0CDF60E-88A5-419A-B767-7F0054F39674}" presName="descendantBox" presStyleCnt="0"/>
      <dgm:spPr/>
    </dgm:pt>
    <dgm:pt modelId="{486DAEF1-B51A-4F7F-A39B-9838B1E38522}" type="pres">
      <dgm:prSet presAssocID="{1EE416F7-DDE3-4014-882A-1E3AF2532389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16D85A-0BB2-4889-862F-3063F0CE2692}" type="pres">
      <dgm:prSet presAssocID="{D44B9DAA-E23C-4069-89DA-6FD8EEE7CAAF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A432DC3-1D28-45C0-A82B-F907C3E694A3}" type="pres">
      <dgm:prSet presAssocID="{7FBF8CED-8CA2-4CB6-BF03-F192BE431175}" presName="sp" presStyleCnt="0"/>
      <dgm:spPr/>
    </dgm:pt>
    <dgm:pt modelId="{5B15DAA1-343B-4300-A0B1-E330CD2652D5}" type="pres">
      <dgm:prSet presAssocID="{820E245F-E84E-49D3-A3F1-D718BF4D25B8}" presName="arrowAndChildren" presStyleCnt="0"/>
      <dgm:spPr/>
    </dgm:pt>
    <dgm:pt modelId="{AF148323-F55C-4621-8C22-17C6276E99BE}" type="pres">
      <dgm:prSet presAssocID="{820E245F-E84E-49D3-A3F1-D718BF4D25B8}" presName="parentTextArrow" presStyleLbl="node1" presStyleIdx="0" presStyleCnt="2"/>
      <dgm:spPr/>
      <dgm:t>
        <a:bodyPr/>
        <a:lstStyle/>
        <a:p>
          <a:endParaRPr lang="zh-CN" altLang="en-US"/>
        </a:p>
      </dgm:t>
    </dgm:pt>
    <dgm:pt modelId="{43FB95FA-EE56-48DA-B2BB-7F844A5F039F}" type="pres">
      <dgm:prSet presAssocID="{820E245F-E84E-49D3-A3F1-D718BF4D25B8}" presName="arrow" presStyleLbl="node1" presStyleIdx="1" presStyleCnt="2"/>
      <dgm:spPr/>
      <dgm:t>
        <a:bodyPr/>
        <a:lstStyle/>
        <a:p>
          <a:endParaRPr lang="zh-CN" altLang="en-US"/>
        </a:p>
      </dgm:t>
    </dgm:pt>
    <dgm:pt modelId="{684A6BAF-D5C7-43C9-AEA1-9C60D9B18314}" type="pres">
      <dgm:prSet presAssocID="{820E245F-E84E-49D3-A3F1-D718BF4D25B8}" presName="descendantArrow" presStyleCnt="0"/>
      <dgm:spPr/>
    </dgm:pt>
    <dgm:pt modelId="{7C639E50-1236-43DA-B1B6-4238D8CDC0C8}" type="pres">
      <dgm:prSet presAssocID="{B4771D3E-8EFE-4973-B1D9-0CA9904C9C4D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F07F15-D45A-46F9-84A4-E85DEC7B09D5}" type="pres">
      <dgm:prSet presAssocID="{4D5E98F7-F133-4EBE-B629-0E882923CDB0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811D96-EA2F-462B-8707-800CBD36B3C2}" type="pres">
      <dgm:prSet presAssocID="{8ABF65A9-DF08-4789-AD46-488ADFFEF591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7B0A2F-3C47-4315-B946-5FF918D3D0DE}" srcId="{820E245F-E84E-49D3-A3F1-D718BF4D25B8}" destId="{B4771D3E-8EFE-4973-B1D9-0CA9904C9C4D}" srcOrd="0" destOrd="0" parTransId="{93AFC725-96D6-47AF-BBDF-140BD070CB13}" sibTransId="{35C061CA-634B-4359-A466-B986C0ED9637}"/>
    <dgm:cxn modelId="{0D41C7A0-0A65-4421-B4BD-10DD0BF3C45D}" srcId="{820E245F-E84E-49D3-A3F1-D718BF4D25B8}" destId="{8ABF65A9-DF08-4789-AD46-488ADFFEF591}" srcOrd="2" destOrd="0" parTransId="{48279974-ED5E-419D-8A13-DA4D150FBF53}" sibTransId="{B30A0D99-B1EF-4800-9423-EADA32095027}"/>
    <dgm:cxn modelId="{8F1970C9-5153-49D0-A392-6360949015ED}" type="presOf" srcId="{1EE416F7-DDE3-4014-882A-1E3AF2532389}" destId="{486DAEF1-B51A-4F7F-A39B-9838B1E38522}" srcOrd="0" destOrd="0" presId="urn:microsoft.com/office/officeart/2005/8/layout/process4"/>
    <dgm:cxn modelId="{78CB6B9D-58D3-44D9-AC69-0E5943B0D573}" type="presOf" srcId="{D44B9DAA-E23C-4069-89DA-6FD8EEE7CAAF}" destId="{DC16D85A-0BB2-4889-862F-3063F0CE2692}" srcOrd="0" destOrd="0" presId="urn:microsoft.com/office/officeart/2005/8/layout/process4"/>
    <dgm:cxn modelId="{F70627C0-9D81-4E15-B478-F40C773CD68A}" srcId="{E0CDF60E-88A5-419A-B767-7F0054F39674}" destId="{D44B9DAA-E23C-4069-89DA-6FD8EEE7CAAF}" srcOrd="1" destOrd="0" parTransId="{38D04808-20F9-49BB-959C-1E7A8CB8EB66}" sibTransId="{E475B7D5-7296-4E8F-8B28-F645ED0A48EA}"/>
    <dgm:cxn modelId="{C0AD8F43-3473-4CCF-B99F-F78710D6D00E}" type="presOf" srcId="{B4771D3E-8EFE-4973-B1D9-0CA9904C9C4D}" destId="{7C639E50-1236-43DA-B1B6-4238D8CDC0C8}" srcOrd="0" destOrd="0" presId="urn:microsoft.com/office/officeart/2005/8/layout/process4"/>
    <dgm:cxn modelId="{55908BE4-A0DF-4CCD-BFFE-A25FF6AF00F0}" srcId="{AA950893-4562-4F6E-9250-EB5941BC1E71}" destId="{E0CDF60E-88A5-419A-B767-7F0054F39674}" srcOrd="1" destOrd="0" parTransId="{A971A338-0F7C-4E87-B6EF-48307CC17409}" sibTransId="{119701D3-6980-43AE-8817-36D0A4ED47C0}"/>
    <dgm:cxn modelId="{FB8234BF-7BE6-4E23-B007-F5183083E4BB}" type="presOf" srcId="{820E245F-E84E-49D3-A3F1-D718BF4D25B8}" destId="{43FB95FA-EE56-48DA-B2BB-7F844A5F039F}" srcOrd="1" destOrd="0" presId="urn:microsoft.com/office/officeart/2005/8/layout/process4"/>
    <dgm:cxn modelId="{8A6382AB-12D4-4668-BF7F-64757008CBF5}" type="presOf" srcId="{E0CDF60E-88A5-419A-B767-7F0054F39674}" destId="{6AA68A92-11DC-4178-BDAF-3C46230C5283}" srcOrd="0" destOrd="0" presId="urn:microsoft.com/office/officeart/2005/8/layout/process4"/>
    <dgm:cxn modelId="{9E913CDE-1329-4111-BD90-D9FB772C99F5}" type="presOf" srcId="{4D5E98F7-F133-4EBE-B629-0E882923CDB0}" destId="{E0F07F15-D45A-46F9-84A4-E85DEC7B09D5}" srcOrd="0" destOrd="0" presId="urn:microsoft.com/office/officeart/2005/8/layout/process4"/>
    <dgm:cxn modelId="{13A620DB-6F7E-4732-A092-B854FB8C8E4B}" type="presOf" srcId="{E0CDF60E-88A5-419A-B767-7F0054F39674}" destId="{832B89A2-AFED-40F5-8A76-B3A306C354DA}" srcOrd="1" destOrd="0" presId="urn:microsoft.com/office/officeart/2005/8/layout/process4"/>
    <dgm:cxn modelId="{F1AD5361-696B-4D1A-9B51-2235D9F013EE}" srcId="{E0CDF60E-88A5-419A-B767-7F0054F39674}" destId="{1EE416F7-DDE3-4014-882A-1E3AF2532389}" srcOrd="0" destOrd="0" parTransId="{DD4D04C0-01E2-4EEC-8B5F-B90A5F603ABF}" sibTransId="{5EE203B4-B8A1-4663-9C97-308A2DA20B9E}"/>
    <dgm:cxn modelId="{E5FEF731-FB78-4BA3-B678-A09290D6CDF3}" type="presOf" srcId="{AA950893-4562-4F6E-9250-EB5941BC1E71}" destId="{A7EA08A3-0938-454C-82FF-657634F07580}" srcOrd="0" destOrd="0" presId="urn:microsoft.com/office/officeart/2005/8/layout/process4"/>
    <dgm:cxn modelId="{0BFBA861-B1EA-4845-BDD5-89D7F51687E0}" srcId="{AA950893-4562-4F6E-9250-EB5941BC1E71}" destId="{820E245F-E84E-49D3-A3F1-D718BF4D25B8}" srcOrd="0" destOrd="0" parTransId="{6443B6B1-4292-44BC-818C-9324B42ADEE4}" sibTransId="{7FBF8CED-8CA2-4CB6-BF03-F192BE431175}"/>
    <dgm:cxn modelId="{37F4F953-4B77-49D7-A4BB-5505E46BE815}" type="presOf" srcId="{8ABF65A9-DF08-4789-AD46-488ADFFEF591}" destId="{5B811D96-EA2F-462B-8707-800CBD36B3C2}" srcOrd="0" destOrd="0" presId="urn:microsoft.com/office/officeart/2005/8/layout/process4"/>
    <dgm:cxn modelId="{F35C42F2-83BB-44D2-B981-A76A117AE584}" srcId="{820E245F-E84E-49D3-A3F1-D718BF4D25B8}" destId="{4D5E98F7-F133-4EBE-B629-0E882923CDB0}" srcOrd="1" destOrd="0" parTransId="{3F925035-B4A6-4004-AA89-38904CCF9E4F}" sibTransId="{A61BB0EB-4512-4B8F-AE6F-E20578B4C792}"/>
    <dgm:cxn modelId="{4781EF38-7A9B-41D6-99F8-4914059ABFCA}" type="presOf" srcId="{820E245F-E84E-49D3-A3F1-D718BF4D25B8}" destId="{AF148323-F55C-4621-8C22-17C6276E99BE}" srcOrd="0" destOrd="0" presId="urn:microsoft.com/office/officeart/2005/8/layout/process4"/>
    <dgm:cxn modelId="{517897A0-B4F1-4604-8C8F-843CCEC3A9B5}" type="presParOf" srcId="{A7EA08A3-0938-454C-82FF-657634F07580}" destId="{6E32BB9E-1336-49A1-AAB4-F35CC6FBA57A}" srcOrd="0" destOrd="0" presId="urn:microsoft.com/office/officeart/2005/8/layout/process4"/>
    <dgm:cxn modelId="{0206C210-2AB9-4A1B-8DF9-B041D878CDA2}" type="presParOf" srcId="{6E32BB9E-1336-49A1-AAB4-F35CC6FBA57A}" destId="{6AA68A92-11DC-4178-BDAF-3C46230C5283}" srcOrd="0" destOrd="0" presId="urn:microsoft.com/office/officeart/2005/8/layout/process4"/>
    <dgm:cxn modelId="{04EC6395-EF6D-460C-ACB4-364510A52774}" type="presParOf" srcId="{6E32BB9E-1336-49A1-AAB4-F35CC6FBA57A}" destId="{832B89A2-AFED-40F5-8A76-B3A306C354DA}" srcOrd="1" destOrd="0" presId="urn:microsoft.com/office/officeart/2005/8/layout/process4"/>
    <dgm:cxn modelId="{B8972A02-24CA-4582-AF11-A5C764DE96D4}" type="presParOf" srcId="{6E32BB9E-1336-49A1-AAB4-F35CC6FBA57A}" destId="{9B4EF5F0-084E-4541-8F52-22AD308365EA}" srcOrd="2" destOrd="0" presId="urn:microsoft.com/office/officeart/2005/8/layout/process4"/>
    <dgm:cxn modelId="{EB1FBAD6-74F3-4EC4-A7F4-971ED9BAE91B}" type="presParOf" srcId="{9B4EF5F0-084E-4541-8F52-22AD308365EA}" destId="{486DAEF1-B51A-4F7F-A39B-9838B1E38522}" srcOrd="0" destOrd="0" presId="urn:microsoft.com/office/officeart/2005/8/layout/process4"/>
    <dgm:cxn modelId="{1640BA0A-1775-4034-8DA9-06640D2BB5B7}" type="presParOf" srcId="{9B4EF5F0-084E-4541-8F52-22AD308365EA}" destId="{DC16D85A-0BB2-4889-862F-3063F0CE2692}" srcOrd="1" destOrd="0" presId="urn:microsoft.com/office/officeart/2005/8/layout/process4"/>
    <dgm:cxn modelId="{DE91BFB1-9502-4E5D-82A0-84A4615C4D6B}" type="presParOf" srcId="{A7EA08A3-0938-454C-82FF-657634F07580}" destId="{CA432DC3-1D28-45C0-A82B-F907C3E694A3}" srcOrd="1" destOrd="0" presId="urn:microsoft.com/office/officeart/2005/8/layout/process4"/>
    <dgm:cxn modelId="{77634E4B-CA01-4AC3-B51F-EAA78CE764AD}" type="presParOf" srcId="{A7EA08A3-0938-454C-82FF-657634F07580}" destId="{5B15DAA1-343B-4300-A0B1-E330CD2652D5}" srcOrd="2" destOrd="0" presId="urn:microsoft.com/office/officeart/2005/8/layout/process4"/>
    <dgm:cxn modelId="{69894A3E-2A5E-4391-B5DE-E8B1DCD72031}" type="presParOf" srcId="{5B15DAA1-343B-4300-A0B1-E330CD2652D5}" destId="{AF148323-F55C-4621-8C22-17C6276E99BE}" srcOrd="0" destOrd="0" presId="urn:microsoft.com/office/officeart/2005/8/layout/process4"/>
    <dgm:cxn modelId="{3C18910A-4271-49E0-83EE-D28FC0E7CC5B}" type="presParOf" srcId="{5B15DAA1-343B-4300-A0B1-E330CD2652D5}" destId="{43FB95FA-EE56-48DA-B2BB-7F844A5F039F}" srcOrd="1" destOrd="0" presId="urn:microsoft.com/office/officeart/2005/8/layout/process4"/>
    <dgm:cxn modelId="{191B4985-CD21-4E94-A1E0-A82F97B1D957}" type="presParOf" srcId="{5B15DAA1-343B-4300-A0B1-E330CD2652D5}" destId="{684A6BAF-D5C7-43C9-AEA1-9C60D9B18314}" srcOrd="2" destOrd="0" presId="urn:microsoft.com/office/officeart/2005/8/layout/process4"/>
    <dgm:cxn modelId="{E2283814-622C-4E08-92B5-4E45073518CA}" type="presParOf" srcId="{684A6BAF-D5C7-43C9-AEA1-9C60D9B18314}" destId="{7C639E50-1236-43DA-B1B6-4238D8CDC0C8}" srcOrd="0" destOrd="0" presId="urn:microsoft.com/office/officeart/2005/8/layout/process4"/>
    <dgm:cxn modelId="{17121EF9-67A8-4513-93F3-4B102A61EFDB}" type="presParOf" srcId="{684A6BAF-D5C7-43C9-AEA1-9C60D9B18314}" destId="{E0F07F15-D45A-46F9-84A4-E85DEC7B09D5}" srcOrd="1" destOrd="0" presId="urn:microsoft.com/office/officeart/2005/8/layout/process4"/>
    <dgm:cxn modelId="{6FA06BA2-BE21-4907-960E-A600981E3A73}" type="presParOf" srcId="{684A6BAF-D5C7-43C9-AEA1-9C60D9B18314}" destId="{5B811D96-EA2F-462B-8707-800CBD36B3C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B89A2-AFED-40F5-8A76-B3A306C354DA}">
      <dsp:nvSpPr>
        <dsp:cNvPr id="0" name=""/>
        <dsp:cNvSpPr/>
      </dsp:nvSpPr>
      <dsp:spPr>
        <a:xfrm>
          <a:off x="0" y="2182553"/>
          <a:ext cx="6768752" cy="14319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短语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182553"/>
        <a:ext cx="6768752" cy="773275"/>
      </dsp:txXfrm>
    </dsp:sp>
    <dsp:sp modelId="{486DAEF1-B51A-4F7F-A39B-9838B1E38522}">
      <dsp:nvSpPr>
        <dsp:cNvPr id="0" name=""/>
        <dsp:cNvSpPr/>
      </dsp:nvSpPr>
      <dsp:spPr>
        <a:xfrm>
          <a:off x="0" y="2927189"/>
          <a:ext cx="3384376" cy="65871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ride a horse</a:t>
          </a:r>
          <a:r>
            <a:rPr lang="zh-CN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骑马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zh-CN" sz="1500" kern="1200" dirty="0" smtClean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0" y="2927189"/>
        <a:ext cx="3384376" cy="658716"/>
      </dsp:txXfrm>
    </dsp:sp>
    <dsp:sp modelId="{DC16D85A-0BB2-4889-862F-3063F0CE2692}">
      <dsp:nvSpPr>
        <dsp:cNvPr id="0" name=""/>
        <dsp:cNvSpPr/>
      </dsp:nvSpPr>
      <dsp:spPr>
        <a:xfrm>
          <a:off x="3384376" y="2927189"/>
          <a:ext cx="3384376" cy="658716"/>
        </a:xfrm>
        <a:prstGeom prst="rect">
          <a:avLst/>
        </a:prstGeom>
        <a:solidFill>
          <a:schemeClr val="accent3">
            <a:tint val="40000"/>
            <a:alpha val="90000"/>
            <a:hueOff val="2679213"/>
            <a:satOff val="-3448"/>
            <a:lumOff val="-269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2679213"/>
              <a:satOff val="-3448"/>
              <a:lumOff val="-2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feed chickens </a:t>
          </a: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喂鸡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84376" y="2927189"/>
        <a:ext cx="3384376" cy="658716"/>
      </dsp:txXfrm>
    </dsp:sp>
    <dsp:sp modelId="{43FB95FA-EE56-48DA-B2BB-7F844A5F039F}">
      <dsp:nvSpPr>
        <dsp:cNvPr id="0" name=""/>
        <dsp:cNvSpPr/>
      </dsp:nvSpPr>
      <dsp:spPr>
        <a:xfrm rot="10800000">
          <a:off x="0" y="1630"/>
          <a:ext cx="6768752" cy="2202403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 rot="-10800000">
        <a:off x="0" y="1630"/>
        <a:ext cx="6768752" cy="773043"/>
      </dsp:txXfrm>
    </dsp:sp>
    <dsp:sp modelId="{7C639E50-1236-43DA-B1B6-4238D8CDC0C8}">
      <dsp:nvSpPr>
        <dsp:cNvPr id="0" name=""/>
        <dsp:cNvSpPr/>
      </dsp:nvSpPr>
      <dsp:spPr>
        <a:xfrm>
          <a:off x="3305" y="774674"/>
          <a:ext cx="2254047" cy="658518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名词：</a:t>
          </a:r>
          <a:r>
            <a:rPr lang="en-US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cow </a:t>
          </a:r>
          <a:r>
            <a:rPr lang="zh-CN" sz="1500" b="1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奶牛</a:t>
          </a:r>
          <a:r>
            <a:rPr lang="en-US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horse</a:t>
          </a:r>
          <a:r>
            <a:rPr 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马 </a:t>
          </a:r>
          <a:r>
            <a:rPr lang="en-US" altLang="zh-CN" sz="1500" b="0" i="0" u="none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05" y="774674"/>
        <a:ext cx="2254047" cy="658518"/>
      </dsp:txXfrm>
    </dsp:sp>
    <dsp:sp modelId="{E0F07F15-D45A-46F9-84A4-E85DEC7B09D5}">
      <dsp:nvSpPr>
        <dsp:cNvPr id="0" name=""/>
        <dsp:cNvSpPr/>
      </dsp:nvSpPr>
      <dsp:spPr>
        <a:xfrm>
          <a:off x="2257352" y="774674"/>
          <a:ext cx="2254047" cy="658518"/>
        </a:xfrm>
        <a:prstGeom prst="rect">
          <a:avLst/>
        </a:prstGeom>
        <a:solidFill>
          <a:schemeClr val="accent3">
            <a:tint val="40000"/>
            <a:alpha val="90000"/>
            <a:hueOff val="8037640"/>
            <a:satOff val="-10345"/>
            <a:lumOff val="-80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037640"/>
              <a:satOff val="-10345"/>
              <a:lumOff val="-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动词：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milk </a:t>
          </a: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挤奶   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feed</a:t>
          </a: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喂养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…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257352" y="774674"/>
        <a:ext cx="2254047" cy="658518"/>
      </dsp:txXfrm>
    </dsp:sp>
    <dsp:sp modelId="{5B811D96-EA2F-462B-8707-800CBD36B3C2}">
      <dsp:nvSpPr>
        <dsp:cNvPr id="0" name=""/>
        <dsp:cNvSpPr/>
      </dsp:nvSpPr>
      <dsp:spPr>
        <a:xfrm>
          <a:off x="4511399" y="774674"/>
          <a:ext cx="2254047" cy="658518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副词等：</a:t>
          </a:r>
          <a:r>
            <a:rPr lang="en-US" altLang="zh-CN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anything </a:t>
          </a:r>
          <a:r>
            <a:rPr lang="zh-CN" altLang="en-US" sz="15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任何事物</a:t>
          </a:r>
          <a:endParaRPr lang="zh-CN" altLang="en-US" sz="15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511399" y="774674"/>
        <a:ext cx="2254047" cy="658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987576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B6BBA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was your school </a:t>
            </a:r>
            <a:r>
              <a:rPr lang="en-US" altLang="zh-C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trip?</a:t>
            </a:r>
            <a:endParaRPr lang="en-US" altLang="zh-C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 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89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63588" y="771550"/>
          <a:ext cx="7416824" cy="5222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动词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副词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形容词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短语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milk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挤奶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cow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奶牛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quite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相当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milk a cow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给奶牛挤奶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feed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喂养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horse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马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anything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任何事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ride a horse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骑马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grow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种植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farmer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农民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excellent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极好的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feed chickens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喂鸡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pick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采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摘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farm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农场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;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luckily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幸运地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quite a lot (of…)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许多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worry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担心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countryside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乡村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in the countryside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在乡下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yesterday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昨天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flower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sun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太阳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56152" y="1295350"/>
            <a:ext cx="3135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999543" y="4127183"/>
            <a:ext cx="3379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countryside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在乡下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农村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2723" y="699545"/>
            <a:ext cx="369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went to the countryside yesterday.</a:t>
            </a:r>
          </a:p>
        </p:txBody>
      </p:sp>
      <p:sp>
        <p:nvSpPr>
          <p:cNvPr id="4" name="矩形 3"/>
          <p:cNvSpPr/>
          <p:nvPr/>
        </p:nvSpPr>
        <p:spPr>
          <a:xfrm>
            <a:off x="932723" y="2544747"/>
            <a:ext cx="356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 farm in the countryside.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372883" y="886824"/>
            <a:ext cx="1224136" cy="369138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3597019" y="925370"/>
            <a:ext cx="936104" cy="33612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108250" y="2577812"/>
            <a:ext cx="581051" cy="303201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12629" y="1450339"/>
            <a:ext cx="28745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kʌntrisaɪd</a:t>
            </a:r>
            <a:r>
              <a:rPr lang="en-US" altLang="zh-CN" dirty="0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乡村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农村 </a:t>
            </a:r>
          </a:p>
        </p:txBody>
      </p:sp>
      <p:sp>
        <p:nvSpPr>
          <p:cNvPr id="17" name="矩形 16"/>
          <p:cNvSpPr/>
          <p:nvPr/>
        </p:nvSpPr>
        <p:spPr>
          <a:xfrm>
            <a:off x="1012625" y="2006018"/>
            <a:ext cx="2423484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jestə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(r)di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adv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昨天 </a:t>
            </a:r>
          </a:p>
        </p:txBody>
      </p:sp>
      <p:sp>
        <p:nvSpPr>
          <p:cNvPr id="24" name="矩形 23"/>
          <p:cNvSpPr/>
          <p:nvPr/>
        </p:nvSpPr>
        <p:spPr>
          <a:xfrm>
            <a:off x="1041410" y="3120649"/>
            <a:ext cx="309033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fɑ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:(r)m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农场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 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务农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种田 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2663251" y="2615016"/>
            <a:ext cx="1714546" cy="30320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986479" y="3652755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 likes farming on the farm.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0" grpId="0" animBg="1"/>
      <p:bldP spid="21" grpId="0" animBg="1"/>
      <p:bldP spid="22" grpId="0" animBg="1"/>
      <p:bldP spid="15" grpId="0" animBg="1"/>
      <p:bldP spid="17" grpId="0" animBg="1"/>
      <p:bldP spid="24" grpId="0" animBg="1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868148" y="2141736"/>
            <a:ext cx="248584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3568" y="55552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were quite a lot of chickens on the farm. Jim fed the chickens.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1249" y="1956781"/>
            <a:ext cx="3379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we do on the farm?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99992" y="1081233"/>
            <a:ext cx="3446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feed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fi:d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fed /fed/ )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喂养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饲养</a:t>
            </a:r>
          </a:p>
        </p:txBody>
      </p:sp>
      <p:sp>
        <p:nvSpPr>
          <p:cNvPr id="6" name="矩形 5"/>
          <p:cNvSpPr/>
          <p:nvPr/>
        </p:nvSpPr>
        <p:spPr>
          <a:xfrm>
            <a:off x="4508562" y="1451999"/>
            <a:ext cx="2016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feed chickens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喂鸡 </a:t>
            </a:r>
          </a:p>
        </p:txBody>
      </p:sp>
      <p:sp>
        <p:nvSpPr>
          <p:cNvPr id="8" name="椭圆 7"/>
          <p:cNvSpPr/>
          <p:nvPr/>
        </p:nvSpPr>
        <p:spPr>
          <a:xfrm>
            <a:off x="1816747" y="621659"/>
            <a:ext cx="581051" cy="3032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436097" y="621659"/>
            <a:ext cx="432048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55582" y="2392715"/>
            <a:ext cx="581051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688748" y="2408918"/>
            <a:ext cx="581051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1816747" y="631695"/>
            <a:ext cx="1228521" cy="3032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5475756" y="588591"/>
            <a:ext cx="1544516" cy="3032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55578" y="1081233"/>
            <a:ext cx="2432076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kwaɪt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/adv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相当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</a:t>
            </a:r>
          </a:p>
        </p:txBody>
      </p:sp>
      <p:sp>
        <p:nvSpPr>
          <p:cNvPr id="14" name="矩形 13"/>
          <p:cNvSpPr/>
          <p:nvPr/>
        </p:nvSpPr>
        <p:spPr>
          <a:xfrm>
            <a:off x="840814" y="1482338"/>
            <a:ext cx="220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quite a lot (of…)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许多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7233876" y="2504227"/>
            <a:ext cx="989192" cy="7711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7070940" y="3453772"/>
            <a:ext cx="989192" cy="5601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45264" y="2387733"/>
            <a:ext cx="2422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milk a cow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给奶牛挤奶 </a:t>
            </a:r>
          </a:p>
        </p:txBody>
      </p:sp>
      <p:sp>
        <p:nvSpPr>
          <p:cNvPr id="18" name="矩形 17"/>
          <p:cNvSpPr/>
          <p:nvPr/>
        </p:nvSpPr>
        <p:spPr>
          <a:xfrm>
            <a:off x="2431007" y="3269106"/>
            <a:ext cx="1942583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pick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pɪk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采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摘 </a:t>
            </a:r>
          </a:p>
        </p:txBody>
      </p:sp>
      <p:sp>
        <p:nvSpPr>
          <p:cNvPr id="21" name="矩形 20"/>
          <p:cNvSpPr/>
          <p:nvPr/>
        </p:nvSpPr>
        <p:spPr>
          <a:xfrm>
            <a:off x="840815" y="2356923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milked a cow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0810" y="2757065"/>
            <a:ext cx="2060179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milk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mɪlk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挤奶 </a:t>
            </a:r>
          </a:p>
        </p:txBody>
      </p:sp>
      <p:sp>
        <p:nvSpPr>
          <p:cNvPr id="22" name="矩形 21"/>
          <p:cNvSpPr/>
          <p:nvPr/>
        </p:nvSpPr>
        <p:spPr>
          <a:xfrm>
            <a:off x="3128134" y="2759648"/>
            <a:ext cx="1478290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kaʊ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奶牛 </a:t>
            </a:r>
          </a:p>
        </p:txBody>
      </p:sp>
      <p:sp>
        <p:nvSpPr>
          <p:cNvPr id="24" name="矩形 23"/>
          <p:cNvSpPr/>
          <p:nvPr/>
        </p:nvSpPr>
        <p:spPr>
          <a:xfrm>
            <a:off x="840814" y="3283768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picked apples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27968" y="3335237"/>
            <a:ext cx="736762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502876" y="3799991"/>
            <a:ext cx="581051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627788" y="3732881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ride a horse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骑马 </a:t>
            </a:r>
          </a:p>
        </p:txBody>
      </p:sp>
      <p:sp>
        <p:nvSpPr>
          <p:cNvPr id="28" name="矩形 27"/>
          <p:cNvSpPr/>
          <p:nvPr/>
        </p:nvSpPr>
        <p:spPr>
          <a:xfrm>
            <a:off x="870806" y="4147405"/>
            <a:ext cx="1471878" cy="369332"/>
          </a:xfrm>
          <a:prstGeom prst="rect">
            <a:avLst/>
          </a:prstGeom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hɔ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:(r)s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马</a:t>
            </a:r>
          </a:p>
        </p:txBody>
      </p:sp>
      <p:sp>
        <p:nvSpPr>
          <p:cNvPr id="30" name="矩形 29"/>
          <p:cNvSpPr/>
          <p:nvPr/>
        </p:nvSpPr>
        <p:spPr>
          <a:xfrm>
            <a:off x="840814" y="3739017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ode a horse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121875" y="2051584"/>
            <a:ext cx="1938257" cy="54906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 animBg="1"/>
      <p:bldP spid="6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 animBg="1"/>
      <p:bldP spid="14" grpId="0"/>
      <p:bldP spid="16" grpId="0" animBg="1"/>
      <p:bldP spid="16" grpId="1" animBg="1"/>
      <p:bldP spid="17" grpId="0" animBg="1"/>
      <p:bldP spid="17" grpId="1" animBg="1"/>
      <p:bldP spid="15" grpId="0"/>
      <p:bldP spid="18" grpId="0" animBg="1"/>
      <p:bldP spid="21" grpId="0"/>
      <p:bldP spid="20" grpId="0" animBg="1"/>
      <p:bldP spid="22" grpId="0" animBg="1"/>
      <p:bldP spid="24" grpId="0"/>
      <p:bldP spid="25" grpId="0" animBg="1"/>
      <p:bldP spid="26" grpId="0" animBg="1"/>
      <p:bldP spid="23" grpId="0"/>
      <p:bldP spid="28" grpId="0" animBg="1"/>
      <p:bldP spid="30" grpId="0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868148" y="2141736"/>
            <a:ext cx="2485847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817865" y="3858602"/>
            <a:ext cx="2808782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fɑ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:(r)</a:t>
            </a:r>
            <a:r>
              <a:rPr lang="en-US" altLang="zh-CN" dirty="0" err="1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mə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(r)/ n.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农民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农场主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55552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were quite a lot of chickens on the farm. Jim fed the chickens.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1249" y="1956781"/>
            <a:ext cx="33795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we do on the farm?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99992" y="1081233"/>
            <a:ext cx="3446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feed 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fi:d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v. </a:t>
            </a:r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fed /fed/ )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喂养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饲养</a:t>
            </a:r>
          </a:p>
        </p:txBody>
      </p:sp>
      <p:sp>
        <p:nvSpPr>
          <p:cNvPr id="6" name="矩形 5"/>
          <p:cNvSpPr/>
          <p:nvPr/>
        </p:nvSpPr>
        <p:spPr>
          <a:xfrm>
            <a:off x="4508562" y="1451999"/>
            <a:ext cx="2016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feed chickens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喂鸡 </a:t>
            </a:r>
          </a:p>
        </p:txBody>
      </p:sp>
      <p:sp>
        <p:nvSpPr>
          <p:cNvPr id="8" name="椭圆 7"/>
          <p:cNvSpPr/>
          <p:nvPr/>
        </p:nvSpPr>
        <p:spPr>
          <a:xfrm>
            <a:off x="1816747" y="621659"/>
            <a:ext cx="581051" cy="3032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436097" y="621659"/>
            <a:ext cx="432048" cy="303201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55582" y="2392715"/>
            <a:ext cx="581051" cy="303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1436630" y="2408918"/>
            <a:ext cx="833166" cy="303201"/>
          </a:xfrm>
          <a:prstGeom prst="ellipse">
            <a:avLst/>
          </a:prstGeom>
          <a:noFill/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1816747" y="631695"/>
            <a:ext cx="1228521" cy="3032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5475756" y="588591"/>
            <a:ext cx="1544516" cy="30320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855578" y="1081233"/>
            <a:ext cx="2432076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kwaɪt</a:t>
            </a:r>
            <a:r>
              <a:rPr lang="en-US" altLang="zh-CN" dirty="0">
                <a:solidFill>
                  <a:schemeClr val="dk1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/adv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相当</a:t>
            </a:r>
            <a:r>
              <a:rPr lang="en-US" altLang="zh-CN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</a:t>
            </a:r>
          </a:p>
        </p:txBody>
      </p:sp>
      <p:sp>
        <p:nvSpPr>
          <p:cNvPr id="14" name="矩形 13"/>
          <p:cNvSpPr/>
          <p:nvPr/>
        </p:nvSpPr>
        <p:spPr>
          <a:xfrm>
            <a:off x="840814" y="1482338"/>
            <a:ext cx="2204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quite a lot (of…)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许多</a:t>
            </a:r>
          </a:p>
        </p:txBody>
      </p:sp>
      <p:sp>
        <p:nvSpPr>
          <p:cNvPr id="21" name="矩形 20"/>
          <p:cNvSpPr/>
          <p:nvPr/>
        </p:nvSpPr>
        <p:spPr>
          <a:xfrm>
            <a:off x="840814" y="2356923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rew flowers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0810" y="2757065"/>
            <a:ext cx="4111447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grow/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grəʊ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/v.(grew /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gru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:/)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种植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生长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发育 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40818" y="3858602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elped the farmer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901415" y="3891668"/>
            <a:ext cx="736762" cy="30320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863603" y="3291830"/>
            <a:ext cx="1577676" cy="369332"/>
          </a:xfrm>
          <a:prstGeom prst="rect">
            <a:avLst/>
          </a:prstGeom>
          <a:ln>
            <a:solidFill>
              <a:srgbClr val="F892B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/'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flaʊə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(r)/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花 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21" grpId="0"/>
      <p:bldP spid="20" grpId="0" animBg="1"/>
      <p:bldP spid="24" grpId="0"/>
      <p:bldP spid="25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57009" y="1779662"/>
            <a:ext cx="42310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excellent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eksələnt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adj.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极好的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优秀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worry/</a:t>
            </a:r>
            <a:r>
              <a:rPr lang="en-US" altLang="zh-CN" dirty="0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 smtClean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wʌri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v.&amp;n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担心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担忧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luckily /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lʌkɪli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adv.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幸运地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好运地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sun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sʌn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n.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太阳</a:t>
            </a:r>
          </a:p>
        </p:txBody>
      </p:sp>
      <p:sp>
        <p:nvSpPr>
          <p:cNvPr id="4" name="矩形 3"/>
          <p:cNvSpPr/>
          <p:nvPr/>
        </p:nvSpPr>
        <p:spPr>
          <a:xfrm>
            <a:off x="557008" y="555528"/>
            <a:ext cx="7039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anything /</a:t>
            </a:r>
            <a:r>
              <a:rPr lang="en-US" altLang="zh-CN" dirty="0">
                <a:solidFill>
                  <a:prstClr val="black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'</a:t>
            </a:r>
            <a:r>
              <a:rPr lang="en-US" altLang="zh-CN" dirty="0" err="1">
                <a:solidFill>
                  <a:prstClr val="black"/>
                </a:solidFill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enɪ</a:t>
            </a:r>
            <a:r>
              <a:rPr lang="el-GR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θ</a:t>
            </a:r>
            <a:r>
              <a:rPr lang="en-US" altLang="zh-CN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ɪŋ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/ pron.(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常用于否定句或疑问句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任何东西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任何事物  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8466" y="1347614"/>
            <a:ext cx="6438622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there anything interesting?     No, there isn’t anything interesting.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44012" y="1923678"/>
            <a:ext cx="269176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She is an excellent student.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44012" y="2554284"/>
            <a:ext cx="2839303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Don’t worry, he is very well.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44008" y="3113686"/>
            <a:ext cx="28498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dk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Luckily, he passed the exam.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1833" y="3635381"/>
            <a:ext cx="3273140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Look at the sun, it’s a sunny day. </a:t>
            </a:r>
            <a:endParaRPr lang="zh-CN" altLang="en-US" dirty="0">
              <a:solidFill>
                <a:schemeClr val="dk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074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603032"/>
            <a:ext cx="1846256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1066550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根据句意和单词提示填空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The boy m______ the cow yesterday.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are a lot of ________(farm)working in the field.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 is a smart boy. The homework doesn’t w _________ him at all.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________,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was not very hot and we didn’t feel very tired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We had a trip in the c___________.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4674" y="15706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ilked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19898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farmers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6" y="239326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orry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9977" y="279473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uckily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6757" y="321749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ountryside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小学英语\kejian\101\新\图\ba2a23dd175258d652003f2a96cb8442_70E58PICjWc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6289" y="2686827"/>
            <a:ext cx="1860095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843560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She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________a horse with her friends last Saturday afternoon.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ride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B. rode               C. rides                 D. riding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Was there ___________ in yesterday’s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newspaper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something new                        B. new something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nything new                           D. new anything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7036" y="133832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21362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D:\小学英语\kejian\101\新\图\YO0D9{ECNQ`B86FBVD3FBW6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80" y="2480553"/>
            <a:ext cx="17621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899592" y="699542"/>
          <a:ext cx="6768752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B95FA-EE56-48DA-B2BB-7F844A5F0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3FB95FA-EE56-48DA-B2BB-7F844A5F0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639E50-1236-43DA-B1B6-4238D8CDC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C639E50-1236-43DA-B1B6-4238D8CDC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07F15-D45A-46F9-84A4-E85DEC7B0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E0F07F15-D45A-46F9-84A4-E85DEC7B09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811D96-EA2F-462B-8707-800CBD36B3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5B811D96-EA2F-462B-8707-800CBD36B3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2B89A2-AFED-40F5-8A76-B3A306C35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832B89A2-AFED-40F5-8A76-B3A306C35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6DAEF1-B51A-4F7F-A39B-9838B1E3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486DAEF1-B51A-4F7F-A39B-9838B1E3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16D85A-0BB2-4889-862F-3063F0CE2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DC16D85A-0BB2-4889-862F-3063F0CE2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全屏显示(16:9)</PresentationFormat>
  <Paragraphs>98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2023-01-16T14:04:34Z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B7175958194440C3A288C59C295998C4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