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53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470E6-459D-4B96-8BC8-7183F883CA5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B98B9-10AC-43D6-9865-D135DB4182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74-D440-40FA-ACA8-AC1B1ED07CC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5D58D60-F035-41FA-91A4-4F69DB36B90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90F0B5A9-3775-404A-90FD-18FECBCA161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4" y="1365885"/>
            <a:ext cx="2428875" cy="99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2536032"/>
            <a:ext cx="2298700" cy="61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259632" y="1995686"/>
            <a:ext cx="6333104" cy="580184"/>
          </a:xfrm>
        </p:spPr>
        <p:txBody>
          <a:bodyPr/>
          <a:lstStyle/>
          <a:p>
            <a:r>
              <a:rPr lang="en-US" altLang="zh-CN" sz="5400" b="1" dirty="0"/>
              <a:t>She's a Doctor</a:t>
            </a:r>
            <a:endParaRPr lang="zh-CN" altLang="en-US" sz="5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3568" y="699542"/>
            <a:ext cx="7545579" cy="994410"/>
          </a:xfrm>
        </p:spPr>
        <p:txBody>
          <a:bodyPr/>
          <a:lstStyle/>
          <a:p>
            <a:r>
              <a:rPr lang="en-US" sz="3600" dirty="0" smtClean="0"/>
              <a:t>Unit 3 Family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0" y="372387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5795964" y="329803"/>
            <a:ext cx="1587" cy="20419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555875" y="114300"/>
            <a:ext cx="6337300" cy="4427935"/>
          </a:xfrm>
          <a:custGeom>
            <a:avLst/>
            <a:gdLst>
              <a:gd name="G0" fmla="+- 940 0 0"/>
              <a:gd name="G1" fmla="+- 21600 0 940"/>
              <a:gd name="G2" fmla="+- 21600 0 94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40" y="10800"/>
                </a:moveTo>
                <a:cubicBezTo>
                  <a:pt x="940" y="16246"/>
                  <a:pt x="5354" y="20660"/>
                  <a:pt x="10800" y="20660"/>
                </a:cubicBezTo>
                <a:cubicBezTo>
                  <a:pt x="16246" y="20660"/>
                  <a:pt x="20660" y="16246"/>
                  <a:pt x="20660" y="10800"/>
                </a:cubicBezTo>
                <a:cubicBezTo>
                  <a:pt x="20660" y="5354"/>
                  <a:pt x="16246" y="940"/>
                  <a:pt x="10800" y="940"/>
                </a:cubicBezTo>
                <a:cubicBezTo>
                  <a:pt x="5354" y="940"/>
                  <a:pt x="940" y="5354"/>
                  <a:pt x="940" y="10800"/>
                </a:cubicBezTo>
                <a:close/>
              </a:path>
            </a:pathLst>
          </a:custGeom>
          <a:solidFill>
            <a:srgbClr val="CC00FF"/>
          </a:solidFill>
          <a:ln w="9525">
            <a:solidFill>
              <a:srgbClr val="FFFF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987675" y="1733551"/>
            <a:ext cx="2774950" cy="6405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4140200" y="2365772"/>
            <a:ext cx="1651000" cy="169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795963" y="2371726"/>
            <a:ext cx="1574800" cy="1631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5795964" y="1788319"/>
            <a:ext cx="2701925" cy="582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 rot="5400000">
            <a:off x="-413940" y="1481535"/>
            <a:ext cx="3564731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48463"/>
              </a:avLst>
            </a:prstTxWarp>
          </a:bodyPr>
          <a:lstStyle/>
          <a:p>
            <a:pPr algn="ctr" fontAlgn="auto"/>
            <a:r>
              <a:rPr lang="zh-CN" altLang="en-US" sz="3600" i="1" kern="10">
                <a:ln w="9525">
                  <a:solidFill>
                    <a:srgbClr val="800000"/>
                  </a:solidFill>
                  <a:rou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幸运大转盘</a:t>
            </a:r>
          </a:p>
        </p:txBody>
      </p:sp>
      <p:pic>
        <p:nvPicPr>
          <p:cNvPr id="8208" name="Picture 16" descr="{R(V179VP6XCUS$P5IHPN}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731044"/>
            <a:ext cx="1581150" cy="1243013"/>
          </a:xfrm>
          <a:prstGeom prst="rect">
            <a:avLst/>
          </a:prstGeom>
          <a:noFill/>
        </p:spPr>
      </p:pic>
      <p:pic>
        <p:nvPicPr>
          <p:cNvPr id="8209" name="Picture 17" descr="YB[R$_]OGN2[(2EF4C%5N1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616744"/>
            <a:ext cx="1524000" cy="1143000"/>
          </a:xfrm>
          <a:prstGeom prst="rect">
            <a:avLst/>
          </a:prstGeom>
          <a:noFill/>
        </p:spPr>
      </p:pic>
      <p:pic>
        <p:nvPicPr>
          <p:cNvPr id="8210" name="Picture 18" descr="KOXKOBONYIX0(FKALWS``@J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102644"/>
            <a:ext cx="1447800" cy="1314450"/>
          </a:xfrm>
          <a:prstGeom prst="rect">
            <a:avLst/>
          </a:prstGeom>
          <a:noFill/>
        </p:spPr>
      </p:pic>
      <p:pic>
        <p:nvPicPr>
          <p:cNvPr id="8211" name="Picture 19" descr="~9{$X$SI`(FH7VD87~J9$5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2159794"/>
            <a:ext cx="1447800" cy="1257300"/>
          </a:xfrm>
          <a:prstGeom prst="rect">
            <a:avLst/>
          </a:prstGeom>
          <a:noFill/>
        </p:spPr>
      </p:pic>
      <p:pic>
        <p:nvPicPr>
          <p:cNvPr id="8212" name="Picture 20" descr="RQ_R_4HA1}7F_@WW0FJW@Q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3302794"/>
            <a:ext cx="1828800" cy="914400"/>
          </a:xfrm>
          <a:prstGeom prst="rect">
            <a:avLst/>
          </a:prstGeom>
          <a:noFill/>
        </p:spPr>
      </p:pic>
      <p:pic>
        <p:nvPicPr>
          <p:cNvPr id="8207" name="Picture 15" descr="图片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1076387">
            <a:off x="5518150" y="1354931"/>
            <a:ext cx="477838" cy="205263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3920000">
                                      <p:cBhvr>
                                        <p:cTn id="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795964" y="272653"/>
            <a:ext cx="1587" cy="20419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555875" y="57150"/>
            <a:ext cx="6337300" cy="4427935"/>
          </a:xfrm>
          <a:custGeom>
            <a:avLst/>
            <a:gdLst>
              <a:gd name="G0" fmla="+- 940 0 0"/>
              <a:gd name="G1" fmla="+- 21600 0 940"/>
              <a:gd name="G2" fmla="+- 21600 0 94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40" y="10800"/>
                </a:moveTo>
                <a:cubicBezTo>
                  <a:pt x="940" y="16246"/>
                  <a:pt x="5354" y="20660"/>
                  <a:pt x="10800" y="20660"/>
                </a:cubicBezTo>
                <a:cubicBezTo>
                  <a:pt x="16246" y="20660"/>
                  <a:pt x="20660" y="16246"/>
                  <a:pt x="20660" y="10800"/>
                </a:cubicBezTo>
                <a:cubicBezTo>
                  <a:pt x="20660" y="5354"/>
                  <a:pt x="16246" y="940"/>
                  <a:pt x="10800" y="940"/>
                </a:cubicBezTo>
                <a:cubicBezTo>
                  <a:pt x="5354" y="940"/>
                  <a:pt x="940" y="5354"/>
                  <a:pt x="940" y="10800"/>
                </a:cubicBezTo>
                <a:close/>
              </a:path>
            </a:pathLst>
          </a:custGeom>
          <a:solidFill>
            <a:srgbClr val="CC00FF"/>
          </a:solidFill>
          <a:ln w="9525">
            <a:solidFill>
              <a:srgbClr val="FFFF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987675" y="1676401"/>
            <a:ext cx="2774950" cy="6405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4140200" y="2308622"/>
            <a:ext cx="1651000" cy="169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795963" y="2314576"/>
            <a:ext cx="1574800" cy="1631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5795964" y="1731169"/>
            <a:ext cx="2701925" cy="582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 rot="5400000">
            <a:off x="-413940" y="1424385"/>
            <a:ext cx="3564731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48463"/>
              </a:avLst>
            </a:prstTxWarp>
          </a:bodyPr>
          <a:lstStyle/>
          <a:p>
            <a:pPr algn="ctr" fontAlgn="auto"/>
            <a:r>
              <a:rPr lang="zh-CN" altLang="en-US" sz="3600" i="1" kern="10">
                <a:ln w="9525">
                  <a:solidFill>
                    <a:srgbClr val="800000"/>
                  </a:solidFill>
                  <a:rou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幸运大转盘</a:t>
            </a:r>
          </a:p>
        </p:txBody>
      </p:sp>
      <p:pic>
        <p:nvPicPr>
          <p:cNvPr id="9232" name="Picture 16" descr="{R(V179VP6XCUS$P5IHPN}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673893"/>
            <a:ext cx="1581150" cy="1243013"/>
          </a:xfrm>
          <a:prstGeom prst="rect">
            <a:avLst/>
          </a:prstGeom>
          <a:noFill/>
        </p:spPr>
      </p:pic>
      <p:pic>
        <p:nvPicPr>
          <p:cNvPr id="9233" name="Picture 17" descr="YB[R$_]OGN2[(2EF4C%5N1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59594"/>
            <a:ext cx="1524000" cy="1143000"/>
          </a:xfrm>
          <a:prstGeom prst="rect">
            <a:avLst/>
          </a:prstGeom>
          <a:noFill/>
        </p:spPr>
      </p:pic>
      <p:pic>
        <p:nvPicPr>
          <p:cNvPr id="9234" name="Picture 18" descr="KOXKOBONYIX0(FKALWS``@J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045494"/>
            <a:ext cx="1447800" cy="1314450"/>
          </a:xfrm>
          <a:prstGeom prst="rect">
            <a:avLst/>
          </a:prstGeom>
          <a:noFill/>
        </p:spPr>
      </p:pic>
      <p:pic>
        <p:nvPicPr>
          <p:cNvPr id="9235" name="Picture 19" descr="~9{$X$SI`(FH7VD87~J9$5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2102644"/>
            <a:ext cx="1447800" cy="1257300"/>
          </a:xfrm>
          <a:prstGeom prst="rect">
            <a:avLst/>
          </a:prstGeom>
          <a:noFill/>
        </p:spPr>
      </p:pic>
      <p:pic>
        <p:nvPicPr>
          <p:cNvPr id="9236" name="Picture 20" descr="RQ_R_4HA1}7F_@WW0FJW@Q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3245644"/>
            <a:ext cx="1828800" cy="914400"/>
          </a:xfrm>
          <a:prstGeom prst="rect">
            <a:avLst/>
          </a:prstGeom>
          <a:noFill/>
        </p:spPr>
      </p:pic>
      <p:pic>
        <p:nvPicPr>
          <p:cNvPr id="9231" name="Picture 15" descr="图片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1477797">
            <a:off x="5619751" y="1347788"/>
            <a:ext cx="468313" cy="19621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3500000">
                                      <p:cBhvr>
                                        <p:cTn id="6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5645151" y="386953"/>
            <a:ext cx="1587" cy="20419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405062" y="171450"/>
            <a:ext cx="6337300" cy="4427935"/>
          </a:xfrm>
          <a:custGeom>
            <a:avLst/>
            <a:gdLst>
              <a:gd name="G0" fmla="+- 940 0 0"/>
              <a:gd name="G1" fmla="+- 21600 0 940"/>
              <a:gd name="G2" fmla="+- 21600 0 94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40" y="10800"/>
                </a:moveTo>
                <a:cubicBezTo>
                  <a:pt x="940" y="16246"/>
                  <a:pt x="5354" y="20660"/>
                  <a:pt x="10800" y="20660"/>
                </a:cubicBezTo>
                <a:cubicBezTo>
                  <a:pt x="16246" y="20660"/>
                  <a:pt x="20660" y="16246"/>
                  <a:pt x="20660" y="10800"/>
                </a:cubicBezTo>
                <a:cubicBezTo>
                  <a:pt x="20660" y="5354"/>
                  <a:pt x="16246" y="940"/>
                  <a:pt x="10800" y="940"/>
                </a:cubicBezTo>
                <a:cubicBezTo>
                  <a:pt x="5354" y="940"/>
                  <a:pt x="940" y="5354"/>
                  <a:pt x="940" y="10800"/>
                </a:cubicBezTo>
                <a:close/>
              </a:path>
            </a:pathLst>
          </a:custGeom>
          <a:solidFill>
            <a:srgbClr val="CC00FF"/>
          </a:solidFill>
          <a:ln w="9525">
            <a:solidFill>
              <a:srgbClr val="FFFF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836862" y="1790701"/>
            <a:ext cx="2774950" cy="6405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989387" y="2422922"/>
            <a:ext cx="1651000" cy="169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645150" y="2428876"/>
            <a:ext cx="1574800" cy="1631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5645151" y="1845469"/>
            <a:ext cx="2701925" cy="582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 rot="5400000">
            <a:off x="-564753" y="1538685"/>
            <a:ext cx="3564731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48463"/>
              </a:avLst>
            </a:prstTxWarp>
          </a:bodyPr>
          <a:lstStyle/>
          <a:p>
            <a:pPr algn="ctr" fontAlgn="auto"/>
            <a:r>
              <a:rPr lang="zh-CN" altLang="en-US" sz="3600" i="1" kern="10">
                <a:ln w="9525">
                  <a:solidFill>
                    <a:srgbClr val="800000"/>
                  </a:solidFill>
                  <a:rou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幸运大转盘</a:t>
            </a:r>
          </a:p>
        </p:txBody>
      </p:sp>
      <p:pic>
        <p:nvPicPr>
          <p:cNvPr id="10256" name="Picture 16" descr="{R(V179VP6XCUS$P5IHPN}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1587" y="788194"/>
            <a:ext cx="1581150" cy="1243013"/>
          </a:xfrm>
          <a:prstGeom prst="rect">
            <a:avLst/>
          </a:prstGeom>
          <a:noFill/>
        </p:spPr>
      </p:pic>
      <p:pic>
        <p:nvPicPr>
          <p:cNvPr id="10257" name="Picture 17" descr="YB[R$_]OGN2[(2EF4C%5N1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8987" y="673894"/>
            <a:ext cx="1524000" cy="1143000"/>
          </a:xfrm>
          <a:prstGeom prst="rect">
            <a:avLst/>
          </a:prstGeom>
          <a:noFill/>
        </p:spPr>
      </p:pic>
      <p:pic>
        <p:nvPicPr>
          <p:cNvPr id="10258" name="Picture 18" descr="KOXKOBONYIX0(FKALWS``@J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5787" y="2159794"/>
            <a:ext cx="1447800" cy="1314450"/>
          </a:xfrm>
          <a:prstGeom prst="rect">
            <a:avLst/>
          </a:prstGeom>
          <a:noFill/>
        </p:spPr>
      </p:pic>
      <p:pic>
        <p:nvPicPr>
          <p:cNvPr id="10259" name="Picture 19" descr="~9{$X$SI`(FH7VD87~J9$5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7187" y="2216944"/>
            <a:ext cx="1447800" cy="1257300"/>
          </a:xfrm>
          <a:prstGeom prst="rect">
            <a:avLst/>
          </a:prstGeom>
          <a:noFill/>
        </p:spPr>
      </p:pic>
      <p:pic>
        <p:nvPicPr>
          <p:cNvPr id="10260" name="Picture 20" descr="RQ_R_4HA1}7F_@WW0FJW@Q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9787" y="3359944"/>
            <a:ext cx="1828800" cy="914400"/>
          </a:xfrm>
          <a:prstGeom prst="rect">
            <a:avLst/>
          </a:prstGeom>
          <a:noFill/>
        </p:spPr>
      </p:pic>
      <p:pic>
        <p:nvPicPr>
          <p:cNvPr id="10255" name="Picture 15" descr="图片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7563583">
            <a:off x="5439966" y="1136253"/>
            <a:ext cx="354806" cy="2582863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0400000">
                                      <p:cBhvr>
                                        <p:cTn id="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429000" y="1485900"/>
            <a:ext cx="2209800" cy="11079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6600" dirty="0">
                <a:latin typeface="Times New Roman" panose="02020603050405020304" pitchFamily="18" charset="0"/>
              </a:rPr>
              <a:t>Act.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285750"/>
            <a:ext cx="3991798" cy="11079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6600" dirty="0"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16509" y="1635646"/>
            <a:ext cx="4572000" cy="144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4400" dirty="0">
                <a:latin typeface="宋体" panose="02010600030101010101" pitchFamily="2" charset="-122"/>
              </a:rPr>
              <a:t>1</a:t>
            </a:r>
            <a:r>
              <a:rPr lang="en-US" altLang="zh-CN" sz="4400" dirty="0" smtClean="0">
                <a:latin typeface="宋体" panose="02010600030101010101" pitchFamily="2" charset="-122"/>
              </a:rPr>
              <a:t>.</a:t>
            </a:r>
            <a:r>
              <a:rPr lang="zh-CN" altLang="en-US" sz="4400" dirty="0" smtClean="0">
                <a:latin typeface="宋体" panose="02010600030101010101" pitchFamily="2" charset="-122"/>
              </a:rPr>
              <a:t>模仿</a:t>
            </a:r>
            <a:r>
              <a:rPr lang="zh-CN" altLang="en-US" sz="4400" dirty="0">
                <a:latin typeface="宋体" panose="02010600030101010101" pitchFamily="2" charset="-122"/>
              </a:rPr>
              <a:t>跟读。</a:t>
            </a:r>
          </a:p>
          <a:p>
            <a:r>
              <a:rPr lang="en-US" altLang="zh-CN" sz="4400" dirty="0">
                <a:latin typeface="宋体" panose="02010600030101010101" pitchFamily="2" charset="-122"/>
              </a:rPr>
              <a:t>2.</a:t>
            </a:r>
            <a:r>
              <a:rPr lang="zh-CN" altLang="en-US" sz="4400" dirty="0">
                <a:latin typeface="宋体" panose="02010600030101010101" pitchFamily="2" charset="-122"/>
              </a:rPr>
              <a:t>完成配套练习。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psu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5257800" cy="3186113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562600" y="1200150"/>
            <a:ext cx="2626040" cy="11079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6600" dirty="0">
                <a:latin typeface="Times New Roman" panose="02020603050405020304" pitchFamily="18" charset="0"/>
              </a:rPr>
              <a:t>teacher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76401" y="3314700"/>
            <a:ext cx="5422895" cy="11079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6600" dirty="0">
                <a:latin typeface="Times New Roman" panose="02020603050405020304" pitchFamily="18" charset="0"/>
              </a:rPr>
              <a:t>She’s a teacher.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1" y="3314700"/>
            <a:ext cx="6330323" cy="11079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6600" dirty="0" smtClean="0">
                <a:latin typeface="Times New Roman" panose="02020603050405020304" pitchFamily="18" charset="0"/>
              </a:rPr>
              <a:t>I’m </a:t>
            </a:r>
            <a:r>
              <a:rPr lang="en-US" altLang="zh-CN" sz="6600" dirty="0">
                <a:latin typeface="Times New Roman" panose="02020603050405020304" pitchFamily="18" charset="0"/>
              </a:rPr>
              <a:t>a </a:t>
            </a:r>
            <a:r>
              <a:rPr lang="en-US" altLang="zh-CN" sz="6600" dirty="0" smtClean="0">
                <a:latin typeface="Times New Roman" panose="02020603050405020304" pitchFamily="18" charset="0"/>
              </a:rPr>
              <a:t>teacher, too</a:t>
            </a:r>
            <a:r>
              <a:rPr lang="en-US" altLang="zh-CN" sz="6600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2293" name="Picture 5" descr="IMG_31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52601" y="342900"/>
            <a:ext cx="5336423" cy="29146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BF%E2N}CX%]N9}H{@EVEV~J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7800" y="0"/>
            <a:ext cx="6400800" cy="3371850"/>
          </a:xfrm>
          <a:prstGeom prst="rect">
            <a:avLst/>
          </a:prstGeom>
          <a:noFill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828800" y="3600450"/>
            <a:ext cx="4953215" cy="11079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6600" dirty="0">
                <a:latin typeface="Times New Roman" panose="02020603050405020304" pitchFamily="18" charset="0"/>
              </a:rPr>
              <a:t>He’s a </a:t>
            </a:r>
            <a:r>
              <a:rPr lang="en-US" altLang="zh-CN" sz="6600" dirty="0">
                <a:solidFill>
                  <a:srgbClr val="FF0000"/>
                </a:solidFill>
                <a:latin typeface="Times New Roman" panose="02020603050405020304" pitchFamily="18" charset="0"/>
              </a:rPr>
              <a:t>farmer</a:t>
            </a:r>
            <a:r>
              <a:rPr lang="en-US" altLang="zh-CN" sz="66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D_QDZ~`HPIP3AZ~2C5H`UY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1" y="0"/>
            <a:ext cx="7324725" cy="3143250"/>
          </a:xfrm>
          <a:prstGeom prst="rect">
            <a:avLst/>
          </a:prstGeom>
          <a:noFill/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66800" y="3371850"/>
            <a:ext cx="6754926" cy="11079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6600" dirty="0">
                <a:latin typeface="Times New Roman" panose="02020603050405020304" pitchFamily="18" charset="0"/>
              </a:rPr>
              <a:t>She’s a </a:t>
            </a:r>
            <a:r>
              <a:rPr lang="en-US" altLang="zh-CN" sz="6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farmer</a:t>
            </a:r>
            <a:r>
              <a:rPr lang="en-US" altLang="zh-CN" sz="6600" dirty="0" smtClean="0">
                <a:latin typeface="Times New Roman" panose="02020603050405020304" pitchFamily="18" charset="0"/>
              </a:rPr>
              <a:t>, too</a:t>
            </a:r>
            <a:r>
              <a:rPr lang="en-US" altLang="zh-CN" sz="66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P}7T1Y94$BSGX)J_Z%K@$P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" y="0"/>
            <a:ext cx="7391400" cy="3371850"/>
          </a:xfrm>
          <a:prstGeom prst="rect">
            <a:avLst/>
          </a:prstGeo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057400" y="3429000"/>
            <a:ext cx="5139164" cy="11079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6600" dirty="0">
                <a:latin typeface="Times New Roman" panose="02020603050405020304" pitchFamily="18" charset="0"/>
              </a:rPr>
              <a:t>He’s a </a:t>
            </a:r>
            <a:r>
              <a:rPr lang="en-US" altLang="zh-CN" sz="6600" dirty="0">
                <a:solidFill>
                  <a:srgbClr val="FF0000"/>
                </a:solidFill>
                <a:latin typeface="Times New Roman" panose="02020603050405020304" pitchFamily="18" charset="0"/>
              </a:rPr>
              <a:t>teacher</a:t>
            </a:r>
            <a:r>
              <a:rPr lang="en-US" altLang="zh-CN" sz="66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16{P_$6BQPU{AKVPJGA(1X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1" y="0"/>
            <a:ext cx="7991475" cy="3314700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05000" y="3314700"/>
            <a:ext cx="5143972" cy="11079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6600" dirty="0">
                <a:latin typeface="Times New Roman" panose="02020603050405020304" pitchFamily="18" charset="0"/>
              </a:rPr>
              <a:t>She’s a </a:t>
            </a:r>
            <a:r>
              <a:rPr lang="en-US" altLang="zh-CN" sz="6600" dirty="0">
                <a:solidFill>
                  <a:srgbClr val="FF0000"/>
                </a:solidFill>
                <a:latin typeface="Times New Roman" panose="02020603050405020304" pitchFamily="18" charset="0"/>
              </a:rPr>
              <a:t>doctor</a:t>
            </a:r>
            <a:r>
              <a:rPr lang="en-US" altLang="zh-CN" sz="66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-413940" y="1595835"/>
            <a:ext cx="3564731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48463"/>
              </a:avLst>
            </a:prstTxWarp>
          </a:bodyPr>
          <a:lstStyle/>
          <a:p>
            <a:pPr algn="ctr" fontAlgn="auto"/>
            <a:r>
              <a:rPr lang="zh-CN" altLang="en-US" sz="3600" i="1" kern="10" dirty="0">
                <a:ln w="9525">
                  <a:solidFill>
                    <a:srgbClr val="800000"/>
                  </a:solidFill>
                  <a:rou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幸运大转盘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5795964" y="444103"/>
            <a:ext cx="1587" cy="20419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555875" y="228600"/>
            <a:ext cx="6337300" cy="4427935"/>
          </a:xfrm>
          <a:custGeom>
            <a:avLst/>
            <a:gdLst>
              <a:gd name="G0" fmla="+- 940 0 0"/>
              <a:gd name="G1" fmla="+- 21600 0 940"/>
              <a:gd name="G2" fmla="+- 21600 0 94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40" y="10800"/>
                </a:moveTo>
                <a:cubicBezTo>
                  <a:pt x="940" y="16246"/>
                  <a:pt x="5354" y="20660"/>
                  <a:pt x="10800" y="20660"/>
                </a:cubicBezTo>
                <a:cubicBezTo>
                  <a:pt x="16246" y="20660"/>
                  <a:pt x="20660" y="16246"/>
                  <a:pt x="20660" y="10800"/>
                </a:cubicBezTo>
                <a:cubicBezTo>
                  <a:pt x="20660" y="5354"/>
                  <a:pt x="16246" y="940"/>
                  <a:pt x="10800" y="940"/>
                </a:cubicBezTo>
                <a:cubicBezTo>
                  <a:pt x="5354" y="940"/>
                  <a:pt x="940" y="5354"/>
                  <a:pt x="940" y="10800"/>
                </a:cubicBezTo>
                <a:close/>
              </a:path>
            </a:pathLst>
          </a:custGeom>
          <a:solidFill>
            <a:srgbClr val="CC00FF"/>
          </a:solidFill>
          <a:ln w="9525">
            <a:solidFill>
              <a:srgbClr val="FFFF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987675" y="1847851"/>
            <a:ext cx="2774950" cy="6405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4140200" y="2480072"/>
            <a:ext cx="1651000" cy="169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795963" y="2486026"/>
            <a:ext cx="1574800" cy="1631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5795964" y="1902619"/>
            <a:ext cx="2701925" cy="582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6162" name="Picture 18" descr="{R(V179VP6XCUS$P5IHPN}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845344"/>
            <a:ext cx="1581150" cy="1243013"/>
          </a:xfrm>
          <a:prstGeom prst="rect">
            <a:avLst/>
          </a:prstGeom>
          <a:noFill/>
        </p:spPr>
      </p:pic>
      <p:pic>
        <p:nvPicPr>
          <p:cNvPr id="6166" name="Picture 22" descr="YB[R$_]OGN2[(2EF4C%5N1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902494"/>
            <a:ext cx="1524000" cy="1143000"/>
          </a:xfrm>
          <a:prstGeom prst="rect">
            <a:avLst/>
          </a:prstGeom>
          <a:noFill/>
        </p:spPr>
      </p:pic>
      <p:pic>
        <p:nvPicPr>
          <p:cNvPr id="6167" name="Picture 23" descr="KOXKOBONYIX0(FKALWS``@J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216944"/>
            <a:ext cx="1447800" cy="1314450"/>
          </a:xfrm>
          <a:prstGeom prst="rect">
            <a:avLst/>
          </a:prstGeom>
          <a:noFill/>
        </p:spPr>
      </p:pic>
      <p:pic>
        <p:nvPicPr>
          <p:cNvPr id="6168" name="Picture 24" descr="RQ_R_4HA1}7F_@WW0FJW@Q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417094"/>
            <a:ext cx="1828800" cy="914400"/>
          </a:xfrm>
          <a:prstGeom prst="rect">
            <a:avLst/>
          </a:prstGeom>
          <a:noFill/>
        </p:spPr>
      </p:pic>
      <p:pic>
        <p:nvPicPr>
          <p:cNvPr id="6169" name="Picture 25" descr="~9{$X$SI`(FH7VD87~J9$5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2274094"/>
            <a:ext cx="1447800" cy="1257300"/>
          </a:xfrm>
          <a:prstGeom prst="rect">
            <a:avLst/>
          </a:prstGeom>
          <a:noFill/>
        </p:spPr>
      </p:pic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5651501" y="1577579"/>
            <a:ext cx="288925" cy="1782365"/>
          </a:xfrm>
          <a:prstGeom prst="upArrow">
            <a:avLst>
              <a:gd name="adj1" fmla="val 67037"/>
              <a:gd name="adj2" fmla="val 205480"/>
            </a:avLst>
          </a:prstGeom>
          <a:solidFill>
            <a:srgbClr val="F9EAC1"/>
          </a:solidFill>
          <a:ln w="9525">
            <a:solidFill>
              <a:schemeClr val="tx2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9200000">
                                      <p:cBhvr>
                                        <p:cTn id="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5721351" y="386953"/>
            <a:ext cx="1587" cy="20419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481262" y="171450"/>
            <a:ext cx="6337300" cy="4427935"/>
          </a:xfrm>
          <a:custGeom>
            <a:avLst/>
            <a:gdLst>
              <a:gd name="G0" fmla="+- 940 0 0"/>
              <a:gd name="G1" fmla="+- 21600 0 940"/>
              <a:gd name="G2" fmla="+- 21600 0 94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40" y="10800"/>
                </a:moveTo>
                <a:cubicBezTo>
                  <a:pt x="940" y="16246"/>
                  <a:pt x="5354" y="20660"/>
                  <a:pt x="10800" y="20660"/>
                </a:cubicBezTo>
                <a:cubicBezTo>
                  <a:pt x="16246" y="20660"/>
                  <a:pt x="20660" y="16246"/>
                  <a:pt x="20660" y="10800"/>
                </a:cubicBezTo>
                <a:cubicBezTo>
                  <a:pt x="20660" y="5354"/>
                  <a:pt x="16246" y="940"/>
                  <a:pt x="10800" y="940"/>
                </a:cubicBezTo>
                <a:cubicBezTo>
                  <a:pt x="5354" y="940"/>
                  <a:pt x="940" y="5354"/>
                  <a:pt x="940" y="10800"/>
                </a:cubicBezTo>
                <a:close/>
              </a:path>
            </a:pathLst>
          </a:custGeom>
          <a:solidFill>
            <a:srgbClr val="CC00FF"/>
          </a:solidFill>
          <a:ln w="9525">
            <a:solidFill>
              <a:srgbClr val="FFFF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913062" y="1790701"/>
            <a:ext cx="2774950" cy="6405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4065587" y="2422922"/>
            <a:ext cx="1651000" cy="169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721350" y="2428876"/>
            <a:ext cx="1574800" cy="1631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5721351" y="1845469"/>
            <a:ext cx="2701925" cy="582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 rot="5400000">
            <a:off x="-488553" y="1538685"/>
            <a:ext cx="3564731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48463"/>
              </a:avLst>
            </a:prstTxWarp>
          </a:bodyPr>
          <a:lstStyle/>
          <a:p>
            <a:pPr algn="ctr" fontAlgn="auto"/>
            <a:r>
              <a:rPr lang="zh-CN" altLang="en-US" sz="3600" i="1" kern="10">
                <a:ln w="9525">
                  <a:solidFill>
                    <a:srgbClr val="800000"/>
                  </a:solidFill>
                  <a:rou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幸运大转盘</a:t>
            </a:r>
          </a:p>
        </p:txBody>
      </p:sp>
      <p:pic>
        <p:nvPicPr>
          <p:cNvPr id="7184" name="Picture 16" descr="{R(V179VP6XCUS$P5IHPN}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7787" y="788194"/>
            <a:ext cx="1581150" cy="1243013"/>
          </a:xfrm>
          <a:prstGeom prst="rect">
            <a:avLst/>
          </a:prstGeom>
          <a:noFill/>
        </p:spPr>
      </p:pic>
      <p:pic>
        <p:nvPicPr>
          <p:cNvPr id="7185" name="Picture 17" descr="YB[R$_]OGN2[(2EF4C%5N1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5187" y="673894"/>
            <a:ext cx="1524000" cy="1143000"/>
          </a:xfrm>
          <a:prstGeom prst="rect">
            <a:avLst/>
          </a:prstGeom>
          <a:noFill/>
        </p:spPr>
      </p:pic>
      <p:pic>
        <p:nvPicPr>
          <p:cNvPr id="7186" name="Picture 18" descr="KOXKOBONYIX0(FKALWS``@J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1987" y="2159794"/>
            <a:ext cx="1447800" cy="1314450"/>
          </a:xfrm>
          <a:prstGeom prst="rect">
            <a:avLst/>
          </a:prstGeom>
          <a:noFill/>
        </p:spPr>
      </p:pic>
      <p:pic>
        <p:nvPicPr>
          <p:cNvPr id="7187" name="Picture 19" descr="~9{$X$SI`(FH7VD87~J9$5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3387" y="2216944"/>
            <a:ext cx="1447800" cy="1257300"/>
          </a:xfrm>
          <a:prstGeom prst="rect">
            <a:avLst/>
          </a:prstGeom>
          <a:noFill/>
        </p:spPr>
      </p:pic>
      <p:pic>
        <p:nvPicPr>
          <p:cNvPr id="7188" name="Picture 20" descr="RQ_R_4HA1}7F_@WW0FJW@Q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5987" y="3359944"/>
            <a:ext cx="1828800" cy="914400"/>
          </a:xfrm>
          <a:prstGeom prst="rect">
            <a:avLst/>
          </a:prstGeom>
          <a:noFill/>
        </p:spPr>
      </p:pic>
      <p:pic>
        <p:nvPicPr>
          <p:cNvPr id="7183" name="Picture 15" descr="图片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4160432">
            <a:off x="5553075" y="1046560"/>
            <a:ext cx="328613" cy="272891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2100000">
                                      <p:cBhvr>
                                        <p:cTn id="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3 Family-Lesson 3_课件1</Template>
  <TotalTime>0</TotalTime>
  <Words>83</Words>
  <Application>Microsoft Office PowerPoint</Application>
  <PresentationFormat>全屏显示(16:9)</PresentationFormat>
  <Paragraphs>35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3 Family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2020-06-20T04:09:00Z</dcterms:created>
  <dcterms:modified xsi:type="dcterms:W3CDTF">2023-01-16T14:05:08Z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2D65613F44094A7789FE09D75957D1BE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