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4"/>
  </p:notesMasterIdLst>
  <p:handoutMasterIdLst>
    <p:handoutMasterId r:id="rId35"/>
  </p:handoutMasterIdLst>
  <p:sldIdLst>
    <p:sldId id="311" r:id="rId3"/>
    <p:sldId id="286" r:id="rId4"/>
    <p:sldId id="285" r:id="rId5"/>
    <p:sldId id="258" r:id="rId6"/>
    <p:sldId id="259" r:id="rId7"/>
    <p:sldId id="260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299" r:id="rId16"/>
    <p:sldId id="300" r:id="rId17"/>
    <p:sldId id="289" r:id="rId18"/>
    <p:sldId id="291" r:id="rId19"/>
    <p:sldId id="293" r:id="rId20"/>
    <p:sldId id="295" r:id="rId21"/>
    <p:sldId id="296" r:id="rId22"/>
    <p:sldId id="319" r:id="rId23"/>
    <p:sldId id="302" r:id="rId24"/>
    <p:sldId id="303" r:id="rId25"/>
    <p:sldId id="304" r:id="rId26"/>
    <p:sldId id="320" r:id="rId27"/>
    <p:sldId id="264" r:id="rId28"/>
    <p:sldId id="321" r:id="rId29"/>
    <p:sldId id="265" r:id="rId30"/>
    <p:sldId id="307" r:id="rId31"/>
    <p:sldId id="308" r:id="rId32"/>
    <p:sldId id="322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  <a:srgbClr val="FF7711"/>
    <a:srgbClr val="FF5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662" autoAdjust="0"/>
  </p:normalViewPr>
  <p:slideViewPr>
    <p:cSldViewPr snapToGrid="0">
      <p:cViewPr varScale="1">
        <p:scale>
          <a:sx n="75" d="100"/>
          <a:sy n="75" d="100"/>
        </p:scale>
        <p:origin x="-84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95413">
                  <a:srgbClr val="E8A221"/>
                </a:gs>
                <a:gs pos="53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CA-44B7-96FD-14CC098A6EA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CA-44B7-96FD-14CC098A6EA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3CA-44B7-96FD-14CC098A6EA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CA-44B7-96FD-14CC098A6E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</c:v>
                </c:pt>
                <c:pt idx="1">
                  <c:v>2.1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CA-44B7-96FD-14CC098A6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21"/>
        <c:axId val="105286272"/>
        <c:axId val="115859840"/>
      </c:barChart>
      <c:catAx>
        <c:axId val="10528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8A22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gradFill>
                  <a:gsLst>
                    <a:gs pos="95413">
                      <a:srgbClr val="E8A221"/>
                    </a:gs>
                    <a:gs pos="53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15859840"/>
        <c:crosses val="autoZero"/>
        <c:auto val="1"/>
        <c:lblAlgn val="ctr"/>
        <c:lblOffset val="100"/>
        <c:noMultiLvlLbl val="0"/>
      </c:catAx>
      <c:valAx>
        <c:axId val="115859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2862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95413">
                  <a:srgbClr val="E8A221"/>
                </a:gs>
                <a:gs pos="53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ADB-4F2B-9455-B19925D1A24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ADB-4F2B-9455-B19925D1A24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ADB-4F2B-9455-B19925D1A24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ADB-4F2B-9455-B19925D1A2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DB-4F2B-9455-B19925D1A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21"/>
        <c:axId val="133891584"/>
        <c:axId val="133893120"/>
      </c:barChart>
      <c:catAx>
        <c:axId val="13389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E8A22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gradFill>
                  <a:gsLst>
                    <a:gs pos="95413">
                      <a:srgbClr val="E8A221"/>
                    </a:gs>
                    <a:gs pos="53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33893120"/>
        <c:crosses val="autoZero"/>
        <c:auto val="1"/>
        <c:lblAlgn val="ctr"/>
        <c:lblOffset val="100"/>
        <c:noMultiLvlLbl val="0"/>
      </c:catAx>
      <c:valAx>
        <c:axId val="133893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89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67522-122E-4B0B-BD81-4B286E3E7D9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1B3C7-2BFA-45C6-AB4D-1C19AEF486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961C-96FC-437D-8B8B-79CBBB84F82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5976-D74B-44FB-A3F4-7D0B6D695F6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5976-D74B-44FB-A3F4-7D0B6D695F6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5976-D74B-44FB-A3F4-7D0B6D695F6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5976-D74B-44FB-A3F4-7D0B6D695F6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5976-D74B-44FB-A3F4-7D0B6D695F6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A5ED-7FE9-4BB7-946C-FB83E520055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A5ED-7FE9-4BB7-946C-FB83E520055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A5ED-7FE9-4BB7-946C-FB83E520055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A5ED-7FE9-4BB7-946C-FB83E520055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A5ED-7FE9-4BB7-946C-FB83E520055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A5ED-7FE9-4BB7-946C-FB83E520055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87624" y="671674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03322"/>
            <a:ext cx="12192000" cy="2090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6C08-8D48-4C70-BF45-9BB3167F5E4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B44D-0610-4EA9-89AF-8C387374FA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3322"/>
            <a:ext cx="12192000" cy="2090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5131520"/>
            <a:ext cx="3041650" cy="16169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640" y="500744"/>
            <a:ext cx="4968874" cy="3906398"/>
          </a:xfrm>
          <a:prstGeom prst="rect">
            <a:avLst/>
          </a:prstGeom>
        </p:spPr>
      </p:pic>
      <p:sp>
        <p:nvSpPr>
          <p:cNvPr id="7" name="TextBox 18"/>
          <p:cNvSpPr txBox="1"/>
          <p:nvPr/>
        </p:nvSpPr>
        <p:spPr>
          <a:xfrm>
            <a:off x="2908300" y="4288250"/>
            <a:ext cx="6411656" cy="83099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6600" b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zh-CN" altLang="en-US" sz="4800" dirty="0" smtClean="0"/>
              <a:t>某某公司庆祝晚会</a:t>
            </a:r>
            <a:endParaRPr lang="zh-CN" altLang="en-US" sz="4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0"/>
            <a:ext cx="4267200" cy="406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771900" cy="302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6bfb1f7380813ad249c8f74be549f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5275" y="24765"/>
            <a:ext cx="6828790" cy="5702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28495" y="4436110"/>
            <a:ext cx="875855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F9DB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继续深耕国内市场，保持市场占有率第一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cee8addc6d675e14c54d2410ad5d9e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94305" y="1708150"/>
            <a:ext cx="6668770" cy="32670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60039" y="5123688"/>
            <a:ext cx="4155186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9DB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海外销售市场占比，突破</a:t>
            </a:r>
            <a:endParaRPr lang="zh-CN" altLang="en-US" sz="2000" b="1" dirty="0">
              <a:solidFill>
                <a:srgbClr val="F9DB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21145" y="4627880"/>
            <a:ext cx="2134235" cy="1325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46007" y="1944571"/>
            <a:ext cx="7499985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3800">
                <a:gradFill>
                  <a:gsLst>
                    <a:gs pos="22000">
                      <a:srgbClr val="F8EDB6"/>
                    </a:gs>
                    <a:gs pos="100000">
                      <a:srgbClr val="B46D41"/>
                    </a:gs>
                  </a:gsLst>
                  <a:lin ang="5400000" scaled="1"/>
                </a:gradFill>
                <a:latin typeface="叶根友特楷简体" panose="02010601030101010101" pitchFamily="2" charset="-122"/>
                <a:ea typeface="叶根友特楷简体" panose="02010601030101010101" pitchFamily="2" charset="-122"/>
              </a:defRPr>
            </a:lvl1pPr>
          </a:lstStyle>
          <a:p>
            <a:r>
              <a:rPr lang="zh-CN" altLang="en-US" dirty="0"/>
              <a:t>主板上市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66473" y="4076341"/>
            <a:ext cx="7528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F9DB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点击此处添加具体的文本内容。可根据公司的实际情况增加或修改内容。</a:t>
            </a:r>
            <a:r>
              <a:rPr lang="zh-CN" altLang="en-US" sz="1600" dirty="0">
                <a:solidFill>
                  <a:srgbClr val="F9DB9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点击此处添加具体的文本内容。点击此处添加具体的文本内容。可根据公司的实际情况增加或修改内容。点击此处添加具体的文本内容。</a:t>
            </a:r>
          </a:p>
          <a:p>
            <a:pPr algn="ctr">
              <a:lnSpc>
                <a:spcPct val="150000"/>
              </a:lnSpc>
            </a:pPr>
            <a:endParaRPr lang="zh-CN" altLang="en-US" sz="1600" dirty="0">
              <a:solidFill>
                <a:srgbClr val="F9DB9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ea60c01317197458e29d4fa561404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01386" y="924560"/>
            <a:ext cx="4673600" cy="5933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96510" y="2658745"/>
            <a:ext cx="556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8000">
                      <a:prstClr val="white"/>
                    </a:gs>
                    <a:gs pos="0">
                      <a:srgbClr val="FFC000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完成公司总部大楼竣工验收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31941" y="3363214"/>
            <a:ext cx="4698722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13800">
                <a:gradFill>
                  <a:gsLst>
                    <a:gs pos="22000">
                      <a:srgbClr val="F8EDB6"/>
                    </a:gs>
                    <a:gs pos="100000">
                      <a:srgbClr val="B46D41"/>
                    </a:gs>
                  </a:gsLst>
                  <a:lin ang="5400000" scaled="1"/>
                </a:gradFill>
                <a:latin typeface="叶根友特楷简体" panose="02010601030101010101" pitchFamily="2" charset="-122"/>
                <a:ea typeface="叶根友特楷简体" panose="02010601030101010101" pitchFamily="2" charset="-122"/>
              </a:defRPr>
            </a:lvl1pPr>
          </a:lstStyle>
          <a:p>
            <a:r>
              <a:rPr lang="zh-CN" altLang="zh-CN" sz="8800" dirty="0"/>
              <a:t>年底入驻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5234227" y="30780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公司新年计划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66271" y="628948"/>
            <a:ext cx="1859461" cy="332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983325" y="937902"/>
            <a:ext cx="225353" cy="0"/>
          </a:xfrm>
          <a:prstGeom prst="line">
            <a:avLst/>
          </a:prstGeom>
          <a:ln w="28575" cap="rnd">
            <a:solidFill>
              <a:srgbClr val="E8A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192902" y="1899426"/>
            <a:ext cx="2358705" cy="3722969"/>
            <a:chOff x="1192107" y="1899425"/>
            <a:chExt cx="2358705" cy="3722969"/>
          </a:xfrm>
        </p:grpSpPr>
        <p:sp>
          <p:nvSpPr>
            <p:cNvPr id="5" name="空心弧 4"/>
            <p:cNvSpPr/>
            <p:nvPr/>
          </p:nvSpPr>
          <p:spPr>
            <a:xfrm>
              <a:off x="1365646" y="1899425"/>
              <a:ext cx="2011628" cy="2011628"/>
            </a:xfrm>
            <a:prstGeom prst="blockArc">
              <a:avLst>
                <a:gd name="adj1" fmla="val 16721984"/>
                <a:gd name="adj2" fmla="val 10691500"/>
                <a:gd name="adj3" fmla="val 6227"/>
              </a:avLst>
            </a:prstGeom>
            <a:gradFill>
              <a:gsLst>
                <a:gs pos="95413">
                  <a:srgbClr val="E8A221"/>
                </a:gs>
                <a:gs pos="53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628405" y="4224662"/>
              <a:ext cx="1486110" cy="5846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3200" i="1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rPr>
                <a:t>83,000</a:t>
              </a:r>
              <a:endParaRPr lang="en-US" altLang="zh-CN" sz="1600" i="1" dirty="0">
                <a:gradFill>
                  <a:gsLst>
                    <a:gs pos="95413">
                      <a:srgbClr val="E8A221"/>
                    </a:gs>
                    <a:gs pos="53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endParaRPr>
            </a:p>
          </p:txBody>
        </p:sp>
        <p:sp>
          <p:nvSpPr>
            <p:cNvPr id="11" name="TextBox 76"/>
            <p:cNvSpPr txBox="1"/>
            <p:nvPr/>
          </p:nvSpPr>
          <p:spPr>
            <a:xfrm>
              <a:off x="1809073" y="2480385"/>
              <a:ext cx="1124775" cy="95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92107" y="4809970"/>
              <a:ext cx="2358705" cy="81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16649" y="1899426"/>
            <a:ext cx="2358705" cy="3722969"/>
            <a:chOff x="4915854" y="1899425"/>
            <a:chExt cx="2358705" cy="3722969"/>
          </a:xfrm>
        </p:grpSpPr>
        <p:sp>
          <p:nvSpPr>
            <p:cNvPr id="7" name="空心弧 6"/>
            <p:cNvSpPr/>
            <p:nvPr/>
          </p:nvSpPr>
          <p:spPr>
            <a:xfrm>
              <a:off x="5089392" y="1899425"/>
              <a:ext cx="2011628" cy="2011628"/>
            </a:xfrm>
            <a:prstGeom prst="blockArc">
              <a:avLst>
                <a:gd name="adj1" fmla="val 12793947"/>
                <a:gd name="adj2" fmla="val 10691500"/>
                <a:gd name="adj3" fmla="val 6227"/>
              </a:avLst>
            </a:prstGeom>
            <a:gradFill>
              <a:gsLst>
                <a:gs pos="95413">
                  <a:srgbClr val="E8A221"/>
                </a:gs>
                <a:gs pos="53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352151" y="4224662"/>
              <a:ext cx="1486110" cy="5846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3200" i="1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rPr>
                <a:t>95,421</a:t>
              </a:r>
              <a:endParaRPr lang="en-US" altLang="zh-CN" sz="1600" i="1" dirty="0">
                <a:gradFill>
                  <a:gsLst>
                    <a:gs pos="95413">
                      <a:srgbClr val="E8A221"/>
                    </a:gs>
                    <a:gs pos="53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endParaRPr>
            </a:p>
          </p:txBody>
        </p:sp>
        <p:sp>
          <p:nvSpPr>
            <p:cNvPr id="13" name="TextBox 76"/>
            <p:cNvSpPr txBox="1"/>
            <p:nvPr/>
          </p:nvSpPr>
          <p:spPr>
            <a:xfrm>
              <a:off x="5532819" y="2480385"/>
              <a:ext cx="1124775" cy="95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915854" y="4809970"/>
              <a:ext cx="2358705" cy="81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813933" y="1899426"/>
            <a:ext cx="2358705" cy="3722969"/>
            <a:chOff x="8813138" y="1899425"/>
            <a:chExt cx="2358705" cy="3722969"/>
          </a:xfrm>
        </p:grpSpPr>
        <p:sp>
          <p:nvSpPr>
            <p:cNvPr id="9" name="空心弧 8"/>
            <p:cNvSpPr/>
            <p:nvPr/>
          </p:nvSpPr>
          <p:spPr>
            <a:xfrm>
              <a:off x="8986676" y="1899425"/>
              <a:ext cx="2011628" cy="2011628"/>
            </a:xfrm>
            <a:prstGeom prst="blockArc">
              <a:avLst>
                <a:gd name="adj1" fmla="val 19596203"/>
                <a:gd name="adj2" fmla="val 10691500"/>
                <a:gd name="adj3" fmla="val 6227"/>
              </a:avLst>
            </a:prstGeom>
            <a:gradFill>
              <a:gsLst>
                <a:gs pos="95413">
                  <a:srgbClr val="E8A221"/>
                </a:gs>
                <a:gs pos="53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49435" y="4224662"/>
              <a:ext cx="1486110" cy="58469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3200" i="1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rPr>
                <a:t>56,245</a:t>
              </a:r>
              <a:endParaRPr lang="en-US" altLang="zh-CN" sz="1600" i="1" dirty="0">
                <a:gradFill>
                  <a:gsLst>
                    <a:gs pos="95413">
                      <a:srgbClr val="E8A221"/>
                    </a:gs>
                    <a:gs pos="53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endParaRPr>
            </a:p>
          </p:txBody>
        </p:sp>
        <p:sp>
          <p:nvSpPr>
            <p:cNvPr id="15" name="TextBox 76"/>
            <p:cNvSpPr txBox="1"/>
            <p:nvPr/>
          </p:nvSpPr>
          <p:spPr>
            <a:xfrm>
              <a:off x="9430104" y="2480385"/>
              <a:ext cx="1124775" cy="95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813138" y="4809970"/>
              <a:ext cx="2358705" cy="812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5234227" y="30780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公司新年计划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66271" y="628948"/>
            <a:ext cx="1859461" cy="332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983325" y="937902"/>
            <a:ext cx="225353" cy="0"/>
          </a:xfrm>
          <a:prstGeom prst="line">
            <a:avLst/>
          </a:prstGeom>
          <a:ln w="28575" cap="rnd">
            <a:solidFill>
              <a:srgbClr val="E8A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538434" y="1926875"/>
            <a:ext cx="5147400" cy="4420141"/>
            <a:chOff x="537640" y="1926874"/>
            <a:chExt cx="5147400" cy="4420141"/>
          </a:xfrm>
        </p:grpSpPr>
        <p:graphicFrame>
          <p:nvGraphicFramePr>
            <p:cNvPr id="5" name="图表 4"/>
            <p:cNvGraphicFramePr/>
            <p:nvPr/>
          </p:nvGraphicFramePr>
          <p:xfrm>
            <a:off x="537640" y="3509401"/>
            <a:ext cx="5147400" cy="23334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76"/>
            <p:cNvSpPr txBox="1"/>
            <p:nvPr/>
          </p:nvSpPr>
          <p:spPr>
            <a:xfrm>
              <a:off x="2750387" y="6039278"/>
              <a:ext cx="809853" cy="30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r>
                <a:rPr lang="zh-CN" altLang="en-US" sz="1400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</a:p>
          </p:txBody>
        </p:sp>
        <p:sp>
          <p:nvSpPr>
            <p:cNvPr id="9" name="TextBox 76"/>
            <p:cNvSpPr txBox="1"/>
            <p:nvPr/>
          </p:nvSpPr>
          <p:spPr>
            <a:xfrm>
              <a:off x="788491" y="1926874"/>
              <a:ext cx="1542240" cy="40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88490" y="2326932"/>
              <a:ext cx="4733648" cy="532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请在此添加文字说明，请在此添加文字说明。请在此添加文字说明，请在此添加文字说明。请在此添加文字说明，请在此添加文字说明。</a:t>
              </a:r>
              <a:endParaRPr lang="en-US" altLang="zh-CN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32633" y="1926875"/>
            <a:ext cx="5147400" cy="4420141"/>
            <a:chOff x="6379539" y="1926874"/>
            <a:chExt cx="5147400" cy="4420141"/>
          </a:xfrm>
        </p:grpSpPr>
        <p:graphicFrame>
          <p:nvGraphicFramePr>
            <p:cNvPr id="6" name="图表 5"/>
            <p:cNvGraphicFramePr/>
            <p:nvPr/>
          </p:nvGraphicFramePr>
          <p:xfrm>
            <a:off x="6379539" y="3016632"/>
            <a:ext cx="5147400" cy="2826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6"/>
            <p:cNvSpPr txBox="1"/>
            <p:nvPr/>
          </p:nvSpPr>
          <p:spPr>
            <a:xfrm>
              <a:off x="8592287" y="6039278"/>
              <a:ext cx="809853" cy="307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</a:t>
              </a:r>
              <a:r>
                <a:rPr lang="zh-CN" altLang="en-US" sz="1400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</a:p>
          </p:txBody>
        </p:sp>
        <p:sp>
          <p:nvSpPr>
            <p:cNvPr id="11" name="TextBox 76"/>
            <p:cNvSpPr txBox="1"/>
            <p:nvPr/>
          </p:nvSpPr>
          <p:spPr>
            <a:xfrm>
              <a:off x="6630390" y="1926874"/>
              <a:ext cx="1542240" cy="40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30389" y="2326932"/>
              <a:ext cx="4733648" cy="532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请在此添加文字说明，请在此添加文字说明。请在此添加文字说明，请在此添加文字说明。请在此添加文字说明，请在此添加文字说明。</a:t>
              </a:r>
              <a:endParaRPr lang="en-US" altLang="zh-CN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5234227" y="30780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公司新年计划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66271" y="628948"/>
            <a:ext cx="1859461" cy="332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983325" y="937902"/>
            <a:ext cx="225353" cy="0"/>
          </a:xfrm>
          <a:prstGeom prst="line">
            <a:avLst/>
          </a:prstGeom>
          <a:ln w="28575" cap="rnd">
            <a:solidFill>
              <a:srgbClr val="E8A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093452" y="1543122"/>
            <a:ext cx="3626803" cy="1723394"/>
            <a:chOff x="1273507" y="1752672"/>
            <a:chExt cx="3626803" cy="1723394"/>
          </a:xfrm>
        </p:grpSpPr>
        <p:sp>
          <p:nvSpPr>
            <p:cNvPr id="11" name="圆角矩形 10"/>
            <p:cNvSpPr/>
            <p:nvPr/>
          </p:nvSpPr>
          <p:spPr>
            <a:xfrm>
              <a:off x="1278028" y="1752672"/>
              <a:ext cx="3622282" cy="604757"/>
            </a:xfrm>
            <a:prstGeom prst="roundRect">
              <a:avLst/>
            </a:prstGeom>
            <a:gradFill>
              <a:gsLst>
                <a:gs pos="0">
                  <a:srgbClr val="E8A221"/>
                </a:gs>
                <a:gs pos="59000">
                  <a:srgbClr val="EBE779"/>
                </a:gs>
                <a:gs pos="86000">
                  <a:srgbClr val="E8A22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BE779"/>
                </a:solidFill>
              </a:endParaRPr>
            </a:p>
          </p:txBody>
        </p:sp>
        <p:sp>
          <p:nvSpPr>
            <p:cNvPr id="12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273507" y="1752672"/>
              <a:ext cx="2726367" cy="60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srgbClr val="EBE779"/>
                </a:solidFill>
              </a:endParaRPr>
            </a:p>
          </p:txBody>
        </p:sp>
        <p:sp>
          <p:nvSpPr>
            <p:cNvPr id="13" name="Oval 35"/>
            <p:cNvSpPr>
              <a:spLocks noChangeArrowheads="1"/>
            </p:cNvSpPr>
            <p:nvPr/>
          </p:nvSpPr>
          <p:spPr bwMode="auto">
            <a:xfrm>
              <a:off x="1530322" y="1911298"/>
              <a:ext cx="144746" cy="146728"/>
            </a:xfrm>
            <a:prstGeom prst="ellipse">
              <a:avLst/>
            </a:prstGeom>
            <a:solidFill>
              <a:srgbClr val="D5000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srgbClr val="EBE779"/>
                </a:solidFill>
              </a:endParaRPr>
            </a:p>
          </p:txBody>
        </p:sp>
        <p:sp>
          <p:nvSpPr>
            <p:cNvPr id="14" name="Freeform 36"/>
            <p:cNvSpPr/>
            <p:nvPr/>
          </p:nvSpPr>
          <p:spPr bwMode="auto">
            <a:xfrm>
              <a:off x="1451009" y="2071905"/>
              <a:ext cx="299405" cy="113019"/>
            </a:xfrm>
            <a:custGeom>
              <a:avLst/>
              <a:gdLst>
                <a:gd name="T0" fmla="*/ 64 w 64"/>
                <a:gd name="T1" fmla="*/ 24 h 24"/>
                <a:gd name="T2" fmla="*/ 64 w 64"/>
                <a:gd name="T3" fmla="*/ 19 h 24"/>
                <a:gd name="T4" fmla="*/ 64 w 64"/>
                <a:gd name="T5" fmla="*/ 19 h 24"/>
                <a:gd name="T6" fmla="*/ 46 w 64"/>
                <a:gd name="T7" fmla="*/ 0 h 24"/>
                <a:gd name="T8" fmla="*/ 28 w 64"/>
                <a:gd name="T9" fmla="*/ 0 h 24"/>
                <a:gd name="T10" fmla="*/ 26 w 64"/>
                <a:gd name="T11" fmla="*/ 0 h 24"/>
                <a:gd name="T12" fmla="*/ 19 w 64"/>
                <a:gd name="T13" fmla="*/ 0 h 24"/>
                <a:gd name="T14" fmla="*/ 0 w 64"/>
                <a:gd name="T15" fmla="*/ 19 h 24"/>
                <a:gd name="T16" fmla="*/ 0 w 64"/>
                <a:gd name="T17" fmla="*/ 19 h 24"/>
                <a:gd name="T18" fmla="*/ 0 w 64"/>
                <a:gd name="T19" fmla="*/ 24 h 24"/>
                <a:gd name="T20" fmla="*/ 64 w 6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9"/>
                    <a:pt x="56" y="0"/>
                    <a:pt x="4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1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64" y="24"/>
                  </a:lnTo>
                  <a:close/>
                </a:path>
              </a:pathLst>
            </a:custGeom>
            <a:solidFill>
              <a:srgbClr val="D5000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srgbClr val="EBE779"/>
                </a:solidFill>
              </a:endParaRP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2251158" y="1852940"/>
              <a:ext cx="1748716" cy="40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D5000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2" name="TextBox 76"/>
            <p:cNvSpPr txBox="1"/>
            <p:nvPr/>
          </p:nvSpPr>
          <p:spPr>
            <a:xfrm>
              <a:off x="1421644" y="2534392"/>
              <a:ext cx="1098398" cy="36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421644" y="2903677"/>
              <a:ext cx="3276312" cy="57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92559" y="1543122"/>
            <a:ext cx="3626804" cy="1723394"/>
            <a:chOff x="7020415" y="1752672"/>
            <a:chExt cx="3626804" cy="1723394"/>
          </a:xfrm>
        </p:grpSpPr>
        <p:sp>
          <p:nvSpPr>
            <p:cNvPr id="15" name="圆角矩形 14"/>
            <p:cNvSpPr/>
            <p:nvPr/>
          </p:nvSpPr>
          <p:spPr>
            <a:xfrm>
              <a:off x="7024937" y="1752672"/>
              <a:ext cx="3622282" cy="604757"/>
            </a:xfrm>
            <a:prstGeom prst="roundRect">
              <a:avLst/>
            </a:prstGeom>
            <a:gradFill>
              <a:gsLst>
                <a:gs pos="0">
                  <a:srgbClr val="E8A221"/>
                </a:gs>
                <a:gs pos="59000">
                  <a:srgbClr val="EBE779"/>
                </a:gs>
                <a:gs pos="86000">
                  <a:srgbClr val="E8A22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BE779"/>
                </a:solidFill>
              </a:endParaRPr>
            </a:p>
          </p:txBody>
        </p:sp>
        <p:sp>
          <p:nvSpPr>
            <p:cNvPr id="16" name="AutoShape 27"/>
            <p:cNvSpPr>
              <a:spLocks noChangeAspect="1" noChangeArrowheads="1" noTextEdit="1"/>
            </p:cNvSpPr>
            <p:nvPr/>
          </p:nvSpPr>
          <p:spPr bwMode="auto">
            <a:xfrm>
              <a:off x="7020415" y="1752672"/>
              <a:ext cx="2726367" cy="60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srgbClr val="EBE779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7168607" y="1876601"/>
              <a:ext cx="379529" cy="328180"/>
              <a:chOff x="3990783" y="3750794"/>
              <a:chExt cx="435297" cy="376404"/>
            </a:xfrm>
            <a:solidFill>
              <a:srgbClr val="D5000E"/>
            </a:solidFill>
          </p:grpSpPr>
          <p:sp>
            <p:nvSpPr>
              <p:cNvPr id="18" name="Freeform 83"/>
              <p:cNvSpPr/>
              <p:nvPr/>
            </p:nvSpPr>
            <p:spPr bwMode="auto">
              <a:xfrm>
                <a:off x="4034313" y="3822489"/>
                <a:ext cx="335435" cy="304709"/>
              </a:xfrm>
              <a:custGeom>
                <a:avLst/>
                <a:gdLst>
                  <a:gd name="T0" fmla="*/ 68 w 131"/>
                  <a:gd name="T1" fmla="*/ 0 h 119"/>
                  <a:gd name="T2" fmla="*/ 34 w 131"/>
                  <a:gd name="T3" fmla="*/ 23 h 119"/>
                  <a:gd name="T4" fmla="*/ 0 w 131"/>
                  <a:gd name="T5" fmla="*/ 51 h 119"/>
                  <a:gd name="T6" fmla="*/ 0 w 131"/>
                  <a:gd name="T7" fmla="*/ 119 h 119"/>
                  <a:gd name="T8" fmla="*/ 46 w 131"/>
                  <a:gd name="T9" fmla="*/ 119 h 119"/>
                  <a:gd name="T10" fmla="*/ 46 w 131"/>
                  <a:gd name="T11" fmla="*/ 57 h 119"/>
                  <a:gd name="T12" fmla="*/ 85 w 131"/>
                  <a:gd name="T13" fmla="*/ 57 h 119"/>
                  <a:gd name="T14" fmla="*/ 85 w 131"/>
                  <a:gd name="T15" fmla="*/ 119 h 119"/>
                  <a:gd name="T16" fmla="*/ 131 w 131"/>
                  <a:gd name="T17" fmla="*/ 119 h 119"/>
                  <a:gd name="T18" fmla="*/ 131 w 131"/>
                  <a:gd name="T19" fmla="*/ 51 h 119"/>
                  <a:gd name="T20" fmla="*/ 97 w 131"/>
                  <a:gd name="T21" fmla="*/ 23 h 119"/>
                  <a:gd name="T22" fmla="*/ 68 w 131"/>
                  <a:gd name="T2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119">
                    <a:moveTo>
                      <a:pt x="68" y="0"/>
                    </a:moveTo>
                    <a:lnTo>
                      <a:pt x="34" y="23"/>
                    </a:lnTo>
                    <a:lnTo>
                      <a:pt x="0" y="51"/>
                    </a:lnTo>
                    <a:lnTo>
                      <a:pt x="0" y="119"/>
                    </a:lnTo>
                    <a:lnTo>
                      <a:pt x="46" y="119"/>
                    </a:lnTo>
                    <a:lnTo>
                      <a:pt x="46" y="57"/>
                    </a:lnTo>
                    <a:lnTo>
                      <a:pt x="85" y="57"/>
                    </a:lnTo>
                    <a:lnTo>
                      <a:pt x="85" y="119"/>
                    </a:lnTo>
                    <a:lnTo>
                      <a:pt x="131" y="119"/>
                    </a:lnTo>
                    <a:lnTo>
                      <a:pt x="131" y="51"/>
                    </a:lnTo>
                    <a:lnTo>
                      <a:pt x="97" y="2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zh-CN" altLang="en-US">
                  <a:solidFill>
                    <a:srgbClr val="EBE779"/>
                  </a:solidFill>
                </a:endParaRPr>
              </a:p>
            </p:txBody>
          </p:sp>
          <p:sp>
            <p:nvSpPr>
              <p:cNvPr id="19" name="Freeform 84"/>
              <p:cNvSpPr/>
              <p:nvPr/>
            </p:nvSpPr>
            <p:spPr bwMode="auto">
              <a:xfrm>
                <a:off x="3990783" y="3750794"/>
                <a:ext cx="435297" cy="202285"/>
              </a:xfrm>
              <a:custGeom>
                <a:avLst/>
                <a:gdLst>
                  <a:gd name="T0" fmla="*/ 136 w 170"/>
                  <a:gd name="T1" fmla="*/ 39 h 79"/>
                  <a:gd name="T2" fmla="*/ 136 w 170"/>
                  <a:gd name="T3" fmla="*/ 5 h 79"/>
                  <a:gd name="T4" fmla="*/ 114 w 170"/>
                  <a:gd name="T5" fmla="*/ 5 h 79"/>
                  <a:gd name="T6" fmla="*/ 114 w 170"/>
                  <a:gd name="T7" fmla="*/ 22 h 79"/>
                  <a:gd name="T8" fmla="*/ 97 w 170"/>
                  <a:gd name="T9" fmla="*/ 5 h 79"/>
                  <a:gd name="T10" fmla="*/ 85 w 170"/>
                  <a:gd name="T11" fmla="*/ 0 h 79"/>
                  <a:gd name="T12" fmla="*/ 74 w 170"/>
                  <a:gd name="T13" fmla="*/ 5 h 79"/>
                  <a:gd name="T14" fmla="*/ 0 w 170"/>
                  <a:gd name="T15" fmla="*/ 68 h 79"/>
                  <a:gd name="T16" fmla="*/ 6 w 170"/>
                  <a:gd name="T17" fmla="*/ 79 h 79"/>
                  <a:gd name="T18" fmla="*/ 85 w 170"/>
                  <a:gd name="T19" fmla="*/ 17 h 79"/>
                  <a:gd name="T20" fmla="*/ 164 w 170"/>
                  <a:gd name="T21" fmla="*/ 79 h 79"/>
                  <a:gd name="T22" fmla="*/ 170 w 170"/>
                  <a:gd name="T23" fmla="*/ 68 h 79"/>
                  <a:gd name="T24" fmla="*/ 136 w 170"/>
                  <a:gd name="T25" fmla="*/ 3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0" h="79">
                    <a:moveTo>
                      <a:pt x="136" y="39"/>
                    </a:moveTo>
                    <a:lnTo>
                      <a:pt x="136" y="5"/>
                    </a:lnTo>
                    <a:lnTo>
                      <a:pt x="114" y="5"/>
                    </a:lnTo>
                    <a:lnTo>
                      <a:pt x="114" y="22"/>
                    </a:lnTo>
                    <a:lnTo>
                      <a:pt x="97" y="5"/>
                    </a:lnTo>
                    <a:lnTo>
                      <a:pt x="85" y="0"/>
                    </a:lnTo>
                    <a:lnTo>
                      <a:pt x="74" y="5"/>
                    </a:lnTo>
                    <a:lnTo>
                      <a:pt x="0" y="68"/>
                    </a:lnTo>
                    <a:lnTo>
                      <a:pt x="6" y="79"/>
                    </a:lnTo>
                    <a:lnTo>
                      <a:pt x="85" y="17"/>
                    </a:lnTo>
                    <a:lnTo>
                      <a:pt x="164" y="79"/>
                    </a:lnTo>
                    <a:lnTo>
                      <a:pt x="170" y="68"/>
                    </a:lnTo>
                    <a:lnTo>
                      <a:pt x="136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zh-CN" altLang="en-US">
                  <a:solidFill>
                    <a:srgbClr val="EBE779"/>
                  </a:solidFill>
                </a:endParaRPr>
              </a:p>
            </p:txBody>
          </p:sp>
        </p:grpSp>
        <p:sp>
          <p:nvSpPr>
            <p:cNvPr id="21" name="TextBox 76"/>
            <p:cNvSpPr txBox="1"/>
            <p:nvPr/>
          </p:nvSpPr>
          <p:spPr>
            <a:xfrm>
              <a:off x="7998066" y="1852940"/>
              <a:ext cx="1748716" cy="40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D5000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7168608" y="2534392"/>
              <a:ext cx="1098398" cy="36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168608" y="2903677"/>
              <a:ext cx="3276312" cy="57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93452" y="3820194"/>
            <a:ext cx="3626803" cy="1723393"/>
            <a:chOff x="1273507" y="4029743"/>
            <a:chExt cx="3626803" cy="1723393"/>
          </a:xfrm>
        </p:grpSpPr>
        <p:sp>
          <p:nvSpPr>
            <p:cNvPr id="26" name="圆角矩形 25"/>
            <p:cNvSpPr/>
            <p:nvPr/>
          </p:nvSpPr>
          <p:spPr>
            <a:xfrm>
              <a:off x="1278028" y="4029743"/>
              <a:ext cx="3622282" cy="604757"/>
            </a:xfrm>
            <a:prstGeom prst="roundRect">
              <a:avLst/>
            </a:prstGeom>
            <a:gradFill>
              <a:gsLst>
                <a:gs pos="0">
                  <a:srgbClr val="E8A221"/>
                </a:gs>
                <a:gs pos="59000">
                  <a:srgbClr val="EBE779"/>
                </a:gs>
                <a:gs pos="86000">
                  <a:srgbClr val="E8A22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BE779"/>
                </a:solidFill>
              </a:endParaRPr>
            </a:p>
          </p:txBody>
        </p:sp>
        <p:sp>
          <p:nvSpPr>
            <p:cNvPr id="27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273507" y="4029743"/>
              <a:ext cx="2726367" cy="60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srgbClr val="EBE779"/>
                </a:solidFill>
              </a:endParaRPr>
            </a:p>
          </p:txBody>
        </p:sp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1530322" y="4188369"/>
              <a:ext cx="144746" cy="146728"/>
            </a:xfrm>
            <a:prstGeom prst="ellipse">
              <a:avLst/>
            </a:prstGeom>
            <a:solidFill>
              <a:srgbClr val="D5000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srgbClr val="EBE779"/>
                </a:solidFill>
              </a:endParaRPr>
            </a:p>
          </p:txBody>
        </p:sp>
        <p:sp>
          <p:nvSpPr>
            <p:cNvPr id="29" name="Freeform 36"/>
            <p:cNvSpPr/>
            <p:nvPr/>
          </p:nvSpPr>
          <p:spPr bwMode="auto">
            <a:xfrm>
              <a:off x="1451009" y="4348975"/>
              <a:ext cx="299405" cy="113019"/>
            </a:xfrm>
            <a:custGeom>
              <a:avLst/>
              <a:gdLst>
                <a:gd name="T0" fmla="*/ 64 w 64"/>
                <a:gd name="T1" fmla="*/ 24 h 24"/>
                <a:gd name="T2" fmla="*/ 64 w 64"/>
                <a:gd name="T3" fmla="*/ 19 h 24"/>
                <a:gd name="T4" fmla="*/ 64 w 64"/>
                <a:gd name="T5" fmla="*/ 19 h 24"/>
                <a:gd name="T6" fmla="*/ 46 w 64"/>
                <a:gd name="T7" fmla="*/ 0 h 24"/>
                <a:gd name="T8" fmla="*/ 28 w 64"/>
                <a:gd name="T9" fmla="*/ 0 h 24"/>
                <a:gd name="T10" fmla="*/ 26 w 64"/>
                <a:gd name="T11" fmla="*/ 0 h 24"/>
                <a:gd name="T12" fmla="*/ 19 w 64"/>
                <a:gd name="T13" fmla="*/ 0 h 24"/>
                <a:gd name="T14" fmla="*/ 0 w 64"/>
                <a:gd name="T15" fmla="*/ 19 h 24"/>
                <a:gd name="T16" fmla="*/ 0 w 64"/>
                <a:gd name="T17" fmla="*/ 19 h 24"/>
                <a:gd name="T18" fmla="*/ 0 w 64"/>
                <a:gd name="T19" fmla="*/ 24 h 24"/>
                <a:gd name="T20" fmla="*/ 64 w 64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24">
                  <a:moveTo>
                    <a:pt x="64" y="24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9"/>
                    <a:pt x="56" y="0"/>
                    <a:pt x="4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1" y="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64" y="24"/>
                  </a:lnTo>
                  <a:close/>
                </a:path>
              </a:pathLst>
            </a:custGeom>
            <a:solidFill>
              <a:srgbClr val="D5000E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srgbClr val="EBE779"/>
                </a:solidFill>
              </a:endParaRPr>
            </a:p>
          </p:txBody>
        </p:sp>
        <p:sp>
          <p:nvSpPr>
            <p:cNvPr id="35" name="TextBox 76"/>
            <p:cNvSpPr txBox="1"/>
            <p:nvPr/>
          </p:nvSpPr>
          <p:spPr>
            <a:xfrm>
              <a:off x="2251158" y="4130011"/>
              <a:ext cx="1748716" cy="40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D5000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7" name="TextBox 76"/>
            <p:cNvSpPr txBox="1"/>
            <p:nvPr/>
          </p:nvSpPr>
          <p:spPr>
            <a:xfrm>
              <a:off x="1421644" y="4811463"/>
              <a:ext cx="1098398" cy="36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421644" y="5180747"/>
              <a:ext cx="3276312" cy="57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92559" y="3820194"/>
            <a:ext cx="3626804" cy="1723393"/>
            <a:chOff x="7020415" y="4029743"/>
            <a:chExt cx="3626804" cy="1723393"/>
          </a:xfrm>
        </p:grpSpPr>
        <p:sp>
          <p:nvSpPr>
            <p:cNvPr id="30" name="圆角矩形 29"/>
            <p:cNvSpPr/>
            <p:nvPr/>
          </p:nvSpPr>
          <p:spPr>
            <a:xfrm>
              <a:off x="7024937" y="4029743"/>
              <a:ext cx="3622282" cy="604757"/>
            </a:xfrm>
            <a:prstGeom prst="roundRect">
              <a:avLst/>
            </a:prstGeom>
            <a:gradFill>
              <a:gsLst>
                <a:gs pos="0">
                  <a:srgbClr val="E8A221"/>
                </a:gs>
                <a:gs pos="59000">
                  <a:srgbClr val="EBE779"/>
                </a:gs>
                <a:gs pos="86000">
                  <a:srgbClr val="E8A22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BE779"/>
                </a:solidFill>
              </a:endParaRPr>
            </a:p>
          </p:txBody>
        </p:sp>
        <p:sp>
          <p:nvSpPr>
            <p:cNvPr id="31" name="AutoShape 27"/>
            <p:cNvSpPr>
              <a:spLocks noChangeAspect="1" noChangeArrowheads="1" noTextEdit="1"/>
            </p:cNvSpPr>
            <p:nvPr/>
          </p:nvSpPr>
          <p:spPr bwMode="auto">
            <a:xfrm>
              <a:off x="7020415" y="4029743"/>
              <a:ext cx="2726367" cy="60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>
                <a:solidFill>
                  <a:srgbClr val="EBE779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168607" y="4153671"/>
              <a:ext cx="379529" cy="328180"/>
              <a:chOff x="3990783" y="3750794"/>
              <a:chExt cx="435297" cy="376404"/>
            </a:xfrm>
            <a:solidFill>
              <a:srgbClr val="D5000E"/>
            </a:solidFill>
          </p:grpSpPr>
          <p:sp>
            <p:nvSpPr>
              <p:cNvPr id="33" name="Freeform 83"/>
              <p:cNvSpPr/>
              <p:nvPr/>
            </p:nvSpPr>
            <p:spPr bwMode="auto">
              <a:xfrm>
                <a:off x="4034313" y="3822489"/>
                <a:ext cx="335435" cy="304709"/>
              </a:xfrm>
              <a:custGeom>
                <a:avLst/>
                <a:gdLst>
                  <a:gd name="T0" fmla="*/ 68 w 131"/>
                  <a:gd name="T1" fmla="*/ 0 h 119"/>
                  <a:gd name="T2" fmla="*/ 34 w 131"/>
                  <a:gd name="T3" fmla="*/ 23 h 119"/>
                  <a:gd name="T4" fmla="*/ 0 w 131"/>
                  <a:gd name="T5" fmla="*/ 51 h 119"/>
                  <a:gd name="T6" fmla="*/ 0 w 131"/>
                  <a:gd name="T7" fmla="*/ 119 h 119"/>
                  <a:gd name="T8" fmla="*/ 46 w 131"/>
                  <a:gd name="T9" fmla="*/ 119 h 119"/>
                  <a:gd name="T10" fmla="*/ 46 w 131"/>
                  <a:gd name="T11" fmla="*/ 57 h 119"/>
                  <a:gd name="T12" fmla="*/ 85 w 131"/>
                  <a:gd name="T13" fmla="*/ 57 h 119"/>
                  <a:gd name="T14" fmla="*/ 85 w 131"/>
                  <a:gd name="T15" fmla="*/ 119 h 119"/>
                  <a:gd name="T16" fmla="*/ 131 w 131"/>
                  <a:gd name="T17" fmla="*/ 119 h 119"/>
                  <a:gd name="T18" fmla="*/ 131 w 131"/>
                  <a:gd name="T19" fmla="*/ 51 h 119"/>
                  <a:gd name="T20" fmla="*/ 97 w 131"/>
                  <a:gd name="T21" fmla="*/ 23 h 119"/>
                  <a:gd name="T22" fmla="*/ 68 w 131"/>
                  <a:gd name="T2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119">
                    <a:moveTo>
                      <a:pt x="68" y="0"/>
                    </a:moveTo>
                    <a:lnTo>
                      <a:pt x="34" y="23"/>
                    </a:lnTo>
                    <a:lnTo>
                      <a:pt x="0" y="51"/>
                    </a:lnTo>
                    <a:lnTo>
                      <a:pt x="0" y="119"/>
                    </a:lnTo>
                    <a:lnTo>
                      <a:pt x="46" y="119"/>
                    </a:lnTo>
                    <a:lnTo>
                      <a:pt x="46" y="57"/>
                    </a:lnTo>
                    <a:lnTo>
                      <a:pt x="85" y="57"/>
                    </a:lnTo>
                    <a:lnTo>
                      <a:pt x="85" y="119"/>
                    </a:lnTo>
                    <a:lnTo>
                      <a:pt x="131" y="119"/>
                    </a:lnTo>
                    <a:lnTo>
                      <a:pt x="131" y="51"/>
                    </a:lnTo>
                    <a:lnTo>
                      <a:pt x="97" y="2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zh-CN" altLang="en-US">
                  <a:solidFill>
                    <a:srgbClr val="EBE779"/>
                  </a:solidFill>
                </a:endParaRPr>
              </a:p>
            </p:txBody>
          </p:sp>
          <p:sp>
            <p:nvSpPr>
              <p:cNvPr id="34" name="Freeform 84"/>
              <p:cNvSpPr/>
              <p:nvPr/>
            </p:nvSpPr>
            <p:spPr bwMode="auto">
              <a:xfrm>
                <a:off x="3990783" y="3750794"/>
                <a:ext cx="435297" cy="202285"/>
              </a:xfrm>
              <a:custGeom>
                <a:avLst/>
                <a:gdLst>
                  <a:gd name="T0" fmla="*/ 136 w 170"/>
                  <a:gd name="T1" fmla="*/ 39 h 79"/>
                  <a:gd name="T2" fmla="*/ 136 w 170"/>
                  <a:gd name="T3" fmla="*/ 5 h 79"/>
                  <a:gd name="T4" fmla="*/ 114 w 170"/>
                  <a:gd name="T5" fmla="*/ 5 h 79"/>
                  <a:gd name="T6" fmla="*/ 114 w 170"/>
                  <a:gd name="T7" fmla="*/ 22 h 79"/>
                  <a:gd name="T8" fmla="*/ 97 w 170"/>
                  <a:gd name="T9" fmla="*/ 5 h 79"/>
                  <a:gd name="T10" fmla="*/ 85 w 170"/>
                  <a:gd name="T11" fmla="*/ 0 h 79"/>
                  <a:gd name="T12" fmla="*/ 74 w 170"/>
                  <a:gd name="T13" fmla="*/ 5 h 79"/>
                  <a:gd name="T14" fmla="*/ 0 w 170"/>
                  <a:gd name="T15" fmla="*/ 68 h 79"/>
                  <a:gd name="T16" fmla="*/ 6 w 170"/>
                  <a:gd name="T17" fmla="*/ 79 h 79"/>
                  <a:gd name="T18" fmla="*/ 85 w 170"/>
                  <a:gd name="T19" fmla="*/ 17 h 79"/>
                  <a:gd name="T20" fmla="*/ 164 w 170"/>
                  <a:gd name="T21" fmla="*/ 79 h 79"/>
                  <a:gd name="T22" fmla="*/ 170 w 170"/>
                  <a:gd name="T23" fmla="*/ 68 h 79"/>
                  <a:gd name="T24" fmla="*/ 136 w 170"/>
                  <a:gd name="T25" fmla="*/ 3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0" h="79">
                    <a:moveTo>
                      <a:pt x="136" y="39"/>
                    </a:moveTo>
                    <a:lnTo>
                      <a:pt x="136" y="5"/>
                    </a:lnTo>
                    <a:lnTo>
                      <a:pt x="114" y="5"/>
                    </a:lnTo>
                    <a:lnTo>
                      <a:pt x="114" y="22"/>
                    </a:lnTo>
                    <a:lnTo>
                      <a:pt x="97" y="5"/>
                    </a:lnTo>
                    <a:lnTo>
                      <a:pt x="85" y="0"/>
                    </a:lnTo>
                    <a:lnTo>
                      <a:pt x="74" y="5"/>
                    </a:lnTo>
                    <a:lnTo>
                      <a:pt x="0" y="68"/>
                    </a:lnTo>
                    <a:lnTo>
                      <a:pt x="6" y="79"/>
                    </a:lnTo>
                    <a:lnTo>
                      <a:pt x="85" y="17"/>
                    </a:lnTo>
                    <a:lnTo>
                      <a:pt x="164" y="79"/>
                    </a:lnTo>
                    <a:lnTo>
                      <a:pt x="170" y="68"/>
                    </a:lnTo>
                    <a:lnTo>
                      <a:pt x="136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8" tIns="45714" rIns="91428" bIns="45714" numCol="1" anchor="t" anchorCtr="0" compatLnSpc="1"/>
              <a:lstStyle/>
              <a:p>
                <a:endParaRPr lang="zh-CN" altLang="en-US">
                  <a:solidFill>
                    <a:srgbClr val="EBE779"/>
                  </a:solidFill>
                </a:endParaRPr>
              </a:p>
            </p:txBody>
          </p:sp>
        </p:grpSp>
        <p:sp>
          <p:nvSpPr>
            <p:cNvPr id="36" name="TextBox 76"/>
            <p:cNvSpPr txBox="1"/>
            <p:nvPr/>
          </p:nvSpPr>
          <p:spPr>
            <a:xfrm>
              <a:off x="7998066" y="4130011"/>
              <a:ext cx="1748716" cy="40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D5000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39" name="TextBox 76"/>
            <p:cNvSpPr txBox="1"/>
            <p:nvPr/>
          </p:nvSpPr>
          <p:spPr>
            <a:xfrm>
              <a:off x="7168608" y="4811463"/>
              <a:ext cx="1098398" cy="369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168608" y="5180747"/>
              <a:ext cx="3276312" cy="572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5234227" y="30780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公司新年计划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66271" y="628948"/>
            <a:ext cx="1859461" cy="332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983325" y="937902"/>
            <a:ext cx="225353" cy="0"/>
          </a:xfrm>
          <a:prstGeom prst="line">
            <a:avLst/>
          </a:prstGeom>
          <a:ln w="28575" cap="rnd">
            <a:solidFill>
              <a:srgbClr val="E8A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1176881" y="2927360"/>
            <a:ext cx="2293058" cy="2922906"/>
            <a:chOff x="1176087" y="2927360"/>
            <a:chExt cx="2293058" cy="2922906"/>
          </a:xfrm>
        </p:grpSpPr>
        <p:sp>
          <p:nvSpPr>
            <p:cNvPr id="7" name="Rectangle 10"/>
            <p:cNvSpPr/>
            <p:nvPr/>
          </p:nvSpPr>
          <p:spPr>
            <a:xfrm rot="8100000">
              <a:off x="1650641" y="2927360"/>
              <a:ext cx="1343949" cy="1343949"/>
            </a:xfrm>
            <a:prstGeom prst="round2DiagRect">
              <a:avLst/>
            </a:prstGeom>
            <a:gradFill>
              <a:gsLst>
                <a:gs pos="95413">
                  <a:srgbClr val="E8A221"/>
                </a:gs>
                <a:gs pos="53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2" name="AutoShape 28"/>
            <p:cNvSpPr/>
            <p:nvPr/>
          </p:nvSpPr>
          <p:spPr bwMode="auto">
            <a:xfrm>
              <a:off x="2101297" y="3341204"/>
              <a:ext cx="442639" cy="4426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rgbClr val="D5000E"/>
            </a:solidFill>
            <a:ln>
              <a:noFill/>
            </a:ln>
            <a:effectLst/>
          </p:spPr>
          <p:txBody>
            <a:bodyPr lIns="50793" tIns="50793" rIns="50793" bIns="50793" anchor="ctr"/>
            <a:lstStyle/>
            <a:p>
              <a:pPr defTabSz="608965"/>
              <a:endParaRPr lang="en-US" sz="4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1813377" y="4759340"/>
              <a:ext cx="1018477" cy="33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76087" y="5097850"/>
              <a:ext cx="2293058" cy="752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03387" y="1967264"/>
            <a:ext cx="2293058" cy="2904572"/>
            <a:chOff x="3602593" y="1967264"/>
            <a:chExt cx="2293058" cy="2904572"/>
          </a:xfrm>
        </p:grpSpPr>
        <p:sp>
          <p:nvSpPr>
            <p:cNvPr id="6" name="Rectangle 10"/>
            <p:cNvSpPr/>
            <p:nvPr/>
          </p:nvSpPr>
          <p:spPr>
            <a:xfrm rot="13500000">
              <a:off x="4077147" y="1967264"/>
              <a:ext cx="1343949" cy="1343949"/>
            </a:xfrm>
            <a:prstGeom prst="round2DiagRect">
              <a:avLst/>
            </a:prstGeom>
            <a:gradFill>
              <a:gsLst>
                <a:gs pos="95413">
                  <a:srgbClr val="E8A221"/>
                </a:gs>
                <a:gs pos="53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3" name="AutoShape 100"/>
            <p:cNvSpPr/>
            <p:nvPr/>
          </p:nvSpPr>
          <p:spPr bwMode="auto">
            <a:xfrm>
              <a:off x="4555750" y="2362775"/>
              <a:ext cx="386745" cy="4426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solidFill>
              <a:srgbClr val="D5000E"/>
            </a:solidFill>
            <a:ln>
              <a:noFill/>
            </a:ln>
            <a:effectLst/>
          </p:spPr>
          <p:txBody>
            <a:bodyPr lIns="50793" tIns="50793" rIns="50793" bIns="50793" anchor="ctr"/>
            <a:lstStyle/>
            <a:p>
              <a:pPr defTabSz="608965"/>
              <a:endParaRPr lang="en-US" sz="4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" name="TextBox 76"/>
            <p:cNvSpPr txBox="1"/>
            <p:nvPr/>
          </p:nvSpPr>
          <p:spPr>
            <a:xfrm>
              <a:off x="4239883" y="3780910"/>
              <a:ext cx="1018477" cy="33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602593" y="4119420"/>
              <a:ext cx="2293058" cy="752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161609" y="2931928"/>
            <a:ext cx="2293058" cy="2918338"/>
            <a:chOff x="6160815" y="2931928"/>
            <a:chExt cx="2293058" cy="2918338"/>
          </a:xfrm>
        </p:grpSpPr>
        <p:sp>
          <p:nvSpPr>
            <p:cNvPr id="5" name="Rectangle 10"/>
            <p:cNvSpPr/>
            <p:nvPr/>
          </p:nvSpPr>
          <p:spPr>
            <a:xfrm rot="18900000">
              <a:off x="6635369" y="2931928"/>
              <a:ext cx="1343949" cy="1343949"/>
            </a:xfrm>
            <a:prstGeom prst="round2DiagRect">
              <a:avLst/>
            </a:prstGeom>
            <a:gradFill>
              <a:gsLst>
                <a:gs pos="95413">
                  <a:srgbClr val="E8A221"/>
                </a:gs>
                <a:gs pos="53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086401" y="3341205"/>
              <a:ext cx="441884" cy="442639"/>
              <a:chOff x="7143757" y="2666996"/>
              <a:chExt cx="488067" cy="488901"/>
            </a:xfrm>
            <a:solidFill>
              <a:srgbClr val="D5000E"/>
            </a:solidFill>
          </p:grpSpPr>
          <p:sp>
            <p:nvSpPr>
              <p:cNvPr id="12" name="AutoShape 18"/>
              <p:cNvSpPr/>
              <p:nvPr/>
            </p:nvSpPr>
            <p:spPr bwMode="auto">
              <a:xfrm>
                <a:off x="7143757" y="2666996"/>
                <a:ext cx="488067" cy="4889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793" tIns="50793" rIns="50793" bIns="50793" anchor="ctr"/>
              <a:lstStyle/>
              <a:p>
                <a:pPr defTabSz="608965"/>
                <a:endParaRPr lang="en-US" sz="4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3" name="AutoShape 19"/>
              <p:cNvSpPr/>
              <p:nvPr/>
            </p:nvSpPr>
            <p:spPr bwMode="auto">
              <a:xfrm>
                <a:off x="7250548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793" tIns="50793" rIns="50793" bIns="50793" anchor="ctr"/>
              <a:lstStyle/>
              <a:p>
                <a:pPr defTabSz="608965"/>
                <a:endParaRPr lang="en-US" sz="4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" name="AutoShape 20"/>
              <p:cNvSpPr/>
              <p:nvPr/>
            </p:nvSpPr>
            <p:spPr bwMode="auto">
              <a:xfrm>
                <a:off x="7250548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793" tIns="50793" rIns="50793" bIns="50793" anchor="ctr"/>
              <a:lstStyle/>
              <a:p>
                <a:pPr defTabSz="608965"/>
                <a:endParaRPr lang="en-US" sz="4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5" name="AutoShape 21"/>
              <p:cNvSpPr/>
              <p:nvPr/>
            </p:nvSpPr>
            <p:spPr bwMode="auto">
              <a:xfrm>
                <a:off x="7250548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793" tIns="50793" rIns="50793" bIns="50793" anchor="ctr"/>
              <a:lstStyle/>
              <a:p>
                <a:pPr defTabSz="608965"/>
                <a:endParaRPr lang="en-US" sz="4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6" name="AutoShape 22"/>
              <p:cNvSpPr/>
              <p:nvPr/>
            </p:nvSpPr>
            <p:spPr bwMode="auto">
              <a:xfrm>
                <a:off x="7357338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793" tIns="50793" rIns="50793" bIns="50793" anchor="ctr"/>
              <a:lstStyle/>
              <a:p>
                <a:pPr defTabSz="608965"/>
                <a:endParaRPr lang="en-US" sz="4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7" name="AutoShape 23"/>
              <p:cNvSpPr/>
              <p:nvPr/>
            </p:nvSpPr>
            <p:spPr bwMode="auto">
              <a:xfrm>
                <a:off x="7357338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793" tIns="50793" rIns="50793" bIns="50793" anchor="ctr"/>
              <a:lstStyle/>
              <a:p>
                <a:pPr defTabSz="608965"/>
                <a:endParaRPr lang="en-US" sz="4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" name="AutoShape 24"/>
              <p:cNvSpPr/>
              <p:nvPr/>
            </p:nvSpPr>
            <p:spPr bwMode="auto">
              <a:xfrm>
                <a:off x="7357338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793" tIns="50793" rIns="50793" bIns="50793" anchor="ctr"/>
              <a:lstStyle/>
              <a:p>
                <a:pPr defTabSz="608965"/>
                <a:endParaRPr lang="en-US" sz="4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AutoShape 25"/>
              <p:cNvSpPr/>
              <p:nvPr/>
            </p:nvSpPr>
            <p:spPr bwMode="auto">
              <a:xfrm>
                <a:off x="7464131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793" tIns="50793" rIns="50793" bIns="50793" anchor="ctr"/>
              <a:lstStyle/>
              <a:p>
                <a:pPr defTabSz="608965"/>
                <a:endParaRPr lang="en-US" sz="4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AutoShape 26"/>
              <p:cNvSpPr/>
              <p:nvPr/>
            </p:nvSpPr>
            <p:spPr bwMode="auto">
              <a:xfrm>
                <a:off x="7464131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793" tIns="50793" rIns="50793" bIns="50793" anchor="ctr"/>
              <a:lstStyle/>
              <a:p>
                <a:pPr defTabSz="608965"/>
                <a:endParaRPr lang="en-US" sz="4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AutoShape 27"/>
              <p:cNvSpPr/>
              <p:nvPr/>
            </p:nvSpPr>
            <p:spPr bwMode="auto">
              <a:xfrm>
                <a:off x="7464131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793" tIns="50793" rIns="50793" bIns="50793" anchor="ctr"/>
              <a:lstStyle/>
              <a:p>
                <a:pPr defTabSz="608965"/>
                <a:endParaRPr lang="en-US" sz="400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28" name="TextBox 76"/>
            <p:cNvSpPr txBox="1"/>
            <p:nvPr/>
          </p:nvSpPr>
          <p:spPr>
            <a:xfrm>
              <a:off x="6798105" y="4759340"/>
              <a:ext cx="1018477" cy="33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160815" y="5097850"/>
              <a:ext cx="2293058" cy="752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719833" y="1951214"/>
            <a:ext cx="2293058" cy="2920623"/>
            <a:chOff x="8719039" y="1951213"/>
            <a:chExt cx="2293058" cy="2920623"/>
          </a:xfrm>
        </p:grpSpPr>
        <p:sp>
          <p:nvSpPr>
            <p:cNvPr id="8" name="Rectangle 10"/>
            <p:cNvSpPr/>
            <p:nvPr/>
          </p:nvSpPr>
          <p:spPr>
            <a:xfrm rot="2700000">
              <a:off x="9193593" y="1951213"/>
              <a:ext cx="1343949" cy="1343949"/>
            </a:xfrm>
            <a:prstGeom prst="round2DiagRect">
              <a:avLst/>
            </a:prstGeom>
            <a:gradFill>
              <a:gsLst>
                <a:gs pos="95413">
                  <a:srgbClr val="E8A221"/>
                </a:gs>
                <a:gs pos="53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9" name="AutoShape 16"/>
            <p:cNvSpPr/>
            <p:nvPr/>
          </p:nvSpPr>
          <p:spPr bwMode="auto">
            <a:xfrm>
              <a:off x="9837997" y="2597690"/>
              <a:ext cx="55141" cy="558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solidFill>
              <a:srgbClr val="D5000E"/>
            </a:solidFill>
            <a:ln>
              <a:noFill/>
            </a:ln>
            <a:effectLst/>
          </p:spPr>
          <p:txBody>
            <a:bodyPr lIns="50793" tIns="50793" rIns="50793" bIns="50793" anchor="ctr"/>
            <a:lstStyle/>
            <a:p>
              <a:pPr defTabSz="608965"/>
              <a:endParaRPr lang="en-US" sz="4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AutoShape 17"/>
            <p:cNvSpPr/>
            <p:nvPr/>
          </p:nvSpPr>
          <p:spPr bwMode="auto">
            <a:xfrm>
              <a:off x="9644625" y="2362773"/>
              <a:ext cx="441884" cy="429043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solidFill>
              <a:srgbClr val="D5000E"/>
            </a:solidFill>
            <a:ln>
              <a:noFill/>
            </a:ln>
            <a:effectLst/>
          </p:spPr>
          <p:txBody>
            <a:bodyPr lIns="50793" tIns="50793" rIns="50793" bIns="50793" anchor="ctr"/>
            <a:lstStyle/>
            <a:p>
              <a:pPr defTabSz="608965"/>
              <a:endParaRPr lang="en-US" sz="4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TextBox 76"/>
            <p:cNvSpPr txBox="1"/>
            <p:nvPr/>
          </p:nvSpPr>
          <p:spPr>
            <a:xfrm>
              <a:off x="9356329" y="3780910"/>
              <a:ext cx="1018477" cy="33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gradFill>
                    <a:gsLst>
                      <a:gs pos="95413">
                        <a:srgbClr val="E8A221"/>
                      </a:gs>
                      <a:gs pos="53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719039" y="4119420"/>
              <a:ext cx="2293058" cy="752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5234227" y="30780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公司新年计划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66271" y="628948"/>
            <a:ext cx="1859461" cy="332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983325" y="937902"/>
            <a:ext cx="225353" cy="0"/>
          </a:xfrm>
          <a:prstGeom prst="line">
            <a:avLst/>
          </a:prstGeom>
          <a:ln w="28575" cap="rnd">
            <a:solidFill>
              <a:srgbClr val="E8A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4173126" y="1633680"/>
            <a:ext cx="3643026" cy="3652105"/>
            <a:chOff x="4210432" y="1938479"/>
            <a:chExt cx="3643026" cy="3652105"/>
          </a:xfrm>
        </p:grpSpPr>
        <p:sp>
          <p:nvSpPr>
            <p:cNvPr id="5" name="Freeform 6"/>
            <p:cNvSpPr/>
            <p:nvPr/>
          </p:nvSpPr>
          <p:spPr bwMode="auto">
            <a:xfrm>
              <a:off x="5201674" y="1938479"/>
              <a:ext cx="1662341" cy="1666287"/>
            </a:xfrm>
            <a:custGeom>
              <a:avLst/>
              <a:gdLst>
                <a:gd name="T0" fmla="*/ 362 w 725"/>
                <a:gd name="T1" fmla="*/ 0 h 725"/>
                <a:gd name="T2" fmla="*/ 0 w 725"/>
                <a:gd name="T3" fmla="*/ 363 h 725"/>
                <a:gd name="T4" fmla="*/ 362 w 725"/>
                <a:gd name="T5" fmla="*/ 725 h 725"/>
                <a:gd name="T6" fmla="*/ 725 w 725"/>
                <a:gd name="T7" fmla="*/ 363 h 725"/>
                <a:gd name="T8" fmla="*/ 362 w 725"/>
                <a:gd name="T9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725">
                  <a:moveTo>
                    <a:pt x="362" y="0"/>
                  </a:moveTo>
                  <a:cubicBezTo>
                    <a:pt x="162" y="0"/>
                    <a:pt x="0" y="162"/>
                    <a:pt x="0" y="363"/>
                  </a:cubicBezTo>
                  <a:cubicBezTo>
                    <a:pt x="200" y="363"/>
                    <a:pt x="362" y="525"/>
                    <a:pt x="362" y="725"/>
                  </a:cubicBezTo>
                  <a:cubicBezTo>
                    <a:pt x="563" y="725"/>
                    <a:pt x="725" y="563"/>
                    <a:pt x="725" y="363"/>
                  </a:cubicBezTo>
                  <a:cubicBezTo>
                    <a:pt x="725" y="162"/>
                    <a:pt x="563" y="0"/>
                    <a:pt x="362" y="0"/>
                  </a:cubicBezTo>
                  <a:close/>
                </a:path>
              </a:pathLst>
            </a:custGeom>
            <a:gradFill>
              <a:gsLst>
                <a:gs pos="95413">
                  <a:srgbClr val="E8A221"/>
                </a:gs>
                <a:gs pos="55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 w="25400" cap="flat">
              <a:noFill/>
              <a:prstDash val="solid"/>
              <a:miter lim="800000"/>
            </a:ln>
            <a:effectLst/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 sz="2800">
                <a:solidFill>
                  <a:srgbClr val="D5000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6188830" y="2931389"/>
              <a:ext cx="1664628" cy="1666287"/>
            </a:xfrm>
            <a:custGeom>
              <a:avLst/>
              <a:gdLst>
                <a:gd name="T0" fmla="*/ 363 w 726"/>
                <a:gd name="T1" fmla="*/ 0 h 725"/>
                <a:gd name="T2" fmla="*/ 0 w 726"/>
                <a:gd name="T3" fmla="*/ 362 h 725"/>
                <a:gd name="T4" fmla="*/ 363 w 726"/>
                <a:gd name="T5" fmla="*/ 725 h 725"/>
                <a:gd name="T6" fmla="*/ 726 w 726"/>
                <a:gd name="T7" fmla="*/ 362 h 725"/>
                <a:gd name="T8" fmla="*/ 363 w 726"/>
                <a:gd name="T9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725">
                  <a:moveTo>
                    <a:pt x="363" y="0"/>
                  </a:moveTo>
                  <a:cubicBezTo>
                    <a:pt x="363" y="200"/>
                    <a:pt x="201" y="362"/>
                    <a:pt x="0" y="362"/>
                  </a:cubicBezTo>
                  <a:cubicBezTo>
                    <a:pt x="0" y="562"/>
                    <a:pt x="163" y="725"/>
                    <a:pt x="363" y="725"/>
                  </a:cubicBezTo>
                  <a:cubicBezTo>
                    <a:pt x="563" y="725"/>
                    <a:pt x="726" y="562"/>
                    <a:pt x="726" y="362"/>
                  </a:cubicBezTo>
                  <a:cubicBezTo>
                    <a:pt x="726" y="162"/>
                    <a:pt x="563" y="0"/>
                    <a:pt x="363" y="0"/>
                  </a:cubicBezTo>
                  <a:close/>
                </a:path>
              </a:pathLst>
            </a:custGeom>
            <a:gradFill>
              <a:gsLst>
                <a:gs pos="95413">
                  <a:srgbClr val="E8A221"/>
                </a:gs>
                <a:gs pos="55000">
                  <a:srgbClr val="EBE779"/>
                </a:gs>
                <a:gs pos="0">
                  <a:srgbClr val="E8A221"/>
                </a:gs>
              </a:gsLst>
              <a:lin ang="5400000" scaled="0"/>
            </a:gradFill>
            <a:ln w="25400" cap="flat">
              <a:noFill/>
              <a:prstDash val="solid"/>
              <a:miter lim="800000"/>
            </a:ln>
            <a:effectLst/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 sz="2800">
                <a:solidFill>
                  <a:srgbClr val="D5000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210432" y="2931389"/>
              <a:ext cx="1662341" cy="1666287"/>
            </a:xfrm>
            <a:custGeom>
              <a:avLst/>
              <a:gdLst>
                <a:gd name="T0" fmla="*/ 363 w 725"/>
                <a:gd name="T1" fmla="*/ 0 h 725"/>
                <a:gd name="T2" fmla="*/ 0 w 725"/>
                <a:gd name="T3" fmla="*/ 362 h 725"/>
                <a:gd name="T4" fmla="*/ 363 w 725"/>
                <a:gd name="T5" fmla="*/ 725 h 725"/>
                <a:gd name="T6" fmla="*/ 725 w 725"/>
                <a:gd name="T7" fmla="*/ 362 h 725"/>
                <a:gd name="T8" fmla="*/ 363 w 725"/>
                <a:gd name="T9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725">
                  <a:moveTo>
                    <a:pt x="363" y="0"/>
                  </a:moveTo>
                  <a:cubicBezTo>
                    <a:pt x="162" y="0"/>
                    <a:pt x="0" y="162"/>
                    <a:pt x="0" y="362"/>
                  </a:cubicBezTo>
                  <a:cubicBezTo>
                    <a:pt x="0" y="562"/>
                    <a:pt x="162" y="725"/>
                    <a:pt x="363" y="725"/>
                  </a:cubicBezTo>
                  <a:cubicBezTo>
                    <a:pt x="363" y="525"/>
                    <a:pt x="525" y="362"/>
                    <a:pt x="725" y="362"/>
                  </a:cubicBezTo>
                  <a:cubicBezTo>
                    <a:pt x="725" y="162"/>
                    <a:pt x="563" y="0"/>
                    <a:pt x="363" y="0"/>
                  </a:cubicBezTo>
                  <a:close/>
                </a:path>
              </a:pathLst>
            </a:custGeom>
            <a:gradFill>
              <a:gsLst>
                <a:gs pos="95413">
                  <a:srgbClr val="E8A221"/>
                </a:gs>
                <a:gs pos="55000">
                  <a:srgbClr val="EBE779"/>
                </a:gs>
                <a:gs pos="0">
                  <a:srgbClr val="E8A221"/>
                </a:gs>
              </a:gsLst>
              <a:lin ang="5400000" scaled="0"/>
            </a:gradFill>
            <a:ln w="25400" cap="flat">
              <a:noFill/>
              <a:prstDash val="solid"/>
              <a:miter lim="800000"/>
            </a:ln>
            <a:effectLst/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 sz="2800">
                <a:solidFill>
                  <a:srgbClr val="D5000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5201674" y="3922009"/>
              <a:ext cx="1662341" cy="1668575"/>
            </a:xfrm>
            <a:custGeom>
              <a:avLst/>
              <a:gdLst>
                <a:gd name="T0" fmla="*/ 362 w 725"/>
                <a:gd name="T1" fmla="*/ 0 h 726"/>
                <a:gd name="T2" fmla="*/ 0 w 725"/>
                <a:gd name="T3" fmla="*/ 363 h 726"/>
                <a:gd name="T4" fmla="*/ 362 w 725"/>
                <a:gd name="T5" fmla="*/ 726 h 726"/>
                <a:gd name="T6" fmla="*/ 725 w 725"/>
                <a:gd name="T7" fmla="*/ 363 h 726"/>
                <a:gd name="T8" fmla="*/ 362 w 725"/>
                <a:gd name="T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726">
                  <a:moveTo>
                    <a:pt x="362" y="0"/>
                  </a:moveTo>
                  <a:cubicBezTo>
                    <a:pt x="162" y="0"/>
                    <a:pt x="0" y="163"/>
                    <a:pt x="0" y="363"/>
                  </a:cubicBezTo>
                  <a:cubicBezTo>
                    <a:pt x="0" y="563"/>
                    <a:pt x="162" y="726"/>
                    <a:pt x="362" y="726"/>
                  </a:cubicBezTo>
                  <a:cubicBezTo>
                    <a:pt x="563" y="726"/>
                    <a:pt x="725" y="563"/>
                    <a:pt x="725" y="363"/>
                  </a:cubicBezTo>
                  <a:cubicBezTo>
                    <a:pt x="525" y="363"/>
                    <a:pt x="362" y="200"/>
                    <a:pt x="362" y="0"/>
                  </a:cubicBezTo>
                  <a:close/>
                </a:path>
              </a:pathLst>
            </a:custGeom>
            <a:gradFill>
              <a:gsLst>
                <a:gs pos="95413">
                  <a:srgbClr val="E8A221"/>
                </a:gs>
                <a:gs pos="55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 w="25400" cap="flat">
              <a:noFill/>
              <a:prstDash val="solid"/>
              <a:miter lim="800000"/>
            </a:ln>
            <a:effectLst/>
          </p:spPr>
          <p:txBody>
            <a:bodyPr vert="horz" wrap="square" lIns="91428" tIns="45714" rIns="91428" bIns="45714" numCol="1" anchor="t" anchorCtr="0" compatLnSpc="1"/>
            <a:lstStyle/>
            <a:p>
              <a:endParaRPr lang="zh-CN" altLang="en-US" sz="2800">
                <a:solidFill>
                  <a:srgbClr val="D5000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063336" y="3140283"/>
              <a:ext cx="755237" cy="64624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5000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4361420" y="3764533"/>
              <a:ext cx="800115" cy="276963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D5000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935676" y="2759945"/>
              <a:ext cx="755237" cy="64624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5000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691591" y="2292152"/>
              <a:ext cx="800115" cy="276963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D5000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372519" y="3764533"/>
              <a:ext cx="755237" cy="64624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5000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913737" y="3400118"/>
              <a:ext cx="800115" cy="276963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D5000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336410" y="4103611"/>
              <a:ext cx="755237" cy="64624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5000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691590" y="4931459"/>
              <a:ext cx="800115" cy="276963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D5000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96378" y="3709938"/>
            <a:ext cx="2174261" cy="1966437"/>
            <a:chOff x="8590883" y="4014737"/>
            <a:chExt cx="2174261" cy="1966437"/>
          </a:xfrm>
        </p:grpSpPr>
        <p:sp>
          <p:nvSpPr>
            <p:cNvPr id="17" name="文本框 16"/>
            <p:cNvSpPr txBox="1"/>
            <p:nvPr/>
          </p:nvSpPr>
          <p:spPr>
            <a:xfrm>
              <a:off x="9350883" y="4014737"/>
              <a:ext cx="654260" cy="830889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800" dirty="0">
                  <a:gradFill>
                    <a:gsLst>
                      <a:gs pos="100000">
                        <a:srgbClr val="E8A221"/>
                      </a:gs>
                      <a:gs pos="54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4800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76"/>
            <p:cNvSpPr txBox="1"/>
            <p:nvPr/>
          </p:nvSpPr>
          <p:spPr>
            <a:xfrm>
              <a:off x="8811291" y="4767153"/>
              <a:ext cx="1733444" cy="461605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100000">
                        <a:srgbClr val="E8A221"/>
                      </a:gs>
                      <a:gs pos="54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590883" y="5228758"/>
              <a:ext cx="2174261" cy="75241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86203" y="3709938"/>
            <a:ext cx="2174261" cy="1966437"/>
            <a:chOff x="1418708" y="4014737"/>
            <a:chExt cx="2174261" cy="1966437"/>
          </a:xfrm>
        </p:grpSpPr>
        <p:sp>
          <p:nvSpPr>
            <p:cNvPr id="20" name="文本框 19"/>
            <p:cNvSpPr txBox="1"/>
            <p:nvPr/>
          </p:nvSpPr>
          <p:spPr>
            <a:xfrm>
              <a:off x="2207559" y="4014737"/>
              <a:ext cx="596559" cy="830889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800" dirty="0">
                  <a:gradFill>
                    <a:gsLst>
                      <a:gs pos="100000">
                        <a:srgbClr val="E8A221"/>
                      </a:gs>
                      <a:gs pos="54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4800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76"/>
            <p:cNvSpPr txBox="1"/>
            <p:nvPr/>
          </p:nvSpPr>
          <p:spPr>
            <a:xfrm>
              <a:off x="1639116" y="4767153"/>
              <a:ext cx="1733444" cy="461605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100000">
                        <a:srgbClr val="E8A221"/>
                      </a:gs>
                      <a:gs pos="54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418708" y="5228758"/>
              <a:ext cx="2174261" cy="75241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096378" y="1128882"/>
            <a:ext cx="2174261" cy="1966437"/>
            <a:chOff x="8590883" y="1433681"/>
            <a:chExt cx="2174261" cy="1966437"/>
          </a:xfrm>
        </p:grpSpPr>
        <p:sp>
          <p:nvSpPr>
            <p:cNvPr id="23" name="文本框 22"/>
            <p:cNvSpPr txBox="1"/>
            <p:nvPr/>
          </p:nvSpPr>
          <p:spPr>
            <a:xfrm>
              <a:off x="9392556" y="1433681"/>
              <a:ext cx="570915" cy="830889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800" dirty="0">
                  <a:gradFill>
                    <a:gsLst>
                      <a:gs pos="100000">
                        <a:srgbClr val="E8A221"/>
                      </a:gs>
                      <a:gs pos="54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4800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8811291" y="2186097"/>
              <a:ext cx="1733444" cy="461605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100000">
                        <a:srgbClr val="E8A221"/>
                      </a:gs>
                      <a:gs pos="54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590883" y="2647702"/>
              <a:ext cx="2174261" cy="75241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686203" y="1128882"/>
            <a:ext cx="2174261" cy="1966437"/>
            <a:chOff x="1418708" y="1433681"/>
            <a:chExt cx="2174261" cy="1966437"/>
          </a:xfrm>
        </p:grpSpPr>
        <p:sp>
          <p:nvSpPr>
            <p:cNvPr id="26" name="文本框 25"/>
            <p:cNvSpPr txBox="1"/>
            <p:nvPr/>
          </p:nvSpPr>
          <p:spPr>
            <a:xfrm>
              <a:off x="2197140" y="1433681"/>
              <a:ext cx="617397" cy="830889"/>
            </a:xfrm>
            <a:prstGeom prst="rect">
              <a:avLst/>
            </a:prstGeom>
            <a:noFill/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800" dirty="0">
                  <a:gradFill>
                    <a:gsLst>
                      <a:gs pos="100000">
                        <a:srgbClr val="E8A221"/>
                      </a:gs>
                      <a:gs pos="54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4800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76"/>
            <p:cNvSpPr txBox="1"/>
            <p:nvPr/>
          </p:nvSpPr>
          <p:spPr>
            <a:xfrm>
              <a:off x="1639116" y="2186097"/>
              <a:ext cx="1733444" cy="461605"/>
            </a:xfrm>
            <a:prstGeom prst="rect">
              <a:avLst/>
            </a:prstGeom>
            <a:noFill/>
            <a:ln w="1905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>
                    <a:gsLst>
                      <a:gs pos="100000">
                        <a:srgbClr val="E8A221"/>
                      </a:gs>
                      <a:gs pos="54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418708" y="2647702"/>
              <a:ext cx="2174261" cy="75241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09323" y="1579411"/>
            <a:ext cx="5183062" cy="4019072"/>
            <a:chOff x="1165629" y="1617511"/>
            <a:chExt cx="5183062" cy="4019072"/>
          </a:xfrm>
        </p:grpSpPr>
        <p:sp>
          <p:nvSpPr>
            <p:cNvPr id="5" name="TextBox 76"/>
            <p:cNvSpPr txBox="1"/>
            <p:nvPr/>
          </p:nvSpPr>
          <p:spPr>
            <a:xfrm>
              <a:off x="1165630" y="2793031"/>
              <a:ext cx="3255436" cy="461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gradFill>
                    <a:gsLst>
                      <a:gs pos="100000">
                        <a:srgbClr val="E8A221"/>
                      </a:gs>
                      <a:gs pos="54000">
                        <a:srgbClr val="EBE779"/>
                      </a:gs>
                      <a:gs pos="0">
                        <a:srgbClr val="E8A221"/>
                      </a:gs>
                    </a:gsLst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请此处添加您的副标题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65629" y="3303941"/>
              <a:ext cx="5183062" cy="2332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请在此添加文字说明，请在此添加文字说明。请在此添加文字说明，请在此添加文字说明。请在此添加文字说明，请在此添加文字说明。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请在此添加文字说明，请在此添加文字说明。请在此添加文字说明，请在此添加文字说明。请在此添加文字说明，请在此添加文字说明。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76"/>
            <p:cNvSpPr txBox="1"/>
            <p:nvPr/>
          </p:nvSpPr>
          <p:spPr>
            <a:xfrm>
              <a:off x="1165629" y="1617511"/>
              <a:ext cx="2955017" cy="1107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 smtClean="0">
                  <a:gradFill>
                    <a:gsLst>
                      <a:gs pos="100000">
                        <a:srgbClr val="E8A221"/>
                      </a:gs>
                      <a:gs pos="54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endParaRPr lang="en-US" altLang="zh-CN" sz="6600" b="1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1"/>
          <p:cNvGrpSpPr/>
          <p:nvPr/>
        </p:nvGrpSpPr>
        <p:grpSpPr bwMode="auto">
          <a:xfrm>
            <a:off x="6648034" y="1231050"/>
            <a:ext cx="3929713" cy="4785933"/>
            <a:chOff x="781924" y="1653977"/>
            <a:chExt cx="2806595" cy="3417112"/>
          </a:xfrm>
        </p:grpSpPr>
        <p:pic>
          <p:nvPicPr>
            <p:cNvPr id="9" name="Picture 37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81924" y="1653977"/>
              <a:ext cx="2806595" cy="341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38"/>
            <p:cNvSpPr/>
            <p:nvPr/>
          </p:nvSpPr>
          <p:spPr>
            <a:xfrm>
              <a:off x="1210776" y="2066825"/>
              <a:ext cx="1985424" cy="2556482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5234227" y="30780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公司新年计划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66271" y="628948"/>
            <a:ext cx="1859461" cy="332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983325" y="937902"/>
            <a:ext cx="225353" cy="0"/>
          </a:xfrm>
          <a:prstGeom prst="line">
            <a:avLst/>
          </a:prstGeom>
          <a:ln w="28575" cap="rnd">
            <a:solidFill>
              <a:srgbClr val="E8A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72"/>
            <a:ext cx="12192000" cy="69396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81672"/>
            <a:ext cx="12192000" cy="6713588"/>
          </a:xfrm>
          <a:prstGeom prst="rect">
            <a:avLst/>
          </a:prstGeom>
        </p:spPr>
      </p:pic>
      <p:sp>
        <p:nvSpPr>
          <p:cNvPr id="13" name="标题 1"/>
          <p:cNvSpPr txBox="1"/>
          <p:nvPr/>
        </p:nvSpPr>
        <p:spPr>
          <a:xfrm>
            <a:off x="3238929" y="311339"/>
            <a:ext cx="5169924" cy="1104593"/>
          </a:xfrm>
          <a:prstGeom prst="rect">
            <a:avLst/>
          </a:prstGeom>
        </p:spPr>
        <p:txBody>
          <a:bodyPr lIns="121760" tIns="60880" rIns="121760" bIns="6088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kumimoji="1" lang="zh-CN" altLang="en-US" sz="4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"/>
              </a:rPr>
              <a:t>晚会流程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70976" y="1417294"/>
            <a:ext cx="4849806" cy="803392"/>
            <a:chOff x="3370976" y="1417294"/>
            <a:chExt cx="4849806" cy="803392"/>
          </a:xfrm>
        </p:grpSpPr>
        <p:sp>
          <p:nvSpPr>
            <p:cNvPr id="15" name="TextBox 14"/>
            <p:cNvSpPr txBox="1"/>
            <p:nvPr/>
          </p:nvSpPr>
          <p:spPr>
            <a:xfrm>
              <a:off x="4131003" y="1515912"/>
              <a:ext cx="34342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gradFill flip="none" rotWithShape="1">
                    <a:gsLst>
                      <a:gs pos="0">
                        <a:srgbClr val="FFC000"/>
                      </a:gs>
                      <a:gs pos="50000">
                        <a:srgbClr val="FFFF00"/>
                      </a:gs>
                      <a:gs pos="100000">
                        <a:schemeClr val="accent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元宵晚会拿红包</a:t>
              </a:r>
            </a:p>
          </p:txBody>
        </p:sp>
        <p:sp>
          <p:nvSpPr>
            <p:cNvPr id="28" name="Freeform 7"/>
            <p:cNvSpPr>
              <a:spLocks noEditPoints="1"/>
            </p:cNvSpPr>
            <p:nvPr/>
          </p:nvSpPr>
          <p:spPr bwMode="auto">
            <a:xfrm>
              <a:off x="3370976" y="1417294"/>
              <a:ext cx="4849806" cy="803392"/>
            </a:xfrm>
            <a:custGeom>
              <a:avLst/>
              <a:gdLst>
                <a:gd name="T0" fmla="*/ 10079 w 11041"/>
                <a:gd name="T1" fmla="*/ 1695 h 1751"/>
                <a:gd name="T2" fmla="*/ 769 w 11041"/>
                <a:gd name="T3" fmla="*/ 1713 h 1751"/>
                <a:gd name="T4" fmla="*/ 6 w 11041"/>
                <a:gd name="T5" fmla="*/ 973 h 1751"/>
                <a:gd name="T6" fmla="*/ 657 w 11041"/>
                <a:gd name="T7" fmla="*/ 166 h 1751"/>
                <a:gd name="T8" fmla="*/ 4373 w 11041"/>
                <a:gd name="T9" fmla="*/ 18 h 1751"/>
                <a:gd name="T10" fmla="*/ 10363 w 11041"/>
                <a:gd name="T11" fmla="*/ 69 h 1751"/>
                <a:gd name="T12" fmla="*/ 11026 w 11041"/>
                <a:gd name="T13" fmla="*/ 913 h 1751"/>
                <a:gd name="T14" fmla="*/ 10137 w 11041"/>
                <a:gd name="T15" fmla="*/ 1632 h 1751"/>
                <a:gd name="T16" fmla="*/ 3042 w 11041"/>
                <a:gd name="T17" fmla="*/ 1673 h 1751"/>
                <a:gd name="T18" fmla="*/ 404 w 11041"/>
                <a:gd name="T19" fmla="*/ 1388 h 1751"/>
                <a:gd name="T20" fmla="*/ 386 w 11041"/>
                <a:gd name="T21" fmla="*/ 537 h 1751"/>
                <a:gd name="T22" fmla="*/ 1582 w 11041"/>
                <a:gd name="T23" fmla="*/ 106 h 1751"/>
                <a:gd name="T24" fmla="*/ 10468 w 11041"/>
                <a:gd name="T25" fmla="*/ 248 h 1751"/>
                <a:gd name="T26" fmla="*/ 10959 w 11041"/>
                <a:gd name="T27" fmla="*/ 960 h 1751"/>
                <a:gd name="T28" fmla="*/ 10717 w 11041"/>
                <a:gd name="T29" fmla="*/ 782 h 1751"/>
                <a:gd name="T30" fmla="*/ 10643 w 11041"/>
                <a:gd name="T31" fmla="*/ 1019 h 1751"/>
                <a:gd name="T32" fmla="*/ 10759 w 11041"/>
                <a:gd name="T33" fmla="*/ 651 h 1751"/>
                <a:gd name="T34" fmla="*/ 10299 w 11041"/>
                <a:gd name="T35" fmla="*/ 1269 h 1751"/>
                <a:gd name="T36" fmla="*/ 10240 w 11041"/>
                <a:gd name="T37" fmla="*/ 668 h 1751"/>
                <a:gd name="T38" fmla="*/ 10038 w 11041"/>
                <a:gd name="T39" fmla="*/ 234 h 1751"/>
                <a:gd name="T40" fmla="*/ 10474 w 11041"/>
                <a:gd name="T41" fmla="*/ 843 h 1751"/>
                <a:gd name="T42" fmla="*/ 10286 w 11041"/>
                <a:gd name="T43" fmla="*/ 1318 h 1751"/>
                <a:gd name="T44" fmla="*/ 10312 w 11041"/>
                <a:gd name="T45" fmla="*/ 400 h 1751"/>
                <a:gd name="T46" fmla="*/ 10397 w 11041"/>
                <a:gd name="T47" fmla="*/ 600 h 1751"/>
                <a:gd name="T48" fmla="*/ 10053 w 11041"/>
                <a:gd name="T49" fmla="*/ 756 h 1751"/>
                <a:gd name="T50" fmla="*/ 10017 w 11041"/>
                <a:gd name="T51" fmla="*/ 958 h 1751"/>
                <a:gd name="T52" fmla="*/ 5568 w 11041"/>
                <a:gd name="T53" fmla="*/ 1588 h 1751"/>
                <a:gd name="T54" fmla="*/ 919 w 11041"/>
                <a:gd name="T55" fmla="*/ 1139 h 1751"/>
                <a:gd name="T56" fmla="*/ 1139 w 11041"/>
                <a:gd name="T57" fmla="*/ 749 h 1751"/>
                <a:gd name="T58" fmla="*/ 1094 w 11041"/>
                <a:gd name="T59" fmla="*/ 303 h 1751"/>
                <a:gd name="T60" fmla="*/ 3379 w 11041"/>
                <a:gd name="T61" fmla="*/ 148 h 1751"/>
                <a:gd name="T62" fmla="*/ 9975 w 11041"/>
                <a:gd name="T63" fmla="*/ 404 h 1751"/>
                <a:gd name="T64" fmla="*/ 2179 w 11041"/>
                <a:gd name="T65" fmla="*/ 1552 h 1751"/>
                <a:gd name="T66" fmla="*/ 956 w 11041"/>
                <a:gd name="T67" fmla="*/ 1163 h 1751"/>
                <a:gd name="T68" fmla="*/ 1162 w 11041"/>
                <a:gd name="T69" fmla="*/ 868 h 1751"/>
                <a:gd name="T70" fmla="*/ 1120 w 11041"/>
                <a:gd name="T71" fmla="*/ 416 h 1751"/>
                <a:gd name="T72" fmla="*/ 9861 w 11041"/>
                <a:gd name="T73" fmla="*/ 186 h 1751"/>
                <a:gd name="T74" fmla="*/ 9865 w 11041"/>
                <a:gd name="T75" fmla="*/ 744 h 1751"/>
                <a:gd name="T76" fmla="*/ 10059 w 11041"/>
                <a:gd name="T77" fmla="*/ 1148 h 1751"/>
                <a:gd name="T78" fmla="*/ 1179 w 11041"/>
                <a:gd name="T79" fmla="*/ 1327 h 1751"/>
                <a:gd name="T80" fmla="*/ 1456 w 11041"/>
                <a:gd name="T81" fmla="*/ 791 h 1751"/>
                <a:gd name="T82" fmla="*/ 1314 w 11041"/>
                <a:gd name="T83" fmla="*/ 284 h 1751"/>
                <a:gd name="T84" fmla="*/ 9638 w 11041"/>
                <a:gd name="T85" fmla="*/ 243 h 1751"/>
                <a:gd name="T86" fmla="*/ 9749 w 11041"/>
                <a:gd name="T87" fmla="*/ 707 h 1751"/>
                <a:gd name="T88" fmla="*/ 9955 w 11041"/>
                <a:gd name="T89" fmla="*/ 1177 h 1751"/>
                <a:gd name="T90" fmla="*/ 9818 w 11041"/>
                <a:gd name="T91" fmla="*/ 1121 h 1751"/>
                <a:gd name="T92" fmla="*/ 1637 w 11041"/>
                <a:gd name="T93" fmla="*/ 1462 h 1751"/>
                <a:gd name="T94" fmla="*/ 1398 w 11041"/>
                <a:gd name="T95" fmla="*/ 742 h 1751"/>
                <a:gd name="T96" fmla="*/ 9028 w 11041"/>
                <a:gd name="T97" fmla="*/ 279 h 1751"/>
                <a:gd name="T98" fmla="*/ 9802 w 11041"/>
                <a:gd name="T99" fmla="*/ 890 h 1751"/>
                <a:gd name="T100" fmla="*/ 1263 w 11041"/>
                <a:gd name="T101" fmla="*/ 875 h 1751"/>
                <a:gd name="T102" fmla="*/ 1390 w 11041"/>
                <a:gd name="T103" fmla="*/ 942 h 1751"/>
                <a:gd name="T104" fmla="*/ 797 w 11041"/>
                <a:gd name="T105" fmla="*/ 837 h 1751"/>
                <a:gd name="T106" fmla="*/ 839 w 11041"/>
                <a:gd name="T107" fmla="*/ 1417 h 1751"/>
                <a:gd name="T108" fmla="*/ 556 w 11041"/>
                <a:gd name="T109" fmla="*/ 1259 h 1751"/>
                <a:gd name="T110" fmla="*/ 722 w 11041"/>
                <a:gd name="T111" fmla="*/ 287 h 1751"/>
                <a:gd name="T112" fmla="*/ 747 w 11041"/>
                <a:gd name="T113" fmla="*/ 568 h 1751"/>
                <a:gd name="T114" fmla="*/ 722 w 11041"/>
                <a:gd name="T115" fmla="*/ 1381 h 1751"/>
                <a:gd name="T116" fmla="*/ 618 w 11041"/>
                <a:gd name="T117" fmla="*/ 1343 h 1751"/>
                <a:gd name="T118" fmla="*/ 840 w 11041"/>
                <a:gd name="T119" fmla="*/ 264 h 1751"/>
                <a:gd name="T120" fmla="*/ 446 w 11041"/>
                <a:gd name="T121" fmla="*/ 1115 h 1751"/>
                <a:gd name="T122" fmla="*/ 490 w 11041"/>
                <a:gd name="T123" fmla="*/ 749 h 1751"/>
                <a:gd name="T124" fmla="*/ 254 w 11041"/>
                <a:gd name="T125" fmla="*/ 1039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41" h="1751">
                  <a:moveTo>
                    <a:pt x="10931" y="1086"/>
                  </a:moveTo>
                  <a:lnTo>
                    <a:pt x="10909" y="1111"/>
                  </a:lnTo>
                  <a:lnTo>
                    <a:pt x="10887" y="1135"/>
                  </a:lnTo>
                  <a:lnTo>
                    <a:pt x="10877" y="1148"/>
                  </a:lnTo>
                  <a:lnTo>
                    <a:pt x="10866" y="1160"/>
                  </a:lnTo>
                  <a:lnTo>
                    <a:pt x="10853" y="1170"/>
                  </a:lnTo>
                  <a:lnTo>
                    <a:pt x="10841" y="1180"/>
                  </a:lnTo>
                  <a:lnTo>
                    <a:pt x="10831" y="1180"/>
                  </a:lnTo>
                  <a:lnTo>
                    <a:pt x="10822" y="1182"/>
                  </a:lnTo>
                  <a:lnTo>
                    <a:pt x="10814" y="1184"/>
                  </a:lnTo>
                  <a:lnTo>
                    <a:pt x="10805" y="1186"/>
                  </a:lnTo>
                  <a:lnTo>
                    <a:pt x="10798" y="1190"/>
                  </a:lnTo>
                  <a:lnTo>
                    <a:pt x="10792" y="1193"/>
                  </a:lnTo>
                  <a:lnTo>
                    <a:pt x="10786" y="1199"/>
                  </a:lnTo>
                  <a:lnTo>
                    <a:pt x="10781" y="1204"/>
                  </a:lnTo>
                  <a:lnTo>
                    <a:pt x="10776" y="1209"/>
                  </a:lnTo>
                  <a:lnTo>
                    <a:pt x="10772" y="1215"/>
                  </a:lnTo>
                  <a:lnTo>
                    <a:pt x="10768" y="1221"/>
                  </a:lnTo>
                  <a:lnTo>
                    <a:pt x="10764" y="1227"/>
                  </a:lnTo>
                  <a:lnTo>
                    <a:pt x="10757" y="1242"/>
                  </a:lnTo>
                  <a:lnTo>
                    <a:pt x="10751" y="1257"/>
                  </a:lnTo>
                  <a:lnTo>
                    <a:pt x="10746" y="1272"/>
                  </a:lnTo>
                  <a:lnTo>
                    <a:pt x="10740" y="1288"/>
                  </a:lnTo>
                  <a:lnTo>
                    <a:pt x="10734" y="1302"/>
                  </a:lnTo>
                  <a:lnTo>
                    <a:pt x="10727" y="1316"/>
                  </a:lnTo>
                  <a:lnTo>
                    <a:pt x="10723" y="1323"/>
                  </a:lnTo>
                  <a:lnTo>
                    <a:pt x="10719" y="1329"/>
                  </a:lnTo>
                  <a:lnTo>
                    <a:pt x="10713" y="1336"/>
                  </a:lnTo>
                  <a:lnTo>
                    <a:pt x="10708" y="1342"/>
                  </a:lnTo>
                  <a:lnTo>
                    <a:pt x="10703" y="1347"/>
                  </a:lnTo>
                  <a:lnTo>
                    <a:pt x="10696" y="1352"/>
                  </a:lnTo>
                  <a:lnTo>
                    <a:pt x="10689" y="1357"/>
                  </a:lnTo>
                  <a:lnTo>
                    <a:pt x="10682" y="1360"/>
                  </a:lnTo>
                  <a:lnTo>
                    <a:pt x="10673" y="1361"/>
                  </a:lnTo>
                  <a:lnTo>
                    <a:pt x="10664" y="1362"/>
                  </a:lnTo>
                  <a:lnTo>
                    <a:pt x="10657" y="1363"/>
                  </a:lnTo>
                  <a:lnTo>
                    <a:pt x="10649" y="1365"/>
                  </a:lnTo>
                  <a:lnTo>
                    <a:pt x="10642" y="1367"/>
                  </a:lnTo>
                  <a:lnTo>
                    <a:pt x="10636" y="1370"/>
                  </a:lnTo>
                  <a:lnTo>
                    <a:pt x="10630" y="1374"/>
                  </a:lnTo>
                  <a:lnTo>
                    <a:pt x="10623" y="1377"/>
                  </a:lnTo>
                  <a:lnTo>
                    <a:pt x="10612" y="1387"/>
                  </a:lnTo>
                  <a:lnTo>
                    <a:pt x="10602" y="1397"/>
                  </a:lnTo>
                  <a:lnTo>
                    <a:pt x="10593" y="1407"/>
                  </a:lnTo>
                  <a:lnTo>
                    <a:pt x="10584" y="1419"/>
                  </a:lnTo>
                  <a:lnTo>
                    <a:pt x="10567" y="1445"/>
                  </a:lnTo>
                  <a:lnTo>
                    <a:pt x="10551" y="1471"/>
                  </a:lnTo>
                  <a:lnTo>
                    <a:pt x="10543" y="1484"/>
                  </a:lnTo>
                  <a:lnTo>
                    <a:pt x="10535" y="1496"/>
                  </a:lnTo>
                  <a:lnTo>
                    <a:pt x="10525" y="1508"/>
                  </a:lnTo>
                  <a:lnTo>
                    <a:pt x="10515" y="1520"/>
                  </a:lnTo>
                  <a:lnTo>
                    <a:pt x="10505" y="1534"/>
                  </a:lnTo>
                  <a:lnTo>
                    <a:pt x="10493" y="1548"/>
                  </a:lnTo>
                  <a:lnTo>
                    <a:pt x="10480" y="1561"/>
                  </a:lnTo>
                  <a:lnTo>
                    <a:pt x="10468" y="1575"/>
                  </a:lnTo>
                  <a:lnTo>
                    <a:pt x="10455" y="1587"/>
                  </a:lnTo>
                  <a:lnTo>
                    <a:pt x="10441" y="1599"/>
                  </a:lnTo>
                  <a:lnTo>
                    <a:pt x="10425" y="1610"/>
                  </a:lnTo>
                  <a:lnTo>
                    <a:pt x="10411" y="1621"/>
                  </a:lnTo>
                  <a:lnTo>
                    <a:pt x="10395" y="1631"/>
                  </a:lnTo>
                  <a:lnTo>
                    <a:pt x="10378" y="1640"/>
                  </a:lnTo>
                  <a:lnTo>
                    <a:pt x="10362" y="1649"/>
                  </a:lnTo>
                  <a:lnTo>
                    <a:pt x="10345" y="1656"/>
                  </a:lnTo>
                  <a:lnTo>
                    <a:pt x="10328" y="1664"/>
                  </a:lnTo>
                  <a:lnTo>
                    <a:pt x="10311" y="1670"/>
                  </a:lnTo>
                  <a:lnTo>
                    <a:pt x="10293" y="1675"/>
                  </a:lnTo>
                  <a:lnTo>
                    <a:pt x="10275" y="1679"/>
                  </a:lnTo>
                  <a:lnTo>
                    <a:pt x="10246" y="1680"/>
                  </a:lnTo>
                  <a:lnTo>
                    <a:pt x="10219" y="1682"/>
                  </a:lnTo>
                  <a:lnTo>
                    <a:pt x="10204" y="1684"/>
                  </a:lnTo>
                  <a:lnTo>
                    <a:pt x="10190" y="1686"/>
                  </a:lnTo>
                  <a:lnTo>
                    <a:pt x="10176" y="1690"/>
                  </a:lnTo>
                  <a:lnTo>
                    <a:pt x="10161" y="1696"/>
                  </a:lnTo>
                  <a:lnTo>
                    <a:pt x="10079" y="1695"/>
                  </a:lnTo>
                  <a:lnTo>
                    <a:pt x="10000" y="1695"/>
                  </a:lnTo>
                  <a:lnTo>
                    <a:pt x="9925" y="1696"/>
                  </a:lnTo>
                  <a:lnTo>
                    <a:pt x="9852" y="1696"/>
                  </a:lnTo>
                  <a:lnTo>
                    <a:pt x="9778" y="1698"/>
                  </a:lnTo>
                  <a:lnTo>
                    <a:pt x="9703" y="1700"/>
                  </a:lnTo>
                  <a:lnTo>
                    <a:pt x="9627" y="1705"/>
                  </a:lnTo>
                  <a:lnTo>
                    <a:pt x="9546" y="1710"/>
                  </a:lnTo>
                  <a:lnTo>
                    <a:pt x="9533" y="1705"/>
                  </a:lnTo>
                  <a:lnTo>
                    <a:pt x="9522" y="1702"/>
                  </a:lnTo>
                  <a:lnTo>
                    <a:pt x="9515" y="1701"/>
                  </a:lnTo>
                  <a:lnTo>
                    <a:pt x="9509" y="1702"/>
                  </a:lnTo>
                  <a:lnTo>
                    <a:pt x="9503" y="1704"/>
                  </a:lnTo>
                  <a:lnTo>
                    <a:pt x="9497" y="1707"/>
                  </a:lnTo>
                  <a:lnTo>
                    <a:pt x="9473" y="1706"/>
                  </a:lnTo>
                  <a:lnTo>
                    <a:pt x="9449" y="1705"/>
                  </a:lnTo>
                  <a:lnTo>
                    <a:pt x="9423" y="1705"/>
                  </a:lnTo>
                  <a:lnTo>
                    <a:pt x="9398" y="1705"/>
                  </a:lnTo>
                  <a:lnTo>
                    <a:pt x="9371" y="1706"/>
                  </a:lnTo>
                  <a:lnTo>
                    <a:pt x="9345" y="1707"/>
                  </a:lnTo>
                  <a:lnTo>
                    <a:pt x="9319" y="1708"/>
                  </a:lnTo>
                  <a:lnTo>
                    <a:pt x="9294" y="1709"/>
                  </a:lnTo>
                  <a:lnTo>
                    <a:pt x="9146" y="1711"/>
                  </a:lnTo>
                  <a:lnTo>
                    <a:pt x="8901" y="1712"/>
                  </a:lnTo>
                  <a:lnTo>
                    <a:pt x="8571" y="1713"/>
                  </a:lnTo>
                  <a:lnTo>
                    <a:pt x="8171" y="1714"/>
                  </a:lnTo>
                  <a:lnTo>
                    <a:pt x="7714" y="1715"/>
                  </a:lnTo>
                  <a:lnTo>
                    <a:pt x="7215" y="1716"/>
                  </a:lnTo>
                  <a:lnTo>
                    <a:pt x="6688" y="1717"/>
                  </a:lnTo>
                  <a:lnTo>
                    <a:pt x="6147" y="1718"/>
                  </a:lnTo>
                  <a:lnTo>
                    <a:pt x="5605" y="1718"/>
                  </a:lnTo>
                  <a:lnTo>
                    <a:pt x="5078" y="1720"/>
                  </a:lnTo>
                  <a:lnTo>
                    <a:pt x="4579" y="1721"/>
                  </a:lnTo>
                  <a:lnTo>
                    <a:pt x="4122" y="1723"/>
                  </a:lnTo>
                  <a:lnTo>
                    <a:pt x="3721" y="1724"/>
                  </a:lnTo>
                  <a:lnTo>
                    <a:pt x="3391" y="1727"/>
                  </a:lnTo>
                  <a:lnTo>
                    <a:pt x="3145" y="1729"/>
                  </a:lnTo>
                  <a:lnTo>
                    <a:pt x="2998" y="1732"/>
                  </a:lnTo>
                  <a:lnTo>
                    <a:pt x="2953" y="1732"/>
                  </a:lnTo>
                  <a:lnTo>
                    <a:pt x="2908" y="1733"/>
                  </a:lnTo>
                  <a:lnTo>
                    <a:pt x="2862" y="1733"/>
                  </a:lnTo>
                  <a:lnTo>
                    <a:pt x="2817" y="1733"/>
                  </a:lnTo>
                  <a:lnTo>
                    <a:pt x="2771" y="1734"/>
                  </a:lnTo>
                  <a:lnTo>
                    <a:pt x="2725" y="1734"/>
                  </a:lnTo>
                  <a:lnTo>
                    <a:pt x="2679" y="1735"/>
                  </a:lnTo>
                  <a:lnTo>
                    <a:pt x="2633" y="1735"/>
                  </a:lnTo>
                  <a:lnTo>
                    <a:pt x="2586" y="1736"/>
                  </a:lnTo>
                  <a:lnTo>
                    <a:pt x="2540" y="1737"/>
                  </a:lnTo>
                  <a:lnTo>
                    <a:pt x="2494" y="1738"/>
                  </a:lnTo>
                  <a:lnTo>
                    <a:pt x="2448" y="1738"/>
                  </a:lnTo>
                  <a:lnTo>
                    <a:pt x="2401" y="1739"/>
                  </a:lnTo>
                  <a:lnTo>
                    <a:pt x="2355" y="1740"/>
                  </a:lnTo>
                  <a:lnTo>
                    <a:pt x="2309" y="1740"/>
                  </a:lnTo>
                  <a:lnTo>
                    <a:pt x="2263" y="1741"/>
                  </a:lnTo>
                  <a:lnTo>
                    <a:pt x="1203" y="1747"/>
                  </a:lnTo>
                  <a:lnTo>
                    <a:pt x="1171" y="1748"/>
                  </a:lnTo>
                  <a:lnTo>
                    <a:pt x="1137" y="1749"/>
                  </a:lnTo>
                  <a:lnTo>
                    <a:pt x="1102" y="1749"/>
                  </a:lnTo>
                  <a:lnTo>
                    <a:pt x="1065" y="1749"/>
                  </a:lnTo>
                  <a:lnTo>
                    <a:pt x="1030" y="1748"/>
                  </a:lnTo>
                  <a:lnTo>
                    <a:pt x="994" y="1749"/>
                  </a:lnTo>
                  <a:lnTo>
                    <a:pt x="959" y="1749"/>
                  </a:lnTo>
                  <a:lnTo>
                    <a:pt x="926" y="1751"/>
                  </a:lnTo>
                  <a:lnTo>
                    <a:pt x="918" y="1745"/>
                  </a:lnTo>
                  <a:lnTo>
                    <a:pt x="909" y="1740"/>
                  </a:lnTo>
                  <a:lnTo>
                    <a:pt x="900" y="1737"/>
                  </a:lnTo>
                  <a:lnTo>
                    <a:pt x="890" y="1735"/>
                  </a:lnTo>
                  <a:lnTo>
                    <a:pt x="869" y="1732"/>
                  </a:lnTo>
                  <a:lnTo>
                    <a:pt x="848" y="1730"/>
                  </a:lnTo>
                  <a:lnTo>
                    <a:pt x="826" y="1729"/>
                  </a:lnTo>
                  <a:lnTo>
                    <a:pt x="806" y="1727"/>
                  </a:lnTo>
                  <a:lnTo>
                    <a:pt x="796" y="1725"/>
                  </a:lnTo>
                  <a:lnTo>
                    <a:pt x="786" y="1722"/>
                  </a:lnTo>
                  <a:lnTo>
                    <a:pt x="777" y="1718"/>
                  </a:lnTo>
                  <a:lnTo>
                    <a:pt x="769" y="1713"/>
                  </a:lnTo>
                  <a:lnTo>
                    <a:pt x="753" y="1709"/>
                  </a:lnTo>
                  <a:lnTo>
                    <a:pt x="736" y="1704"/>
                  </a:lnTo>
                  <a:lnTo>
                    <a:pt x="720" y="1698"/>
                  </a:lnTo>
                  <a:lnTo>
                    <a:pt x="704" y="1692"/>
                  </a:lnTo>
                  <a:lnTo>
                    <a:pt x="687" y="1685"/>
                  </a:lnTo>
                  <a:lnTo>
                    <a:pt x="671" y="1678"/>
                  </a:lnTo>
                  <a:lnTo>
                    <a:pt x="656" y="1670"/>
                  </a:lnTo>
                  <a:lnTo>
                    <a:pt x="640" y="1662"/>
                  </a:lnTo>
                  <a:lnTo>
                    <a:pt x="626" y="1652"/>
                  </a:lnTo>
                  <a:lnTo>
                    <a:pt x="611" y="1643"/>
                  </a:lnTo>
                  <a:lnTo>
                    <a:pt x="596" y="1633"/>
                  </a:lnTo>
                  <a:lnTo>
                    <a:pt x="583" y="1622"/>
                  </a:lnTo>
                  <a:lnTo>
                    <a:pt x="570" y="1610"/>
                  </a:lnTo>
                  <a:lnTo>
                    <a:pt x="556" y="1599"/>
                  </a:lnTo>
                  <a:lnTo>
                    <a:pt x="544" y="1587"/>
                  </a:lnTo>
                  <a:lnTo>
                    <a:pt x="532" y="1574"/>
                  </a:lnTo>
                  <a:lnTo>
                    <a:pt x="522" y="1560"/>
                  </a:lnTo>
                  <a:lnTo>
                    <a:pt x="511" y="1547"/>
                  </a:lnTo>
                  <a:lnTo>
                    <a:pt x="502" y="1533"/>
                  </a:lnTo>
                  <a:lnTo>
                    <a:pt x="494" y="1516"/>
                  </a:lnTo>
                  <a:lnTo>
                    <a:pt x="487" y="1501"/>
                  </a:lnTo>
                  <a:lnTo>
                    <a:pt x="481" y="1484"/>
                  </a:lnTo>
                  <a:lnTo>
                    <a:pt x="477" y="1466"/>
                  </a:lnTo>
                  <a:lnTo>
                    <a:pt x="474" y="1448"/>
                  </a:lnTo>
                  <a:lnTo>
                    <a:pt x="471" y="1445"/>
                  </a:lnTo>
                  <a:lnTo>
                    <a:pt x="466" y="1443"/>
                  </a:lnTo>
                  <a:lnTo>
                    <a:pt x="462" y="1441"/>
                  </a:lnTo>
                  <a:lnTo>
                    <a:pt x="457" y="1440"/>
                  </a:lnTo>
                  <a:lnTo>
                    <a:pt x="448" y="1438"/>
                  </a:lnTo>
                  <a:lnTo>
                    <a:pt x="438" y="1437"/>
                  </a:lnTo>
                  <a:lnTo>
                    <a:pt x="428" y="1437"/>
                  </a:lnTo>
                  <a:lnTo>
                    <a:pt x="418" y="1436"/>
                  </a:lnTo>
                  <a:lnTo>
                    <a:pt x="408" y="1435"/>
                  </a:lnTo>
                  <a:lnTo>
                    <a:pt x="400" y="1431"/>
                  </a:lnTo>
                  <a:lnTo>
                    <a:pt x="390" y="1429"/>
                  </a:lnTo>
                  <a:lnTo>
                    <a:pt x="381" y="1426"/>
                  </a:lnTo>
                  <a:lnTo>
                    <a:pt x="372" y="1421"/>
                  </a:lnTo>
                  <a:lnTo>
                    <a:pt x="365" y="1416"/>
                  </a:lnTo>
                  <a:lnTo>
                    <a:pt x="358" y="1410"/>
                  </a:lnTo>
                  <a:lnTo>
                    <a:pt x="352" y="1403"/>
                  </a:lnTo>
                  <a:lnTo>
                    <a:pt x="346" y="1396"/>
                  </a:lnTo>
                  <a:lnTo>
                    <a:pt x="341" y="1389"/>
                  </a:lnTo>
                  <a:lnTo>
                    <a:pt x="331" y="1371"/>
                  </a:lnTo>
                  <a:lnTo>
                    <a:pt x="324" y="1354"/>
                  </a:lnTo>
                  <a:lnTo>
                    <a:pt x="318" y="1336"/>
                  </a:lnTo>
                  <a:lnTo>
                    <a:pt x="314" y="1318"/>
                  </a:lnTo>
                  <a:lnTo>
                    <a:pt x="315" y="1314"/>
                  </a:lnTo>
                  <a:lnTo>
                    <a:pt x="315" y="1311"/>
                  </a:lnTo>
                  <a:lnTo>
                    <a:pt x="315" y="1308"/>
                  </a:lnTo>
                  <a:lnTo>
                    <a:pt x="314" y="1305"/>
                  </a:lnTo>
                  <a:lnTo>
                    <a:pt x="311" y="1301"/>
                  </a:lnTo>
                  <a:lnTo>
                    <a:pt x="306" y="1297"/>
                  </a:lnTo>
                  <a:lnTo>
                    <a:pt x="295" y="1292"/>
                  </a:lnTo>
                  <a:lnTo>
                    <a:pt x="283" y="1288"/>
                  </a:lnTo>
                  <a:lnTo>
                    <a:pt x="270" y="1283"/>
                  </a:lnTo>
                  <a:lnTo>
                    <a:pt x="257" y="1279"/>
                  </a:lnTo>
                  <a:lnTo>
                    <a:pt x="244" y="1274"/>
                  </a:lnTo>
                  <a:lnTo>
                    <a:pt x="231" y="1269"/>
                  </a:lnTo>
                  <a:lnTo>
                    <a:pt x="207" y="1257"/>
                  </a:lnTo>
                  <a:lnTo>
                    <a:pt x="184" y="1244"/>
                  </a:lnTo>
                  <a:lnTo>
                    <a:pt x="162" y="1228"/>
                  </a:lnTo>
                  <a:lnTo>
                    <a:pt x="140" y="1211"/>
                  </a:lnTo>
                  <a:lnTo>
                    <a:pt x="121" y="1193"/>
                  </a:lnTo>
                  <a:lnTo>
                    <a:pt x="102" y="1173"/>
                  </a:lnTo>
                  <a:lnTo>
                    <a:pt x="85" y="1153"/>
                  </a:lnTo>
                  <a:lnTo>
                    <a:pt x="70" y="1130"/>
                  </a:lnTo>
                  <a:lnTo>
                    <a:pt x="55" y="1108"/>
                  </a:lnTo>
                  <a:lnTo>
                    <a:pt x="43" y="1083"/>
                  </a:lnTo>
                  <a:lnTo>
                    <a:pt x="33" y="1059"/>
                  </a:lnTo>
                  <a:lnTo>
                    <a:pt x="24" y="1033"/>
                  </a:lnTo>
                  <a:lnTo>
                    <a:pt x="17" y="1006"/>
                  </a:lnTo>
                  <a:lnTo>
                    <a:pt x="13" y="980"/>
                  </a:lnTo>
                  <a:lnTo>
                    <a:pt x="8" y="976"/>
                  </a:lnTo>
                  <a:lnTo>
                    <a:pt x="6" y="973"/>
                  </a:lnTo>
                  <a:lnTo>
                    <a:pt x="4" y="968"/>
                  </a:lnTo>
                  <a:lnTo>
                    <a:pt x="2" y="964"/>
                  </a:lnTo>
                  <a:lnTo>
                    <a:pt x="0" y="954"/>
                  </a:lnTo>
                  <a:lnTo>
                    <a:pt x="0" y="944"/>
                  </a:lnTo>
                  <a:lnTo>
                    <a:pt x="1" y="934"/>
                  </a:lnTo>
                  <a:lnTo>
                    <a:pt x="3" y="924"/>
                  </a:lnTo>
                  <a:lnTo>
                    <a:pt x="5" y="914"/>
                  </a:lnTo>
                  <a:lnTo>
                    <a:pt x="9" y="906"/>
                  </a:lnTo>
                  <a:lnTo>
                    <a:pt x="65" y="761"/>
                  </a:lnTo>
                  <a:lnTo>
                    <a:pt x="83" y="733"/>
                  </a:lnTo>
                  <a:lnTo>
                    <a:pt x="104" y="705"/>
                  </a:lnTo>
                  <a:lnTo>
                    <a:pt x="125" y="678"/>
                  </a:lnTo>
                  <a:lnTo>
                    <a:pt x="147" y="653"/>
                  </a:lnTo>
                  <a:lnTo>
                    <a:pt x="160" y="641"/>
                  </a:lnTo>
                  <a:lnTo>
                    <a:pt x="172" y="628"/>
                  </a:lnTo>
                  <a:lnTo>
                    <a:pt x="184" y="617"/>
                  </a:lnTo>
                  <a:lnTo>
                    <a:pt x="198" y="606"/>
                  </a:lnTo>
                  <a:lnTo>
                    <a:pt x="211" y="596"/>
                  </a:lnTo>
                  <a:lnTo>
                    <a:pt x="224" y="585"/>
                  </a:lnTo>
                  <a:lnTo>
                    <a:pt x="237" y="576"/>
                  </a:lnTo>
                  <a:lnTo>
                    <a:pt x="252" y="568"/>
                  </a:lnTo>
                  <a:lnTo>
                    <a:pt x="258" y="565"/>
                  </a:lnTo>
                  <a:lnTo>
                    <a:pt x="263" y="562"/>
                  </a:lnTo>
                  <a:lnTo>
                    <a:pt x="270" y="560"/>
                  </a:lnTo>
                  <a:lnTo>
                    <a:pt x="276" y="558"/>
                  </a:lnTo>
                  <a:lnTo>
                    <a:pt x="290" y="555"/>
                  </a:lnTo>
                  <a:lnTo>
                    <a:pt x="303" y="552"/>
                  </a:lnTo>
                  <a:lnTo>
                    <a:pt x="309" y="550"/>
                  </a:lnTo>
                  <a:lnTo>
                    <a:pt x="315" y="548"/>
                  </a:lnTo>
                  <a:lnTo>
                    <a:pt x="321" y="544"/>
                  </a:lnTo>
                  <a:lnTo>
                    <a:pt x="326" y="540"/>
                  </a:lnTo>
                  <a:lnTo>
                    <a:pt x="331" y="536"/>
                  </a:lnTo>
                  <a:lnTo>
                    <a:pt x="336" y="531"/>
                  </a:lnTo>
                  <a:lnTo>
                    <a:pt x="339" y="525"/>
                  </a:lnTo>
                  <a:lnTo>
                    <a:pt x="342" y="518"/>
                  </a:lnTo>
                  <a:lnTo>
                    <a:pt x="348" y="502"/>
                  </a:lnTo>
                  <a:lnTo>
                    <a:pt x="355" y="485"/>
                  </a:lnTo>
                  <a:lnTo>
                    <a:pt x="360" y="477"/>
                  </a:lnTo>
                  <a:lnTo>
                    <a:pt x="364" y="470"/>
                  </a:lnTo>
                  <a:lnTo>
                    <a:pt x="369" y="463"/>
                  </a:lnTo>
                  <a:lnTo>
                    <a:pt x="375" y="456"/>
                  </a:lnTo>
                  <a:lnTo>
                    <a:pt x="382" y="449"/>
                  </a:lnTo>
                  <a:lnTo>
                    <a:pt x="388" y="443"/>
                  </a:lnTo>
                  <a:lnTo>
                    <a:pt x="395" y="438"/>
                  </a:lnTo>
                  <a:lnTo>
                    <a:pt x="402" y="434"/>
                  </a:lnTo>
                  <a:lnTo>
                    <a:pt x="410" y="430"/>
                  </a:lnTo>
                  <a:lnTo>
                    <a:pt x="418" y="427"/>
                  </a:lnTo>
                  <a:lnTo>
                    <a:pt x="428" y="425"/>
                  </a:lnTo>
                  <a:lnTo>
                    <a:pt x="437" y="424"/>
                  </a:lnTo>
                  <a:lnTo>
                    <a:pt x="448" y="425"/>
                  </a:lnTo>
                  <a:lnTo>
                    <a:pt x="457" y="424"/>
                  </a:lnTo>
                  <a:lnTo>
                    <a:pt x="465" y="422"/>
                  </a:lnTo>
                  <a:lnTo>
                    <a:pt x="473" y="418"/>
                  </a:lnTo>
                  <a:lnTo>
                    <a:pt x="479" y="412"/>
                  </a:lnTo>
                  <a:lnTo>
                    <a:pt x="483" y="405"/>
                  </a:lnTo>
                  <a:lnTo>
                    <a:pt x="487" y="398"/>
                  </a:lnTo>
                  <a:lnTo>
                    <a:pt x="490" y="389"/>
                  </a:lnTo>
                  <a:lnTo>
                    <a:pt x="496" y="371"/>
                  </a:lnTo>
                  <a:lnTo>
                    <a:pt x="500" y="352"/>
                  </a:lnTo>
                  <a:lnTo>
                    <a:pt x="503" y="343"/>
                  </a:lnTo>
                  <a:lnTo>
                    <a:pt x="506" y="334"/>
                  </a:lnTo>
                  <a:lnTo>
                    <a:pt x="509" y="326"/>
                  </a:lnTo>
                  <a:lnTo>
                    <a:pt x="513" y="319"/>
                  </a:lnTo>
                  <a:lnTo>
                    <a:pt x="519" y="307"/>
                  </a:lnTo>
                  <a:lnTo>
                    <a:pt x="524" y="296"/>
                  </a:lnTo>
                  <a:lnTo>
                    <a:pt x="530" y="286"/>
                  </a:lnTo>
                  <a:lnTo>
                    <a:pt x="536" y="276"/>
                  </a:lnTo>
                  <a:lnTo>
                    <a:pt x="549" y="257"/>
                  </a:lnTo>
                  <a:lnTo>
                    <a:pt x="565" y="239"/>
                  </a:lnTo>
                  <a:lnTo>
                    <a:pt x="581" y="223"/>
                  </a:lnTo>
                  <a:lnTo>
                    <a:pt x="598" y="207"/>
                  </a:lnTo>
                  <a:lnTo>
                    <a:pt x="617" y="193"/>
                  </a:lnTo>
                  <a:lnTo>
                    <a:pt x="636" y="179"/>
                  </a:lnTo>
                  <a:lnTo>
                    <a:pt x="657" y="166"/>
                  </a:lnTo>
                  <a:lnTo>
                    <a:pt x="677" y="154"/>
                  </a:lnTo>
                  <a:lnTo>
                    <a:pt x="698" y="144"/>
                  </a:lnTo>
                  <a:lnTo>
                    <a:pt x="719" y="133"/>
                  </a:lnTo>
                  <a:lnTo>
                    <a:pt x="762" y="114"/>
                  </a:lnTo>
                  <a:lnTo>
                    <a:pt x="803" y="97"/>
                  </a:lnTo>
                  <a:lnTo>
                    <a:pt x="822" y="95"/>
                  </a:lnTo>
                  <a:lnTo>
                    <a:pt x="842" y="91"/>
                  </a:lnTo>
                  <a:lnTo>
                    <a:pt x="860" y="87"/>
                  </a:lnTo>
                  <a:lnTo>
                    <a:pt x="877" y="83"/>
                  </a:lnTo>
                  <a:lnTo>
                    <a:pt x="896" y="77"/>
                  </a:lnTo>
                  <a:lnTo>
                    <a:pt x="913" y="74"/>
                  </a:lnTo>
                  <a:lnTo>
                    <a:pt x="931" y="71"/>
                  </a:lnTo>
                  <a:lnTo>
                    <a:pt x="948" y="70"/>
                  </a:lnTo>
                  <a:lnTo>
                    <a:pt x="973" y="66"/>
                  </a:lnTo>
                  <a:lnTo>
                    <a:pt x="1000" y="62"/>
                  </a:lnTo>
                  <a:lnTo>
                    <a:pt x="1026" y="59"/>
                  </a:lnTo>
                  <a:lnTo>
                    <a:pt x="1052" y="57"/>
                  </a:lnTo>
                  <a:lnTo>
                    <a:pt x="1079" y="56"/>
                  </a:lnTo>
                  <a:lnTo>
                    <a:pt x="1105" y="55"/>
                  </a:lnTo>
                  <a:lnTo>
                    <a:pt x="1132" y="55"/>
                  </a:lnTo>
                  <a:lnTo>
                    <a:pt x="1157" y="55"/>
                  </a:lnTo>
                  <a:lnTo>
                    <a:pt x="1754" y="49"/>
                  </a:lnTo>
                  <a:lnTo>
                    <a:pt x="1835" y="49"/>
                  </a:lnTo>
                  <a:lnTo>
                    <a:pt x="1915" y="48"/>
                  </a:lnTo>
                  <a:lnTo>
                    <a:pt x="1993" y="48"/>
                  </a:lnTo>
                  <a:lnTo>
                    <a:pt x="2071" y="47"/>
                  </a:lnTo>
                  <a:lnTo>
                    <a:pt x="2148" y="46"/>
                  </a:lnTo>
                  <a:lnTo>
                    <a:pt x="2227" y="45"/>
                  </a:lnTo>
                  <a:lnTo>
                    <a:pt x="2305" y="43"/>
                  </a:lnTo>
                  <a:lnTo>
                    <a:pt x="2385" y="41"/>
                  </a:lnTo>
                  <a:lnTo>
                    <a:pt x="2442" y="43"/>
                  </a:lnTo>
                  <a:lnTo>
                    <a:pt x="2499" y="43"/>
                  </a:lnTo>
                  <a:lnTo>
                    <a:pt x="2555" y="43"/>
                  </a:lnTo>
                  <a:lnTo>
                    <a:pt x="2610" y="43"/>
                  </a:lnTo>
                  <a:lnTo>
                    <a:pt x="2665" y="42"/>
                  </a:lnTo>
                  <a:lnTo>
                    <a:pt x="2719" y="41"/>
                  </a:lnTo>
                  <a:lnTo>
                    <a:pt x="2775" y="40"/>
                  </a:lnTo>
                  <a:lnTo>
                    <a:pt x="2829" y="38"/>
                  </a:lnTo>
                  <a:lnTo>
                    <a:pt x="2882" y="37"/>
                  </a:lnTo>
                  <a:lnTo>
                    <a:pt x="2936" y="36"/>
                  </a:lnTo>
                  <a:lnTo>
                    <a:pt x="2989" y="33"/>
                  </a:lnTo>
                  <a:lnTo>
                    <a:pt x="3042" y="32"/>
                  </a:lnTo>
                  <a:lnTo>
                    <a:pt x="3096" y="31"/>
                  </a:lnTo>
                  <a:lnTo>
                    <a:pt x="3148" y="30"/>
                  </a:lnTo>
                  <a:lnTo>
                    <a:pt x="3201" y="30"/>
                  </a:lnTo>
                  <a:lnTo>
                    <a:pt x="3253" y="30"/>
                  </a:lnTo>
                  <a:lnTo>
                    <a:pt x="3275" y="29"/>
                  </a:lnTo>
                  <a:lnTo>
                    <a:pt x="3298" y="29"/>
                  </a:lnTo>
                  <a:lnTo>
                    <a:pt x="3322" y="29"/>
                  </a:lnTo>
                  <a:lnTo>
                    <a:pt x="3345" y="29"/>
                  </a:lnTo>
                  <a:lnTo>
                    <a:pt x="3370" y="30"/>
                  </a:lnTo>
                  <a:lnTo>
                    <a:pt x="3393" y="30"/>
                  </a:lnTo>
                  <a:lnTo>
                    <a:pt x="3417" y="29"/>
                  </a:lnTo>
                  <a:lnTo>
                    <a:pt x="3438" y="28"/>
                  </a:lnTo>
                  <a:lnTo>
                    <a:pt x="3485" y="27"/>
                  </a:lnTo>
                  <a:lnTo>
                    <a:pt x="3531" y="26"/>
                  </a:lnTo>
                  <a:lnTo>
                    <a:pt x="3578" y="25"/>
                  </a:lnTo>
                  <a:lnTo>
                    <a:pt x="3624" y="23"/>
                  </a:lnTo>
                  <a:lnTo>
                    <a:pt x="3669" y="22"/>
                  </a:lnTo>
                  <a:lnTo>
                    <a:pt x="3715" y="21"/>
                  </a:lnTo>
                  <a:lnTo>
                    <a:pt x="3761" y="21"/>
                  </a:lnTo>
                  <a:lnTo>
                    <a:pt x="3807" y="21"/>
                  </a:lnTo>
                  <a:lnTo>
                    <a:pt x="3847" y="21"/>
                  </a:lnTo>
                  <a:lnTo>
                    <a:pt x="3887" y="21"/>
                  </a:lnTo>
                  <a:lnTo>
                    <a:pt x="3926" y="20"/>
                  </a:lnTo>
                  <a:lnTo>
                    <a:pt x="3965" y="19"/>
                  </a:lnTo>
                  <a:lnTo>
                    <a:pt x="4003" y="18"/>
                  </a:lnTo>
                  <a:lnTo>
                    <a:pt x="4042" y="19"/>
                  </a:lnTo>
                  <a:lnTo>
                    <a:pt x="4080" y="20"/>
                  </a:lnTo>
                  <a:lnTo>
                    <a:pt x="4118" y="23"/>
                  </a:lnTo>
                  <a:lnTo>
                    <a:pt x="4144" y="22"/>
                  </a:lnTo>
                  <a:lnTo>
                    <a:pt x="4197" y="21"/>
                  </a:lnTo>
                  <a:lnTo>
                    <a:pt x="4273" y="19"/>
                  </a:lnTo>
                  <a:lnTo>
                    <a:pt x="4373" y="18"/>
                  </a:lnTo>
                  <a:lnTo>
                    <a:pt x="4635" y="17"/>
                  </a:lnTo>
                  <a:lnTo>
                    <a:pt x="4968" y="15"/>
                  </a:lnTo>
                  <a:lnTo>
                    <a:pt x="5357" y="14"/>
                  </a:lnTo>
                  <a:lnTo>
                    <a:pt x="5788" y="14"/>
                  </a:lnTo>
                  <a:lnTo>
                    <a:pt x="6247" y="13"/>
                  </a:lnTo>
                  <a:lnTo>
                    <a:pt x="6722" y="13"/>
                  </a:lnTo>
                  <a:lnTo>
                    <a:pt x="7195" y="13"/>
                  </a:lnTo>
                  <a:lnTo>
                    <a:pt x="7654" y="12"/>
                  </a:lnTo>
                  <a:lnTo>
                    <a:pt x="8085" y="12"/>
                  </a:lnTo>
                  <a:lnTo>
                    <a:pt x="8475" y="12"/>
                  </a:lnTo>
                  <a:lnTo>
                    <a:pt x="8807" y="11"/>
                  </a:lnTo>
                  <a:lnTo>
                    <a:pt x="9069" y="10"/>
                  </a:lnTo>
                  <a:lnTo>
                    <a:pt x="9245" y="9"/>
                  </a:lnTo>
                  <a:lnTo>
                    <a:pt x="9324" y="7"/>
                  </a:lnTo>
                  <a:lnTo>
                    <a:pt x="9328" y="9"/>
                  </a:lnTo>
                  <a:lnTo>
                    <a:pt x="9332" y="10"/>
                  </a:lnTo>
                  <a:lnTo>
                    <a:pt x="9335" y="11"/>
                  </a:lnTo>
                  <a:lnTo>
                    <a:pt x="9340" y="11"/>
                  </a:lnTo>
                  <a:lnTo>
                    <a:pt x="9347" y="10"/>
                  </a:lnTo>
                  <a:lnTo>
                    <a:pt x="9354" y="8"/>
                  </a:lnTo>
                  <a:lnTo>
                    <a:pt x="9360" y="6"/>
                  </a:lnTo>
                  <a:lnTo>
                    <a:pt x="9367" y="4"/>
                  </a:lnTo>
                  <a:lnTo>
                    <a:pt x="9371" y="4"/>
                  </a:lnTo>
                  <a:lnTo>
                    <a:pt x="9375" y="4"/>
                  </a:lnTo>
                  <a:lnTo>
                    <a:pt x="9378" y="5"/>
                  </a:lnTo>
                  <a:lnTo>
                    <a:pt x="9382" y="6"/>
                  </a:lnTo>
                  <a:lnTo>
                    <a:pt x="9420" y="8"/>
                  </a:lnTo>
                  <a:lnTo>
                    <a:pt x="9456" y="10"/>
                  </a:lnTo>
                  <a:lnTo>
                    <a:pt x="9492" y="12"/>
                  </a:lnTo>
                  <a:lnTo>
                    <a:pt x="9528" y="14"/>
                  </a:lnTo>
                  <a:lnTo>
                    <a:pt x="9563" y="16"/>
                  </a:lnTo>
                  <a:lnTo>
                    <a:pt x="9599" y="17"/>
                  </a:lnTo>
                  <a:lnTo>
                    <a:pt x="9637" y="17"/>
                  </a:lnTo>
                  <a:lnTo>
                    <a:pt x="9675" y="15"/>
                  </a:lnTo>
                  <a:lnTo>
                    <a:pt x="9682" y="18"/>
                  </a:lnTo>
                  <a:lnTo>
                    <a:pt x="9687" y="19"/>
                  </a:lnTo>
                  <a:lnTo>
                    <a:pt x="9693" y="18"/>
                  </a:lnTo>
                  <a:lnTo>
                    <a:pt x="9699" y="15"/>
                  </a:lnTo>
                  <a:lnTo>
                    <a:pt x="9734" y="9"/>
                  </a:lnTo>
                  <a:lnTo>
                    <a:pt x="9771" y="2"/>
                  </a:lnTo>
                  <a:lnTo>
                    <a:pt x="9780" y="1"/>
                  </a:lnTo>
                  <a:lnTo>
                    <a:pt x="9789" y="0"/>
                  </a:lnTo>
                  <a:lnTo>
                    <a:pt x="9799" y="0"/>
                  </a:lnTo>
                  <a:lnTo>
                    <a:pt x="9807" y="0"/>
                  </a:lnTo>
                  <a:lnTo>
                    <a:pt x="9816" y="1"/>
                  </a:lnTo>
                  <a:lnTo>
                    <a:pt x="9825" y="3"/>
                  </a:lnTo>
                  <a:lnTo>
                    <a:pt x="9833" y="6"/>
                  </a:lnTo>
                  <a:lnTo>
                    <a:pt x="9841" y="10"/>
                  </a:lnTo>
                  <a:lnTo>
                    <a:pt x="9854" y="12"/>
                  </a:lnTo>
                  <a:lnTo>
                    <a:pt x="9865" y="13"/>
                  </a:lnTo>
                  <a:lnTo>
                    <a:pt x="9877" y="13"/>
                  </a:lnTo>
                  <a:lnTo>
                    <a:pt x="9888" y="13"/>
                  </a:lnTo>
                  <a:lnTo>
                    <a:pt x="9911" y="12"/>
                  </a:lnTo>
                  <a:lnTo>
                    <a:pt x="9934" y="11"/>
                  </a:lnTo>
                  <a:lnTo>
                    <a:pt x="9957" y="9"/>
                  </a:lnTo>
                  <a:lnTo>
                    <a:pt x="9980" y="8"/>
                  </a:lnTo>
                  <a:lnTo>
                    <a:pt x="9992" y="8"/>
                  </a:lnTo>
                  <a:lnTo>
                    <a:pt x="10004" y="8"/>
                  </a:lnTo>
                  <a:lnTo>
                    <a:pt x="10016" y="9"/>
                  </a:lnTo>
                  <a:lnTo>
                    <a:pt x="10030" y="11"/>
                  </a:lnTo>
                  <a:lnTo>
                    <a:pt x="10063" y="14"/>
                  </a:lnTo>
                  <a:lnTo>
                    <a:pt x="10099" y="15"/>
                  </a:lnTo>
                  <a:lnTo>
                    <a:pt x="10136" y="16"/>
                  </a:lnTo>
                  <a:lnTo>
                    <a:pt x="10174" y="17"/>
                  </a:lnTo>
                  <a:lnTo>
                    <a:pt x="10192" y="18"/>
                  </a:lnTo>
                  <a:lnTo>
                    <a:pt x="10211" y="20"/>
                  </a:lnTo>
                  <a:lnTo>
                    <a:pt x="10229" y="22"/>
                  </a:lnTo>
                  <a:lnTo>
                    <a:pt x="10247" y="24"/>
                  </a:lnTo>
                  <a:lnTo>
                    <a:pt x="10265" y="28"/>
                  </a:lnTo>
                  <a:lnTo>
                    <a:pt x="10282" y="32"/>
                  </a:lnTo>
                  <a:lnTo>
                    <a:pt x="10299" y="38"/>
                  </a:lnTo>
                  <a:lnTo>
                    <a:pt x="10316" y="45"/>
                  </a:lnTo>
                  <a:lnTo>
                    <a:pt x="10339" y="56"/>
                  </a:lnTo>
                  <a:lnTo>
                    <a:pt x="10363" y="69"/>
                  </a:lnTo>
                  <a:lnTo>
                    <a:pt x="10385" y="84"/>
                  </a:lnTo>
                  <a:lnTo>
                    <a:pt x="10408" y="100"/>
                  </a:lnTo>
                  <a:lnTo>
                    <a:pt x="10429" y="117"/>
                  </a:lnTo>
                  <a:lnTo>
                    <a:pt x="10451" y="135"/>
                  </a:lnTo>
                  <a:lnTo>
                    <a:pt x="10471" y="153"/>
                  </a:lnTo>
                  <a:lnTo>
                    <a:pt x="10491" y="171"/>
                  </a:lnTo>
                  <a:lnTo>
                    <a:pt x="10499" y="184"/>
                  </a:lnTo>
                  <a:lnTo>
                    <a:pt x="10506" y="198"/>
                  </a:lnTo>
                  <a:lnTo>
                    <a:pt x="10513" y="211"/>
                  </a:lnTo>
                  <a:lnTo>
                    <a:pt x="10519" y="226"/>
                  </a:lnTo>
                  <a:lnTo>
                    <a:pt x="10523" y="232"/>
                  </a:lnTo>
                  <a:lnTo>
                    <a:pt x="10527" y="239"/>
                  </a:lnTo>
                  <a:lnTo>
                    <a:pt x="10533" y="244"/>
                  </a:lnTo>
                  <a:lnTo>
                    <a:pt x="10538" y="249"/>
                  </a:lnTo>
                  <a:lnTo>
                    <a:pt x="10543" y="254"/>
                  </a:lnTo>
                  <a:lnTo>
                    <a:pt x="10549" y="258"/>
                  </a:lnTo>
                  <a:lnTo>
                    <a:pt x="10556" y="261"/>
                  </a:lnTo>
                  <a:lnTo>
                    <a:pt x="10564" y="263"/>
                  </a:lnTo>
                  <a:lnTo>
                    <a:pt x="10583" y="263"/>
                  </a:lnTo>
                  <a:lnTo>
                    <a:pt x="10600" y="264"/>
                  </a:lnTo>
                  <a:lnTo>
                    <a:pt x="10616" y="268"/>
                  </a:lnTo>
                  <a:lnTo>
                    <a:pt x="10633" y="271"/>
                  </a:lnTo>
                  <a:lnTo>
                    <a:pt x="10648" y="276"/>
                  </a:lnTo>
                  <a:lnTo>
                    <a:pt x="10662" y="283"/>
                  </a:lnTo>
                  <a:lnTo>
                    <a:pt x="10677" y="291"/>
                  </a:lnTo>
                  <a:lnTo>
                    <a:pt x="10691" y="301"/>
                  </a:lnTo>
                  <a:lnTo>
                    <a:pt x="10699" y="307"/>
                  </a:lnTo>
                  <a:lnTo>
                    <a:pt x="10706" y="314"/>
                  </a:lnTo>
                  <a:lnTo>
                    <a:pt x="10712" y="321"/>
                  </a:lnTo>
                  <a:lnTo>
                    <a:pt x="10720" y="328"/>
                  </a:lnTo>
                  <a:lnTo>
                    <a:pt x="10731" y="342"/>
                  </a:lnTo>
                  <a:lnTo>
                    <a:pt x="10741" y="358"/>
                  </a:lnTo>
                  <a:lnTo>
                    <a:pt x="10749" y="375"/>
                  </a:lnTo>
                  <a:lnTo>
                    <a:pt x="10756" y="392"/>
                  </a:lnTo>
                  <a:lnTo>
                    <a:pt x="10763" y="410"/>
                  </a:lnTo>
                  <a:lnTo>
                    <a:pt x="10768" y="427"/>
                  </a:lnTo>
                  <a:lnTo>
                    <a:pt x="10776" y="433"/>
                  </a:lnTo>
                  <a:lnTo>
                    <a:pt x="10785" y="438"/>
                  </a:lnTo>
                  <a:lnTo>
                    <a:pt x="10794" y="443"/>
                  </a:lnTo>
                  <a:lnTo>
                    <a:pt x="10804" y="446"/>
                  </a:lnTo>
                  <a:lnTo>
                    <a:pt x="10824" y="454"/>
                  </a:lnTo>
                  <a:lnTo>
                    <a:pt x="10844" y="460"/>
                  </a:lnTo>
                  <a:lnTo>
                    <a:pt x="10855" y="463"/>
                  </a:lnTo>
                  <a:lnTo>
                    <a:pt x="10864" y="467"/>
                  </a:lnTo>
                  <a:lnTo>
                    <a:pt x="10873" y="471"/>
                  </a:lnTo>
                  <a:lnTo>
                    <a:pt x="10882" y="476"/>
                  </a:lnTo>
                  <a:lnTo>
                    <a:pt x="10889" y="482"/>
                  </a:lnTo>
                  <a:lnTo>
                    <a:pt x="10897" y="489"/>
                  </a:lnTo>
                  <a:lnTo>
                    <a:pt x="10904" y="498"/>
                  </a:lnTo>
                  <a:lnTo>
                    <a:pt x="10910" y="509"/>
                  </a:lnTo>
                  <a:lnTo>
                    <a:pt x="10919" y="521"/>
                  </a:lnTo>
                  <a:lnTo>
                    <a:pt x="10929" y="534"/>
                  </a:lnTo>
                  <a:lnTo>
                    <a:pt x="10937" y="549"/>
                  </a:lnTo>
                  <a:lnTo>
                    <a:pt x="10945" y="563"/>
                  </a:lnTo>
                  <a:lnTo>
                    <a:pt x="10960" y="593"/>
                  </a:lnTo>
                  <a:lnTo>
                    <a:pt x="10972" y="623"/>
                  </a:lnTo>
                  <a:lnTo>
                    <a:pt x="10983" y="654"/>
                  </a:lnTo>
                  <a:lnTo>
                    <a:pt x="10994" y="686"/>
                  </a:lnTo>
                  <a:lnTo>
                    <a:pt x="11004" y="717"/>
                  </a:lnTo>
                  <a:lnTo>
                    <a:pt x="11014" y="747"/>
                  </a:lnTo>
                  <a:lnTo>
                    <a:pt x="11014" y="758"/>
                  </a:lnTo>
                  <a:lnTo>
                    <a:pt x="11015" y="768"/>
                  </a:lnTo>
                  <a:lnTo>
                    <a:pt x="11017" y="780"/>
                  </a:lnTo>
                  <a:lnTo>
                    <a:pt x="11020" y="790"/>
                  </a:lnTo>
                  <a:lnTo>
                    <a:pt x="11027" y="810"/>
                  </a:lnTo>
                  <a:lnTo>
                    <a:pt x="11034" y="832"/>
                  </a:lnTo>
                  <a:lnTo>
                    <a:pt x="11038" y="841"/>
                  </a:lnTo>
                  <a:lnTo>
                    <a:pt x="11040" y="851"/>
                  </a:lnTo>
                  <a:lnTo>
                    <a:pt x="11041" y="861"/>
                  </a:lnTo>
                  <a:lnTo>
                    <a:pt x="11041" y="872"/>
                  </a:lnTo>
                  <a:lnTo>
                    <a:pt x="11040" y="882"/>
                  </a:lnTo>
                  <a:lnTo>
                    <a:pt x="11038" y="892"/>
                  </a:lnTo>
                  <a:lnTo>
                    <a:pt x="11032" y="903"/>
                  </a:lnTo>
                  <a:lnTo>
                    <a:pt x="11026" y="913"/>
                  </a:lnTo>
                  <a:lnTo>
                    <a:pt x="10931" y="1086"/>
                  </a:lnTo>
                  <a:close/>
                  <a:moveTo>
                    <a:pt x="10885" y="1081"/>
                  </a:moveTo>
                  <a:lnTo>
                    <a:pt x="10878" y="1092"/>
                  </a:lnTo>
                  <a:lnTo>
                    <a:pt x="10871" y="1104"/>
                  </a:lnTo>
                  <a:lnTo>
                    <a:pt x="10862" y="1113"/>
                  </a:lnTo>
                  <a:lnTo>
                    <a:pt x="10853" y="1121"/>
                  </a:lnTo>
                  <a:lnTo>
                    <a:pt x="10843" y="1129"/>
                  </a:lnTo>
                  <a:lnTo>
                    <a:pt x="10833" y="1135"/>
                  </a:lnTo>
                  <a:lnTo>
                    <a:pt x="10823" y="1141"/>
                  </a:lnTo>
                  <a:lnTo>
                    <a:pt x="10812" y="1146"/>
                  </a:lnTo>
                  <a:lnTo>
                    <a:pt x="10800" y="1151"/>
                  </a:lnTo>
                  <a:lnTo>
                    <a:pt x="10789" y="1155"/>
                  </a:lnTo>
                  <a:lnTo>
                    <a:pt x="10778" y="1158"/>
                  </a:lnTo>
                  <a:lnTo>
                    <a:pt x="10766" y="1161"/>
                  </a:lnTo>
                  <a:lnTo>
                    <a:pt x="10742" y="1164"/>
                  </a:lnTo>
                  <a:lnTo>
                    <a:pt x="10719" y="1166"/>
                  </a:lnTo>
                  <a:lnTo>
                    <a:pt x="10714" y="1170"/>
                  </a:lnTo>
                  <a:lnTo>
                    <a:pt x="10711" y="1173"/>
                  </a:lnTo>
                  <a:lnTo>
                    <a:pt x="10709" y="1177"/>
                  </a:lnTo>
                  <a:lnTo>
                    <a:pt x="10708" y="1181"/>
                  </a:lnTo>
                  <a:lnTo>
                    <a:pt x="10708" y="1189"/>
                  </a:lnTo>
                  <a:lnTo>
                    <a:pt x="10710" y="1198"/>
                  </a:lnTo>
                  <a:lnTo>
                    <a:pt x="10712" y="1206"/>
                  </a:lnTo>
                  <a:lnTo>
                    <a:pt x="10715" y="1214"/>
                  </a:lnTo>
                  <a:lnTo>
                    <a:pt x="10715" y="1218"/>
                  </a:lnTo>
                  <a:lnTo>
                    <a:pt x="10717" y="1222"/>
                  </a:lnTo>
                  <a:lnTo>
                    <a:pt x="10717" y="1226"/>
                  </a:lnTo>
                  <a:lnTo>
                    <a:pt x="10715" y="1230"/>
                  </a:lnTo>
                  <a:lnTo>
                    <a:pt x="10712" y="1246"/>
                  </a:lnTo>
                  <a:lnTo>
                    <a:pt x="10709" y="1261"/>
                  </a:lnTo>
                  <a:lnTo>
                    <a:pt x="10705" y="1275"/>
                  </a:lnTo>
                  <a:lnTo>
                    <a:pt x="10699" y="1289"/>
                  </a:lnTo>
                  <a:lnTo>
                    <a:pt x="10692" y="1302"/>
                  </a:lnTo>
                  <a:lnTo>
                    <a:pt x="10684" y="1313"/>
                  </a:lnTo>
                  <a:lnTo>
                    <a:pt x="10679" y="1319"/>
                  </a:lnTo>
                  <a:lnTo>
                    <a:pt x="10673" y="1324"/>
                  </a:lnTo>
                  <a:lnTo>
                    <a:pt x="10666" y="1328"/>
                  </a:lnTo>
                  <a:lnTo>
                    <a:pt x="10660" y="1332"/>
                  </a:lnTo>
                  <a:lnTo>
                    <a:pt x="10654" y="1337"/>
                  </a:lnTo>
                  <a:lnTo>
                    <a:pt x="10647" y="1340"/>
                  </a:lnTo>
                  <a:lnTo>
                    <a:pt x="10641" y="1342"/>
                  </a:lnTo>
                  <a:lnTo>
                    <a:pt x="10634" y="1342"/>
                  </a:lnTo>
                  <a:lnTo>
                    <a:pt x="10620" y="1342"/>
                  </a:lnTo>
                  <a:lnTo>
                    <a:pt x="10607" y="1339"/>
                  </a:lnTo>
                  <a:lnTo>
                    <a:pt x="10595" y="1337"/>
                  </a:lnTo>
                  <a:lnTo>
                    <a:pt x="10583" y="1335"/>
                  </a:lnTo>
                  <a:lnTo>
                    <a:pt x="10576" y="1335"/>
                  </a:lnTo>
                  <a:lnTo>
                    <a:pt x="10571" y="1336"/>
                  </a:lnTo>
                  <a:lnTo>
                    <a:pt x="10566" y="1338"/>
                  </a:lnTo>
                  <a:lnTo>
                    <a:pt x="10561" y="1341"/>
                  </a:lnTo>
                  <a:lnTo>
                    <a:pt x="10555" y="1363"/>
                  </a:lnTo>
                  <a:lnTo>
                    <a:pt x="10548" y="1386"/>
                  </a:lnTo>
                  <a:lnTo>
                    <a:pt x="10539" y="1407"/>
                  </a:lnTo>
                  <a:lnTo>
                    <a:pt x="10528" y="1429"/>
                  </a:lnTo>
                  <a:lnTo>
                    <a:pt x="10518" y="1450"/>
                  </a:lnTo>
                  <a:lnTo>
                    <a:pt x="10505" y="1470"/>
                  </a:lnTo>
                  <a:lnTo>
                    <a:pt x="10492" y="1491"/>
                  </a:lnTo>
                  <a:lnTo>
                    <a:pt x="10477" y="1510"/>
                  </a:lnTo>
                  <a:lnTo>
                    <a:pt x="10462" y="1529"/>
                  </a:lnTo>
                  <a:lnTo>
                    <a:pt x="10445" y="1546"/>
                  </a:lnTo>
                  <a:lnTo>
                    <a:pt x="10427" y="1562"/>
                  </a:lnTo>
                  <a:lnTo>
                    <a:pt x="10408" y="1577"/>
                  </a:lnTo>
                  <a:lnTo>
                    <a:pt x="10388" y="1591"/>
                  </a:lnTo>
                  <a:lnTo>
                    <a:pt x="10367" y="1603"/>
                  </a:lnTo>
                  <a:lnTo>
                    <a:pt x="10344" y="1614"/>
                  </a:lnTo>
                  <a:lnTo>
                    <a:pt x="10322" y="1623"/>
                  </a:lnTo>
                  <a:lnTo>
                    <a:pt x="10298" y="1631"/>
                  </a:lnTo>
                  <a:lnTo>
                    <a:pt x="10276" y="1636"/>
                  </a:lnTo>
                  <a:lnTo>
                    <a:pt x="10253" y="1639"/>
                  </a:lnTo>
                  <a:lnTo>
                    <a:pt x="10230" y="1641"/>
                  </a:lnTo>
                  <a:lnTo>
                    <a:pt x="10207" y="1641"/>
                  </a:lnTo>
                  <a:lnTo>
                    <a:pt x="10184" y="1639"/>
                  </a:lnTo>
                  <a:lnTo>
                    <a:pt x="10160" y="1636"/>
                  </a:lnTo>
                  <a:lnTo>
                    <a:pt x="10137" y="1632"/>
                  </a:lnTo>
                  <a:lnTo>
                    <a:pt x="10117" y="1635"/>
                  </a:lnTo>
                  <a:lnTo>
                    <a:pt x="10098" y="1637"/>
                  </a:lnTo>
                  <a:lnTo>
                    <a:pt x="10079" y="1638"/>
                  </a:lnTo>
                  <a:lnTo>
                    <a:pt x="10059" y="1639"/>
                  </a:lnTo>
                  <a:lnTo>
                    <a:pt x="10021" y="1639"/>
                  </a:lnTo>
                  <a:lnTo>
                    <a:pt x="9983" y="1638"/>
                  </a:lnTo>
                  <a:lnTo>
                    <a:pt x="9944" y="1637"/>
                  </a:lnTo>
                  <a:lnTo>
                    <a:pt x="9905" y="1637"/>
                  </a:lnTo>
                  <a:lnTo>
                    <a:pt x="9885" y="1637"/>
                  </a:lnTo>
                  <a:lnTo>
                    <a:pt x="9866" y="1639"/>
                  </a:lnTo>
                  <a:lnTo>
                    <a:pt x="9846" y="1641"/>
                  </a:lnTo>
                  <a:lnTo>
                    <a:pt x="9826" y="1644"/>
                  </a:lnTo>
                  <a:lnTo>
                    <a:pt x="9804" y="1644"/>
                  </a:lnTo>
                  <a:lnTo>
                    <a:pt x="9781" y="1644"/>
                  </a:lnTo>
                  <a:lnTo>
                    <a:pt x="9759" y="1644"/>
                  </a:lnTo>
                  <a:lnTo>
                    <a:pt x="9737" y="1645"/>
                  </a:lnTo>
                  <a:lnTo>
                    <a:pt x="9715" y="1645"/>
                  </a:lnTo>
                  <a:lnTo>
                    <a:pt x="9692" y="1645"/>
                  </a:lnTo>
                  <a:lnTo>
                    <a:pt x="9671" y="1645"/>
                  </a:lnTo>
                  <a:lnTo>
                    <a:pt x="9647" y="1643"/>
                  </a:lnTo>
                  <a:lnTo>
                    <a:pt x="9638" y="1645"/>
                  </a:lnTo>
                  <a:lnTo>
                    <a:pt x="9629" y="1647"/>
                  </a:lnTo>
                  <a:lnTo>
                    <a:pt x="9620" y="1647"/>
                  </a:lnTo>
                  <a:lnTo>
                    <a:pt x="9611" y="1648"/>
                  </a:lnTo>
                  <a:lnTo>
                    <a:pt x="9593" y="1648"/>
                  </a:lnTo>
                  <a:lnTo>
                    <a:pt x="9575" y="1647"/>
                  </a:lnTo>
                  <a:lnTo>
                    <a:pt x="9556" y="1646"/>
                  </a:lnTo>
                  <a:lnTo>
                    <a:pt x="9538" y="1645"/>
                  </a:lnTo>
                  <a:lnTo>
                    <a:pt x="9519" y="1645"/>
                  </a:lnTo>
                  <a:lnTo>
                    <a:pt x="9500" y="1648"/>
                  </a:lnTo>
                  <a:lnTo>
                    <a:pt x="9394" y="1649"/>
                  </a:lnTo>
                  <a:lnTo>
                    <a:pt x="9188" y="1649"/>
                  </a:lnTo>
                  <a:lnTo>
                    <a:pt x="8898" y="1650"/>
                  </a:lnTo>
                  <a:lnTo>
                    <a:pt x="8536" y="1651"/>
                  </a:lnTo>
                  <a:lnTo>
                    <a:pt x="8118" y="1652"/>
                  </a:lnTo>
                  <a:lnTo>
                    <a:pt x="7657" y="1652"/>
                  </a:lnTo>
                  <a:lnTo>
                    <a:pt x="7168" y="1653"/>
                  </a:lnTo>
                  <a:lnTo>
                    <a:pt x="6665" y="1654"/>
                  </a:lnTo>
                  <a:lnTo>
                    <a:pt x="6161" y="1655"/>
                  </a:lnTo>
                  <a:lnTo>
                    <a:pt x="5673" y="1656"/>
                  </a:lnTo>
                  <a:lnTo>
                    <a:pt x="5212" y="1658"/>
                  </a:lnTo>
                  <a:lnTo>
                    <a:pt x="4793" y="1659"/>
                  </a:lnTo>
                  <a:lnTo>
                    <a:pt x="4431" y="1660"/>
                  </a:lnTo>
                  <a:lnTo>
                    <a:pt x="4139" y="1660"/>
                  </a:lnTo>
                  <a:lnTo>
                    <a:pt x="3933" y="1661"/>
                  </a:lnTo>
                  <a:lnTo>
                    <a:pt x="3826" y="1662"/>
                  </a:lnTo>
                  <a:lnTo>
                    <a:pt x="3805" y="1660"/>
                  </a:lnTo>
                  <a:lnTo>
                    <a:pt x="3784" y="1659"/>
                  </a:lnTo>
                  <a:lnTo>
                    <a:pt x="3763" y="1659"/>
                  </a:lnTo>
                  <a:lnTo>
                    <a:pt x="3743" y="1659"/>
                  </a:lnTo>
                  <a:lnTo>
                    <a:pt x="3701" y="1661"/>
                  </a:lnTo>
                  <a:lnTo>
                    <a:pt x="3659" y="1664"/>
                  </a:lnTo>
                  <a:lnTo>
                    <a:pt x="3616" y="1666"/>
                  </a:lnTo>
                  <a:lnTo>
                    <a:pt x="3574" y="1668"/>
                  </a:lnTo>
                  <a:lnTo>
                    <a:pt x="3553" y="1668"/>
                  </a:lnTo>
                  <a:lnTo>
                    <a:pt x="3531" y="1668"/>
                  </a:lnTo>
                  <a:lnTo>
                    <a:pt x="3509" y="1667"/>
                  </a:lnTo>
                  <a:lnTo>
                    <a:pt x="3487" y="1666"/>
                  </a:lnTo>
                  <a:lnTo>
                    <a:pt x="3463" y="1666"/>
                  </a:lnTo>
                  <a:lnTo>
                    <a:pt x="3438" y="1666"/>
                  </a:lnTo>
                  <a:lnTo>
                    <a:pt x="3414" y="1666"/>
                  </a:lnTo>
                  <a:lnTo>
                    <a:pt x="3388" y="1666"/>
                  </a:lnTo>
                  <a:lnTo>
                    <a:pt x="3363" y="1666"/>
                  </a:lnTo>
                  <a:lnTo>
                    <a:pt x="3338" y="1666"/>
                  </a:lnTo>
                  <a:lnTo>
                    <a:pt x="3312" y="1667"/>
                  </a:lnTo>
                  <a:lnTo>
                    <a:pt x="3287" y="1668"/>
                  </a:lnTo>
                  <a:lnTo>
                    <a:pt x="3252" y="1668"/>
                  </a:lnTo>
                  <a:lnTo>
                    <a:pt x="3217" y="1668"/>
                  </a:lnTo>
                  <a:lnTo>
                    <a:pt x="3201" y="1668"/>
                  </a:lnTo>
                  <a:lnTo>
                    <a:pt x="3185" y="1669"/>
                  </a:lnTo>
                  <a:lnTo>
                    <a:pt x="3169" y="1670"/>
                  </a:lnTo>
                  <a:lnTo>
                    <a:pt x="3155" y="1672"/>
                  </a:lnTo>
                  <a:lnTo>
                    <a:pt x="3099" y="1673"/>
                  </a:lnTo>
                  <a:lnTo>
                    <a:pt x="3042" y="1673"/>
                  </a:lnTo>
                  <a:lnTo>
                    <a:pt x="2986" y="1673"/>
                  </a:lnTo>
                  <a:lnTo>
                    <a:pt x="2931" y="1674"/>
                  </a:lnTo>
                  <a:lnTo>
                    <a:pt x="2876" y="1674"/>
                  </a:lnTo>
                  <a:lnTo>
                    <a:pt x="2821" y="1675"/>
                  </a:lnTo>
                  <a:lnTo>
                    <a:pt x="2766" y="1675"/>
                  </a:lnTo>
                  <a:lnTo>
                    <a:pt x="2711" y="1676"/>
                  </a:lnTo>
                  <a:lnTo>
                    <a:pt x="2657" y="1677"/>
                  </a:lnTo>
                  <a:lnTo>
                    <a:pt x="2603" y="1677"/>
                  </a:lnTo>
                  <a:lnTo>
                    <a:pt x="2549" y="1678"/>
                  </a:lnTo>
                  <a:lnTo>
                    <a:pt x="2495" y="1678"/>
                  </a:lnTo>
                  <a:lnTo>
                    <a:pt x="2440" y="1679"/>
                  </a:lnTo>
                  <a:lnTo>
                    <a:pt x="2386" y="1679"/>
                  </a:lnTo>
                  <a:lnTo>
                    <a:pt x="2332" y="1679"/>
                  </a:lnTo>
                  <a:lnTo>
                    <a:pt x="2278" y="1679"/>
                  </a:lnTo>
                  <a:lnTo>
                    <a:pt x="2197" y="1680"/>
                  </a:lnTo>
                  <a:lnTo>
                    <a:pt x="2118" y="1680"/>
                  </a:lnTo>
                  <a:lnTo>
                    <a:pt x="2041" y="1681"/>
                  </a:lnTo>
                  <a:lnTo>
                    <a:pt x="1965" y="1682"/>
                  </a:lnTo>
                  <a:lnTo>
                    <a:pt x="1888" y="1683"/>
                  </a:lnTo>
                  <a:lnTo>
                    <a:pt x="1811" y="1684"/>
                  </a:lnTo>
                  <a:lnTo>
                    <a:pt x="1731" y="1686"/>
                  </a:lnTo>
                  <a:lnTo>
                    <a:pt x="1649" y="1687"/>
                  </a:lnTo>
                  <a:lnTo>
                    <a:pt x="1564" y="1687"/>
                  </a:lnTo>
                  <a:lnTo>
                    <a:pt x="1478" y="1687"/>
                  </a:lnTo>
                  <a:lnTo>
                    <a:pt x="1392" y="1687"/>
                  </a:lnTo>
                  <a:lnTo>
                    <a:pt x="1306" y="1688"/>
                  </a:lnTo>
                  <a:lnTo>
                    <a:pt x="1219" y="1688"/>
                  </a:lnTo>
                  <a:lnTo>
                    <a:pt x="1132" y="1688"/>
                  </a:lnTo>
                  <a:lnTo>
                    <a:pt x="1045" y="1689"/>
                  </a:lnTo>
                  <a:lnTo>
                    <a:pt x="957" y="1689"/>
                  </a:lnTo>
                  <a:lnTo>
                    <a:pt x="929" y="1690"/>
                  </a:lnTo>
                  <a:lnTo>
                    <a:pt x="902" y="1689"/>
                  </a:lnTo>
                  <a:lnTo>
                    <a:pt x="874" y="1688"/>
                  </a:lnTo>
                  <a:lnTo>
                    <a:pt x="848" y="1685"/>
                  </a:lnTo>
                  <a:lnTo>
                    <a:pt x="821" y="1681"/>
                  </a:lnTo>
                  <a:lnTo>
                    <a:pt x="796" y="1676"/>
                  </a:lnTo>
                  <a:lnTo>
                    <a:pt x="769" y="1670"/>
                  </a:lnTo>
                  <a:lnTo>
                    <a:pt x="744" y="1662"/>
                  </a:lnTo>
                  <a:lnTo>
                    <a:pt x="720" y="1653"/>
                  </a:lnTo>
                  <a:lnTo>
                    <a:pt x="695" y="1643"/>
                  </a:lnTo>
                  <a:lnTo>
                    <a:pt x="672" y="1631"/>
                  </a:lnTo>
                  <a:lnTo>
                    <a:pt x="649" y="1618"/>
                  </a:lnTo>
                  <a:lnTo>
                    <a:pt x="627" y="1603"/>
                  </a:lnTo>
                  <a:lnTo>
                    <a:pt x="606" y="1588"/>
                  </a:lnTo>
                  <a:lnTo>
                    <a:pt x="586" y="1571"/>
                  </a:lnTo>
                  <a:lnTo>
                    <a:pt x="567" y="1552"/>
                  </a:lnTo>
                  <a:lnTo>
                    <a:pt x="553" y="1536"/>
                  </a:lnTo>
                  <a:lnTo>
                    <a:pt x="541" y="1519"/>
                  </a:lnTo>
                  <a:lnTo>
                    <a:pt x="531" y="1500"/>
                  </a:lnTo>
                  <a:lnTo>
                    <a:pt x="522" y="1481"/>
                  </a:lnTo>
                  <a:lnTo>
                    <a:pt x="518" y="1470"/>
                  </a:lnTo>
                  <a:lnTo>
                    <a:pt x="514" y="1461"/>
                  </a:lnTo>
                  <a:lnTo>
                    <a:pt x="511" y="1451"/>
                  </a:lnTo>
                  <a:lnTo>
                    <a:pt x="509" y="1440"/>
                  </a:lnTo>
                  <a:lnTo>
                    <a:pt x="507" y="1430"/>
                  </a:lnTo>
                  <a:lnTo>
                    <a:pt x="505" y="1418"/>
                  </a:lnTo>
                  <a:lnTo>
                    <a:pt x="505" y="1407"/>
                  </a:lnTo>
                  <a:lnTo>
                    <a:pt x="504" y="1396"/>
                  </a:lnTo>
                  <a:lnTo>
                    <a:pt x="501" y="1392"/>
                  </a:lnTo>
                  <a:lnTo>
                    <a:pt x="499" y="1390"/>
                  </a:lnTo>
                  <a:lnTo>
                    <a:pt x="496" y="1389"/>
                  </a:lnTo>
                  <a:lnTo>
                    <a:pt x="493" y="1388"/>
                  </a:lnTo>
                  <a:lnTo>
                    <a:pt x="486" y="1388"/>
                  </a:lnTo>
                  <a:lnTo>
                    <a:pt x="480" y="1390"/>
                  </a:lnTo>
                  <a:lnTo>
                    <a:pt x="473" y="1393"/>
                  </a:lnTo>
                  <a:lnTo>
                    <a:pt x="466" y="1395"/>
                  </a:lnTo>
                  <a:lnTo>
                    <a:pt x="462" y="1395"/>
                  </a:lnTo>
                  <a:lnTo>
                    <a:pt x="459" y="1395"/>
                  </a:lnTo>
                  <a:lnTo>
                    <a:pt x="456" y="1395"/>
                  </a:lnTo>
                  <a:lnTo>
                    <a:pt x="452" y="1393"/>
                  </a:lnTo>
                  <a:lnTo>
                    <a:pt x="440" y="1395"/>
                  </a:lnTo>
                  <a:lnTo>
                    <a:pt x="428" y="1394"/>
                  </a:lnTo>
                  <a:lnTo>
                    <a:pt x="415" y="1392"/>
                  </a:lnTo>
                  <a:lnTo>
                    <a:pt x="404" y="1388"/>
                  </a:lnTo>
                  <a:lnTo>
                    <a:pt x="393" y="1383"/>
                  </a:lnTo>
                  <a:lnTo>
                    <a:pt x="383" y="1375"/>
                  </a:lnTo>
                  <a:lnTo>
                    <a:pt x="372" y="1367"/>
                  </a:lnTo>
                  <a:lnTo>
                    <a:pt x="363" y="1357"/>
                  </a:lnTo>
                  <a:lnTo>
                    <a:pt x="359" y="1352"/>
                  </a:lnTo>
                  <a:lnTo>
                    <a:pt x="356" y="1346"/>
                  </a:lnTo>
                  <a:lnTo>
                    <a:pt x="354" y="1340"/>
                  </a:lnTo>
                  <a:lnTo>
                    <a:pt x="353" y="1334"/>
                  </a:lnTo>
                  <a:lnTo>
                    <a:pt x="351" y="1320"/>
                  </a:lnTo>
                  <a:lnTo>
                    <a:pt x="350" y="1306"/>
                  </a:lnTo>
                  <a:lnTo>
                    <a:pt x="350" y="1293"/>
                  </a:lnTo>
                  <a:lnTo>
                    <a:pt x="350" y="1278"/>
                  </a:lnTo>
                  <a:lnTo>
                    <a:pt x="348" y="1265"/>
                  </a:lnTo>
                  <a:lnTo>
                    <a:pt x="345" y="1253"/>
                  </a:lnTo>
                  <a:lnTo>
                    <a:pt x="327" y="1249"/>
                  </a:lnTo>
                  <a:lnTo>
                    <a:pt x="309" y="1246"/>
                  </a:lnTo>
                  <a:lnTo>
                    <a:pt x="290" y="1244"/>
                  </a:lnTo>
                  <a:lnTo>
                    <a:pt x="270" y="1242"/>
                  </a:lnTo>
                  <a:lnTo>
                    <a:pt x="248" y="1232"/>
                  </a:lnTo>
                  <a:lnTo>
                    <a:pt x="224" y="1221"/>
                  </a:lnTo>
                  <a:lnTo>
                    <a:pt x="202" y="1210"/>
                  </a:lnTo>
                  <a:lnTo>
                    <a:pt x="178" y="1197"/>
                  </a:lnTo>
                  <a:lnTo>
                    <a:pt x="174" y="1190"/>
                  </a:lnTo>
                  <a:lnTo>
                    <a:pt x="169" y="1185"/>
                  </a:lnTo>
                  <a:lnTo>
                    <a:pt x="164" y="1180"/>
                  </a:lnTo>
                  <a:lnTo>
                    <a:pt x="158" y="1175"/>
                  </a:lnTo>
                  <a:lnTo>
                    <a:pt x="145" y="1165"/>
                  </a:lnTo>
                  <a:lnTo>
                    <a:pt x="135" y="1154"/>
                  </a:lnTo>
                  <a:lnTo>
                    <a:pt x="124" y="1140"/>
                  </a:lnTo>
                  <a:lnTo>
                    <a:pt x="113" y="1126"/>
                  </a:lnTo>
                  <a:lnTo>
                    <a:pt x="102" y="1112"/>
                  </a:lnTo>
                  <a:lnTo>
                    <a:pt x="92" y="1097"/>
                  </a:lnTo>
                  <a:lnTo>
                    <a:pt x="84" y="1082"/>
                  </a:lnTo>
                  <a:lnTo>
                    <a:pt x="76" y="1067"/>
                  </a:lnTo>
                  <a:lnTo>
                    <a:pt x="70" y="1051"/>
                  </a:lnTo>
                  <a:lnTo>
                    <a:pt x="64" y="1035"/>
                  </a:lnTo>
                  <a:lnTo>
                    <a:pt x="59" y="1019"/>
                  </a:lnTo>
                  <a:lnTo>
                    <a:pt x="53" y="1002"/>
                  </a:lnTo>
                  <a:lnTo>
                    <a:pt x="50" y="985"/>
                  </a:lnTo>
                  <a:lnTo>
                    <a:pt x="48" y="969"/>
                  </a:lnTo>
                  <a:lnTo>
                    <a:pt x="47" y="951"/>
                  </a:lnTo>
                  <a:lnTo>
                    <a:pt x="46" y="934"/>
                  </a:lnTo>
                  <a:lnTo>
                    <a:pt x="47" y="917"/>
                  </a:lnTo>
                  <a:lnTo>
                    <a:pt x="49" y="899"/>
                  </a:lnTo>
                  <a:lnTo>
                    <a:pt x="54" y="879"/>
                  </a:lnTo>
                  <a:lnTo>
                    <a:pt x="61" y="858"/>
                  </a:lnTo>
                  <a:lnTo>
                    <a:pt x="68" y="839"/>
                  </a:lnTo>
                  <a:lnTo>
                    <a:pt x="77" y="819"/>
                  </a:lnTo>
                  <a:lnTo>
                    <a:pt x="86" y="800"/>
                  </a:lnTo>
                  <a:lnTo>
                    <a:pt x="96" y="782"/>
                  </a:lnTo>
                  <a:lnTo>
                    <a:pt x="108" y="764"/>
                  </a:lnTo>
                  <a:lnTo>
                    <a:pt x="120" y="746"/>
                  </a:lnTo>
                  <a:lnTo>
                    <a:pt x="132" y="729"/>
                  </a:lnTo>
                  <a:lnTo>
                    <a:pt x="146" y="712"/>
                  </a:lnTo>
                  <a:lnTo>
                    <a:pt x="160" y="696"/>
                  </a:lnTo>
                  <a:lnTo>
                    <a:pt x="174" y="679"/>
                  </a:lnTo>
                  <a:lnTo>
                    <a:pt x="189" y="664"/>
                  </a:lnTo>
                  <a:lnTo>
                    <a:pt x="205" y="649"/>
                  </a:lnTo>
                  <a:lnTo>
                    <a:pt x="221" y="634"/>
                  </a:lnTo>
                  <a:lnTo>
                    <a:pt x="236" y="620"/>
                  </a:lnTo>
                  <a:lnTo>
                    <a:pt x="245" y="614"/>
                  </a:lnTo>
                  <a:lnTo>
                    <a:pt x="252" y="609"/>
                  </a:lnTo>
                  <a:lnTo>
                    <a:pt x="260" y="605"/>
                  </a:lnTo>
                  <a:lnTo>
                    <a:pt x="268" y="602"/>
                  </a:lnTo>
                  <a:lnTo>
                    <a:pt x="285" y="597"/>
                  </a:lnTo>
                  <a:lnTo>
                    <a:pt x="303" y="593"/>
                  </a:lnTo>
                  <a:lnTo>
                    <a:pt x="339" y="588"/>
                  </a:lnTo>
                  <a:lnTo>
                    <a:pt x="375" y="581"/>
                  </a:lnTo>
                  <a:lnTo>
                    <a:pt x="380" y="577"/>
                  </a:lnTo>
                  <a:lnTo>
                    <a:pt x="383" y="572"/>
                  </a:lnTo>
                  <a:lnTo>
                    <a:pt x="385" y="567"/>
                  </a:lnTo>
                  <a:lnTo>
                    <a:pt x="386" y="562"/>
                  </a:lnTo>
                  <a:lnTo>
                    <a:pt x="386" y="551"/>
                  </a:lnTo>
                  <a:lnTo>
                    <a:pt x="386" y="537"/>
                  </a:lnTo>
                  <a:lnTo>
                    <a:pt x="385" y="525"/>
                  </a:lnTo>
                  <a:lnTo>
                    <a:pt x="384" y="513"/>
                  </a:lnTo>
                  <a:lnTo>
                    <a:pt x="385" y="507"/>
                  </a:lnTo>
                  <a:lnTo>
                    <a:pt x="386" y="501"/>
                  </a:lnTo>
                  <a:lnTo>
                    <a:pt x="388" y="494"/>
                  </a:lnTo>
                  <a:lnTo>
                    <a:pt x="391" y="489"/>
                  </a:lnTo>
                  <a:lnTo>
                    <a:pt x="396" y="484"/>
                  </a:lnTo>
                  <a:lnTo>
                    <a:pt x="400" y="479"/>
                  </a:lnTo>
                  <a:lnTo>
                    <a:pt x="406" y="475"/>
                  </a:lnTo>
                  <a:lnTo>
                    <a:pt x="411" y="472"/>
                  </a:lnTo>
                  <a:lnTo>
                    <a:pt x="422" y="467"/>
                  </a:lnTo>
                  <a:lnTo>
                    <a:pt x="434" y="464"/>
                  </a:lnTo>
                  <a:lnTo>
                    <a:pt x="439" y="467"/>
                  </a:lnTo>
                  <a:lnTo>
                    <a:pt x="444" y="469"/>
                  </a:lnTo>
                  <a:lnTo>
                    <a:pt x="449" y="470"/>
                  </a:lnTo>
                  <a:lnTo>
                    <a:pt x="454" y="471"/>
                  </a:lnTo>
                  <a:lnTo>
                    <a:pt x="463" y="471"/>
                  </a:lnTo>
                  <a:lnTo>
                    <a:pt x="474" y="469"/>
                  </a:lnTo>
                  <a:lnTo>
                    <a:pt x="483" y="466"/>
                  </a:lnTo>
                  <a:lnTo>
                    <a:pt x="492" y="462"/>
                  </a:lnTo>
                  <a:lnTo>
                    <a:pt x="501" y="457"/>
                  </a:lnTo>
                  <a:lnTo>
                    <a:pt x="510" y="450"/>
                  </a:lnTo>
                  <a:lnTo>
                    <a:pt x="515" y="442"/>
                  </a:lnTo>
                  <a:lnTo>
                    <a:pt x="520" y="432"/>
                  </a:lnTo>
                  <a:lnTo>
                    <a:pt x="523" y="422"/>
                  </a:lnTo>
                  <a:lnTo>
                    <a:pt x="526" y="412"/>
                  </a:lnTo>
                  <a:lnTo>
                    <a:pt x="530" y="389"/>
                  </a:lnTo>
                  <a:lnTo>
                    <a:pt x="535" y="368"/>
                  </a:lnTo>
                  <a:lnTo>
                    <a:pt x="541" y="353"/>
                  </a:lnTo>
                  <a:lnTo>
                    <a:pt x="546" y="339"/>
                  </a:lnTo>
                  <a:lnTo>
                    <a:pt x="553" y="326"/>
                  </a:lnTo>
                  <a:lnTo>
                    <a:pt x="560" y="312"/>
                  </a:lnTo>
                  <a:lnTo>
                    <a:pt x="568" y="300"/>
                  </a:lnTo>
                  <a:lnTo>
                    <a:pt x="576" y="288"/>
                  </a:lnTo>
                  <a:lnTo>
                    <a:pt x="585" y="276"/>
                  </a:lnTo>
                  <a:lnTo>
                    <a:pt x="594" y="264"/>
                  </a:lnTo>
                  <a:lnTo>
                    <a:pt x="604" y="253"/>
                  </a:lnTo>
                  <a:lnTo>
                    <a:pt x="615" y="242"/>
                  </a:lnTo>
                  <a:lnTo>
                    <a:pt x="626" y="232"/>
                  </a:lnTo>
                  <a:lnTo>
                    <a:pt x="636" y="223"/>
                  </a:lnTo>
                  <a:lnTo>
                    <a:pt x="648" y="213"/>
                  </a:lnTo>
                  <a:lnTo>
                    <a:pt x="660" y="204"/>
                  </a:lnTo>
                  <a:lnTo>
                    <a:pt x="672" y="195"/>
                  </a:lnTo>
                  <a:lnTo>
                    <a:pt x="685" y="187"/>
                  </a:lnTo>
                  <a:lnTo>
                    <a:pt x="711" y="172"/>
                  </a:lnTo>
                  <a:lnTo>
                    <a:pt x="738" y="159"/>
                  </a:lnTo>
                  <a:lnTo>
                    <a:pt x="766" y="147"/>
                  </a:lnTo>
                  <a:lnTo>
                    <a:pt x="795" y="138"/>
                  </a:lnTo>
                  <a:lnTo>
                    <a:pt x="823" y="130"/>
                  </a:lnTo>
                  <a:lnTo>
                    <a:pt x="853" y="123"/>
                  </a:lnTo>
                  <a:lnTo>
                    <a:pt x="881" y="119"/>
                  </a:lnTo>
                  <a:lnTo>
                    <a:pt x="911" y="117"/>
                  </a:lnTo>
                  <a:lnTo>
                    <a:pt x="917" y="115"/>
                  </a:lnTo>
                  <a:lnTo>
                    <a:pt x="924" y="113"/>
                  </a:lnTo>
                  <a:lnTo>
                    <a:pt x="931" y="113"/>
                  </a:lnTo>
                  <a:lnTo>
                    <a:pt x="938" y="113"/>
                  </a:lnTo>
                  <a:lnTo>
                    <a:pt x="952" y="113"/>
                  </a:lnTo>
                  <a:lnTo>
                    <a:pt x="966" y="114"/>
                  </a:lnTo>
                  <a:lnTo>
                    <a:pt x="980" y="115"/>
                  </a:lnTo>
                  <a:lnTo>
                    <a:pt x="994" y="114"/>
                  </a:lnTo>
                  <a:lnTo>
                    <a:pt x="1000" y="112"/>
                  </a:lnTo>
                  <a:lnTo>
                    <a:pt x="1006" y="110"/>
                  </a:lnTo>
                  <a:lnTo>
                    <a:pt x="1012" y="107"/>
                  </a:lnTo>
                  <a:lnTo>
                    <a:pt x="1018" y="103"/>
                  </a:lnTo>
                  <a:lnTo>
                    <a:pt x="1055" y="106"/>
                  </a:lnTo>
                  <a:lnTo>
                    <a:pt x="1092" y="108"/>
                  </a:lnTo>
                  <a:lnTo>
                    <a:pt x="1128" y="109"/>
                  </a:lnTo>
                  <a:lnTo>
                    <a:pt x="1165" y="109"/>
                  </a:lnTo>
                  <a:lnTo>
                    <a:pt x="1235" y="109"/>
                  </a:lnTo>
                  <a:lnTo>
                    <a:pt x="1306" y="108"/>
                  </a:lnTo>
                  <a:lnTo>
                    <a:pt x="1376" y="106"/>
                  </a:lnTo>
                  <a:lnTo>
                    <a:pt x="1445" y="105"/>
                  </a:lnTo>
                  <a:lnTo>
                    <a:pt x="1513" y="104"/>
                  </a:lnTo>
                  <a:lnTo>
                    <a:pt x="1582" y="106"/>
                  </a:lnTo>
                  <a:lnTo>
                    <a:pt x="1647" y="103"/>
                  </a:lnTo>
                  <a:lnTo>
                    <a:pt x="1714" y="102"/>
                  </a:lnTo>
                  <a:lnTo>
                    <a:pt x="1782" y="101"/>
                  </a:lnTo>
                  <a:lnTo>
                    <a:pt x="1850" y="101"/>
                  </a:lnTo>
                  <a:lnTo>
                    <a:pt x="1918" y="101"/>
                  </a:lnTo>
                  <a:lnTo>
                    <a:pt x="1986" y="100"/>
                  </a:lnTo>
                  <a:lnTo>
                    <a:pt x="2054" y="99"/>
                  </a:lnTo>
                  <a:lnTo>
                    <a:pt x="2120" y="97"/>
                  </a:lnTo>
                  <a:lnTo>
                    <a:pt x="2205" y="96"/>
                  </a:lnTo>
                  <a:lnTo>
                    <a:pt x="2291" y="95"/>
                  </a:lnTo>
                  <a:lnTo>
                    <a:pt x="2379" y="93"/>
                  </a:lnTo>
                  <a:lnTo>
                    <a:pt x="2467" y="91"/>
                  </a:lnTo>
                  <a:lnTo>
                    <a:pt x="2555" y="90"/>
                  </a:lnTo>
                  <a:lnTo>
                    <a:pt x="2641" y="88"/>
                  </a:lnTo>
                  <a:lnTo>
                    <a:pt x="2726" y="88"/>
                  </a:lnTo>
                  <a:lnTo>
                    <a:pt x="2807" y="89"/>
                  </a:lnTo>
                  <a:lnTo>
                    <a:pt x="2957" y="88"/>
                  </a:lnTo>
                  <a:lnTo>
                    <a:pt x="3205" y="87"/>
                  </a:lnTo>
                  <a:lnTo>
                    <a:pt x="3539" y="86"/>
                  </a:lnTo>
                  <a:lnTo>
                    <a:pt x="3944" y="85"/>
                  </a:lnTo>
                  <a:lnTo>
                    <a:pt x="4405" y="84"/>
                  </a:lnTo>
                  <a:lnTo>
                    <a:pt x="4909" y="81"/>
                  </a:lnTo>
                  <a:lnTo>
                    <a:pt x="5442" y="80"/>
                  </a:lnTo>
                  <a:lnTo>
                    <a:pt x="5989" y="78"/>
                  </a:lnTo>
                  <a:lnTo>
                    <a:pt x="6536" y="77"/>
                  </a:lnTo>
                  <a:lnTo>
                    <a:pt x="7068" y="75"/>
                  </a:lnTo>
                  <a:lnTo>
                    <a:pt x="7572" y="74"/>
                  </a:lnTo>
                  <a:lnTo>
                    <a:pt x="8034" y="72"/>
                  </a:lnTo>
                  <a:lnTo>
                    <a:pt x="8440" y="71"/>
                  </a:lnTo>
                  <a:lnTo>
                    <a:pt x="8775" y="69"/>
                  </a:lnTo>
                  <a:lnTo>
                    <a:pt x="9026" y="68"/>
                  </a:lnTo>
                  <a:lnTo>
                    <a:pt x="9177" y="67"/>
                  </a:lnTo>
                  <a:lnTo>
                    <a:pt x="9264" y="64"/>
                  </a:lnTo>
                  <a:lnTo>
                    <a:pt x="9352" y="62"/>
                  </a:lnTo>
                  <a:lnTo>
                    <a:pt x="9441" y="61"/>
                  </a:lnTo>
                  <a:lnTo>
                    <a:pt x="9530" y="61"/>
                  </a:lnTo>
                  <a:lnTo>
                    <a:pt x="9619" y="61"/>
                  </a:lnTo>
                  <a:lnTo>
                    <a:pt x="9708" y="61"/>
                  </a:lnTo>
                  <a:lnTo>
                    <a:pt x="9796" y="62"/>
                  </a:lnTo>
                  <a:lnTo>
                    <a:pt x="9884" y="62"/>
                  </a:lnTo>
                  <a:lnTo>
                    <a:pt x="9917" y="64"/>
                  </a:lnTo>
                  <a:lnTo>
                    <a:pt x="9949" y="67"/>
                  </a:lnTo>
                  <a:lnTo>
                    <a:pt x="9965" y="69"/>
                  </a:lnTo>
                  <a:lnTo>
                    <a:pt x="9982" y="70"/>
                  </a:lnTo>
                  <a:lnTo>
                    <a:pt x="9998" y="69"/>
                  </a:lnTo>
                  <a:lnTo>
                    <a:pt x="10014" y="66"/>
                  </a:lnTo>
                  <a:lnTo>
                    <a:pt x="10031" y="70"/>
                  </a:lnTo>
                  <a:lnTo>
                    <a:pt x="10048" y="72"/>
                  </a:lnTo>
                  <a:lnTo>
                    <a:pt x="10065" y="73"/>
                  </a:lnTo>
                  <a:lnTo>
                    <a:pt x="10083" y="73"/>
                  </a:lnTo>
                  <a:lnTo>
                    <a:pt x="10117" y="72"/>
                  </a:lnTo>
                  <a:lnTo>
                    <a:pt x="10151" y="70"/>
                  </a:lnTo>
                  <a:lnTo>
                    <a:pt x="10168" y="69"/>
                  </a:lnTo>
                  <a:lnTo>
                    <a:pt x="10184" y="69"/>
                  </a:lnTo>
                  <a:lnTo>
                    <a:pt x="10200" y="69"/>
                  </a:lnTo>
                  <a:lnTo>
                    <a:pt x="10217" y="71"/>
                  </a:lnTo>
                  <a:lnTo>
                    <a:pt x="10232" y="74"/>
                  </a:lnTo>
                  <a:lnTo>
                    <a:pt x="10248" y="79"/>
                  </a:lnTo>
                  <a:lnTo>
                    <a:pt x="10264" y="86"/>
                  </a:lnTo>
                  <a:lnTo>
                    <a:pt x="10278" y="94"/>
                  </a:lnTo>
                  <a:lnTo>
                    <a:pt x="10294" y="101"/>
                  </a:lnTo>
                  <a:lnTo>
                    <a:pt x="10310" y="109"/>
                  </a:lnTo>
                  <a:lnTo>
                    <a:pt x="10325" y="117"/>
                  </a:lnTo>
                  <a:lnTo>
                    <a:pt x="10340" y="126"/>
                  </a:lnTo>
                  <a:lnTo>
                    <a:pt x="10356" y="136"/>
                  </a:lnTo>
                  <a:lnTo>
                    <a:pt x="10370" y="146"/>
                  </a:lnTo>
                  <a:lnTo>
                    <a:pt x="10385" y="157"/>
                  </a:lnTo>
                  <a:lnTo>
                    <a:pt x="10399" y="168"/>
                  </a:lnTo>
                  <a:lnTo>
                    <a:pt x="10412" y="180"/>
                  </a:lnTo>
                  <a:lnTo>
                    <a:pt x="10425" y="193"/>
                  </a:lnTo>
                  <a:lnTo>
                    <a:pt x="10437" y="206"/>
                  </a:lnTo>
                  <a:lnTo>
                    <a:pt x="10449" y="219"/>
                  </a:lnTo>
                  <a:lnTo>
                    <a:pt x="10459" y="234"/>
                  </a:lnTo>
                  <a:lnTo>
                    <a:pt x="10468" y="248"/>
                  </a:lnTo>
                  <a:lnTo>
                    <a:pt x="10477" y="263"/>
                  </a:lnTo>
                  <a:lnTo>
                    <a:pt x="10484" y="280"/>
                  </a:lnTo>
                  <a:lnTo>
                    <a:pt x="10493" y="284"/>
                  </a:lnTo>
                  <a:lnTo>
                    <a:pt x="10500" y="289"/>
                  </a:lnTo>
                  <a:lnTo>
                    <a:pt x="10506" y="295"/>
                  </a:lnTo>
                  <a:lnTo>
                    <a:pt x="10511" y="301"/>
                  </a:lnTo>
                  <a:lnTo>
                    <a:pt x="10517" y="307"/>
                  </a:lnTo>
                  <a:lnTo>
                    <a:pt x="10523" y="312"/>
                  </a:lnTo>
                  <a:lnTo>
                    <a:pt x="10526" y="315"/>
                  </a:lnTo>
                  <a:lnTo>
                    <a:pt x="10530" y="317"/>
                  </a:lnTo>
                  <a:lnTo>
                    <a:pt x="10536" y="318"/>
                  </a:lnTo>
                  <a:lnTo>
                    <a:pt x="10540" y="319"/>
                  </a:lnTo>
                  <a:lnTo>
                    <a:pt x="10547" y="317"/>
                  </a:lnTo>
                  <a:lnTo>
                    <a:pt x="10553" y="316"/>
                  </a:lnTo>
                  <a:lnTo>
                    <a:pt x="10558" y="316"/>
                  </a:lnTo>
                  <a:lnTo>
                    <a:pt x="10564" y="316"/>
                  </a:lnTo>
                  <a:lnTo>
                    <a:pt x="10576" y="318"/>
                  </a:lnTo>
                  <a:lnTo>
                    <a:pt x="10588" y="322"/>
                  </a:lnTo>
                  <a:lnTo>
                    <a:pt x="10599" y="326"/>
                  </a:lnTo>
                  <a:lnTo>
                    <a:pt x="10610" y="329"/>
                  </a:lnTo>
                  <a:lnTo>
                    <a:pt x="10621" y="332"/>
                  </a:lnTo>
                  <a:lnTo>
                    <a:pt x="10633" y="333"/>
                  </a:lnTo>
                  <a:lnTo>
                    <a:pt x="10640" y="333"/>
                  </a:lnTo>
                  <a:lnTo>
                    <a:pt x="10647" y="334"/>
                  </a:lnTo>
                  <a:lnTo>
                    <a:pt x="10653" y="335"/>
                  </a:lnTo>
                  <a:lnTo>
                    <a:pt x="10659" y="337"/>
                  </a:lnTo>
                  <a:lnTo>
                    <a:pt x="10665" y="339"/>
                  </a:lnTo>
                  <a:lnTo>
                    <a:pt x="10672" y="343"/>
                  </a:lnTo>
                  <a:lnTo>
                    <a:pt x="10677" y="346"/>
                  </a:lnTo>
                  <a:lnTo>
                    <a:pt x="10682" y="350"/>
                  </a:lnTo>
                  <a:lnTo>
                    <a:pt x="10691" y="361"/>
                  </a:lnTo>
                  <a:lnTo>
                    <a:pt x="10699" y="371"/>
                  </a:lnTo>
                  <a:lnTo>
                    <a:pt x="10706" y="382"/>
                  </a:lnTo>
                  <a:lnTo>
                    <a:pt x="10712" y="393"/>
                  </a:lnTo>
                  <a:lnTo>
                    <a:pt x="10715" y="403"/>
                  </a:lnTo>
                  <a:lnTo>
                    <a:pt x="10718" y="414"/>
                  </a:lnTo>
                  <a:lnTo>
                    <a:pt x="10719" y="425"/>
                  </a:lnTo>
                  <a:lnTo>
                    <a:pt x="10720" y="435"/>
                  </a:lnTo>
                  <a:lnTo>
                    <a:pt x="10721" y="440"/>
                  </a:lnTo>
                  <a:lnTo>
                    <a:pt x="10722" y="445"/>
                  </a:lnTo>
                  <a:lnTo>
                    <a:pt x="10724" y="449"/>
                  </a:lnTo>
                  <a:lnTo>
                    <a:pt x="10726" y="455"/>
                  </a:lnTo>
                  <a:lnTo>
                    <a:pt x="10729" y="459"/>
                  </a:lnTo>
                  <a:lnTo>
                    <a:pt x="10733" y="462"/>
                  </a:lnTo>
                  <a:lnTo>
                    <a:pt x="10737" y="465"/>
                  </a:lnTo>
                  <a:lnTo>
                    <a:pt x="10743" y="467"/>
                  </a:lnTo>
                  <a:lnTo>
                    <a:pt x="10784" y="481"/>
                  </a:lnTo>
                  <a:lnTo>
                    <a:pt x="10826" y="495"/>
                  </a:lnTo>
                  <a:lnTo>
                    <a:pt x="10836" y="500"/>
                  </a:lnTo>
                  <a:lnTo>
                    <a:pt x="10846" y="505"/>
                  </a:lnTo>
                  <a:lnTo>
                    <a:pt x="10855" y="511"/>
                  </a:lnTo>
                  <a:lnTo>
                    <a:pt x="10864" y="517"/>
                  </a:lnTo>
                  <a:lnTo>
                    <a:pt x="10872" y="524"/>
                  </a:lnTo>
                  <a:lnTo>
                    <a:pt x="10879" y="532"/>
                  </a:lnTo>
                  <a:lnTo>
                    <a:pt x="10885" y="541"/>
                  </a:lnTo>
                  <a:lnTo>
                    <a:pt x="10891" y="552"/>
                  </a:lnTo>
                  <a:lnTo>
                    <a:pt x="10903" y="568"/>
                  </a:lnTo>
                  <a:lnTo>
                    <a:pt x="10913" y="584"/>
                  </a:lnTo>
                  <a:lnTo>
                    <a:pt x="10922" y="601"/>
                  </a:lnTo>
                  <a:lnTo>
                    <a:pt x="10930" y="619"/>
                  </a:lnTo>
                  <a:lnTo>
                    <a:pt x="10943" y="656"/>
                  </a:lnTo>
                  <a:lnTo>
                    <a:pt x="10956" y="693"/>
                  </a:lnTo>
                  <a:lnTo>
                    <a:pt x="10967" y="731"/>
                  </a:lnTo>
                  <a:lnTo>
                    <a:pt x="10981" y="767"/>
                  </a:lnTo>
                  <a:lnTo>
                    <a:pt x="10989" y="786"/>
                  </a:lnTo>
                  <a:lnTo>
                    <a:pt x="10998" y="803"/>
                  </a:lnTo>
                  <a:lnTo>
                    <a:pt x="11008" y="820"/>
                  </a:lnTo>
                  <a:lnTo>
                    <a:pt x="11020" y="837"/>
                  </a:lnTo>
                  <a:lnTo>
                    <a:pt x="11014" y="852"/>
                  </a:lnTo>
                  <a:lnTo>
                    <a:pt x="11008" y="868"/>
                  </a:lnTo>
                  <a:lnTo>
                    <a:pt x="11001" y="884"/>
                  </a:lnTo>
                  <a:lnTo>
                    <a:pt x="10993" y="900"/>
                  </a:lnTo>
                  <a:lnTo>
                    <a:pt x="10976" y="931"/>
                  </a:lnTo>
                  <a:lnTo>
                    <a:pt x="10959" y="960"/>
                  </a:lnTo>
                  <a:lnTo>
                    <a:pt x="10939" y="991"/>
                  </a:lnTo>
                  <a:lnTo>
                    <a:pt x="10921" y="1021"/>
                  </a:lnTo>
                  <a:lnTo>
                    <a:pt x="10903" y="1051"/>
                  </a:lnTo>
                  <a:lnTo>
                    <a:pt x="10885" y="1081"/>
                  </a:lnTo>
                  <a:close/>
                  <a:moveTo>
                    <a:pt x="10879" y="859"/>
                  </a:moveTo>
                  <a:lnTo>
                    <a:pt x="10877" y="877"/>
                  </a:lnTo>
                  <a:lnTo>
                    <a:pt x="10874" y="894"/>
                  </a:lnTo>
                  <a:lnTo>
                    <a:pt x="10870" y="911"/>
                  </a:lnTo>
                  <a:lnTo>
                    <a:pt x="10865" y="929"/>
                  </a:lnTo>
                  <a:lnTo>
                    <a:pt x="10859" y="945"/>
                  </a:lnTo>
                  <a:lnTo>
                    <a:pt x="10851" y="961"/>
                  </a:lnTo>
                  <a:lnTo>
                    <a:pt x="10844" y="978"/>
                  </a:lnTo>
                  <a:lnTo>
                    <a:pt x="10835" y="993"/>
                  </a:lnTo>
                  <a:lnTo>
                    <a:pt x="10825" y="1007"/>
                  </a:lnTo>
                  <a:lnTo>
                    <a:pt x="10814" y="1021"/>
                  </a:lnTo>
                  <a:lnTo>
                    <a:pt x="10802" y="1034"/>
                  </a:lnTo>
                  <a:lnTo>
                    <a:pt x="10789" y="1046"/>
                  </a:lnTo>
                  <a:lnTo>
                    <a:pt x="10776" y="1058"/>
                  </a:lnTo>
                  <a:lnTo>
                    <a:pt x="10761" y="1067"/>
                  </a:lnTo>
                  <a:lnTo>
                    <a:pt x="10747" y="1076"/>
                  </a:lnTo>
                  <a:lnTo>
                    <a:pt x="10731" y="1083"/>
                  </a:lnTo>
                  <a:lnTo>
                    <a:pt x="10723" y="1085"/>
                  </a:lnTo>
                  <a:lnTo>
                    <a:pt x="10713" y="1087"/>
                  </a:lnTo>
                  <a:lnTo>
                    <a:pt x="10704" y="1089"/>
                  </a:lnTo>
                  <a:lnTo>
                    <a:pt x="10695" y="1090"/>
                  </a:lnTo>
                  <a:lnTo>
                    <a:pt x="10687" y="1090"/>
                  </a:lnTo>
                  <a:lnTo>
                    <a:pt x="10678" y="1090"/>
                  </a:lnTo>
                  <a:lnTo>
                    <a:pt x="10668" y="1089"/>
                  </a:lnTo>
                  <a:lnTo>
                    <a:pt x="10660" y="1088"/>
                  </a:lnTo>
                  <a:lnTo>
                    <a:pt x="10651" y="1086"/>
                  </a:lnTo>
                  <a:lnTo>
                    <a:pt x="10643" y="1084"/>
                  </a:lnTo>
                  <a:lnTo>
                    <a:pt x="10635" y="1081"/>
                  </a:lnTo>
                  <a:lnTo>
                    <a:pt x="10627" y="1077"/>
                  </a:lnTo>
                  <a:lnTo>
                    <a:pt x="10619" y="1073"/>
                  </a:lnTo>
                  <a:lnTo>
                    <a:pt x="10612" y="1068"/>
                  </a:lnTo>
                  <a:lnTo>
                    <a:pt x="10605" y="1063"/>
                  </a:lnTo>
                  <a:lnTo>
                    <a:pt x="10599" y="1057"/>
                  </a:lnTo>
                  <a:lnTo>
                    <a:pt x="10594" y="1050"/>
                  </a:lnTo>
                  <a:lnTo>
                    <a:pt x="10589" y="1044"/>
                  </a:lnTo>
                  <a:lnTo>
                    <a:pt x="10585" y="1037"/>
                  </a:lnTo>
                  <a:lnTo>
                    <a:pt x="10582" y="1030"/>
                  </a:lnTo>
                  <a:lnTo>
                    <a:pt x="10579" y="1023"/>
                  </a:lnTo>
                  <a:lnTo>
                    <a:pt x="10575" y="1016"/>
                  </a:lnTo>
                  <a:lnTo>
                    <a:pt x="10573" y="1007"/>
                  </a:lnTo>
                  <a:lnTo>
                    <a:pt x="10572" y="999"/>
                  </a:lnTo>
                  <a:lnTo>
                    <a:pt x="10571" y="991"/>
                  </a:lnTo>
                  <a:lnTo>
                    <a:pt x="10571" y="983"/>
                  </a:lnTo>
                  <a:lnTo>
                    <a:pt x="10571" y="975"/>
                  </a:lnTo>
                  <a:lnTo>
                    <a:pt x="10572" y="967"/>
                  </a:lnTo>
                  <a:lnTo>
                    <a:pt x="10574" y="959"/>
                  </a:lnTo>
                  <a:lnTo>
                    <a:pt x="10576" y="951"/>
                  </a:lnTo>
                  <a:lnTo>
                    <a:pt x="10580" y="944"/>
                  </a:lnTo>
                  <a:lnTo>
                    <a:pt x="10584" y="937"/>
                  </a:lnTo>
                  <a:lnTo>
                    <a:pt x="10590" y="928"/>
                  </a:lnTo>
                  <a:lnTo>
                    <a:pt x="10598" y="922"/>
                  </a:lnTo>
                  <a:lnTo>
                    <a:pt x="10606" y="917"/>
                  </a:lnTo>
                  <a:lnTo>
                    <a:pt x="10614" y="913"/>
                  </a:lnTo>
                  <a:lnTo>
                    <a:pt x="10634" y="909"/>
                  </a:lnTo>
                  <a:lnTo>
                    <a:pt x="10653" y="908"/>
                  </a:lnTo>
                  <a:lnTo>
                    <a:pt x="10662" y="907"/>
                  </a:lnTo>
                  <a:lnTo>
                    <a:pt x="10672" y="905"/>
                  </a:lnTo>
                  <a:lnTo>
                    <a:pt x="10681" y="903"/>
                  </a:lnTo>
                  <a:lnTo>
                    <a:pt x="10689" y="900"/>
                  </a:lnTo>
                  <a:lnTo>
                    <a:pt x="10697" y="895"/>
                  </a:lnTo>
                  <a:lnTo>
                    <a:pt x="10704" y="888"/>
                  </a:lnTo>
                  <a:lnTo>
                    <a:pt x="10707" y="884"/>
                  </a:lnTo>
                  <a:lnTo>
                    <a:pt x="10710" y="879"/>
                  </a:lnTo>
                  <a:lnTo>
                    <a:pt x="10713" y="874"/>
                  </a:lnTo>
                  <a:lnTo>
                    <a:pt x="10715" y="867"/>
                  </a:lnTo>
                  <a:lnTo>
                    <a:pt x="10718" y="849"/>
                  </a:lnTo>
                  <a:lnTo>
                    <a:pt x="10719" y="830"/>
                  </a:lnTo>
                  <a:lnTo>
                    <a:pt x="10720" y="810"/>
                  </a:lnTo>
                  <a:lnTo>
                    <a:pt x="10718" y="791"/>
                  </a:lnTo>
                  <a:lnTo>
                    <a:pt x="10717" y="782"/>
                  </a:lnTo>
                  <a:lnTo>
                    <a:pt x="10714" y="772"/>
                  </a:lnTo>
                  <a:lnTo>
                    <a:pt x="10711" y="763"/>
                  </a:lnTo>
                  <a:lnTo>
                    <a:pt x="10708" y="754"/>
                  </a:lnTo>
                  <a:lnTo>
                    <a:pt x="10704" y="746"/>
                  </a:lnTo>
                  <a:lnTo>
                    <a:pt x="10700" y="738"/>
                  </a:lnTo>
                  <a:lnTo>
                    <a:pt x="10694" y="731"/>
                  </a:lnTo>
                  <a:lnTo>
                    <a:pt x="10688" y="723"/>
                  </a:lnTo>
                  <a:lnTo>
                    <a:pt x="10682" y="721"/>
                  </a:lnTo>
                  <a:lnTo>
                    <a:pt x="10675" y="719"/>
                  </a:lnTo>
                  <a:lnTo>
                    <a:pt x="10668" y="717"/>
                  </a:lnTo>
                  <a:lnTo>
                    <a:pt x="10661" y="716"/>
                  </a:lnTo>
                  <a:lnTo>
                    <a:pt x="10647" y="715"/>
                  </a:lnTo>
                  <a:lnTo>
                    <a:pt x="10634" y="715"/>
                  </a:lnTo>
                  <a:lnTo>
                    <a:pt x="10620" y="713"/>
                  </a:lnTo>
                  <a:lnTo>
                    <a:pt x="10608" y="710"/>
                  </a:lnTo>
                  <a:lnTo>
                    <a:pt x="10602" y="708"/>
                  </a:lnTo>
                  <a:lnTo>
                    <a:pt x="10596" y="705"/>
                  </a:lnTo>
                  <a:lnTo>
                    <a:pt x="10591" y="702"/>
                  </a:lnTo>
                  <a:lnTo>
                    <a:pt x="10587" y="697"/>
                  </a:lnTo>
                  <a:lnTo>
                    <a:pt x="10581" y="688"/>
                  </a:lnTo>
                  <a:lnTo>
                    <a:pt x="10576" y="677"/>
                  </a:lnTo>
                  <a:lnTo>
                    <a:pt x="10572" y="667"/>
                  </a:lnTo>
                  <a:lnTo>
                    <a:pt x="10569" y="656"/>
                  </a:lnTo>
                  <a:lnTo>
                    <a:pt x="10567" y="645"/>
                  </a:lnTo>
                  <a:lnTo>
                    <a:pt x="10567" y="633"/>
                  </a:lnTo>
                  <a:lnTo>
                    <a:pt x="10568" y="622"/>
                  </a:lnTo>
                  <a:lnTo>
                    <a:pt x="10570" y="611"/>
                  </a:lnTo>
                  <a:lnTo>
                    <a:pt x="10573" y="605"/>
                  </a:lnTo>
                  <a:lnTo>
                    <a:pt x="10575" y="600"/>
                  </a:lnTo>
                  <a:lnTo>
                    <a:pt x="10579" y="595"/>
                  </a:lnTo>
                  <a:lnTo>
                    <a:pt x="10583" y="589"/>
                  </a:lnTo>
                  <a:lnTo>
                    <a:pt x="10592" y="581"/>
                  </a:lnTo>
                  <a:lnTo>
                    <a:pt x="10602" y="575"/>
                  </a:lnTo>
                  <a:lnTo>
                    <a:pt x="10626" y="565"/>
                  </a:lnTo>
                  <a:lnTo>
                    <a:pt x="10648" y="558"/>
                  </a:lnTo>
                  <a:lnTo>
                    <a:pt x="10658" y="558"/>
                  </a:lnTo>
                  <a:lnTo>
                    <a:pt x="10669" y="559"/>
                  </a:lnTo>
                  <a:lnTo>
                    <a:pt x="10680" y="561"/>
                  </a:lnTo>
                  <a:lnTo>
                    <a:pt x="10690" y="563"/>
                  </a:lnTo>
                  <a:lnTo>
                    <a:pt x="10700" y="566"/>
                  </a:lnTo>
                  <a:lnTo>
                    <a:pt x="10709" y="570"/>
                  </a:lnTo>
                  <a:lnTo>
                    <a:pt x="10719" y="574"/>
                  </a:lnTo>
                  <a:lnTo>
                    <a:pt x="10728" y="578"/>
                  </a:lnTo>
                  <a:lnTo>
                    <a:pt x="10746" y="589"/>
                  </a:lnTo>
                  <a:lnTo>
                    <a:pt x="10763" y="602"/>
                  </a:lnTo>
                  <a:lnTo>
                    <a:pt x="10778" y="615"/>
                  </a:lnTo>
                  <a:lnTo>
                    <a:pt x="10792" y="629"/>
                  </a:lnTo>
                  <a:lnTo>
                    <a:pt x="10803" y="643"/>
                  </a:lnTo>
                  <a:lnTo>
                    <a:pt x="10815" y="657"/>
                  </a:lnTo>
                  <a:lnTo>
                    <a:pt x="10825" y="670"/>
                  </a:lnTo>
                  <a:lnTo>
                    <a:pt x="10835" y="686"/>
                  </a:lnTo>
                  <a:lnTo>
                    <a:pt x="10853" y="715"/>
                  </a:lnTo>
                  <a:lnTo>
                    <a:pt x="10873" y="746"/>
                  </a:lnTo>
                  <a:lnTo>
                    <a:pt x="10881" y="769"/>
                  </a:lnTo>
                  <a:lnTo>
                    <a:pt x="10890" y="794"/>
                  </a:lnTo>
                  <a:lnTo>
                    <a:pt x="10893" y="807"/>
                  </a:lnTo>
                  <a:lnTo>
                    <a:pt x="10894" y="819"/>
                  </a:lnTo>
                  <a:lnTo>
                    <a:pt x="10894" y="827"/>
                  </a:lnTo>
                  <a:lnTo>
                    <a:pt x="10894" y="834"/>
                  </a:lnTo>
                  <a:lnTo>
                    <a:pt x="10893" y="840"/>
                  </a:lnTo>
                  <a:lnTo>
                    <a:pt x="10891" y="847"/>
                  </a:lnTo>
                  <a:lnTo>
                    <a:pt x="10879" y="859"/>
                  </a:lnTo>
                  <a:close/>
                  <a:moveTo>
                    <a:pt x="10728" y="1046"/>
                  </a:moveTo>
                  <a:lnTo>
                    <a:pt x="10721" y="1049"/>
                  </a:lnTo>
                  <a:lnTo>
                    <a:pt x="10714" y="1050"/>
                  </a:lnTo>
                  <a:lnTo>
                    <a:pt x="10708" y="1051"/>
                  </a:lnTo>
                  <a:lnTo>
                    <a:pt x="10701" y="1052"/>
                  </a:lnTo>
                  <a:lnTo>
                    <a:pt x="10689" y="1050"/>
                  </a:lnTo>
                  <a:lnTo>
                    <a:pt x="10676" y="1046"/>
                  </a:lnTo>
                  <a:lnTo>
                    <a:pt x="10668" y="1042"/>
                  </a:lnTo>
                  <a:lnTo>
                    <a:pt x="10661" y="1037"/>
                  </a:lnTo>
                  <a:lnTo>
                    <a:pt x="10655" y="1031"/>
                  </a:lnTo>
                  <a:lnTo>
                    <a:pt x="10649" y="1025"/>
                  </a:lnTo>
                  <a:lnTo>
                    <a:pt x="10643" y="1019"/>
                  </a:lnTo>
                  <a:lnTo>
                    <a:pt x="10639" y="1012"/>
                  </a:lnTo>
                  <a:lnTo>
                    <a:pt x="10637" y="1003"/>
                  </a:lnTo>
                  <a:lnTo>
                    <a:pt x="10636" y="995"/>
                  </a:lnTo>
                  <a:lnTo>
                    <a:pt x="10636" y="988"/>
                  </a:lnTo>
                  <a:lnTo>
                    <a:pt x="10637" y="982"/>
                  </a:lnTo>
                  <a:lnTo>
                    <a:pt x="10638" y="975"/>
                  </a:lnTo>
                  <a:lnTo>
                    <a:pt x="10640" y="968"/>
                  </a:lnTo>
                  <a:lnTo>
                    <a:pt x="10643" y="961"/>
                  </a:lnTo>
                  <a:lnTo>
                    <a:pt x="10647" y="956"/>
                  </a:lnTo>
                  <a:lnTo>
                    <a:pt x="10650" y="954"/>
                  </a:lnTo>
                  <a:lnTo>
                    <a:pt x="10653" y="952"/>
                  </a:lnTo>
                  <a:lnTo>
                    <a:pt x="10656" y="951"/>
                  </a:lnTo>
                  <a:lnTo>
                    <a:pt x="10660" y="951"/>
                  </a:lnTo>
                  <a:lnTo>
                    <a:pt x="10672" y="956"/>
                  </a:lnTo>
                  <a:lnTo>
                    <a:pt x="10683" y="961"/>
                  </a:lnTo>
                  <a:lnTo>
                    <a:pt x="10688" y="964"/>
                  </a:lnTo>
                  <a:lnTo>
                    <a:pt x="10695" y="965"/>
                  </a:lnTo>
                  <a:lnTo>
                    <a:pt x="10701" y="965"/>
                  </a:lnTo>
                  <a:lnTo>
                    <a:pt x="10709" y="964"/>
                  </a:lnTo>
                  <a:lnTo>
                    <a:pt x="10717" y="947"/>
                  </a:lnTo>
                  <a:lnTo>
                    <a:pt x="10722" y="931"/>
                  </a:lnTo>
                  <a:lnTo>
                    <a:pt x="10726" y="923"/>
                  </a:lnTo>
                  <a:lnTo>
                    <a:pt x="10731" y="917"/>
                  </a:lnTo>
                  <a:lnTo>
                    <a:pt x="10734" y="913"/>
                  </a:lnTo>
                  <a:lnTo>
                    <a:pt x="10737" y="910"/>
                  </a:lnTo>
                  <a:lnTo>
                    <a:pt x="10741" y="908"/>
                  </a:lnTo>
                  <a:lnTo>
                    <a:pt x="10746" y="907"/>
                  </a:lnTo>
                  <a:lnTo>
                    <a:pt x="10751" y="893"/>
                  </a:lnTo>
                  <a:lnTo>
                    <a:pt x="10754" y="878"/>
                  </a:lnTo>
                  <a:lnTo>
                    <a:pt x="10757" y="862"/>
                  </a:lnTo>
                  <a:lnTo>
                    <a:pt x="10759" y="848"/>
                  </a:lnTo>
                  <a:lnTo>
                    <a:pt x="10760" y="833"/>
                  </a:lnTo>
                  <a:lnTo>
                    <a:pt x="10760" y="817"/>
                  </a:lnTo>
                  <a:lnTo>
                    <a:pt x="10759" y="802"/>
                  </a:lnTo>
                  <a:lnTo>
                    <a:pt x="10758" y="787"/>
                  </a:lnTo>
                  <a:lnTo>
                    <a:pt x="10755" y="772"/>
                  </a:lnTo>
                  <a:lnTo>
                    <a:pt x="10752" y="757"/>
                  </a:lnTo>
                  <a:lnTo>
                    <a:pt x="10747" y="743"/>
                  </a:lnTo>
                  <a:lnTo>
                    <a:pt x="10742" y="729"/>
                  </a:lnTo>
                  <a:lnTo>
                    <a:pt x="10736" y="715"/>
                  </a:lnTo>
                  <a:lnTo>
                    <a:pt x="10729" y="702"/>
                  </a:lnTo>
                  <a:lnTo>
                    <a:pt x="10722" y="690"/>
                  </a:lnTo>
                  <a:lnTo>
                    <a:pt x="10712" y="677"/>
                  </a:lnTo>
                  <a:lnTo>
                    <a:pt x="10707" y="673"/>
                  </a:lnTo>
                  <a:lnTo>
                    <a:pt x="10701" y="672"/>
                  </a:lnTo>
                  <a:lnTo>
                    <a:pt x="10695" y="671"/>
                  </a:lnTo>
                  <a:lnTo>
                    <a:pt x="10688" y="671"/>
                  </a:lnTo>
                  <a:lnTo>
                    <a:pt x="10675" y="673"/>
                  </a:lnTo>
                  <a:lnTo>
                    <a:pt x="10660" y="676"/>
                  </a:lnTo>
                  <a:lnTo>
                    <a:pt x="10653" y="677"/>
                  </a:lnTo>
                  <a:lnTo>
                    <a:pt x="10647" y="677"/>
                  </a:lnTo>
                  <a:lnTo>
                    <a:pt x="10641" y="676"/>
                  </a:lnTo>
                  <a:lnTo>
                    <a:pt x="10635" y="674"/>
                  </a:lnTo>
                  <a:lnTo>
                    <a:pt x="10630" y="671"/>
                  </a:lnTo>
                  <a:lnTo>
                    <a:pt x="10625" y="666"/>
                  </a:lnTo>
                  <a:lnTo>
                    <a:pt x="10620" y="659"/>
                  </a:lnTo>
                  <a:lnTo>
                    <a:pt x="10617" y="651"/>
                  </a:lnTo>
                  <a:lnTo>
                    <a:pt x="10615" y="644"/>
                  </a:lnTo>
                  <a:lnTo>
                    <a:pt x="10616" y="636"/>
                  </a:lnTo>
                  <a:lnTo>
                    <a:pt x="10618" y="630"/>
                  </a:lnTo>
                  <a:lnTo>
                    <a:pt x="10621" y="623"/>
                  </a:lnTo>
                  <a:lnTo>
                    <a:pt x="10626" y="618"/>
                  </a:lnTo>
                  <a:lnTo>
                    <a:pt x="10631" y="613"/>
                  </a:lnTo>
                  <a:lnTo>
                    <a:pt x="10636" y="608"/>
                  </a:lnTo>
                  <a:lnTo>
                    <a:pt x="10642" y="604"/>
                  </a:lnTo>
                  <a:lnTo>
                    <a:pt x="10655" y="603"/>
                  </a:lnTo>
                  <a:lnTo>
                    <a:pt x="10668" y="603"/>
                  </a:lnTo>
                  <a:lnTo>
                    <a:pt x="10681" y="605"/>
                  </a:lnTo>
                  <a:lnTo>
                    <a:pt x="10693" y="608"/>
                  </a:lnTo>
                  <a:lnTo>
                    <a:pt x="10705" y="612"/>
                  </a:lnTo>
                  <a:lnTo>
                    <a:pt x="10717" y="618"/>
                  </a:lnTo>
                  <a:lnTo>
                    <a:pt x="10729" y="624"/>
                  </a:lnTo>
                  <a:lnTo>
                    <a:pt x="10740" y="630"/>
                  </a:lnTo>
                  <a:lnTo>
                    <a:pt x="10759" y="651"/>
                  </a:lnTo>
                  <a:lnTo>
                    <a:pt x="10777" y="671"/>
                  </a:lnTo>
                  <a:lnTo>
                    <a:pt x="10794" y="694"/>
                  </a:lnTo>
                  <a:lnTo>
                    <a:pt x="10809" y="717"/>
                  </a:lnTo>
                  <a:lnTo>
                    <a:pt x="10816" y="728"/>
                  </a:lnTo>
                  <a:lnTo>
                    <a:pt x="10822" y="741"/>
                  </a:lnTo>
                  <a:lnTo>
                    <a:pt x="10827" y="754"/>
                  </a:lnTo>
                  <a:lnTo>
                    <a:pt x="10832" y="766"/>
                  </a:lnTo>
                  <a:lnTo>
                    <a:pt x="10836" y="780"/>
                  </a:lnTo>
                  <a:lnTo>
                    <a:pt x="10840" y="793"/>
                  </a:lnTo>
                  <a:lnTo>
                    <a:pt x="10842" y="806"/>
                  </a:lnTo>
                  <a:lnTo>
                    <a:pt x="10844" y="819"/>
                  </a:lnTo>
                  <a:lnTo>
                    <a:pt x="10843" y="836"/>
                  </a:lnTo>
                  <a:lnTo>
                    <a:pt x="10841" y="852"/>
                  </a:lnTo>
                  <a:lnTo>
                    <a:pt x="10839" y="870"/>
                  </a:lnTo>
                  <a:lnTo>
                    <a:pt x="10836" y="886"/>
                  </a:lnTo>
                  <a:lnTo>
                    <a:pt x="10832" y="901"/>
                  </a:lnTo>
                  <a:lnTo>
                    <a:pt x="10828" y="918"/>
                  </a:lnTo>
                  <a:lnTo>
                    <a:pt x="10823" y="934"/>
                  </a:lnTo>
                  <a:lnTo>
                    <a:pt x="10817" y="949"/>
                  </a:lnTo>
                  <a:lnTo>
                    <a:pt x="10810" y="964"/>
                  </a:lnTo>
                  <a:lnTo>
                    <a:pt x="10801" y="978"/>
                  </a:lnTo>
                  <a:lnTo>
                    <a:pt x="10792" y="991"/>
                  </a:lnTo>
                  <a:lnTo>
                    <a:pt x="10782" y="1004"/>
                  </a:lnTo>
                  <a:lnTo>
                    <a:pt x="10770" y="1016"/>
                  </a:lnTo>
                  <a:lnTo>
                    <a:pt x="10757" y="1027"/>
                  </a:lnTo>
                  <a:lnTo>
                    <a:pt x="10743" y="1037"/>
                  </a:lnTo>
                  <a:lnTo>
                    <a:pt x="10728" y="1046"/>
                  </a:lnTo>
                  <a:close/>
                  <a:moveTo>
                    <a:pt x="10426" y="1382"/>
                  </a:moveTo>
                  <a:lnTo>
                    <a:pt x="10359" y="1441"/>
                  </a:lnTo>
                  <a:lnTo>
                    <a:pt x="10336" y="1449"/>
                  </a:lnTo>
                  <a:lnTo>
                    <a:pt x="10315" y="1458"/>
                  </a:lnTo>
                  <a:lnTo>
                    <a:pt x="10292" y="1466"/>
                  </a:lnTo>
                  <a:lnTo>
                    <a:pt x="10270" y="1474"/>
                  </a:lnTo>
                  <a:lnTo>
                    <a:pt x="10259" y="1477"/>
                  </a:lnTo>
                  <a:lnTo>
                    <a:pt x="10246" y="1480"/>
                  </a:lnTo>
                  <a:lnTo>
                    <a:pt x="10235" y="1481"/>
                  </a:lnTo>
                  <a:lnTo>
                    <a:pt x="10223" y="1482"/>
                  </a:lnTo>
                  <a:lnTo>
                    <a:pt x="10211" y="1482"/>
                  </a:lnTo>
                  <a:lnTo>
                    <a:pt x="10199" y="1481"/>
                  </a:lnTo>
                  <a:lnTo>
                    <a:pt x="10186" y="1478"/>
                  </a:lnTo>
                  <a:lnTo>
                    <a:pt x="10174" y="1475"/>
                  </a:lnTo>
                  <a:lnTo>
                    <a:pt x="10149" y="1460"/>
                  </a:lnTo>
                  <a:lnTo>
                    <a:pt x="10123" y="1446"/>
                  </a:lnTo>
                  <a:lnTo>
                    <a:pt x="10117" y="1441"/>
                  </a:lnTo>
                  <a:lnTo>
                    <a:pt x="10111" y="1437"/>
                  </a:lnTo>
                  <a:lnTo>
                    <a:pt x="10106" y="1432"/>
                  </a:lnTo>
                  <a:lnTo>
                    <a:pt x="10102" y="1426"/>
                  </a:lnTo>
                  <a:lnTo>
                    <a:pt x="10098" y="1419"/>
                  </a:lnTo>
                  <a:lnTo>
                    <a:pt x="10095" y="1413"/>
                  </a:lnTo>
                  <a:lnTo>
                    <a:pt x="10092" y="1406"/>
                  </a:lnTo>
                  <a:lnTo>
                    <a:pt x="10091" y="1398"/>
                  </a:lnTo>
                  <a:lnTo>
                    <a:pt x="10088" y="1386"/>
                  </a:lnTo>
                  <a:lnTo>
                    <a:pt x="10087" y="1374"/>
                  </a:lnTo>
                  <a:lnTo>
                    <a:pt x="10088" y="1362"/>
                  </a:lnTo>
                  <a:lnTo>
                    <a:pt x="10090" y="1352"/>
                  </a:lnTo>
                  <a:lnTo>
                    <a:pt x="10093" y="1342"/>
                  </a:lnTo>
                  <a:lnTo>
                    <a:pt x="10097" y="1331"/>
                  </a:lnTo>
                  <a:lnTo>
                    <a:pt x="10102" y="1322"/>
                  </a:lnTo>
                  <a:lnTo>
                    <a:pt x="10108" y="1313"/>
                  </a:lnTo>
                  <a:lnTo>
                    <a:pt x="10114" y="1304"/>
                  </a:lnTo>
                  <a:lnTo>
                    <a:pt x="10123" y="1296"/>
                  </a:lnTo>
                  <a:lnTo>
                    <a:pt x="10131" y="1288"/>
                  </a:lnTo>
                  <a:lnTo>
                    <a:pt x="10139" y="1280"/>
                  </a:lnTo>
                  <a:lnTo>
                    <a:pt x="10156" y="1266"/>
                  </a:lnTo>
                  <a:lnTo>
                    <a:pt x="10174" y="1253"/>
                  </a:lnTo>
                  <a:lnTo>
                    <a:pt x="10182" y="1250"/>
                  </a:lnTo>
                  <a:lnTo>
                    <a:pt x="10190" y="1249"/>
                  </a:lnTo>
                  <a:lnTo>
                    <a:pt x="10197" y="1248"/>
                  </a:lnTo>
                  <a:lnTo>
                    <a:pt x="10205" y="1248"/>
                  </a:lnTo>
                  <a:lnTo>
                    <a:pt x="10221" y="1250"/>
                  </a:lnTo>
                  <a:lnTo>
                    <a:pt x="10236" y="1254"/>
                  </a:lnTo>
                  <a:lnTo>
                    <a:pt x="10266" y="1264"/>
                  </a:lnTo>
                  <a:lnTo>
                    <a:pt x="10294" y="1272"/>
                  </a:lnTo>
                  <a:lnTo>
                    <a:pt x="10299" y="1269"/>
                  </a:lnTo>
                  <a:lnTo>
                    <a:pt x="10305" y="1265"/>
                  </a:lnTo>
                  <a:lnTo>
                    <a:pt x="10309" y="1261"/>
                  </a:lnTo>
                  <a:lnTo>
                    <a:pt x="10312" y="1256"/>
                  </a:lnTo>
                  <a:lnTo>
                    <a:pt x="10315" y="1251"/>
                  </a:lnTo>
                  <a:lnTo>
                    <a:pt x="10316" y="1245"/>
                  </a:lnTo>
                  <a:lnTo>
                    <a:pt x="10318" y="1238"/>
                  </a:lnTo>
                  <a:lnTo>
                    <a:pt x="10318" y="1232"/>
                  </a:lnTo>
                  <a:lnTo>
                    <a:pt x="10318" y="1219"/>
                  </a:lnTo>
                  <a:lnTo>
                    <a:pt x="10317" y="1207"/>
                  </a:lnTo>
                  <a:lnTo>
                    <a:pt x="10315" y="1195"/>
                  </a:lnTo>
                  <a:lnTo>
                    <a:pt x="10313" y="1183"/>
                  </a:lnTo>
                  <a:lnTo>
                    <a:pt x="10304" y="1171"/>
                  </a:lnTo>
                  <a:lnTo>
                    <a:pt x="10294" y="1158"/>
                  </a:lnTo>
                  <a:lnTo>
                    <a:pt x="10289" y="1152"/>
                  </a:lnTo>
                  <a:lnTo>
                    <a:pt x="10283" y="1146"/>
                  </a:lnTo>
                  <a:lnTo>
                    <a:pt x="10277" y="1142"/>
                  </a:lnTo>
                  <a:lnTo>
                    <a:pt x="10269" y="1140"/>
                  </a:lnTo>
                  <a:lnTo>
                    <a:pt x="10249" y="1143"/>
                  </a:lnTo>
                  <a:lnTo>
                    <a:pt x="10229" y="1144"/>
                  </a:lnTo>
                  <a:lnTo>
                    <a:pt x="10219" y="1143"/>
                  </a:lnTo>
                  <a:lnTo>
                    <a:pt x="10209" y="1140"/>
                  </a:lnTo>
                  <a:lnTo>
                    <a:pt x="10205" y="1138"/>
                  </a:lnTo>
                  <a:lnTo>
                    <a:pt x="10202" y="1136"/>
                  </a:lnTo>
                  <a:lnTo>
                    <a:pt x="10198" y="1133"/>
                  </a:lnTo>
                  <a:lnTo>
                    <a:pt x="10195" y="1129"/>
                  </a:lnTo>
                  <a:lnTo>
                    <a:pt x="10197" y="1118"/>
                  </a:lnTo>
                  <a:lnTo>
                    <a:pt x="10200" y="1108"/>
                  </a:lnTo>
                  <a:lnTo>
                    <a:pt x="10204" y="1097"/>
                  </a:lnTo>
                  <a:lnTo>
                    <a:pt x="10209" y="1088"/>
                  </a:lnTo>
                  <a:lnTo>
                    <a:pt x="10222" y="1071"/>
                  </a:lnTo>
                  <a:lnTo>
                    <a:pt x="10235" y="1054"/>
                  </a:lnTo>
                  <a:lnTo>
                    <a:pt x="10240" y="1041"/>
                  </a:lnTo>
                  <a:lnTo>
                    <a:pt x="10243" y="1028"/>
                  </a:lnTo>
                  <a:lnTo>
                    <a:pt x="10245" y="1016"/>
                  </a:lnTo>
                  <a:lnTo>
                    <a:pt x="10246" y="1002"/>
                  </a:lnTo>
                  <a:lnTo>
                    <a:pt x="10245" y="990"/>
                  </a:lnTo>
                  <a:lnTo>
                    <a:pt x="10244" y="977"/>
                  </a:lnTo>
                  <a:lnTo>
                    <a:pt x="10242" y="965"/>
                  </a:lnTo>
                  <a:lnTo>
                    <a:pt x="10239" y="952"/>
                  </a:lnTo>
                  <a:lnTo>
                    <a:pt x="10235" y="940"/>
                  </a:lnTo>
                  <a:lnTo>
                    <a:pt x="10230" y="929"/>
                  </a:lnTo>
                  <a:lnTo>
                    <a:pt x="10225" y="918"/>
                  </a:lnTo>
                  <a:lnTo>
                    <a:pt x="10219" y="906"/>
                  </a:lnTo>
                  <a:lnTo>
                    <a:pt x="10212" y="895"/>
                  </a:lnTo>
                  <a:lnTo>
                    <a:pt x="10204" y="885"/>
                  </a:lnTo>
                  <a:lnTo>
                    <a:pt x="10197" y="875"/>
                  </a:lnTo>
                  <a:lnTo>
                    <a:pt x="10189" y="864"/>
                  </a:lnTo>
                  <a:lnTo>
                    <a:pt x="10175" y="855"/>
                  </a:lnTo>
                  <a:lnTo>
                    <a:pt x="10158" y="843"/>
                  </a:lnTo>
                  <a:lnTo>
                    <a:pt x="10154" y="840"/>
                  </a:lnTo>
                  <a:lnTo>
                    <a:pt x="10152" y="836"/>
                  </a:lnTo>
                  <a:lnTo>
                    <a:pt x="10149" y="833"/>
                  </a:lnTo>
                  <a:lnTo>
                    <a:pt x="10148" y="829"/>
                  </a:lnTo>
                  <a:lnTo>
                    <a:pt x="10147" y="825"/>
                  </a:lnTo>
                  <a:lnTo>
                    <a:pt x="10148" y="819"/>
                  </a:lnTo>
                  <a:lnTo>
                    <a:pt x="10149" y="814"/>
                  </a:lnTo>
                  <a:lnTo>
                    <a:pt x="10152" y="809"/>
                  </a:lnTo>
                  <a:lnTo>
                    <a:pt x="10164" y="804"/>
                  </a:lnTo>
                  <a:lnTo>
                    <a:pt x="10178" y="797"/>
                  </a:lnTo>
                  <a:lnTo>
                    <a:pt x="10189" y="789"/>
                  </a:lnTo>
                  <a:lnTo>
                    <a:pt x="10200" y="780"/>
                  </a:lnTo>
                  <a:lnTo>
                    <a:pt x="10211" y="768"/>
                  </a:lnTo>
                  <a:lnTo>
                    <a:pt x="10220" y="756"/>
                  </a:lnTo>
                  <a:lnTo>
                    <a:pt x="10223" y="750"/>
                  </a:lnTo>
                  <a:lnTo>
                    <a:pt x="10227" y="743"/>
                  </a:lnTo>
                  <a:lnTo>
                    <a:pt x="10230" y="736"/>
                  </a:lnTo>
                  <a:lnTo>
                    <a:pt x="10232" y="728"/>
                  </a:lnTo>
                  <a:lnTo>
                    <a:pt x="10236" y="720"/>
                  </a:lnTo>
                  <a:lnTo>
                    <a:pt x="10239" y="711"/>
                  </a:lnTo>
                  <a:lnTo>
                    <a:pt x="10241" y="703"/>
                  </a:lnTo>
                  <a:lnTo>
                    <a:pt x="10242" y="694"/>
                  </a:lnTo>
                  <a:lnTo>
                    <a:pt x="10242" y="686"/>
                  </a:lnTo>
                  <a:lnTo>
                    <a:pt x="10241" y="676"/>
                  </a:lnTo>
                  <a:lnTo>
                    <a:pt x="10240" y="668"/>
                  </a:lnTo>
                  <a:lnTo>
                    <a:pt x="10238" y="659"/>
                  </a:lnTo>
                  <a:lnTo>
                    <a:pt x="10235" y="642"/>
                  </a:lnTo>
                  <a:lnTo>
                    <a:pt x="10231" y="625"/>
                  </a:lnTo>
                  <a:lnTo>
                    <a:pt x="10228" y="608"/>
                  </a:lnTo>
                  <a:lnTo>
                    <a:pt x="10226" y="590"/>
                  </a:lnTo>
                  <a:lnTo>
                    <a:pt x="10220" y="581"/>
                  </a:lnTo>
                  <a:lnTo>
                    <a:pt x="10215" y="571"/>
                  </a:lnTo>
                  <a:lnTo>
                    <a:pt x="10208" y="562"/>
                  </a:lnTo>
                  <a:lnTo>
                    <a:pt x="10204" y="552"/>
                  </a:lnTo>
                  <a:lnTo>
                    <a:pt x="10202" y="547"/>
                  </a:lnTo>
                  <a:lnTo>
                    <a:pt x="10201" y="541"/>
                  </a:lnTo>
                  <a:lnTo>
                    <a:pt x="10200" y="536"/>
                  </a:lnTo>
                  <a:lnTo>
                    <a:pt x="10200" y="531"/>
                  </a:lnTo>
                  <a:lnTo>
                    <a:pt x="10201" y="526"/>
                  </a:lnTo>
                  <a:lnTo>
                    <a:pt x="10202" y="521"/>
                  </a:lnTo>
                  <a:lnTo>
                    <a:pt x="10204" y="516"/>
                  </a:lnTo>
                  <a:lnTo>
                    <a:pt x="10207" y="511"/>
                  </a:lnTo>
                  <a:lnTo>
                    <a:pt x="10218" y="506"/>
                  </a:lnTo>
                  <a:lnTo>
                    <a:pt x="10228" y="501"/>
                  </a:lnTo>
                  <a:lnTo>
                    <a:pt x="10237" y="493"/>
                  </a:lnTo>
                  <a:lnTo>
                    <a:pt x="10245" y="485"/>
                  </a:lnTo>
                  <a:lnTo>
                    <a:pt x="10253" y="476"/>
                  </a:lnTo>
                  <a:lnTo>
                    <a:pt x="10260" y="467"/>
                  </a:lnTo>
                  <a:lnTo>
                    <a:pt x="10265" y="458"/>
                  </a:lnTo>
                  <a:lnTo>
                    <a:pt x="10269" y="448"/>
                  </a:lnTo>
                  <a:lnTo>
                    <a:pt x="10273" y="439"/>
                  </a:lnTo>
                  <a:lnTo>
                    <a:pt x="10275" y="429"/>
                  </a:lnTo>
                  <a:lnTo>
                    <a:pt x="10275" y="420"/>
                  </a:lnTo>
                  <a:lnTo>
                    <a:pt x="10274" y="411"/>
                  </a:lnTo>
                  <a:lnTo>
                    <a:pt x="10272" y="401"/>
                  </a:lnTo>
                  <a:lnTo>
                    <a:pt x="10270" y="393"/>
                  </a:lnTo>
                  <a:lnTo>
                    <a:pt x="10267" y="385"/>
                  </a:lnTo>
                  <a:lnTo>
                    <a:pt x="10263" y="378"/>
                  </a:lnTo>
                  <a:lnTo>
                    <a:pt x="10259" y="370"/>
                  </a:lnTo>
                  <a:lnTo>
                    <a:pt x="10252" y="364"/>
                  </a:lnTo>
                  <a:lnTo>
                    <a:pt x="10246" y="359"/>
                  </a:lnTo>
                  <a:lnTo>
                    <a:pt x="10240" y="357"/>
                  </a:lnTo>
                  <a:lnTo>
                    <a:pt x="10234" y="356"/>
                  </a:lnTo>
                  <a:lnTo>
                    <a:pt x="10226" y="357"/>
                  </a:lnTo>
                  <a:lnTo>
                    <a:pt x="10219" y="359"/>
                  </a:lnTo>
                  <a:lnTo>
                    <a:pt x="10211" y="363"/>
                  </a:lnTo>
                  <a:lnTo>
                    <a:pt x="10205" y="365"/>
                  </a:lnTo>
                  <a:lnTo>
                    <a:pt x="10200" y="368"/>
                  </a:lnTo>
                  <a:lnTo>
                    <a:pt x="10195" y="372"/>
                  </a:lnTo>
                  <a:lnTo>
                    <a:pt x="10190" y="376"/>
                  </a:lnTo>
                  <a:lnTo>
                    <a:pt x="10181" y="385"/>
                  </a:lnTo>
                  <a:lnTo>
                    <a:pt x="10173" y="394"/>
                  </a:lnTo>
                  <a:lnTo>
                    <a:pt x="10168" y="399"/>
                  </a:lnTo>
                  <a:lnTo>
                    <a:pt x="10162" y="402"/>
                  </a:lnTo>
                  <a:lnTo>
                    <a:pt x="10157" y="405"/>
                  </a:lnTo>
                  <a:lnTo>
                    <a:pt x="10152" y="408"/>
                  </a:lnTo>
                  <a:lnTo>
                    <a:pt x="10146" y="409"/>
                  </a:lnTo>
                  <a:lnTo>
                    <a:pt x="10139" y="409"/>
                  </a:lnTo>
                  <a:lnTo>
                    <a:pt x="10132" y="407"/>
                  </a:lnTo>
                  <a:lnTo>
                    <a:pt x="10125" y="403"/>
                  </a:lnTo>
                  <a:lnTo>
                    <a:pt x="10109" y="399"/>
                  </a:lnTo>
                  <a:lnTo>
                    <a:pt x="10095" y="393"/>
                  </a:lnTo>
                  <a:lnTo>
                    <a:pt x="10081" y="384"/>
                  </a:lnTo>
                  <a:lnTo>
                    <a:pt x="10066" y="375"/>
                  </a:lnTo>
                  <a:lnTo>
                    <a:pt x="10060" y="369"/>
                  </a:lnTo>
                  <a:lnTo>
                    <a:pt x="10055" y="363"/>
                  </a:lnTo>
                  <a:lnTo>
                    <a:pt x="10050" y="356"/>
                  </a:lnTo>
                  <a:lnTo>
                    <a:pt x="10045" y="350"/>
                  </a:lnTo>
                  <a:lnTo>
                    <a:pt x="10041" y="343"/>
                  </a:lnTo>
                  <a:lnTo>
                    <a:pt x="10037" y="336"/>
                  </a:lnTo>
                  <a:lnTo>
                    <a:pt x="10035" y="329"/>
                  </a:lnTo>
                  <a:lnTo>
                    <a:pt x="10033" y="322"/>
                  </a:lnTo>
                  <a:lnTo>
                    <a:pt x="10029" y="309"/>
                  </a:lnTo>
                  <a:lnTo>
                    <a:pt x="10025" y="296"/>
                  </a:lnTo>
                  <a:lnTo>
                    <a:pt x="10025" y="283"/>
                  </a:lnTo>
                  <a:lnTo>
                    <a:pt x="10025" y="271"/>
                  </a:lnTo>
                  <a:lnTo>
                    <a:pt x="10028" y="257"/>
                  </a:lnTo>
                  <a:lnTo>
                    <a:pt x="10032" y="246"/>
                  </a:lnTo>
                  <a:lnTo>
                    <a:pt x="10038" y="234"/>
                  </a:lnTo>
                  <a:lnTo>
                    <a:pt x="10045" y="224"/>
                  </a:lnTo>
                  <a:lnTo>
                    <a:pt x="10052" y="214"/>
                  </a:lnTo>
                  <a:lnTo>
                    <a:pt x="10061" y="206"/>
                  </a:lnTo>
                  <a:lnTo>
                    <a:pt x="10069" y="198"/>
                  </a:lnTo>
                  <a:lnTo>
                    <a:pt x="10079" y="192"/>
                  </a:lnTo>
                  <a:lnTo>
                    <a:pt x="10089" y="186"/>
                  </a:lnTo>
                  <a:lnTo>
                    <a:pt x="10099" y="181"/>
                  </a:lnTo>
                  <a:lnTo>
                    <a:pt x="10110" y="177"/>
                  </a:lnTo>
                  <a:lnTo>
                    <a:pt x="10121" y="172"/>
                  </a:lnTo>
                  <a:lnTo>
                    <a:pt x="10132" y="169"/>
                  </a:lnTo>
                  <a:lnTo>
                    <a:pt x="10143" y="168"/>
                  </a:lnTo>
                  <a:lnTo>
                    <a:pt x="10154" y="167"/>
                  </a:lnTo>
                  <a:lnTo>
                    <a:pt x="10166" y="166"/>
                  </a:lnTo>
                  <a:lnTo>
                    <a:pt x="10177" y="167"/>
                  </a:lnTo>
                  <a:lnTo>
                    <a:pt x="10188" y="169"/>
                  </a:lnTo>
                  <a:lnTo>
                    <a:pt x="10199" y="171"/>
                  </a:lnTo>
                  <a:lnTo>
                    <a:pt x="10211" y="175"/>
                  </a:lnTo>
                  <a:lnTo>
                    <a:pt x="10227" y="179"/>
                  </a:lnTo>
                  <a:lnTo>
                    <a:pt x="10243" y="185"/>
                  </a:lnTo>
                  <a:lnTo>
                    <a:pt x="10259" y="191"/>
                  </a:lnTo>
                  <a:lnTo>
                    <a:pt x="10274" y="199"/>
                  </a:lnTo>
                  <a:lnTo>
                    <a:pt x="10288" y="208"/>
                  </a:lnTo>
                  <a:lnTo>
                    <a:pt x="10301" y="218"/>
                  </a:lnTo>
                  <a:lnTo>
                    <a:pt x="10315" y="230"/>
                  </a:lnTo>
                  <a:lnTo>
                    <a:pt x="10327" y="242"/>
                  </a:lnTo>
                  <a:lnTo>
                    <a:pt x="10338" y="254"/>
                  </a:lnTo>
                  <a:lnTo>
                    <a:pt x="10349" y="268"/>
                  </a:lnTo>
                  <a:lnTo>
                    <a:pt x="10359" y="282"/>
                  </a:lnTo>
                  <a:lnTo>
                    <a:pt x="10367" y="296"/>
                  </a:lnTo>
                  <a:lnTo>
                    <a:pt x="10375" y="311"/>
                  </a:lnTo>
                  <a:lnTo>
                    <a:pt x="10382" y="327"/>
                  </a:lnTo>
                  <a:lnTo>
                    <a:pt x="10387" y="342"/>
                  </a:lnTo>
                  <a:lnTo>
                    <a:pt x="10392" y="357"/>
                  </a:lnTo>
                  <a:lnTo>
                    <a:pt x="10411" y="380"/>
                  </a:lnTo>
                  <a:lnTo>
                    <a:pt x="10429" y="401"/>
                  </a:lnTo>
                  <a:lnTo>
                    <a:pt x="10441" y="411"/>
                  </a:lnTo>
                  <a:lnTo>
                    <a:pt x="10452" y="418"/>
                  </a:lnTo>
                  <a:lnTo>
                    <a:pt x="10464" y="425"/>
                  </a:lnTo>
                  <a:lnTo>
                    <a:pt x="10478" y="430"/>
                  </a:lnTo>
                  <a:lnTo>
                    <a:pt x="10481" y="435"/>
                  </a:lnTo>
                  <a:lnTo>
                    <a:pt x="10484" y="440"/>
                  </a:lnTo>
                  <a:lnTo>
                    <a:pt x="10485" y="445"/>
                  </a:lnTo>
                  <a:lnTo>
                    <a:pt x="10485" y="450"/>
                  </a:lnTo>
                  <a:lnTo>
                    <a:pt x="10484" y="455"/>
                  </a:lnTo>
                  <a:lnTo>
                    <a:pt x="10482" y="460"/>
                  </a:lnTo>
                  <a:lnTo>
                    <a:pt x="10480" y="464"/>
                  </a:lnTo>
                  <a:lnTo>
                    <a:pt x="10478" y="469"/>
                  </a:lnTo>
                  <a:lnTo>
                    <a:pt x="10472" y="477"/>
                  </a:lnTo>
                  <a:lnTo>
                    <a:pt x="10466" y="486"/>
                  </a:lnTo>
                  <a:lnTo>
                    <a:pt x="10461" y="495"/>
                  </a:lnTo>
                  <a:lnTo>
                    <a:pt x="10457" y="505"/>
                  </a:lnTo>
                  <a:lnTo>
                    <a:pt x="10449" y="525"/>
                  </a:lnTo>
                  <a:lnTo>
                    <a:pt x="10443" y="547"/>
                  </a:lnTo>
                  <a:lnTo>
                    <a:pt x="10438" y="568"/>
                  </a:lnTo>
                  <a:lnTo>
                    <a:pt x="10435" y="589"/>
                  </a:lnTo>
                  <a:lnTo>
                    <a:pt x="10434" y="612"/>
                  </a:lnTo>
                  <a:lnTo>
                    <a:pt x="10435" y="633"/>
                  </a:lnTo>
                  <a:lnTo>
                    <a:pt x="10437" y="655"/>
                  </a:lnTo>
                  <a:lnTo>
                    <a:pt x="10442" y="677"/>
                  </a:lnTo>
                  <a:lnTo>
                    <a:pt x="10444" y="685"/>
                  </a:lnTo>
                  <a:lnTo>
                    <a:pt x="10446" y="692"/>
                  </a:lnTo>
                  <a:lnTo>
                    <a:pt x="10450" y="699"/>
                  </a:lnTo>
                  <a:lnTo>
                    <a:pt x="10454" y="705"/>
                  </a:lnTo>
                  <a:lnTo>
                    <a:pt x="10465" y="716"/>
                  </a:lnTo>
                  <a:lnTo>
                    <a:pt x="10476" y="727"/>
                  </a:lnTo>
                  <a:lnTo>
                    <a:pt x="10487" y="739"/>
                  </a:lnTo>
                  <a:lnTo>
                    <a:pt x="10496" y="750"/>
                  </a:lnTo>
                  <a:lnTo>
                    <a:pt x="10499" y="756"/>
                  </a:lnTo>
                  <a:lnTo>
                    <a:pt x="10502" y="763"/>
                  </a:lnTo>
                  <a:lnTo>
                    <a:pt x="10503" y="770"/>
                  </a:lnTo>
                  <a:lnTo>
                    <a:pt x="10503" y="778"/>
                  </a:lnTo>
                  <a:lnTo>
                    <a:pt x="10494" y="800"/>
                  </a:lnTo>
                  <a:lnTo>
                    <a:pt x="10483" y="821"/>
                  </a:lnTo>
                  <a:lnTo>
                    <a:pt x="10474" y="843"/>
                  </a:lnTo>
                  <a:lnTo>
                    <a:pt x="10466" y="864"/>
                  </a:lnTo>
                  <a:lnTo>
                    <a:pt x="10463" y="876"/>
                  </a:lnTo>
                  <a:lnTo>
                    <a:pt x="10460" y="887"/>
                  </a:lnTo>
                  <a:lnTo>
                    <a:pt x="10457" y="898"/>
                  </a:lnTo>
                  <a:lnTo>
                    <a:pt x="10456" y="910"/>
                  </a:lnTo>
                  <a:lnTo>
                    <a:pt x="10455" y="922"/>
                  </a:lnTo>
                  <a:lnTo>
                    <a:pt x="10455" y="934"/>
                  </a:lnTo>
                  <a:lnTo>
                    <a:pt x="10455" y="947"/>
                  </a:lnTo>
                  <a:lnTo>
                    <a:pt x="10457" y="959"/>
                  </a:lnTo>
                  <a:lnTo>
                    <a:pt x="10462" y="975"/>
                  </a:lnTo>
                  <a:lnTo>
                    <a:pt x="10468" y="989"/>
                  </a:lnTo>
                  <a:lnTo>
                    <a:pt x="10475" y="1003"/>
                  </a:lnTo>
                  <a:lnTo>
                    <a:pt x="10482" y="1018"/>
                  </a:lnTo>
                  <a:lnTo>
                    <a:pt x="10499" y="1045"/>
                  </a:lnTo>
                  <a:lnTo>
                    <a:pt x="10515" y="1073"/>
                  </a:lnTo>
                  <a:lnTo>
                    <a:pt x="10527" y="1137"/>
                  </a:lnTo>
                  <a:lnTo>
                    <a:pt x="10520" y="1153"/>
                  </a:lnTo>
                  <a:lnTo>
                    <a:pt x="10513" y="1168"/>
                  </a:lnTo>
                  <a:lnTo>
                    <a:pt x="10507" y="1183"/>
                  </a:lnTo>
                  <a:lnTo>
                    <a:pt x="10502" y="1199"/>
                  </a:lnTo>
                  <a:lnTo>
                    <a:pt x="10494" y="1231"/>
                  </a:lnTo>
                  <a:lnTo>
                    <a:pt x="10485" y="1263"/>
                  </a:lnTo>
                  <a:lnTo>
                    <a:pt x="10480" y="1279"/>
                  </a:lnTo>
                  <a:lnTo>
                    <a:pt x="10476" y="1295"/>
                  </a:lnTo>
                  <a:lnTo>
                    <a:pt x="10470" y="1310"/>
                  </a:lnTo>
                  <a:lnTo>
                    <a:pt x="10464" y="1325"/>
                  </a:lnTo>
                  <a:lnTo>
                    <a:pt x="10457" y="1341"/>
                  </a:lnTo>
                  <a:lnTo>
                    <a:pt x="10448" y="1355"/>
                  </a:lnTo>
                  <a:lnTo>
                    <a:pt x="10438" y="1368"/>
                  </a:lnTo>
                  <a:lnTo>
                    <a:pt x="10426" y="1382"/>
                  </a:lnTo>
                  <a:close/>
                  <a:moveTo>
                    <a:pt x="10423" y="1299"/>
                  </a:moveTo>
                  <a:lnTo>
                    <a:pt x="10386" y="1373"/>
                  </a:lnTo>
                  <a:lnTo>
                    <a:pt x="10377" y="1383"/>
                  </a:lnTo>
                  <a:lnTo>
                    <a:pt x="10368" y="1392"/>
                  </a:lnTo>
                  <a:lnTo>
                    <a:pt x="10358" y="1400"/>
                  </a:lnTo>
                  <a:lnTo>
                    <a:pt x="10347" y="1408"/>
                  </a:lnTo>
                  <a:lnTo>
                    <a:pt x="10337" y="1415"/>
                  </a:lnTo>
                  <a:lnTo>
                    <a:pt x="10326" y="1421"/>
                  </a:lnTo>
                  <a:lnTo>
                    <a:pt x="10315" y="1428"/>
                  </a:lnTo>
                  <a:lnTo>
                    <a:pt x="10304" y="1433"/>
                  </a:lnTo>
                  <a:lnTo>
                    <a:pt x="10291" y="1437"/>
                  </a:lnTo>
                  <a:lnTo>
                    <a:pt x="10279" y="1441"/>
                  </a:lnTo>
                  <a:lnTo>
                    <a:pt x="10267" y="1444"/>
                  </a:lnTo>
                  <a:lnTo>
                    <a:pt x="10253" y="1446"/>
                  </a:lnTo>
                  <a:lnTo>
                    <a:pt x="10241" y="1447"/>
                  </a:lnTo>
                  <a:lnTo>
                    <a:pt x="10228" y="1448"/>
                  </a:lnTo>
                  <a:lnTo>
                    <a:pt x="10215" y="1447"/>
                  </a:lnTo>
                  <a:lnTo>
                    <a:pt x="10201" y="1446"/>
                  </a:lnTo>
                  <a:lnTo>
                    <a:pt x="10193" y="1443"/>
                  </a:lnTo>
                  <a:lnTo>
                    <a:pt x="10185" y="1440"/>
                  </a:lnTo>
                  <a:lnTo>
                    <a:pt x="10177" y="1435"/>
                  </a:lnTo>
                  <a:lnTo>
                    <a:pt x="10170" y="1430"/>
                  </a:lnTo>
                  <a:lnTo>
                    <a:pt x="10156" y="1417"/>
                  </a:lnTo>
                  <a:lnTo>
                    <a:pt x="10143" y="1404"/>
                  </a:lnTo>
                  <a:lnTo>
                    <a:pt x="10139" y="1392"/>
                  </a:lnTo>
                  <a:lnTo>
                    <a:pt x="10137" y="1378"/>
                  </a:lnTo>
                  <a:lnTo>
                    <a:pt x="10136" y="1365"/>
                  </a:lnTo>
                  <a:lnTo>
                    <a:pt x="10137" y="1352"/>
                  </a:lnTo>
                  <a:lnTo>
                    <a:pt x="10149" y="1339"/>
                  </a:lnTo>
                  <a:lnTo>
                    <a:pt x="10162" y="1328"/>
                  </a:lnTo>
                  <a:lnTo>
                    <a:pt x="10170" y="1323"/>
                  </a:lnTo>
                  <a:lnTo>
                    <a:pt x="10177" y="1318"/>
                  </a:lnTo>
                  <a:lnTo>
                    <a:pt x="10185" y="1314"/>
                  </a:lnTo>
                  <a:lnTo>
                    <a:pt x="10192" y="1311"/>
                  </a:lnTo>
                  <a:lnTo>
                    <a:pt x="10200" y="1308"/>
                  </a:lnTo>
                  <a:lnTo>
                    <a:pt x="10208" y="1306"/>
                  </a:lnTo>
                  <a:lnTo>
                    <a:pt x="10217" y="1305"/>
                  </a:lnTo>
                  <a:lnTo>
                    <a:pt x="10224" y="1304"/>
                  </a:lnTo>
                  <a:lnTo>
                    <a:pt x="10232" y="1304"/>
                  </a:lnTo>
                  <a:lnTo>
                    <a:pt x="10240" y="1305"/>
                  </a:lnTo>
                  <a:lnTo>
                    <a:pt x="10248" y="1307"/>
                  </a:lnTo>
                  <a:lnTo>
                    <a:pt x="10257" y="1310"/>
                  </a:lnTo>
                  <a:lnTo>
                    <a:pt x="10271" y="1315"/>
                  </a:lnTo>
                  <a:lnTo>
                    <a:pt x="10286" y="1318"/>
                  </a:lnTo>
                  <a:lnTo>
                    <a:pt x="10294" y="1319"/>
                  </a:lnTo>
                  <a:lnTo>
                    <a:pt x="10303" y="1319"/>
                  </a:lnTo>
                  <a:lnTo>
                    <a:pt x="10311" y="1318"/>
                  </a:lnTo>
                  <a:lnTo>
                    <a:pt x="10319" y="1315"/>
                  </a:lnTo>
                  <a:lnTo>
                    <a:pt x="10328" y="1305"/>
                  </a:lnTo>
                  <a:lnTo>
                    <a:pt x="10336" y="1294"/>
                  </a:lnTo>
                  <a:lnTo>
                    <a:pt x="10342" y="1282"/>
                  </a:lnTo>
                  <a:lnTo>
                    <a:pt x="10347" y="1270"/>
                  </a:lnTo>
                  <a:lnTo>
                    <a:pt x="10352" y="1258"/>
                  </a:lnTo>
                  <a:lnTo>
                    <a:pt x="10355" y="1245"/>
                  </a:lnTo>
                  <a:lnTo>
                    <a:pt x="10357" y="1231"/>
                  </a:lnTo>
                  <a:lnTo>
                    <a:pt x="10359" y="1217"/>
                  </a:lnTo>
                  <a:lnTo>
                    <a:pt x="10357" y="1207"/>
                  </a:lnTo>
                  <a:lnTo>
                    <a:pt x="10355" y="1199"/>
                  </a:lnTo>
                  <a:lnTo>
                    <a:pt x="10353" y="1189"/>
                  </a:lnTo>
                  <a:lnTo>
                    <a:pt x="10349" y="1180"/>
                  </a:lnTo>
                  <a:lnTo>
                    <a:pt x="10345" y="1171"/>
                  </a:lnTo>
                  <a:lnTo>
                    <a:pt x="10340" y="1163"/>
                  </a:lnTo>
                  <a:lnTo>
                    <a:pt x="10336" y="1155"/>
                  </a:lnTo>
                  <a:lnTo>
                    <a:pt x="10330" y="1146"/>
                  </a:lnTo>
                  <a:lnTo>
                    <a:pt x="10325" y="1138"/>
                  </a:lnTo>
                  <a:lnTo>
                    <a:pt x="10318" y="1131"/>
                  </a:lnTo>
                  <a:lnTo>
                    <a:pt x="10312" y="1124"/>
                  </a:lnTo>
                  <a:lnTo>
                    <a:pt x="10305" y="1117"/>
                  </a:lnTo>
                  <a:lnTo>
                    <a:pt x="10296" y="1111"/>
                  </a:lnTo>
                  <a:lnTo>
                    <a:pt x="10289" y="1105"/>
                  </a:lnTo>
                  <a:lnTo>
                    <a:pt x="10281" y="1099"/>
                  </a:lnTo>
                  <a:lnTo>
                    <a:pt x="10272" y="1094"/>
                  </a:lnTo>
                  <a:lnTo>
                    <a:pt x="10279" y="1060"/>
                  </a:lnTo>
                  <a:lnTo>
                    <a:pt x="10285" y="1023"/>
                  </a:lnTo>
                  <a:lnTo>
                    <a:pt x="10286" y="1004"/>
                  </a:lnTo>
                  <a:lnTo>
                    <a:pt x="10286" y="986"/>
                  </a:lnTo>
                  <a:lnTo>
                    <a:pt x="10285" y="968"/>
                  </a:lnTo>
                  <a:lnTo>
                    <a:pt x="10281" y="949"/>
                  </a:lnTo>
                  <a:lnTo>
                    <a:pt x="10275" y="933"/>
                  </a:lnTo>
                  <a:lnTo>
                    <a:pt x="10268" y="917"/>
                  </a:lnTo>
                  <a:lnTo>
                    <a:pt x="10260" y="901"/>
                  </a:lnTo>
                  <a:lnTo>
                    <a:pt x="10251" y="885"/>
                  </a:lnTo>
                  <a:lnTo>
                    <a:pt x="10243" y="870"/>
                  </a:lnTo>
                  <a:lnTo>
                    <a:pt x="10236" y="853"/>
                  </a:lnTo>
                  <a:lnTo>
                    <a:pt x="10231" y="836"/>
                  </a:lnTo>
                  <a:lnTo>
                    <a:pt x="10226" y="818"/>
                  </a:lnTo>
                  <a:lnTo>
                    <a:pt x="10238" y="805"/>
                  </a:lnTo>
                  <a:lnTo>
                    <a:pt x="10248" y="791"/>
                  </a:lnTo>
                  <a:lnTo>
                    <a:pt x="10257" y="775"/>
                  </a:lnTo>
                  <a:lnTo>
                    <a:pt x="10265" y="760"/>
                  </a:lnTo>
                  <a:lnTo>
                    <a:pt x="10270" y="744"/>
                  </a:lnTo>
                  <a:lnTo>
                    <a:pt x="10275" y="727"/>
                  </a:lnTo>
                  <a:lnTo>
                    <a:pt x="10278" y="711"/>
                  </a:lnTo>
                  <a:lnTo>
                    <a:pt x="10280" y="694"/>
                  </a:lnTo>
                  <a:lnTo>
                    <a:pt x="10280" y="676"/>
                  </a:lnTo>
                  <a:lnTo>
                    <a:pt x="10280" y="659"/>
                  </a:lnTo>
                  <a:lnTo>
                    <a:pt x="10278" y="642"/>
                  </a:lnTo>
                  <a:lnTo>
                    <a:pt x="10276" y="625"/>
                  </a:lnTo>
                  <a:lnTo>
                    <a:pt x="10273" y="608"/>
                  </a:lnTo>
                  <a:lnTo>
                    <a:pt x="10268" y="592"/>
                  </a:lnTo>
                  <a:lnTo>
                    <a:pt x="10263" y="575"/>
                  </a:lnTo>
                  <a:lnTo>
                    <a:pt x="10257" y="559"/>
                  </a:lnTo>
                  <a:lnTo>
                    <a:pt x="10259" y="549"/>
                  </a:lnTo>
                  <a:lnTo>
                    <a:pt x="10262" y="539"/>
                  </a:lnTo>
                  <a:lnTo>
                    <a:pt x="10265" y="530"/>
                  </a:lnTo>
                  <a:lnTo>
                    <a:pt x="10270" y="522"/>
                  </a:lnTo>
                  <a:lnTo>
                    <a:pt x="10280" y="506"/>
                  </a:lnTo>
                  <a:lnTo>
                    <a:pt x="10290" y="489"/>
                  </a:lnTo>
                  <a:lnTo>
                    <a:pt x="10295" y="481"/>
                  </a:lnTo>
                  <a:lnTo>
                    <a:pt x="10300" y="473"/>
                  </a:lnTo>
                  <a:lnTo>
                    <a:pt x="10305" y="465"/>
                  </a:lnTo>
                  <a:lnTo>
                    <a:pt x="10309" y="456"/>
                  </a:lnTo>
                  <a:lnTo>
                    <a:pt x="10311" y="447"/>
                  </a:lnTo>
                  <a:lnTo>
                    <a:pt x="10313" y="437"/>
                  </a:lnTo>
                  <a:lnTo>
                    <a:pt x="10314" y="428"/>
                  </a:lnTo>
                  <a:lnTo>
                    <a:pt x="10313" y="417"/>
                  </a:lnTo>
                  <a:lnTo>
                    <a:pt x="10313" y="409"/>
                  </a:lnTo>
                  <a:lnTo>
                    <a:pt x="10312" y="400"/>
                  </a:lnTo>
                  <a:lnTo>
                    <a:pt x="10310" y="392"/>
                  </a:lnTo>
                  <a:lnTo>
                    <a:pt x="10308" y="384"/>
                  </a:lnTo>
                  <a:lnTo>
                    <a:pt x="10305" y="377"/>
                  </a:lnTo>
                  <a:lnTo>
                    <a:pt x="10301" y="369"/>
                  </a:lnTo>
                  <a:lnTo>
                    <a:pt x="10297" y="363"/>
                  </a:lnTo>
                  <a:lnTo>
                    <a:pt x="10292" y="355"/>
                  </a:lnTo>
                  <a:lnTo>
                    <a:pt x="10282" y="342"/>
                  </a:lnTo>
                  <a:lnTo>
                    <a:pt x="10271" y="331"/>
                  </a:lnTo>
                  <a:lnTo>
                    <a:pt x="10260" y="320"/>
                  </a:lnTo>
                  <a:lnTo>
                    <a:pt x="10247" y="310"/>
                  </a:lnTo>
                  <a:lnTo>
                    <a:pt x="10231" y="314"/>
                  </a:lnTo>
                  <a:lnTo>
                    <a:pt x="10215" y="319"/>
                  </a:lnTo>
                  <a:lnTo>
                    <a:pt x="10198" y="323"/>
                  </a:lnTo>
                  <a:lnTo>
                    <a:pt x="10183" y="329"/>
                  </a:lnTo>
                  <a:lnTo>
                    <a:pt x="10167" y="336"/>
                  </a:lnTo>
                  <a:lnTo>
                    <a:pt x="10152" y="345"/>
                  </a:lnTo>
                  <a:lnTo>
                    <a:pt x="10138" y="355"/>
                  </a:lnTo>
                  <a:lnTo>
                    <a:pt x="10125" y="367"/>
                  </a:lnTo>
                  <a:lnTo>
                    <a:pt x="10112" y="359"/>
                  </a:lnTo>
                  <a:lnTo>
                    <a:pt x="10101" y="350"/>
                  </a:lnTo>
                  <a:lnTo>
                    <a:pt x="10091" y="340"/>
                  </a:lnTo>
                  <a:lnTo>
                    <a:pt x="10083" y="330"/>
                  </a:lnTo>
                  <a:lnTo>
                    <a:pt x="10080" y="324"/>
                  </a:lnTo>
                  <a:lnTo>
                    <a:pt x="10077" y="318"/>
                  </a:lnTo>
                  <a:lnTo>
                    <a:pt x="10074" y="311"/>
                  </a:lnTo>
                  <a:lnTo>
                    <a:pt x="10071" y="305"/>
                  </a:lnTo>
                  <a:lnTo>
                    <a:pt x="10070" y="298"/>
                  </a:lnTo>
                  <a:lnTo>
                    <a:pt x="10069" y="292"/>
                  </a:lnTo>
                  <a:lnTo>
                    <a:pt x="10068" y="285"/>
                  </a:lnTo>
                  <a:lnTo>
                    <a:pt x="10069" y="278"/>
                  </a:lnTo>
                  <a:lnTo>
                    <a:pt x="10071" y="269"/>
                  </a:lnTo>
                  <a:lnTo>
                    <a:pt x="10076" y="259"/>
                  </a:lnTo>
                  <a:lnTo>
                    <a:pt x="10080" y="250"/>
                  </a:lnTo>
                  <a:lnTo>
                    <a:pt x="10086" y="242"/>
                  </a:lnTo>
                  <a:lnTo>
                    <a:pt x="10092" y="234"/>
                  </a:lnTo>
                  <a:lnTo>
                    <a:pt x="10100" y="228"/>
                  </a:lnTo>
                  <a:lnTo>
                    <a:pt x="10108" y="223"/>
                  </a:lnTo>
                  <a:lnTo>
                    <a:pt x="10118" y="219"/>
                  </a:lnTo>
                  <a:lnTo>
                    <a:pt x="10132" y="216"/>
                  </a:lnTo>
                  <a:lnTo>
                    <a:pt x="10145" y="214"/>
                  </a:lnTo>
                  <a:lnTo>
                    <a:pt x="10158" y="212"/>
                  </a:lnTo>
                  <a:lnTo>
                    <a:pt x="10172" y="212"/>
                  </a:lnTo>
                  <a:lnTo>
                    <a:pt x="10185" y="213"/>
                  </a:lnTo>
                  <a:lnTo>
                    <a:pt x="10197" y="215"/>
                  </a:lnTo>
                  <a:lnTo>
                    <a:pt x="10211" y="217"/>
                  </a:lnTo>
                  <a:lnTo>
                    <a:pt x="10223" y="220"/>
                  </a:lnTo>
                  <a:lnTo>
                    <a:pt x="10235" y="226"/>
                  </a:lnTo>
                  <a:lnTo>
                    <a:pt x="10247" y="231"/>
                  </a:lnTo>
                  <a:lnTo>
                    <a:pt x="10259" y="237"/>
                  </a:lnTo>
                  <a:lnTo>
                    <a:pt x="10270" y="243"/>
                  </a:lnTo>
                  <a:lnTo>
                    <a:pt x="10281" y="251"/>
                  </a:lnTo>
                  <a:lnTo>
                    <a:pt x="10290" y="259"/>
                  </a:lnTo>
                  <a:lnTo>
                    <a:pt x="10300" y="269"/>
                  </a:lnTo>
                  <a:lnTo>
                    <a:pt x="10310" y="279"/>
                  </a:lnTo>
                  <a:lnTo>
                    <a:pt x="10316" y="289"/>
                  </a:lnTo>
                  <a:lnTo>
                    <a:pt x="10323" y="300"/>
                  </a:lnTo>
                  <a:lnTo>
                    <a:pt x="10328" y="311"/>
                  </a:lnTo>
                  <a:lnTo>
                    <a:pt x="10333" y="324"/>
                  </a:lnTo>
                  <a:lnTo>
                    <a:pt x="10343" y="347"/>
                  </a:lnTo>
                  <a:lnTo>
                    <a:pt x="10354" y="371"/>
                  </a:lnTo>
                  <a:lnTo>
                    <a:pt x="10360" y="382"/>
                  </a:lnTo>
                  <a:lnTo>
                    <a:pt x="10366" y="393"/>
                  </a:lnTo>
                  <a:lnTo>
                    <a:pt x="10373" y="403"/>
                  </a:lnTo>
                  <a:lnTo>
                    <a:pt x="10381" y="414"/>
                  </a:lnTo>
                  <a:lnTo>
                    <a:pt x="10390" y="423"/>
                  </a:lnTo>
                  <a:lnTo>
                    <a:pt x="10401" y="432"/>
                  </a:lnTo>
                  <a:lnTo>
                    <a:pt x="10413" y="439"/>
                  </a:lnTo>
                  <a:lnTo>
                    <a:pt x="10426" y="446"/>
                  </a:lnTo>
                  <a:lnTo>
                    <a:pt x="10432" y="459"/>
                  </a:lnTo>
                  <a:lnTo>
                    <a:pt x="10420" y="496"/>
                  </a:lnTo>
                  <a:lnTo>
                    <a:pt x="10409" y="536"/>
                  </a:lnTo>
                  <a:lnTo>
                    <a:pt x="10405" y="557"/>
                  </a:lnTo>
                  <a:lnTo>
                    <a:pt x="10401" y="578"/>
                  </a:lnTo>
                  <a:lnTo>
                    <a:pt x="10397" y="600"/>
                  </a:lnTo>
                  <a:lnTo>
                    <a:pt x="10395" y="620"/>
                  </a:lnTo>
                  <a:lnTo>
                    <a:pt x="10395" y="641"/>
                  </a:lnTo>
                  <a:lnTo>
                    <a:pt x="10396" y="661"/>
                  </a:lnTo>
                  <a:lnTo>
                    <a:pt x="10397" y="671"/>
                  </a:lnTo>
                  <a:lnTo>
                    <a:pt x="10399" y="681"/>
                  </a:lnTo>
                  <a:lnTo>
                    <a:pt x="10401" y="692"/>
                  </a:lnTo>
                  <a:lnTo>
                    <a:pt x="10404" y="701"/>
                  </a:lnTo>
                  <a:lnTo>
                    <a:pt x="10407" y="710"/>
                  </a:lnTo>
                  <a:lnTo>
                    <a:pt x="10411" y="719"/>
                  </a:lnTo>
                  <a:lnTo>
                    <a:pt x="10415" y="728"/>
                  </a:lnTo>
                  <a:lnTo>
                    <a:pt x="10420" y="737"/>
                  </a:lnTo>
                  <a:lnTo>
                    <a:pt x="10426" y="746"/>
                  </a:lnTo>
                  <a:lnTo>
                    <a:pt x="10432" y="754"/>
                  </a:lnTo>
                  <a:lnTo>
                    <a:pt x="10439" y="761"/>
                  </a:lnTo>
                  <a:lnTo>
                    <a:pt x="10448" y="769"/>
                  </a:lnTo>
                  <a:lnTo>
                    <a:pt x="10450" y="775"/>
                  </a:lnTo>
                  <a:lnTo>
                    <a:pt x="10451" y="782"/>
                  </a:lnTo>
                  <a:lnTo>
                    <a:pt x="10451" y="787"/>
                  </a:lnTo>
                  <a:lnTo>
                    <a:pt x="10450" y="792"/>
                  </a:lnTo>
                  <a:lnTo>
                    <a:pt x="10447" y="802"/>
                  </a:lnTo>
                  <a:lnTo>
                    <a:pt x="10442" y="812"/>
                  </a:lnTo>
                  <a:lnTo>
                    <a:pt x="10436" y="821"/>
                  </a:lnTo>
                  <a:lnTo>
                    <a:pt x="10431" y="832"/>
                  </a:lnTo>
                  <a:lnTo>
                    <a:pt x="10429" y="837"/>
                  </a:lnTo>
                  <a:lnTo>
                    <a:pt x="10427" y="842"/>
                  </a:lnTo>
                  <a:lnTo>
                    <a:pt x="10426" y="847"/>
                  </a:lnTo>
                  <a:lnTo>
                    <a:pt x="10426" y="852"/>
                  </a:lnTo>
                  <a:lnTo>
                    <a:pt x="10422" y="868"/>
                  </a:lnTo>
                  <a:lnTo>
                    <a:pt x="10419" y="884"/>
                  </a:lnTo>
                  <a:lnTo>
                    <a:pt x="10416" y="899"/>
                  </a:lnTo>
                  <a:lnTo>
                    <a:pt x="10414" y="914"/>
                  </a:lnTo>
                  <a:lnTo>
                    <a:pt x="10414" y="930"/>
                  </a:lnTo>
                  <a:lnTo>
                    <a:pt x="10414" y="945"/>
                  </a:lnTo>
                  <a:lnTo>
                    <a:pt x="10415" y="960"/>
                  </a:lnTo>
                  <a:lnTo>
                    <a:pt x="10417" y="975"/>
                  </a:lnTo>
                  <a:lnTo>
                    <a:pt x="10419" y="989"/>
                  </a:lnTo>
                  <a:lnTo>
                    <a:pt x="10423" y="1003"/>
                  </a:lnTo>
                  <a:lnTo>
                    <a:pt x="10428" y="1018"/>
                  </a:lnTo>
                  <a:lnTo>
                    <a:pt x="10434" y="1032"/>
                  </a:lnTo>
                  <a:lnTo>
                    <a:pt x="10442" y="1045"/>
                  </a:lnTo>
                  <a:lnTo>
                    <a:pt x="10450" y="1058"/>
                  </a:lnTo>
                  <a:lnTo>
                    <a:pt x="10459" y="1071"/>
                  </a:lnTo>
                  <a:lnTo>
                    <a:pt x="10469" y="1083"/>
                  </a:lnTo>
                  <a:lnTo>
                    <a:pt x="10471" y="1089"/>
                  </a:lnTo>
                  <a:lnTo>
                    <a:pt x="10473" y="1095"/>
                  </a:lnTo>
                  <a:lnTo>
                    <a:pt x="10473" y="1102"/>
                  </a:lnTo>
                  <a:lnTo>
                    <a:pt x="10473" y="1108"/>
                  </a:lnTo>
                  <a:lnTo>
                    <a:pt x="10470" y="1119"/>
                  </a:lnTo>
                  <a:lnTo>
                    <a:pt x="10465" y="1130"/>
                  </a:lnTo>
                  <a:lnTo>
                    <a:pt x="10459" y="1142"/>
                  </a:lnTo>
                  <a:lnTo>
                    <a:pt x="10453" y="1154"/>
                  </a:lnTo>
                  <a:lnTo>
                    <a:pt x="10448" y="1166"/>
                  </a:lnTo>
                  <a:lnTo>
                    <a:pt x="10445" y="1178"/>
                  </a:lnTo>
                  <a:lnTo>
                    <a:pt x="10441" y="1208"/>
                  </a:lnTo>
                  <a:lnTo>
                    <a:pt x="10436" y="1238"/>
                  </a:lnTo>
                  <a:lnTo>
                    <a:pt x="10433" y="1254"/>
                  </a:lnTo>
                  <a:lnTo>
                    <a:pt x="10431" y="1269"/>
                  </a:lnTo>
                  <a:lnTo>
                    <a:pt x="10427" y="1284"/>
                  </a:lnTo>
                  <a:lnTo>
                    <a:pt x="10423" y="1299"/>
                  </a:lnTo>
                  <a:close/>
                  <a:moveTo>
                    <a:pt x="10152" y="699"/>
                  </a:moveTo>
                  <a:lnTo>
                    <a:pt x="10139" y="719"/>
                  </a:lnTo>
                  <a:lnTo>
                    <a:pt x="10124" y="739"/>
                  </a:lnTo>
                  <a:lnTo>
                    <a:pt x="10120" y="743"/>
                  </a:lnTo>
                  <a:lnTo>
                    <a:pt x="10114" y="747"/>
                  </a:lnTo>
                  <a:lnTo>
                    <a:pt x="10109" y="750"/>
                  </a:lnTo>
                  <a:lnTo>
                    <a:pt x="10104" y="752"/>
                  </a:lnTo>
                  <a:lnTo>
                    <a:pt x="10098" y="754"/>
                  </a:lnTo>
                  <a:lnTo>
                    <a:pt x="10092" y="755"/>
                  </a:lnTo>
                  <a:lnTo>
                    <a:pt x="10086" y="756"/>
                  </a:lnTo>
                  <a:lnTo>
                    <a:pt x="10079" y="755"/>
                  </a:lnTo>
                  <a:lnTo>
                    <a:pt x="10071" y="756"/>
                  </a:lnTo>
                  <a:lnTo>
                    <a:pt x="10065" y="757"/>
                  </a:lnTo>
                  <a:lnTo>
                    <a:pt x="10059" y="757"/>
                  </a:lnTo>
                  <a:lnTo>
                    <a:pt x="10053" y="756"/>
                  </a:lnTo>
                  <a:lnTo>
                    <a:pt x="10047" y="755"/>
                  </a:lnTo>
                  <a:lnTo>
                    <a:pt x="10042" y="753"/>
                  </a:lnTo>
                  <a:lnTo>
                    <a:pt x="10037" y="750"/>
                  </a:lnTo>
                  <a:lnTo>
                    <a:pt x="10032" y="748"/>
                  </a:lnTo>
                  <a:lnTo>
                    <a:pt x="10022" y="741"/>
                  </a:lnTo>
                  <a:lnTo>
                    <a:pt x="10013" y="733"/>
                  </a:lnTo>
                  <a:lnTo>
                    <a:pt x="10004" y="724"/>
                  </a:lnTo>
                  <a:lnTo>
                    <a:pt x="9996" y="716"/>
                  </a:lnTo>
                  <a:lnTo>
                    <a:pt x="9987" y="708"/>
                  </a:lnTo>
                  <a:lnTo>
                    <a:pt x="9978" y="700"/>
                  </a:lnTo>
                  <a:lnTo>
                    <a:pt x="9969" y="695"/>
                  </a:lnTo>
                  <a:lnTo>
                    <a:pt x="9960" y="691"/>
                  </a:lnTo>
                  <a:lnTo>
                    <a:pt x="9955" y="689"/>
                  </a:lnTo>
                  <a:lnTo>
                    <a:pt x="9950" y="689"/>
                  </a:lnTo>
                  <a:lnTo>
                    <a:pt x="9945" y="689"/>
                  </a:lnTo>
                  <a:lnTo>
                    <a:pt x="9940" y="690"/>
                  </a:lnTo>
                  <a:lnTo>
                    <a:pt x="9933" y="691"/>
                  </a:lnTo>
                  <a:lnTo>
                    <a:pt x="9928" y="694"/>
                  </a:lnTo>
                  <a:lnTo>
                    <a:pt x="9922" y="697"/>
                  </a:lnTo>
                  <a:lnTo>
                    <a:pt x="9915" y="702"/>
                  </a:lnTo>
                  <a:lnTo>
                    <a:pt x="9910" y="708"/>
                  </a:lnTo>
                  <a:lnTo>
                    <a:pt x="9907" y="715"/>
                  </a:lnTo>
                  <a:lnTo>
                    <a:pt x="9905" y="723"/>
                  </a:lnTo>
                  <a:lnTo>
                    <a:pt x="9904" y="732"/>
                  </a:lnTo>
                  <a:lnTo>
                    <a:pt x="9904" y="749"/>
                  </a:lnTo>
                  <a:lnTo>
                    <a:pt x="9906" y="766"/>
                  </a:lnTo>
                  <a:lnTo>
                    <a:pt x="9907" y="775"/>
                  </a:lnTo>
                  <a:lnTo>
                    <a:pt x="9909" y="784"/>
                  </a:lnTo>
                  <a:lnTo>
                    <a:pt x="9913" y="791"/>
                  </a:lnTo>
                  <a:lnTo>
                    <a:pt x="9918" y="797"/>
                  </a:lnTo>
                  <a:lnTo>
                    <a:pt x="9929" y="807"/>
                  </a:lnTo>
                  <a:lnTo>
                    <a:pt x="9943" y="816"/>
                  </a:lnTo>
                  <a:lnTo>
                    <a:pt x="9950" y="821"/>
                  </a:lnTo>
                  <a:lnTo>
                    <a:pt x="9956" y="826"/>
                  </a:lnTo>
                  <a:lnTo>
                    <a:pt x="9961" y="831"/>
                  </a:lnTo>
                  <a:lnTo>
                    <a:pt x="9966" y="837"/>
                  </a:lnTo>
                  <a:lnTo>
                    <a:pt x="9969" y="843"/>
                  </a:lnTo>
                  <a:lnTo>
                    <a:pt x="9971" y="850"/>
                  </a:lnTo>
                  <a:lnTo>
                    <a:pt x="9972" y="858"/>
                  </a:lnTo>
                  <a:lnTo>
                    <a:pt x="9970" y="867"/>
                  </a:lnTo>
                  <a:lnTo>
                    <a:pt x="9959" y="873"/>
                  </a:lnTo>
                  <a:lnTo>
                    <a:pt x="9948" y="880"/>
                  </a:lnTo>
                  <a:lnTo>
                    <a:pt x="9937" y="887"/>
                  </a:lnTo>
                  <a:lnTo>
                    <a:pt x="9925" y="896"/>
                  </a:lnTo>
                  <a:lnTo>
                    <a:pt x="9916" y="906"/>
                  </a:lnTo>
                  <a:lnTo>
                    <a:pt x="9908" y="917"/>
                  </a:lnTo>
                  <a:lnTo>
                    <a:pt x="9902" y="928"/>
                  </a:lnTo>
                  <a:lnTo>
                    <a:pt x="9897" y="939"/>
                  </a:lnTo>
                  <a:lnTo>
                    <a:pt x="9895" y="946"/>
                  </a:lnTo>
                  <a:lnTo>
                    <a:pt x="9894" y="952"/>
                  </a:lnTo>
                  <a:lnTo>
                    <a:pt x="9893" y="959"/>
                  </a:lnTo>
                  <a:lnTo>
                    <a:pt x="9893" y="966"/>
                  </a:lnTo>
                  <a:lnTo>
                    <a:pt x="9894" y="978"/>
                  </a:lnTo>
                  <a:lnTo>
                    <a:pt x="9897" y="990"/>
                  </a:lnTo>
                  <a:lnTo>
                    <a:pt x="9901" y="1001"/>
                  </a:lnTo>
                  <a:lnTo>
                    <a:pt x="9907" y="1013"/>
                  </a:lnTo>
                  <a:lnTo>
                    <a:pt x="9914" y="1024"/>
                  </a:lnTo>
                  <a:lnTo>
                    <a:pt x="9921" y="1034"/>
                  </a:lnTo>
                  <a:lnTo>
                    <a:pt x="9930" y="1038"/>
                  </a:lnTo>
                  <a:lnTo>
                    <a:pt x="9941" y="1043"/>
                  </a:lnTo>
                  <a:lnTo>
                    <a:pt x="9946" y="1045"/>
                  </a:lnTo>
                  <a:lnTo>
                    <a:pt x="9951" y="1045"/>
                  </a:lnTo>
                  <a:lnTo>
                    <a:pt x="9956" y="1045"/>
                  </a:lnTo>
                  <a:lnTo>
                    <a:pt x="9961" y="1042"/>
                  </a:lnTo>
                  <a:lnTo>
                    <a:pt x="9968" y="1037"/>
                  </a:lnTo>
                  <a:lnTo>
                    <a:pt x="9974" y="1031"/>
                  </a:lnTo>
                  <a:lnTo>
                    <a:pt x="9979" y="1024"/>
                  </a:lnTo>
                  <a:lnTo>
                    <a:pt x="9984" y="1016"/>
                  </a:lnTo>
                  <a:lnTo>
                    <a:pt x="9992" y="1000"/>
                  </a:lnTo>
                  <a:lnTo>
                    <a:pt x="9999" y="985"/>
                  </a:lnTo>
                  <a:lnTo>
                    <a:pt x="10003" y="977"/>
                  </a:lnTo>
                  <a:lnTo>
                    <a:pt x="10007" y="971"/>
                  </a:lnTo>
                  <a:lnTo>
                    <a:pt x="10012" y="965"/>
                  </a:lnTo>
                  <a:lnTo>
                    <a:pt x="10017" y="958"/>
                  </a:lnTo>
                  <a:lnTo>
                    <a:pt x="10024" y="954"/>
                  </a:lnTo>
                  <a:lnTo>
                    <a:pt x="10032" y="951"/>
                  </a:lnTo>
                  <a:lnTo>
                    <a:pt x="10041" y="949"/>
                  </a:lnTo>
                  <a:lnTo>
                    <a:pt x="10051" y="949"/>
                  </a:lnTo>
                  <a:lnTo>
                    <a:pt x="10058" y="948"/>
                  </a:lnTo>
                  <a:lnTo>
                    <a:pt x="10065" y="948"/>
                  </a:lnTo>
                  <a:lnTo>
                    <a:pt x="10071" y="949"/>
                  </a:lnTo>
                  <a:lnTo>
                    <a:pt x="10078" y="950"/>
                  </a:lnTo>
                  <a:lnTo>
                    <a:pt x="10084" y="952"/>
                  </a:lnTo>
                  <a:lnTo>
                    <a:pt x="10090" y="955"/>
                  </a:lnTo>
                  <a:lnTo>
                    <a:pt x="10095" y="958"/>
                  </a:lnTo>
                  <a:lnTo>
                    <a:pt x="10100" y="963"/>
                  </a:lnTo>
                  <a:lnTo>
                    <a:pt x="10110" y="971"/>
                  </a:lnTo>
                  <a:lnTo>
                    <a:pt x="10118" y="980"/>
                  </a:lnTo>
                  <a:lnTo>
                    <a:pt x="10127" y="990"/>
                  </a:lnTo>
                  <a:lnTo>
                    <a:pt x="10134" y="1000"/>
                  </a:lnTo>
                  <a:lnTo>
                    <a:pt x="10139" y="1010"/>
                  </a:lnTo>
                  <a:lnTo>
                    <a:pt x="10142" y="1020"/>
                  </a:lnTo>
                  <a:lnTo>
                    <a:pt x="10145" y="1029"/>
                  </a:lnTo>
                  <a:lnTo>
                    <a:pt x="10146" y="1038"/>
                  </a:lnTo>
                  <a:lnTo>
                    <a:pt x="10146" y="1048"/>
                  </a:lnTo>
                  <a:lnTo>
                    <a:pt x="10145" y="1058"/>
                  </a:lnTo>
                  <a:lnTo>
                    <a:pt x="10143" y="1068"/>
                  </a:lnTo>
                  <a:lnTo>
                    <a:pt x="10141" y="1077"/>
                  </a:lnTo>
                  <a:lnTo>
                    <a:pt x="10135" y="1096"/>
                  </a:lnTo>
                  <a:lnTo>
                    <a:pt x="10127" y="1116"/>
                  </a:lnTo>
                  <a:lnTo>
                    <a:pt x="10117" y="1134"/>
                  </a:lnTo>
                  <a:lnTo>
                    <a:pt x="10109" y="1152"/>
                  </a:lnTo>
                  <a:lnTo>
                    <a:pt x="10083" y="1178"/>
                  </a:lnTo>
                  <a:lnTo>
                    <a:pt x="10056" y="1206"/>
                  </a:lnTo>
                  <a:lnTo>
                    <a:pt x="10044" y="1220"/>
                  </a:lnTo>
                  <a:lnTo>
                    <a:pt x="10032" y="1235"/>
                  </a:lnTo>
                  <a:lnTo>
                    <a:pt x="10020" y="1251"/>
                  </a:lnTo>
                  <a:lnTo>
                    <a:pt x="10009" y="1266"/>
                  </a:lnTo>
                  <a:lnTo>
                    <a:pt x="9999" y="1281"/>
                  </a:lnTo>
                  <a:lnTo>
                    <a:pt x="9990" y="1298"/>
                  </a:lnTo>
                  <a:lnTo>
                    <a:pt x="9982" y="1315"/>
                  </a:lnTo>
                  <a:lnTo>
                    <a:pt x="9974" y="1331"/>
                  </a:lnTo>
                  <a:lnTo>
                    <a:pt x="9968" y="1349"/>
                  </a:lnTo>
                  <a:lnTo>
                    <a:pt x="9964" y="1366"/>
                  </a:lnTo>
                  <a:lnTo>
                    <a:pt x="9960" y="1385"/>
                  </a:lnTo>
                  <a:lnTo>
                    <a:pt x="9958" y="1403"/>
                  </a:lnTo>
                  <a:lnTo>
                    <a:pt x="9961" y="1437"/>
                  </a:lnTo>
                  <a:lnTo>
                    <a:pt x="9963" y="1474"/>
                  </a:lnTo>
                  <a:lnTo>
                    <a:pt x="9964" y="1492"/>
                  </a:lnTo>
                  <a:lnTo>
                    <a:pt x="9967" y="1510"/>
                  </a:lnTo>
                  <a:lnTo>
                    <a:pt x="9969" y="1519"/>
                  </a:lnTo>
                  <a:lnTo>
                    <a:pt x="9971" y="1528"/>
                  </a:lnTo>
                  <a:lnTo>
                    <a:pt x="9973" y="1536"/>
                  </a:lnTo>
                  <a:lnTo>
                    <a:pt x="9976" y="1544"/>
                  </a:lnTo>
                  <a:lnTo>
                    <a:pt x="9970" y="1554"/>
                  </a:lnTo>
                  <a:lnTo>
                    <a:pt x="9963" y="1561"/>
                  </a:lnTo>
                  <a:lnTo>
                    <a:pt x="9955" y="1568"/>
                  </a:lnTo>
                  <a:lnTo>
                    <a:pt x="9947" y="1572"/>
                  </a:lnTo>
                  <a:lnTo>
                    <a:pt x="9939" y="1575"/>
                  </a:lnTo>
                  <a:lnTo>
                    <a:pt x="9930" y="1576"/>
                  </a:lnTo>
                  <a:lnTo>
                    <a:pt x="9921" y="1577"/>
                  </a:lnTo>
                  <a:lnTo>
                    <a:pt x="9911" y="1576"/>
                  </a:lnTo>
                  <a:lnTo>
                    <a:pt x="9892" y="1574"/>
                  </a:lnTo>
                  <a:lnTo>
                    <a:pt x="9872" y="1572"/>
                  </a:lnTo>
                  <a:lnTo>
                    <a:pt x="9862" y="1571"/>
                  </a:lnTo>
                  <a:lnTo>
                    <a:pt x="9852" y="1571"/>
                  </a:lnTo>
                  <a:lnTo>
                    <a:pt x="9842" y="1572"/>
                  </a:lnTo>
                  <a:lnTo>
                    <a:pt x="9832" y="1574"/>
                  </a:lnTo>
                  <a:lnTo>
                    <a:pt x="9682" y="1575"/>
                  </a:lnTo>
                  <a:lnTo>
                    <a:pt x="9433" y="1577"/>
                  </a:lnTo>
                  <a:lnTo>
                    <a:pt x="9098" y="1579"/>
                  </a:lnTo>
                  <a:lnTo>
                    <a:pt x="8693" y="1580"/>
                  </a:lnTo>
                  <a:lnTo>
                    <a:pt x="8231" y="1581"/>
                  </a:lnTo>
                  <a:lnTo>
                    <a:pt x="7727" y="1583"/>
                  </a:lnTo>
                  <a:lnTo>
                    <a:pt x="7195" y="1584"/>
                  </a:lnTo>
                  <a:lnTo>
                    <a:pt x="6648" y="1585"/>
                  </a:lnTo>
                  <a:lnTo>
                    <a:pt x="6101" y="1587"/>
                  </a:lnTo>
                  <a:lnTo>
                    <a:pt x="5568" y="1588"/>
                  </a:lnTo>
                  <a:lnTo>
                    <a:pt x="5064" y="1589"/>
                  </a:lnTo>
                  <a:lnTo>
                    <a:pt x="4602" y="1590"/>
                  </a:lnTo>
                  <a:lnTo>
                    <a:pt x="4198" y="1591"/>
                  </a:lnTo>
                  <a:lnTo>
                    <a:pt x="3864" y="1592"/>
                  </a:lnTo>
                  <a:lnTo>
                    <a:pt x="3615" y="1593"/>
                  </a:lnTo>
                  <a:lnTo>
                    <a:pt x="3466" y="1595"/>
                  </a:lnTo>
                  <a:lnTo>
                    <a:pt x="3433" y="1595"/>
                  </a:lnTo>
                  <a:lnTo>
                    <a:pt x="3400" y="1597"/>
                  </a:lnTo>
                  <a:lnTo>
                    <a:pt x="3368" y="1598"/>
                  </a:lnTo>
                  <a:lnTo>
                    <a:pt x="3334" y="1600"/>
                  </a:lnTo>
                  <a:lnTo>
                    <a:pt x="3300" y="1601"/>
                  </a:lnTo>
                  <a:lnTo>
                    <a:pt x="3266" y="1602"/>
                  </a:lnTo>
                  <a:lnTo>
                    <a:pt x="3233" y="1602"/>
                  </a:lnTo>
                  <a:lnTo>
                    <a:pt x="3198" y="1601"/>
                  </a:lnTo>
                  <a:lnTo>
                    <a:pt x="3081" y="1601"/>
                  </a:lnTo>
                  <a:lnTo>
                    <a:pt x="2966" y="1602"/>
                  </a:lnTo>
                  <a:lnTo>
                    <a:pt x="2849" y="1603"/>
                  </a:lnTo>
                  <a:lnTo>
                    <a:pt x="2732" y="1605"/>
                  </a:lnTo>
                  <a:lnTo>
                    <a:pt x="2615" y="1606"/>
                  </a:lnTo>
                  <a:lnTo>
                    <a:pt x="2499" y="1607"/>
                  </a:lnTo>
                  <a:lnTo>
                    <a:pt x="2381" y="1609"/>
                  </a:lnTo>
                  <a:lnTo>
                    <a:pt x="2264" y="1610"/>
                  </a:lnTo>
                  <a:lnTo>
                    <a:pt x="2147" y="1613"/>
                  </a:lnTo>
                  <a:lnTo>
                    <a:pt x="2029" y="1614"/>
                  </a:lnTo>
                  <a:lnTo>
                    <a:pt x="1912" y="1616"/>
                  </a:lnTo>
                  <a:lnTo>
                    <a:pt x="1794" y="1617"/>
                  </a:lnTo>
                  <a:lnTo>
                    <a:pt x="1677" y="1619"/>
                  </a:lnTo>
                  <a:lnTo>
                    <a:pt x="1559" y="1620"/>
                  </a:lnTo>
                  <a:lnTo>
                    <a:pt x="1441" y="1622"/>
                  </a:lnTo>
                  <a:lnTo>
                    <a:pt x="1323" y="1623"/>
                  </a:lnTo>
                  <a:lnTo>
                    <a:pt x="1296" y="1624"/>
                  </a:lnTo>
                  <a:lnTo>
                    <a:pt x="1269" y="1625"/>
                  </a:lnTo>
                  <a:lnTo>
                    <a:pt x="1240" y="1625"/>
                  </a:lnTo>
                  <a:lnTo>
                    <a:pt x="1213" y="1625"/>
                  </a:lnTo>
                  <a:lnTo>
                    <a:pt x="1184" y="1625"/>
                  </a:lnTo>
                  <a:lnTo>
                    <a:pt x="1156" y="1626"/>
                  </a:lnTo>
                  <a:lnTo>
                    <a:pt x="1129" y="1627"/>
                  </a:lnTo>
                  <a:lnTo>
                    <a:pt x="1101" y="1629"/>
                  </a:lnTo>
                  <a:lnTo>
                    <a:pt x="1097" y="1623"/>
                  </a:lnTo>
                  <a:lnTo>
                    <a:pt x="1093" y="1618"/>
                  </a:lnTo>
                  <a:lnTo>
                    <a:pt x="1090" y="1612"/>
                  </a:lnTo>
                  <a:lnTo>
                    <a:pt x="1088" y="1606"/>
                  </a:lnTo>
                  <a:lnTo>
                    <a:pt x="1084" y="1594"/>
                  </a:lnTo>
                  <a:lnTo>
                    <a:pt x="1083" y="1582"/>
                  </a:lnTo>
                  <a:lnTo>
                    <a:pt x="1083" y="1569"/>
                  </a:lnTo>
                  <a:lnTo>
                    <a:pt x="1084" y="1555"/>
                  </a:lnTo>
                  <a:lnTo>
                    <a:pt x="1086" y="1542"/>
                  </a:lnTo>
                  <a:lnTo>
                    <a:pt x="1089" y="1529"/>
                  </a:lnTo>
                  <a:lnTo>
                    <a:pt x="1094" y="1500"/>
                  </a:lnTo>
                  <a:lnTo>
                    <a:pt x="1098" y="1473"/>
                  </a:lnTo>
                  <a:lnTo>
                    <a:pt x="1098" y="1458"/>
                  </a:lnTo>
                  <a:lnTo>
                    <a:pt x="1097" y="1444"/>
                  </a:lnTo>
                  <a:lnTo>
                    <a:pt x="1096" y="1438"/>
                  </a:lnTo>
                  <a:lnTo>
                    <a:pt x="1094" y="1431"/>
                  </a:lnTo>
                  <a:lnTo>
                    <a:pt x="1092" y="1423"/>
                  </a:lnTo>
                  <a:lnTo>
                    <a:pt x="1089" y="1416"/>
                  </a:lnTo>
                  <a:lnTo>
                    <a:pt x="1086" y="1402"/>
                  </a:lnTo>
                  <a:lnTo>
                    <a:pt x="1081" y="1388"/>
                  </a:lnTo>
                  <a:lnTo>
                    <a:pt x="1076" y="1374"/>
                  </a:lnTo>
                  <a:lnTo>
                    <a:pt x="1069" y="1361"/>
                  </a:lnTo>
                  <a:lnTo>
                    <a:pt x="1060" y="1349"/>
                  </a:lnTo>
                  <a:lnTo>
                    <a:pt x="1052" y="1338"/>
                  </a:lnTo>
                  <a:lnTo>
                    <a:pt x="1043" y="1326"/>
                  </a:lnTo>
                  <a:lnTo>
                    <a:pt x="1033" y="1315"/>
                  </a:lnTo>
                  <a:lnTo>
                    <a:pt x="1012" y="1295"/>
                  </a:lnTo>
                  <a:lnTo>
                    <a:pt x="990" y="1275"/>
                  </a:lnTo>
                  <a:lnTo>
                    <a:pt x="967" y="1257"/>
                  </a:lnTo>
                  <a:lnTo>
                    <a:pt x="945" y="1239"/>
                  </a:lnTo>
                  <a:lnTo>
                    <a:pt x="936" y="1215"/>
                  </a:lnTo>
                  <a:lnTo>
                    <a:pt x="928" y="1190"/>
                  </a:lnTo>
                  <a:lnTo>
                    <a:pt x="924" y="1177"/>
                  </a:lnTo>
                  <a:lnTo>
                    <a:pt x="922" y="1165"/>
                  </a:lnTo>
                  <a:lnTo>
                    <a:pt x="920" y="1153"/>
                  </a:lnTo>
                  <a:lnTo>
                    <a:pt x="919" y="1139"/>
                  </a:lnTo>
                  <a:lnTo>
                    <a:pt x="919" y="1127"/>
                  </a:lnTo>
                  <a:lnTo>
                    <a:pt x="920" y="1115"/>
                  </a:lnTo>
                  <a:lnTo>
                    <a:pt x="922" y="1103"/>
                  </a:lnTo>
                  <a:lnTo>
                    <a:pt x="925" y="1090"/>
                  </a:lnTo>
                  <a:lnTo>
                    <a:pt x="931" y="1079"/>
                  </a:lnTo>
                  <a:lnTo>
                    <a:pt x="937" y="1068"/>
                  </a:lnTo>
                  <a:lnTo>
                    <a:pt x="945" y="1057"/>
                  </a:lnTo>
                  <a:lnTo>
                    <a:pt x="954" y="1045"/>
                  </a:lnTo>
                  <a:lnTo>
                    <a:pt x="958" y="1040"/>
                  </a:lnTo>
                  <a:lnTo>
                    <a:pt x="962" y="1036"/>
                  </a:lnTo>
                  <a:lnTo>
                    <a:pt x="967" y="1033"/>
                  </a:lnTo>
                  <a:lnTo>
                    <a:pt x="972" y="1030"/>
                  </a:lnTo>
                  <a:lnTo>
                    <a:pt x="983" y="1027"/>
                  </a:lnTo>
                  <a:lnTo>
                    <a:pt x="993" y="1026"/>
                  </a:lnTo>
                  <a:lnTo>
                    <a:pt x="1003" y="1026"/>
                  </a:lnTo>
                  <a:lnTo>
                    <a:pt x="1014" y="1025"/>
                  </a:lnTo>
                  <a:lnTo>
                    <a:pt x="1025" y="1024"/>
                  </a:lnTo>
                  <a:lnTo>
                    <a:pt x="1034" y="1020"/>
                  </a:lnTo>
                  <a:lnTo>
                    <a:pt x="1041" y="1022"/>
                  </a:lnTo>
                  <a:lnTo>
                    <a:pt x="1047" y="1024"/>
                  </a:lnTo>
                  <a:lnTo>
                    <a:pt x="1052" y="1027"/>
                  </a:lnTo>
                  <a:lnTo>
                    <a:pt x="1057" y="1031"/>
                  </a:lnTo>
                  <a:lnTo>
                    <a:pt x="1061" y="1036"/>
                  </a:lnTo>
                  <a:lnTo>
                    <a:pt x="1065" y="1041"/>
                  </a:lnTo>
                  <a:lnTo>
                    <a:pt x="1069" y="1047"/>
                  </a:lnTo>
                  <a:lnTo>
                    <a:pt x="1071" y="1053"/>
                  </a:lnTo>
                  <a:lnTo>
                    <a:pt x="1072" y="1073"/>
                  </a:lnTo>
                  <a:lnTo>
                    <a:pt x="1072" y="1091"/>
                  </a:lnTo>
                  <a:lnTo>
                    <a:pt x="1072" y="1102"/>
                  </a:lnTo>
                  <a:lnTo>
                    <a:pt x="1074" y="1110"/>
                  </a:lnTo>
                  <a:lnTo>
                    <a:pt x="1076" y="1115"/>
                  </a:lnTo>
                  <a:lnTo>
                    <a:pt x="1078" y="1119"/>
                  </a:lnTo>
                  <a:lnTo>
                    <a:pt x="1080" y="1123"/>
                  </a:lnTo>
                  <a:lnTo>
                    <a:pt x="1083" y="1127"/>
                  </a:lnTo>
                  <a:lnTo>
                    <a:pt x="1089" y="1128"/>
                  </a:lnTo>
                  <a:lnTo>
                    <a:pt x="1094" y="1128"/>
                  </a:lnTo>
                  <a:lnTo>
                    <a:pt x="1099" y="1127"/>
                  </a:lnTo>
                  <a:lnTo>
                    <a:pt x="1104" y="1124"/>
                  </a:lnTo>
                  <a:lnTo>
                    <a:pt x="1113" y="1119"/>
                  </a:lnTo>
                  <a:lnTo>
                    <a:pt x="1124" y="1115"/>
                  </a:lnTo>
                  <a:lnTo>
                    <a:pt x="1127" y="1109"/>
                  </a:lnTo>
                  <a:lnTo>
                    <a:pt x="1130" y="1103"/>
                  </a:lnTo>
                  <a:lnTo>
                    <a:pt x="1132" y="1095"/>
                  </a:lnTo>
                  <a:lnTo>
                    <a:pt x="1134" y="1089"/>
                  </a:lnTo>
                  <a:lnTo>
                    <a:pt x="1136" y="1075"/>
                  </a:lnTo>
                  <a:lnTo>
                    <a:pt x="1137" y="1061"/>
                  </a:lnTo>
                  <a:lnTo>
                    <a:pt x="1135" y="1031"/>
                  </a:lnTo>
                  <a:lnTo>
                    <a:pt x="1133" y="1000"/>
                  </a:lnTo>
                  <a:lnTo>
                    <a:pt x="1132" y="993"/>
                  </a:lnTo>
                  <a:lnTo>
                    <a:pt x="1130" y="987"/>
                  </a:lnTo>
                  <a:lnTo>
                    <a:pt x="1127" y="981"/>
                  </a:lnTo>
                  <a:lnTo>
                    <a:pt x="1123" y="976"/>
                  </a:lnTo>
                  <a:lnTo>
                    <a:pt x="1113" y="967"/>
                  </a:lnTo>
                  <a:lnTo>
                    <a:pt x="1102" y="958"/>
                  </a:lnTo>
                  <a:lnTo>
                    <a:pt x="1097" y="953"/>
                  </a:lnTo>
                  <a:lnTo>
                    <a:pt x="1093" y="949"/>
                  </a:lnTo>
                  <a:lnTo>
                    <a:pt x="1089" y="944"/>
                  </a:lnTo>
                  <a:lnTo>
                    <a:pt x="1086" y="938"/>
                  </a:lnTo>
                  <a:lnTo>
                    <a:pt x="1084" y="932"/>
                  </a:lnTo>
                  <a:lnTo>
                    <a:pt x="1083" y="926"/>
                  </a:lnTo>
                  <a:lnTo>
                    <a:pt x="1084" y="918"/>
                  </a:lnTo>
                  <a:lnTo>
                    <a:pt x="1086" y="908"/>
                  </a:lnTo>
                  <a:lnTo>
                    <a:pt x="1100" y="888"/>
                  </a:lnTo>
                  <a:lnTo>
                    <a:pt x="1113" y="867"/>
                  </a:lnTo>
                  <a:lnTo>
                    <a:pt x="1120" y="856"/>
                  </a:lnTo>
                  <a:lnTo>
                    <a:pt x="1125" y="845"/>
                  </a:lnTo>
                  <a:lnTo>
                    <a:pt x="1130" y="834"/>
                  </a:lnTo>
                  <a:lnTo>
                    <a:pt x="1134" y="821"/>
                  </a:lnTo>
                  <a:lnTo>
                    <a:pt x="1138" y="810"/>
                  </a:lnTo>
                  <a:lnTo>
                    <a:pt x="1140" y="798"/>
                  </a:lnTo>
                  <a:lnTo>
                    <a:pt x="1142" y="786"/>
                  </a:lnTo>
                  <a:lnTo>
                    <a:pt x="1142" y="773"/>
                  </a:lnTo>
                  <a:lnTo>
                    <a:pt x="1141" y="761"/>
                  </a:lnTo>
                  <a:lnTo>
                    <a:pt x="1139" y="749"/>
                  </a:lnTo>
                  <a:lnTo>
                    <a:pt x="1135" y="737"/>
                  </a:lnTo>
                  <a:lnTo>
                    <a:pt x="1130" y="723"/>
                  </a:lnTo>
                  <a:lnTo>
                    <a:pt x="1120" y="706"/>
                  </a:lnTo>
                  <a:lnTo>
                    <a:pt x="1108" y="688"/>
                  </a:lnTo>
                  <a:lnTo>
                    <a:pt x="1104" y="683"/>
                  </a:lnTo>
                  <a:lnTo>
                    <a:pt x="1101" y="679"/>
                  </a:lnTo>
                  <a:lnTo>
                    <a:pt x="1097" y="676"/>
                  </a:lnTo>
                  <a:lnTo>
                    <a:pt x="1093" y="674"/>
                  </a:lnTo>
                  <a:lnTo>
                    <a:pt x="1088" y="672"/>
                  </a:lnTo>
                  <a:lnTo>
                    <a:pt x="1083" y="671"/>
                  </a:lnTo>
                  <a:lnTo>
                    <a:pt x="1077" y="671"/>
                  </a:lnTo>
                  <a:lnTo>
                    <a:pt x="1071" y="672"/>
                  </a:lnTo>
                  <a:lnTo>
                    <a:pt x="1063" y="676"/>
                  </a:lnTo>
                  <a:lnTo>
                    <a:pt x="1056" y="681"/>
                  </a:lnTo>
                  <a:lnTo>
                    <a:pt x="1051" y="688"/>
                  </a:lnTo>
                  <a:lnTo>
                    <a:pt x="1047" y="694"/>
                  </a:lnTo>
                  <a:lnTo>
                    <a:pt x="1044" y="701"/>
                  </a:lnTo>
                  <a:lnTo>
                    <a:pt x="1042" y="709"/>
                  </a:lnTo>
                  <a:lnTo>
                    <a:pt x="1040" y="717"/>
                  </a:lnTo>
                  <a:lnTo>
                    <a:pt x="1038" y="725"/>
                  </a:lnTo>
                  <a:lnTo>
                    <a:pt x="1034" y="743"/>
                  </a:lnTo>
                  <a:lnTo>
                    <a:pt x="1030" y="759"/>
                  </a:lnTo>
                  <a:lnTo>
                    <a:pt x="1026" y="767"/>
                  </a:lnTo>
                  <a:lnTo>
                    <a:pt x="1021" y="774"/>
                  </a:lnTo>
                  <a:lnTo>
                    <a:pt x="1016" y="781"/>
                  </a:lnTo>
                  <a:lnTo>
                    <a:pt x="1009" y="787"/>
                  </a:lnTo>
                  <a:lnTo>
                    <a:pt x="1004" y="791"/>
                  </a:lnTo>
                  <a:lnTo>
                    <a:pt x="1000" y="795"/>
                  </a:lnTo>
                  <a:lnTo>
                    <a:pt x="994" y="798"/>
                  </a:lnTo>
                  <a:lnTo>
                    <a:pt x="989" y="801"/>
                  </a:lnTo>
                  <a:lnTo>
                    <a:pt x="978" y="805"/>
                  </a:lnTo>
                  <a:lnTo>
                    <a:pt x="965" y="807"/>
                  </a:lnTo>
                  <a:lnTo>
                    <a:pt x="953" y="808"/>
                  </a:lnTo>
                  <a:lnTo>
                    <a:pt x="940" y="808"/>
                  </a:lnTo>
                  <a:lnTo>
                    <a:pt x="926" y="806"/>
                  </a:lnTo>
                  <a:lnTo>
                    <a:pt x="914" y="803"/>
                  </a:lnTo>
                  <a:lnTo>
                    <a:pt x="901" y="782"/>
                  </a:lnTo>
                  <a:lnTo>
                    <a:pt x="888" y="759"/>
                  </a:lnTo>
                  <a:lnTo>
                    <a:pt x="882" y="747"/>
                  </a:lnTo>
                  <a:lnTo>
                    <a:pt x="879" y="735"/>
                  </a:lnTo>
                  <a:lnTo>
                    <a:pt x="878" y="728"/>
                  </a:lnTo>
                  <a:lnTo>
                    <a:pt x="878" y="721"/>
                  </a:lnTo>
                  <a:lnTo>
                    <a:pt x="878" y="715"/>
                  </a:lnTo>
                  <a:lnTo>
                    <a:pt x="880" y="708"/>
                  </a:lnTo>
                  <a:lnTo>
                    <a:pt x="886" y="706"/>
                  </a:lnTo>
                  <a:lnTo>
                    <a:pt x="892" y="703"/>
                  </a:lnTo>
                  <a:lnTo>
                    <a:pt x="894" y="701"/>
                  </a:lnTo>
                  <a:lnTo>
                    <a:pt x="895" y="699"/>
                  </a:lnTo>
                  <a:lnTo>
                    <a:pt x="896" y="696"/>
                  </a:lnTo>
                  <a:lnTo>
                    <a:pt x="896" y="693"/>
                  </a:lnTo>
                  <a:lnTo>
                    <a:pt x="883" y="687"/>
                  </a:lnTo>
                  <a:lnTo>
                    <a:pt x="888" y="674"/>
                  </a:lnTo>
                  <a:lnTo>
                    <a:pt x="893" y="663"/>
                  </a:lnTo>
                  <a:lnTo>
                    <a:pt x="898" y="651"/>
                  </a:lnTo>
                  <a:lnTo>
                    <a:pt x="904" y="640"/>
                  </a:lnTo>
                  <a:lnTo>
                    <a:pt x="917" y="618"/>
                  </a:lnTo>
                  <a:lnTo>
                    <a:pt x="933" y="597"/>
                  </a:lnTo>
                  <a:lnTo>
                    <a:pt x="966" y="556"/>
                  </a:lnTo>
                  <a:lnTo>
                    <a:pt x="1000" y="516"/>
                  </a:lnTo>
                  <a:lnTo>
                    <a:pt x="1017" y="495"/>
                  </a:lnTo>
                  <a:lnTo>
                    <a:pt x="1034" y="475"/>
                  </a:lnTo>
                  <a:lnTo>
                    <a:pt x="1048" y="455"/>
                  </a:lnTo>
                  <a:lnTo>
                    <a:pt x="1062" y="432"/>
                  </a:lnTo>
                  <a:lnTo>
                    <a:pt x="1067" y="422"/>
                  </a:lnTo>
                  <a:lnTo>
                    <a:pt x="1074" y="410"/>
                  </a:lnTo>
                  <a:lnTo>
                    <a:pt x="1079" y="398"/>
                  </a:lnTo>
                  <a:lnTo>
                    <a:pt x="1083" y="387"/>
                  </a:lnTo>
                  <a:lnTo>
                    <a:pt x="1086" y="375"/>
                  </a:lnTo>
                  <a:lnTo>
                    <a:pt x="1089" y="363"/>
                  </a:lnTo>
                  <a:lnTo>
                    <a:pt x="1091" y="349"/>
                  </a:lnTo>
                  <a:lnTo>
                    <a:pt x="1092" y="336"/>
                  </a:lnTo>
                  <a:lnTo>
                    <a:pt x="1095" y="325"/>
                  </a:lnTo>
                  <a:lnTo>
                    <a:pt x="1095" y="315"/>
                  </a:lnTo>
                  <a:lnTo>
                    <a:pt x="1094" y="303"/>
                  </a:lnTo>
                  <a:lnTo>
                    <a:pt x="1091" y="293"/>
                  </a:lnTo>
                  <a:lnTo>
                    <a:pt x="1089" y="284"/>
                  </a:lnTo>
                  <a:lnTo>
                    <a:pt x="1086" y="274"/>
                  </a:lnTo>
                  <a:lnTo>
                    <a:pt x="1084" y="263"/>
                  </a:lnTo>
                  <a:lnTo>
                    <a:pt x="1083" y="253"/>
                  </a:lnTo>
                  <a:lnTo>
                    <a:pt x="1088" y="249"/>
                  </a:lnTo>
                  <a:lnTo>
                    <a:pt x="1091" y="245"/>
                  </a:lnTo>
                  <a:lnTo>
                    <a:pt x="1093" y="240"/>
                  </a:lnTo>
                  <a:lnTo>
                    <a:pt x="1095" y="235"/>
                  </a:lnTo>
                  <a:lnTo>
                    <a:pt x="1097" y="224"/>
                  </a:lnTo>
                  <a:lnTo>
                    <a:pt x="1098" y="211"/>
                  </a:lnTo>
                  <a:lnTo>
                    <a:pt x="1098" y="205"/>
                  </a:lnTo>
                  <a:lnTo>
                    <a:pt x="1099" y="200"/>
                  </a:lnTo>
                  <a:lnTo>
                    <a:pt x="1101" y="194"/>
                  </a:lnTo>
                  <a:lnTo>
                    <a:pt x="1104" y="190"/>
                  </a:lnTo>
                  <a:lnTo>
                    <a:pt x="1107" y="185"/>
                  </a:lnTo>
                  <a:lnTo>
                    <a:pt x="1112" y="182"/>
                  </a:lnTo>
                  <a:lnTo>
                    <a:pt x="1119" y="179"/>
                  </a:lnTo>
                  <a:lnTo>
                    <a:pt x="1127" y="176"/>
                  </a:lnTo>
                  <a:lnTo>
                    <a:pt x="1176" y="175"/>
                  </a:lnTo>
                  <a:lnTo>
                    <a:pt x="1226" y="173"/>
                  </a:lnTo>
                  <a:lnTo>
                    <a:pt x="1277" y="173"/>
                  </a:lnTo>
                  <a:lnTo>
                    <a:pt x="1327" y="172"/>
                  </a:lnTo>
                  <a:lnTo>
                    <a:pt x="1378" y="172"/>
                  </a:lnTo>
                  <a:lnTo>
                    <a:pt x="1428" y="171"/>
                  </a:lnTo>
                  <a:lnTo>
                    <a:pt x="1479" y="171"/>
                  </a:lnTo>
                  <a:lnTo>
                    <a:pt x="1531" y="171"/>
                  </a:lnTo>
                  <a:lnTo>
                    <a:pt x="1582" y="170"/>
                  </a:lnTo>
                  <a:lnTo>
                    <a:pt x="1633" y="170"/>
                  </a:lnTo>
                  <a:lnTo>
                    <a:pt x="1683" y="170"/>
                  </a:lnTo>
                  <a:lnTo>
                    <a:pt x="1734" y="169"/>
                  </a:lnTo>
                  <a:lnTo>
                    <a:pt x="1784" y="169"/>
                  </a:lnTo>
                  <a:lnTo>
                    <a:pt x="1834" y="168"/>
                  </a:lnTo>
                  <a:lnTo>
                    <a:pt x="1883" y="167"/>
                  </a:lnTo>
                  <a:lnTo>
                    <a:pt x="1932" y="166"/>
                  </a:lnTo>
                  <a:lnTo>
                    <a:pt x="1962" y="167"/>
                  </a:lnTo>
                  <a:lnTo>
                    <a:pt x="1991" y="167"/>
                  </a:lnTo>
                  <a:lnTo>
                    <a:pt x="2018" y="168"/>
                  </a:lnTo>
                  <a:lnTo>
                    <a:pt x="2046" y="168"/>
                  </a:lnTo>
                  <a:lnTo>
                    <a:pt x="2072" y="167"/>
                  </a:lnTo>
                  <a:lnTo>
                    <a:pt x="2100" y="166"/>
                  </a:lnTo>
                  <a:lnTo>
                    <a:pt x="2127" y="164"/>
                  </a:lnTo>
                  <a:lnTo>
                    <a:pt x="2154" y="160"/>
                  </a:lnTo>
                  <a:lnTo>
                    <a:pt x="2202" y="163"/>
                  </a:lnTo>
                  <a:lnTo>
                    <a:pt x="2250" y="164"/>
                  </a:lnTo>
                  <a:lnTo>
                    <a:pt x="2298" y="164"/>
                  </a:lnTo>
                  <a:lnTo>
                    <a:pt x="2346" y="162"/>
                  </a:lnTo>
                  <a:lnTo>
                    <a:pt x="2393" y="161"/>
                  </a:lnTo>
                  <a:lnTo>
                    <a:pt x="2440" y="160"/>
                  </a:lnTo>
                  <a:lnTo>
                    <a:pt x="2486" y="160"/>
                  </a:lnTo>
                  <a:lnTo>
                    <a:pt x="2533" y="162"/>
                  </a:lnTo>
                  <a:lnTo>
                    <a:pt x="2570" y="159"/>
                  </a:lnTo>
                  <a:lnTo>
                    <a:pt x="2608" y="157"/>
                  </a:lnTo>
                  <a:lnTo>
                    <a:pt x="2627" y="156"/>
                  </a:lnTo>
                  <a:lnTo>
                    <a:pt x="2646" y="157"/>
                  </a:lnTo>
                  <a:lnTo>
                    <a:pt x="2665" y="158"/>
                  </a:lnTo>
                  <a:lnTo>
                    <a:pt x="2684" y="160"/>
                  </a:lnTo>
                  <a:lnTo>
                    <a:pt x="2695" y="158"/>
                  </a:lnTo>
                  <a:lnTo>
                    <a:pt x="2707" y="157"/>
                  </a:lnTo>
                  <a:lnTo>
                    <a:pt x="2719" y="156"/>
                  </a:lnTo>
                  <a:lnTo>
                    <a:pt x="2732" y="156"/>
                  </a:lnTo>
                  <a:lnTo>
                    <a:pt x="2756" y="156"/>
                  </a:lnTo>
                  <a:lnTo>
                    <a:pt x="2781" y="157"/>
                  </a:lnTo>
                  <a:lnTo>
                    <a:pt x="2804" y="158"/>
                  </a:lnTo>
                  <a:lnTo>
                    <a:pt x="2829" y="158"/>
                  </a:lnTo>
                  <a:lnTo>
                    <a:pt x="2852" y="158"/>
                  </a:lnTo>
                  <a:lnTo>
                    <a:pt x="2875" y="155"/>
                  </a:lnTo>
                  <a:lnTo>
                    <a:pt x="3087" y="153"/>
                  </a:lnTo>
                  <a:lnTo>
                    <a:pt x="3138" y="150"/>
                  </a:lnTo>
                  <a:lnTo>
                    <a:pt x="3188" y="149"/>
                  </a:lnTo>
                  <a:lnTo>
                    <a:pt x="3236" y="149"/>
                  </a:lnTo>
                  <a:lnTo>
                    <a:pt x="3284" y="149"/>
                  </a:lnTo>
                  <a:lnTo>
                    <a:pt x="3331" y="149"/>
                  </a:lnTo>
                  <a:lnTo>
                    <a:pt x="3379" y="148"/>
                  </a:lnTo>
                  <a:lnTo>
                    <a:pt x="3428" y="147"/>
                  </a:lnTo>
                  <a:lnTo>
                    <a:pt x="3478" y="145"/>
                  </a:lnTo>
                  <a:lnTo>
                    <a:pt x="3536" y="144"/>
                  </a:lnTo>
                  <a:lnTo>
                    <a:pt x="3594" y="144"/>
                  </a:lnTo>
                  <a:lnTo>
                    <a:pt x="3654" y="145"/>
                  </a:lnTo>
                  <a:lnTo>
                    <a:pt x="3713" y="146"/>
                  </a:lnTo>
                  <a:lnTo>
                    <a:pt x="3772" y="146"/>
                  </a:lnTo>
                  <a:lnTo>
                    <a:pt x="3831" y="146"/>
                  </a:lnTo>
                  <a:lnTo>
                    <a:pt x="3859" y="145"/>
                  </a:lnTo>
                  <a:lnTo>
                    <a:pt x="3889" y="144"/>
                  </a:lnTo>
                  <a:lnTo>
                    <a:pt x="3918" y="142"/>
                  </a:lnTo>
                  <a:lnTo>
                    <a:pt x="3946" y="140"/>
                  </a:lnTo>
                  <a:lnTo>
                    <a:pt x="3968" y="142"/>
                  </a:lnTo>
                  <a:lnTo>
                    <a:pt x="3990" y="143"/>
                  </a:lnTo>
                  <a:lnTo>
                    <a:pt x="4013" y="143"/>
                  </a:lnTo>
                  <a:lnTo>
                    <a:pt x="4035" y="142"/>
                  </a:lnTo>
                  <a:lnTo>
                    <a:pt x="4057" y="141"/>
                  </a:lnTo>
                  <a:lnTo>
                    <a:pt x="4079" y="140"/>
                  </a:lnTo>
                  <a:lnTo>
                    <a:pt x="4101" y="138"/>
                  </a:lnTo>
                  <a:lnTo>
                    <a:pt x="4121" y="138"/>
                  </a:lnTo>
                  <a:lnTo>
                    <a:pt x="4186" y="139"/>
                  </a:lnTo>
                  <a:lnTo>
                    <a:pt x="4351" y="140"/>
                  </a:lnTo>
                  <a:lnTo>
                    <a:pt x="4600" y="140"/>
                  </a:lnTo>
                  <a:lnTo>
                    <a:pt x="4920" y="141"/>
                  </a:lnTo>
                  <a:lnTo>
                    <a:pt x="5298" y="141"/>
                  </a:lnTo>
                  <a:lnTo>
                    <a:pt x="5716" y="140"/>
                  </a:lnTo>
                  <a:lnTo>
                    <a:pt x="6163" y="140"/>
                  </a:lnTo>
                  <a:lnTo>
                    <a:pt x="6624" y="139"/>
                  </a:lnTo>
                  <a:lnTo>
                    <a:pt x="7085" y="139"/>
                  </a:lnTo>
                  <a:lnTo>
                    <a:pt x="7532" y="138"/>
                  </a:lnTo>
                  <a:lnTo>
                    <a:pt x="7951" y="138"/>
                  </a:lnTo>
                  <a:lnTo>
                    <a:pt x="8328" y="138"/>
                  </a:lnTo>
                  <a:lnTo>
                    <a:pt x="8647" y="137"/>
                  </a:lnTo>
                  <a:lnTo>
                    <a:pt x="8897" y="138"/>
                  </a:lnTo>
                  <a:lnTo>
                    <a:pt x="9061" y="138"/>
                  </a:lnTo>
                  <a:lnTo>
                    <a:pt x="9127" y="139"/>
                  </a:lnTo>
                  <a:lnTo>
                    <a:pt x="9177" y="138"/>
                  </a:lnTo>
                  <a:lnTo>
                    <a:pt x="9226" y="137"/>
                  </a:lnTo>
                  <a:lnTo>
                    <a:pt x="9274" y="135"/>
                  </a:lnTo>
                  <a:lnTo>
                    <a:pt x="9322" y="134"/>
                  </a:lnTo>
                  <a:lnTo>
                    <a:pt x="9370" y="133"/>
                  </a:lnTo>
                  <a:lnTo>
                    <a:pt x="9417" y="133"/>
                  </a:lnTo>
                  <a:lnTo>
                    <a:pt x="9466" y="133"/>
                  </a:lnTo>
                  <a:lnTo>
                    <a:pt x="9515" y="134"/>
                  </a:lnTo>
                  <a:lnTo>
                    <a:pt x="9538" y="132"/>
                  </a:lnTo>
                  <a:lnTo>
                    <a:pt x="9561" y="131"/>
                  </a:lnTo>
                  <a:lnTo>
                    <a:pt x="9586" y="130"/>
                  </a:lnTo>
                  <a:lnTo>
                    <a:pt x="9610" y="129"/>
                  </a:lnTo>
                  <a:lnTo>
                    <a:pt x="9636" y="127"/>
                  </a:lnTo>
                  <a:lnTo>
                    <a:pt x="9661" y="126"/>
                  </a:lnTo>
                  <a:lnTo>
                    <a:pt x="9685" y="124"/>
                  </a:lnTo>
                  <a:lnTo>
                    <a:pt x="9709" y="122"/>
                  </a:lnTo>
                  <a:lnTo>
                    <a:pt x="9891" y="114"/>
                  </a:lnTo>
                  <a:lnTo>
                    <a:pt x="9900" y="118"/>
                  </a:lnTo>
                  <a:lnTo>
                    <a:pt x="9908" y="122"/>
                  </a:lnTo>
                  <a:lnTo>
                    <a:pt x="9916" y="127"/>
                  </a:lnTo>
                  <a:lnTo>
                    <a:pt x="9923" y="134"/>
                  </a:lnTo>
                  <a:lnTo>
                    <a:pt x="9930" y="141"/>
                  </a:lnTo>
                  <a:lnTo>
                    <a:pt x="9936" y="149"/>
                  </a:lnTo>
                  <a:lnTo>
                    <a:pt x="9940" y="157"/>
                  </a:lnTo>
                  <a:lnTo>
                    <a:pt x="9943" y="166"/>
                  </a:lnTo>
                  <a:lnTo>
                    <a:pt x="9941" y="184"/>
                  </a:lnTo>
                  <a:lnTo>
                    <a:pt x="9940" y="201"/>
                  </a:lnTo>
                  <a:lnTo>
                    <a:pt x="9938" y="218"/>
                  </a:lnTo>
                  <a:lnTo>
                    <a:pt x="9938" y="237"/>
                  </a:lnTo>
                  <a:lnTo>
                    <a:pt x="9938" y="254"/>
                  </a:lnTo>
                  <a:lnTo>
                    <a:pt x="9940" y="273"/>
                  </a:lnTo>
                  <a:lnTo>
                    <a:pt x="9942" y="290"/>
                  </a:lnTo>
                  <a:lnTo>
                    <a:pt x="9946" y="307"/>
                  </a:lnTo>
                  <a:lnTo>
                    <a:pt x="9950" y="328"/>
                  </a:lnTo>
                  <a:lnTo>
                    <a:pt x="9954" y="347"/>
                  </a:lnTo>
                  <a:lnTo>
                    <a:pt x="9960" y="367"/>
                  </a:lnTo>
                  <a:lnTo>
                    <a:pt x="9967" y="385"/>
                  </a:lnTo>
                  <a:lnTo>
                    <a:pt x="9975" y="404"/>
                  </a:lnTo>
                  <a:lnTo>
                    <a:pt x="9985" y="422"/>
                  </a:lnTo>
                  <a:lnTo>
                    <a:pt x="9995" y="440"/>
                  </a:lnTo>
                  <a:lnTo>
                    <a:pt x="10006" y="458"/>
                  </a:lnTo>
                  <a:lnTo>
                    <a:pt x="10017" y="474"/>
                  </a:lnTo>
                  <a:lnTo>
                    <a:pt x="10030" y="491"/>
                  </a:lnTo>
                  <a:lnTo>
                    <a:pt x="10043" y="507"/>
                  </a:lnTo>
                  <a:lnTo>
                    <a:pt x="10057" y="522"/>
                  </a:lnTo>
                  <a:lnTo>
                    <a:pt x="10071" y="537"/>
                  </a:lnTo>
                  <a:lnTo>
                    <a:pt x="10087" y="552"/>
                  </a:lnTo>
                  <a:lnTo>
                    <a:pt x="10102" y="566"/>
                  </a:lnTo>
                  <a:lnTo>
                    <a:pt x="10118" y="579"/>
                  </a:lnTo>
                  <a:lnTo>
                    <a:pt x="10128" y="593"/>
                  </a:lnTo>
                  <a:lnTo>
                    <a:pt x="10135" y="606"/>
                  </a:lnTo>
                  <a:lnTo>
                    <a:pt x="10141" y="620"/>
                  </a:lnTo>
                  <a:lnTo>
                    <a:pt x="10146" y="634"/>
                  </a:lnTo>
                  <a:lnTo>
                    <a:pt x="10149" y="650"/>
                  </a:lnTo>
                  <a:lnTo>
                    <a:pt x="10151" y="665"/>
                  </a:lnTo>
                  <a:lnTo>
                    <a:pt x="10152" y="681"/>
                  </a:lnTo>
                  <a:lnTo>
                    <a:pt x="10152" y="699"/>
                  </a:lnTo>
                  <a:close/>
                  <a:moveTo>
                    <a:pt x="9921" y="1369"/>
                  </a:moveTo>
                  <a:lnTo>
                    <a:pt x="9919" y="1378"/>
                  </a:lnTo>
                  <a:lnTo>
                    <a:pt x="9918" y="1388"/>
                  </a:lnTo>
                  <a:lnTo>
                    <a:pt x="9917" y="1397"/>
                  </a:lnTo>
                  <a:lnTo>
                    <a:pt x="9917" y="1406"/>
                  </a:lnTo>
                  <a:lnTo>
                    <a:pt x="9918" y="1424"/>
                  </a:lnTo>
                  <a:lnTo>
                    <a:pt x="9919" y="1443"/>
                  </a:lnTo>
                  <a:lnTo>
                    <a:pt x="9921" y="1461"/>
                  </a:lnTo>
                  <a:lnTo>
                    <a:pt x="9921" y="1479"/>
                  </a:lnTo>
                  <a:lnTo>
                    <a:pt x="9920" y="1488"/>
                  </a:lnTo>
                  <a:lnTo>
                    <a:pt x="9919" y="1497"/>
                  </a:lnTo>
                  <a:lnTo>
                    <a:pt x="9918" y="1505"/>
                  </a:lnTo>
                  <a:lnTo>
                    <a:pt x="9915" y="1514"/>
                  </a:lnTo>
                  <a:lnTo>
                    <a:pt x="9798" y="1516"/>
                  </a:lnTo>
                  <a:lnTo>
                    <a:pt x="9581" y="1519"/>
                  </a:lnTo>
                  <a:lnTo>
                    <a:pt x="9279" y="1520"/>
                  </a:lnTo>
                  <a:lnTo>
                    <a:pt x="8906" y="1521"/>
                  </a:lnTo>
                  <a:lnTo>
                    <a:pt x="8477" y="1523"/>
                  </a:lnTo>
                  <a:lnTo>
                    <a:pt x="8004" y="1523"/>
                  </a:lnTo>
                  <a:lnTo>
                    <a:pt x="7504" y="1524"/>
                  </a:lnTo>
                  <a:lnTo>
                    <a:pt x="6989" y="1525"/>
                  </a:lnTo>
                  <a:lnTo>
                    <a:pt x="6474" y="1525"/>
                  </a:lnTo>
                  <a:lnTo>
                    <a:pt x="5974" y="1526"/>
                  </a:lnTo>
                  <a:lnTo>
                    <a:pt x="5503" y="1527"/>
                  </a:lnTo>
                  <a:lnTo>
                    <a:pt x="5074" y="1527"/>
                  </a:lnTo>
                  <a:lnTo>
                    <a:pt x="4703" y="1528"/>
                  </a:lnTo>
                  <a:lnTo>
                    <a:pt x="4402" y="1529"/>
                  </a:lnTo>
                  <a:lnTo>
                    <a:pt x="4187" y="1531"/>
                  </a:lnTo>
                  <a:lnTo>
                    <a:pt x="4072" y="1532"/>
                  </a:lnTo>
                  <a:lnTo>
                    <a:pt x="3995" y="1534"/>
                  </a:lnTo>
                  <a:lnTo>
                    <a:pt x="3918" y="1535"/>
                  </a:lnTo>
                  <a:lnTo>
                    <a:pt x="3841" y="1536"/>
                  </a:lnTo>
                  <a:lnTo>
                    <a:pt x="3765" y="1537"/>
                  </a:lnTo>
                  <a:lnTo>
                    <a:pt x="3689" y="1538"/>
                  </a:lnTo>
                  <a:lnTo>
                    <a:pt x="3613" y="1539"/>
                  </a:lnTo>
                  <a:lnTo>
                    <a:pt x="3537" y="1540"/>
                  </a:lnTo>
                  <a:lnTo>
                    <a:pt x="3462" y="1541"/>
                  </a:lnTo>
                  <a:lnTo>
                    <a:pt x="3386" y="1542"/>
                  </a:lnTo>
                  <a:lnTo>
                    <a:pt x="3310" y="1543"/>
                  </a:lnTo>
                  <a:lnTo>
                    <a:pt x="3235" y="1544"/>
                  </a:lnTo>
                  <a:lnTo>
                    <a:pt x="3159" y="1545"/>
                  </a:lnTo>
                  <a:lnTo>
                    <a:pt x="3083" y="1546"/>
                  </a:lnTo>
                  <a:lnTo>
                    <a:pt x="3008" y="1547"/>
                  </a:lnTo>
                  <a:lnTo>
                    <a:pt x="2932" y="1548"/>
                  </a:lnTo>
                  <a:lnTo>
                    <a:pt x="2856" y="1549"/>
                  </a:lnTo>
                  <a:lnTo>
                    <a:pt x="2789" y="1550"/>
                  </a:lnTo>
                  <a:lnTo>
                    <a:pt x="2720" y="1551"/>
                  </a:lnTo>
                  <a:lnTo>
                    <a:pt x="2653" y="1551"/>
                  </a:lnTo>
                  <a:lnTo>
                    <a:pt x="2586" y="1551"/>
                  </a:lnTo>
                  <a:lnTo>
                    <a:pt x="2517" y="1551"/>
                  </a:lnTo>
                  <a:lnTo>
                    <a:pt x="2450" y="1551"/>
                  </a:lnTo>
                  <a:lnTo>
                    <a:pt x="2381" y="1551"/>
                  </a:lnTo>
                  <a:lnTo>
                    <a:pt x="2314" y="1551"/>
                  </a:lnTo>
                  <a:lnTo>
                    <a:pt x="2246" y="1552"/>
                  </a:lnTo>
                  <a:lnTo>
                    <a:pt x="2179" y="1552"/>
                  </a:lnTo>
                  <a:lnTo>
                    <a:pt x="2110" y="1552"/>
                  </a:lnTo>
                  <a:lnTo>
                    <a:pt x="2044" y="1552"/>
                  </a:lnTo>
                  <a:lnTo>
                    <a:pt x="1976" y="1553"/>
                  </a:lnTo>
                  <a:lnTo>
                    <a:pt x="1909" y="1554"/>
                  </a:lnTo>
                  <a:lnTo>
                    <a:pt x="1842" y="1555"/>
                  </a:lnTo>
                  <a:lnTo>
                    <a:pt x="1776" y="1556"/>
                  </a:lnTo>
                  <a:lnTo>
                    <a:pt x="1759" y="1558"/>
                  </a:lnTo>
                  <a:lnTo>
                    <a:pt x="1740" y="1559"/>
                  </a:lnTo>
                  <a:lnTo>
                    <a:pt x="1721" y="1559"/>
                  </a:lnTo>
                  <a:lnTo>
                    <a:pt x="1702" y="1558"/>
                  </a:lnTo>
                  <a:lnTo>
                    <a:pt x="1683" y="1558"/>
                  </a:lnTo>
                  <a:lnTo>
                    <a:pt x="1664" y="1558"/>
                  </a:lnTo>
                  <a:lnTo>
                    <a:pt x="1655" y="1559"/>
                  </a:lnTo>
                  <a:lnTo>
                    <a:pt x="1646" y="1560"/>
                  </a:lnTo>
                  <a:lnTo>
                    <a:pt x="1637" y="1561"/>
                  </a:lnTo>
                  <a:lnTo>
                    <a:pt x="1628" y="1563"/>
                  </a:lnTo>
                  <a:lnTo>
                    <a:pt x="1606" y="1561"/>
                  </a:lnTo>
                  <a:lnTo>
                    <a:pt x="1584" y="1561"/>
                  </a:lnTo>
                  <a:lnTo>
                    <a:pt x="1560" y="1562"/>
                  </a:lnTo>
                  <a:lnTo>
                    <a:pt x="1538" y="1563"/>
                  </a:lnTo>
                  <a:lnTo>
                    <a:pt x="1515" y="1565"/>
                  </a:lnTo>
                  <a:lnTo>
                    <a:pt x="1493" y="1565"/>
                  </a:lnTo>
                  <a:lnTo>
                    <a:pt x="1482" y="1563"/>
                  </a:lnTo>
                  <a:lnTo>
                    <a:pt x="1470" y="1563"/>
                  </a:lnTo>
                  <a:lnTo>
                    <a:pt x="1460" y="1561"/>
                  </a:lnTo>
                  <a:lnTo>
                    <a:pt x="1450" y="1560"/>
                  </a:lnTo>
                  <a:lnTo>
                    <a:pt x="1413" y="1561"/>
                  </a:lnTo>
                  <a:lnTo>
                    <a:pt x="1377" y="1561"/>
                  </a:lnTo>
                  <a:lnTo>
                    <a:pt x="1340" y="1561"/>
                  </a:lnTo>
                  <a:lnTo>
                    <a:pt x="1303" y="1560"/>
                  </a:lnTo>
                  <a:lnTo>
                    <a:pt x="1266" y="1561"/>
                  </a:lnTo>
                  <a:lnTo>
                    <a:pt x="1228" y="1561"/>
                  </a:lnTo>
                  <a:lnTo>
                    <a:pt x="1191" y="1563"/>
                  </a:lnTo>
                  <a:lnTo>
                    <a:pt x="1154" y="1567"/>
                  </a:lnTo>
                  <a:lnTo>
                    <a:pt x="1148" y="1562"/>
                  </a:lnTo>
                  <a:lnTo>
                    <a:pt x="1144" y="1558"/>
                  </a:lnTo>
                  <a:lnTo>
                    <a:pt x="1141" y="1554"/>
                  </a:lnTo>
                  <a:lnTo>
                    <a:pt x="1139" y="1549"/>
                  </a:lnTo>
                  <a:lnTo>
                    <a:pt x="1138" y="1544"/>
                  </a:lnTo>
                  <a:lnTo>
                    <a:pt x="1138" y="1538"/>
                  </a:lnTo>
                  <a:lnTo>
                    <a:pt x="1138" y="1533"/>
                  </a:lnTo>
                  <a:lnTo>
                    <a:pt x="1139" y="1527"/>
                  </a:lnTo>
                  <a:lnTo>
                    <a:pt x="1141" y="1514"/>
                  </a:lnTo>
                  <a:lnTo>
                    <a:pt x="1144" y="1502"/>
                  </a:lnTo>
                  <a:lnTo>
                    <a:pt x="1145" y="1495"/>
                  </a:lnTo>
                  <a:lnTo>
                    <a:pt x="1145" y="1489"/>
                  </a:lnTo>
                  <a:lnTo>
                    <a:pt x="1145" y="1483"/>
                  </a:lnTo>
                  <a:lnTo>
                    <a:pt x="1145" y="1478"/>
                  </a:lnTo>
                  <a:lnTo>
                    <a:pt x="1144" y="1458"/>
                  </a:lnTo>
                  <a:lnTo>
                    <a:pt x="1141" y="1440"/>
                  </a:lnTo>
                  <a:lnTo>
                    <a:pt x="1138" y="1422"/>
                  </a:lnTo>
                  <a:lnTo>
                    <a:pt x="1134" y="1404"/>
                  </a:lnTo>
                  <a:lnTo>
                    <a:pt x="1129" y="1388"/>
                  </a:lnTo>
                  <a:lnTo>
                    <a:pt x="1123" y="1371"/>
                  </a:lnTo>
                  <a:lnTo>
                    <a:pt x="1115" y="1355"/>
                  </a:lnTo>
                  <a:lnTo>
                    <a:pt x="1106" y="1340"/>
                  </a:lnTo>
                  <a:lnTo>
                    <a:pt x="1097" y="1324"/>
                  </a:lnTo>
                  <a:lnTo>
                    <a:pt x="1087" y="1310"/>
                  </a:lnTo>
                  <a:lnTo>
                    <a:pt x="1076" y="1297"/>
                  </a:lnTo>
                  <a:lnTo>
                    <a:pt x="1063" y="1283"/>
                  </a:lnTo>
                  <a:lnTo>
                    <a:pt x="1051" y="1271"/>
                  </a:lnTo>
                  <a:lnTo>
                    <a:pt x="1037" y="1260"/>
                  </a:lnTo>
                  <a:lnTo>
                    <a:pt x="1021" y="1249"/>
                  </a:lnTo>
                  <a:lnTo>
                    <a:pt x="1006" y="1238"/>
                  </a:lnTo>
                  <a:lnTo>
                    <a:pt x="999" y="1234"/>
                  </a:lnTo>
                  <a:lnTo>
                    <a:pt x="993" y="1230"/>
                  </a:lnTo>
                  <a:lnTo>
                    <a:pt x="987" y="1224"/>
                  </a:lnTo>
                  <a:lnTo>
                    <a:pt x="982" y="1219"/>
                  </a:lnTo>
                  <a:lnTo>
                    <a:pt x="977" y="1213"/>
                  </a:lnTo>
                  <a:lnTo>
                    <a:pt x="972" y="1207"/>
                  </a:lnTo>
                  <a:lnTo>
                    <a:pt x="968" y="1200"/>
                  </a:lnTo>
                  <a:lnTo>
                    <a:pt x="965" y="1192"/>
                  </a:lnTo>
                  <a:lnTo>
                    <a:pt x="960" y="1178"/>
                  </a:lnTo>
                  <a:lnTo>
                    <a:pt x="956" y="1163"/>
                  </a:lnTo>
                  <a:lnTo>
                    <a:pt x="955" y="1148"/>
                  </a:lnTo>
                  <a:lnTo>
                    <a:pt x="954" y="1132"/>
                  </a:lnTo>
                  <a:lnTo>
                    <a:pt x="954" y="1125"/>
                  </a:lnTo>
                  <a:lnTo>
                    <a:pt x="955" y="1119"/>
                  </a:lnTo>
                  <a:lnTo>
                    <a:pt x="956" y="1113"/>
                  </a:lnTo>
                  <a:lnTo>
                    <a:pt x="958" y="1107"/>
                  </a:lnTo>
                  <a:lnTo>
                    <a:pt x="961" y="1100"/>
                  </a:lnTo>
                  <a:lnTo>
                    <a:pt x="964" y="1095"/>
                  </a:lnTo>
                  <a:lnTo>
                    <a:pt x="968" y="1090"/>
                  </a:lnTo>
                  <a:lnTo>
                    <a:pt x="972" y="1085"/>
                  </a:lnTo>
                  <a:lnTo>
                    <a:pt x="977" y="1082"/>
                  </a:lnTo>
                  <a:lnTo>
                    <a:pt x="982" y="1080"/>
                  </a:lnTo>
                  <a:lnTo>
                    <a:pt x="987" y="1079"/>
                  </a:lnTo>
                  <a:lnTo>
                    <a:pt x="993" y="1078"/>
                  </a:lnTo>
                  <a:lnTo>
                    <a:pt x="998" y="1079"/>
                  </a:lnTo>
                  <a:lnTo>
                    <a:pt x="1003" y="1080"/>
                  </a:lnTo>
                  <a:lnTo>
                    <a:pt x="1008" y="1082"/>
                  </a:lnTo>
                  <a:lnTo>
                    <a:pt x="1012" y="1085"/>
                  </a:lnTo>
                  <a:lnTo>
                    <a:pt x="1017" y="1090"/>
                  </a:lnTo>
                  <a:lnTo>
                    <a:pt x="1021" y="1096"/>
                  </a:lnTo>
                  <a:lnTo>
                    <a:pt x="1025" y="1103"/>
                  </a:lnTo>
                  <a:lnTo>
                    <a:pt x="1027" y="1109"/>
                  </a:lnTo>
                  <a:lnTo>
                    <a:pt x="1031" y="1121"/>
                  </a:lnTo>
                  <a:lnTo>
                    <a:pt x="1035" y="1134"/>
                  </a:lnTo>
                  <a:lnTo>
                    <a:pt x="1037" y="1140"/>
                  </a:lnTo>
                  <a:lnTo>
                    <a:pt x="1040" y="1146"/>
                  </a:lnTo>
                  <a:lnTo>
                    <a:pt x="1043" y="1152"/>
                  </a:lnTo>
                  <a:lnTo>
                    <a:pt x="1046" y="1158"/>
                  </a:lnTo>
                  <a:lnTo>
                    <a:pt x="1051" y="1162"/>
                  </a:lnTo>
                  <a:lnTo>
                    <a:pt x="1056" y="1167"/>
                  </a:lnTo>
                  <a:lnTo>
                    <a:pt x="1063" y="1170"/>
                  </a:lnTo>
                  <a:lnTo>
                    <a:pt x="1071" y="1173"/>
                  </a:lnTo>
                  <a:lnTo>
                    <a:pt x="1083" y="1177"/>
                  </a:lnTo>
                  <a:lnTo>
                    <a:pt x="1096" y="1179"/>
                  </a:lnTo>
                  <a:lnTo>
                    <a:pt x="1109" y="1181"/>
                  </a:lnTo>
                  <a:lnTo>
                    <a:pt x="1122" y="1181"/>
                  </a:lnTo>
                  <a:lnTo>
                    <a:pt x="1129" y="1181"/>
                  </a:lnTo>
                  <a:lnTo>
                    <a:pt x="1135" y="1179"/>
                  </a:lnTo>
                  <a:lnTo>
                    <a:pt x="1141" y="1178"/>
                  </a:lnTo>
                  <a:lnTo>
                    <a:pt x="1146" y="1175"/>
                  </a:lnTo>
                  <a:lnTo>
                    <a:pt x="1152" y="1172"/>
                  </a:lnTo>
                  <a:lnTo>
                    <a:pt x="1157" y="1168"/>
                  </a:lnTo>
                  <a:lnTo>
                    <a:pt x="1162" y="1163"/>
                  </a:lnTo>
                  <a:lnTo>
                    <a:pt x="1167" y="1157"/>
                  </a:lnTo>
                  <a:lnTo>
                    <a:pt x="1175" y="1149"/>
                  </a:lnTo>
                  <a:lnTo>
                    <a:pt x="1181" y="1139"/>
                  </a:lnTo>
                  <a:lnTo>
                    <a:pt x="1187" y="1129"/>
                  </a:lnTo>
                  <a:lnTo>
                    <a:pt x="1191" y="1119"/>
                  </a:lnTo>
                  <a:lnTo>
                    <a:pt x="1194" y="1108"/>
                  </a:lnTo>
                  <a:lnTo>
                    <a:pt x="1197" y="1096"/>
                  </a:lnTo>
                  <a:lnTo>
                    <a:pt x="1198" y="1084"/>
                  </a:lnTo>
                  <a:lnTo>
                    <a:pt x="1199" y="1073"/>
                  </a:lnTo>
                  <a:lnTo>
                    <a:pt x="1199" y="1061"/>
                  </a:lnTo>
                  <a:lnTo>
                    <a:pt x="1198" y="1048"/>
                  </a:lnTo>
                  <a:lnTo>
                    <a:pt x="1197" y="1036"/>
                  </a:lnTo>
                  <a:lnTo>
                    <a:pt x="1195" y="1025"/>
                  </a:lnTo>
                  <a:lnTo>
                    <a:pt x="1192" y="1014"/>
                  </a:lnTo>
                  <a:lnTo>
                    <a:pt x="1189" y="1002"/>
                  </a:lnTo>
                  <a:lnTo>
                    <a:pt x="1186" y="991"/>
                  </a:lnTo>
                  <a:lnTo>
                    <a:pt x="1182" y="982"/>
                  </a:lnTo>
                  <a:lnTo>
                    <a:pt x="1180" y="976"/>
                  </a:lnTo>
                  <a:lnTo>
                    <a:pt x="1177" y="971"/>
                  </a:lnTo>
                  <a:lnTo>
                    <a:pt x="1174" y="966"/>
                  </a:lnTo>
                  <a:lnTo>
                    <a:pt x="1170" y="961"/>
                  </a:lnTo>
                  <a:lnTo>
                    <a:pt x="1163" y="952"/>
                  </a:lnTo>
                  <a:lnTo>
                    <a:pt x="1154" y="944"/>
                  </a:lnTo>
                  <a:lnTo>
                    <a:pt x="1147" y="936"/>
                  </a:lnTo>
                  <a:lnTo>
                    <a:pt x="1141" y="927"/>
                  </a:lnTo>
                  <a:lnTo>
                    <a:pt x="1139" y="922"/>
                  </a:lnTo>
                  <a:lnTo>
                    <a:pt x="1138" y="917"/>
                  </a:lnTo>
                  <a:lnTo>
                    <a:pt x="1138" y="911"/>
                  </a:lnTo>
                  <a:lnTo>
                    <a:pt x="1139" y="905"/>
                  </a:lnTo>
                  <a:lnTo>
                    <a:pt x="1150" y="887"/>
                  </a:lnTo>
                  <a:lnTo>
                    <a:pt x="1162" y="868"/>
                  </a:lnTo>
                  <a:lnTo>
                    <a:pt x="1171" y="849"/>
                  </a:lnTo>
                  <a:lnTo>
                    <a:pt x="1178" y="830"/>
                  </a:lnTo>
                  <a:lnTo>
                    <a:pt x="1180" y="819"/>
                  </a:lnTo>
                  <a:lnTo>
                    <a:pt x="1182" y="809"/>
                  </a:lnTo>
                  <a:lnTo>
                    <a:pt x="1184" y="799"/>
                  </a:lnTo>
                  <a:lnTo>
                    <a:pt x="1185" y="789"/>
                  </a:lnTo>
                  <a:lnTo>
                    <a:pt x="1185" y="779"/>
                  </a:lnTo>
                  <a:lnTo>
                    <a:pt x="1185" y="768"/>
                  </a:lnTo>
                  <a:lnTo>
                    <a:pt x="1184" y="758"/>
                  </a:lnTo>
                  <a:lnTo>
                    <a:pt x="1182" y="748"/>
                  </a:lnTo>
                  <a:lnTo>
                    <a:pt x="1178" y="732"/>
                  </a:lnTo>
                  <a:lnTo>
                    <a:pt x="1174" y="715"/>
                  </a:lnTo>
                  <a:lnTo>
                    <a:pt x="1169" y="700"/>
                  </a:lnTo>
                  <a:lnTo>
                    <a:pt x="1163" y="685"/>
                  </a:lnTo>
                  <a:lnTo>
                    <a:pt x="1158" y="677"/>
                  </a:lnTo>
                  <a:lnTo>
                    <a:pt x="1154" y="670"/>
                  </a:lnTo>
                  <a:lnTo>
                    <a:pt x="1149" y="664"/>
                  </a:lnTo>
                  <a:lnTo>
                    <a:pt x="1144" y="658"/>
                  </a:lnTo>
                  <a:lnTo>
                    <a:pt x="1138" y="652"/>
                  </a:lnTo>
                  <a:lnTo>
                    <a:pt x="1132" y="647"/>
                  </a:lnTo>
                  <a:lnTo>
                    <a:pt x="1125" y="642"/>
                  </a:lnTo>
                  <a:lnTo>
                    <a:pt x="1117" y="637"/>
                  </a:lnTo>
                  <a:lnTo>
                    <a:pt x="1098" y="634"/>
                  </a:lnTo>
                  <a:lnTo>
                    <a:pt x="1078" y="632"/>
                  </a:lnTo>
                  <a:lnTo>
                    <a:pt x="1069" y="632"/>
                  </a:lnTo>
                  <a:lnTo>
                    <a:pt x="1057" y="632"/>
                  </a:lnTo>
                  <a:lnTo>
                    <a:pt x="1047" y="634"/>
                  </a:lnTo>
                  <a:lnTo>
                    <a:pt x="1037" y="639"/>
                  </a:lnTo>
                  <a:lnTo>
                    <a:pt x="1025" y="649"/>
                  </a:lnTo>
                  <a:lnTo>
                    <a:pt x="1011" y="658"/>
                  </a:lnTo>
                  <a:lnTo>
                    <a:pt x="1005" y="664"/>
                  </a:lnTo>
                  <a:lnTo>
                    <a:pt x="1001" y="669"/>
                  </a:lnTo>
                  <a:lnTo>
                    <a:pt x="999" y="673"/>
                  </a:lnTo>
                  <a:lnTo>
                    <a:pt x="998" y="676"/>
                  </a:lnTo>
                  <a:lnTo>
                    <a:pt x="997" y="680"/>
                  </a:lnTo>
                  <a:lnTo>
                    <a:pt x="997" y="686"/>
                  </a:lnTo>
                  <a:lnTo>
                    <a:pt x="999" y="694"/>
                  </a:lnTo>
                  <a:lnTo>
                    <a:pt x="999" y="702"/>
                  </a:lnTo>
                  <a:lnTo>
                    <a:pt x="999" y="710"/>
                  </a:lnTo>
                  <a:lnTo>
                    <a:pt x="998" y="718"/>
                  </a:lnTo>
                  <a:lnTo>
                    <a:pt x="996" y="726"/>
                  </a:lnTo>
                  <a:lnTo>
                    <a:pt x="993" y="735"/>
                  </a:lnTo>
                  <a:lnTo>
                    <a:pt x="989" y="743"/>
                  </a:lnTo>
                  <a:lnTo>
                    <a:pt x="985" y="750"/>
                  </a:lnTo>
                  <a:lnTo>
                    <a:pt x="979" y="754"/>
                  </a:lnTo>
                  <a:lnTo>
                    <a:pt x="972" y="758"/>
                  </a:lnTo>
                  <a:lnTo>
                    <a:pt x="965" y="761"/>
                  </a:lnTo>
                  <a:lnTo>
                    <a:pt x="958" y="763"/>
                  </a:lnTo>
                  <a:lnTo>
                    <a:pt x="952" y="764"/>
                  </a:lnTo>
                  <a:lnTo>
                    <a:pt x="945" y="764"/>
                  </a:lnTo>
                  <a:lnTo>
                    <a:pt x="939" y="762"/>
                  </a:lnTo>
                  <a:lnTo>
                    <a:pt x="933" y="760"/>
                  </a:lnTo>
                  <a:lnTo>
                    <a:pt x="927" y="751"/>
                  </a:lnTo>
                  <a:lnTo>
                    <a:pt x="923" y="743"/>
                  </a:lnTo>
                  <a:lnTo>
                    <a:pt x="921" y="734"/>
                  </a:lnTo>
                  <a:lnTo>
                    <a:pt x="919" y="723"/>
                  </a:lnTo>
                  <a:lnTo>
                    <a:pt x="919" y="714"/>
                  </a:lnTo>
                  <a:lnTo>
                    <a:pt x="920" y="704"/>
                  </a:lnTo>
                  <a:lnTo>
                    <a:pt x="921" y="694"/>
                  </a:lnTo>
                  <a:lnTo>
                    <a:pt x="923" y="682"/>
                  </a:lnTo>
                  <a:lnTo>
                    <a:pt x="934" y="663"/>
                  </a:lnTo>
                  <a:lnTo>
                    <a:pt x="946" y="645"/>
                  </a:lnTo>
                  <a:lnTo>
                    <a:pt x="959" y="626"/>
                  </a:lnTo>
                  <a:lnTo>
                    <a:pt x="973" y="609"/>
                  </a:lnTo>
                  <a:lnTo>
                    <a:pt x="1003" y="576"/>
                  </a:lnTo>
                  <a:lnTo>
                    <a:pt x="1034" y="543"/>
                  </a:lnTo>
                  <a:lnTo>
                    <a:pt x="1049" y="527"/>
                  </a:lnTo>
                  <a:lnTo>
                    <a:pt x="1063" y="510"/>
                  </a:lnTo>
                  <a:lnTo>
                    <a:pt x="1078" y="492"/>
                  </a:lnTo>
                  <a:lnTo>
                    <a:pt x="1090" y="475"/>
                  </a:lnTo>
                  <a:lnTo>
                    <a:pt x="1102" y="457"/>
                  </a:lnTo>
                  <a:lnTo>
                    <a:pt x="1111" y="437"/>
                  </a:lnTo>
                  <a:lnTo>
                    <a:pt x="1117" y="427"/>
                  </a:lnTo>
                  <a:lnTo>
                    <a:pt x="1120" y="416"/>
                  </a:lnTo>
                  <a:lnTo>
                    <a:pt x="1124" y="405"/>
                  </a:lnTo>
                  <a:lnTo>
                    <a:pt x="1127" y="394"/>
                  </a:lnTo>
                  <a:lnTo>
                    <a:pt x="1132" y="377"/>
                  </a:lnTo>
                  <a:lnTo>
                    <a:pt x="1136" y="358"/>
                  </a:lnTo>
                  <a:lnTo>
                    <a:pt x="1139" y="340"/>
                  </a:lnTo>
                  <a:lnTo>
                    <a:pt x="1140" y="322"/>
                  </a:lnTo>
                  <a:lnTo>
                    <a:pt x="1139" y="303"/>
                  </a:lnTo>
                  <a:lnTo>
                    <a:pt x="1138" y="285"/>
                  </a:lnTo>
                  <a:lnTo>
                    <a:pt x="1136" y="268"/>
                  </a:lnTo>
                  <a:lnTo>
                    <a:pt x="1133" y="249"/>
                  </a:lnTo>
                  <a:lnTo>
                    <a:pt x="1138" y="244"/>
                  </a:lnTo>
                  <a:lnTo>
                    <a:pt x="1144" y="240"/>
                  </a:lnTo>
                  <a:lnTo>
                    <a:pt x="1151" y="237"/>
                  </a:lnTo>
                  <a:lnTo>
                    <a:pt x="1157" y="235"/>
                  </a:lnTo>
                  <a:lnTo>
                    <a:pt x="1165" y="234"/>
                  </a:lnTo>
                  <a:lnTo>
                    <a:pt x="1173" y="234"/>
                  </a:lnTo>
                  <a:lnTo>
                    <a:pt x="1180" y="235"/>
                  </a:lnTo>
                  <a:lnTo>
                    <a:pt x="1188" y="237"/>
                  </a:lnTo>
                  <a:lnTo>
                    <a:pt x="1252" y="234"/>
                  </a:lnTo>
                  <a:lnTo>
                    <a:pt x="1314" y="232"/>
                  </a:lnTo>
                  <a:lnTo>
                    <a:pt x="1375" y="232"/>
                  </a:lnTo>
                  <a:lnTo>
                    <a:pt x="1437" y="232"/>
                  </a:lnTo>
                  <a:lnTo>
                    <a:pt x="1496" y="233"/>
                  </a:lnTo>
                  <a:lnTo>
                    <a:pt x="1556" y="233"/>
                  </a:lnTo>
                  <a:lnTo>
                    <a:pt x="1616" y="231"/>
                  </a:lnTo>
                  <a:lnTo>
                    <a:pt x="1677" y="228"/>
                  </a:lnTo>
                  <a:lnTo>
                    <a:pt x="1754" y="227"/>
                  </a:lnTo>
                  <a:lnTo>
                    <a:pt x="1831" y="226"/>
                  </a:lnTo>
                  <a:lnTo>
                    <a:pt x="1908" y="225"/>
                  </a:lnTo>
                  <a:lnTo>
                    <a:pt x="1985" y="224"/>
                  </a:lnTo>
                  <a:lnTo>
                    <a:pt x="2062" y="223"/>
                  </a:lnTo>
                  <a:lnTo>
                    <a:pt x="2140" y="222"/>
                  </a:lnTo>
                  <a:lnTo>
                    <a:pt x="2218" y="220"/>
                  </a:lnTo>
                  <a:lnTo>
                    <a:pt x="2294" y="219"/>
                  </a:lnTo>
                  <a:lnTo>
                    <a:pt x="2372" y="217"/>
                  </a:lnTo>
                  <a:lnTo>
                    <a:pt x="2449" y="216"/>
                  </a:lnTo>
                  <a:lnTo>
                    <a:pt x="2526" y="215"/>
                  </a:lnTo>
                  <a:lnTo>
                    <a:pt x="2604" y="214"/>
                  </a:lnTo>
                  <a:lnTo>
                    <a:pt x="2681" y="213"/>
                  </a:lnTo>
                  <a:lnTo>
                    <a:pt x="2757" y="212"/>
                  </a:lnTo>
                  <a:lnTo>
                    <a:pt x="2835" y="211"/>
                  </a:lnTo>
                  <a:lnTo>
                    <a:pt x="2912" y="210"/>
                  </a:lnTo>
                  <a:lnTo>
                    <a:pt x="2981" y="209"/>
                  </a:lnTo>
                  <a:lnTo>
                    <a:pt x="3052" y="208"/>
                  </a:lnTo>
                  <a:lnTo>
                    <a:pt x="3124" y="209"/>
                  </a:lnTo>
                  <a:lnTo>
                    <a:pt x="3197" y="209"/>
                  </a:lnTo>
                  <a:lnTo>
                    <a:pt x="3270" y="210"/>
                  </a:lnTo>
                  <a:lnTo>
                    <a:pt x="3343" y="210"/>
                  </a:lnTo>
                  <a:lnTo>
                    <a:pt x="3416" y="209"/>
                  </a:lnTo>
                  <a:lnTo>
                    <a:pt x="3487" y="206"/>
                  </a:lnTo>
                  <a:lnTo>
                    <a:pt x="3635" y="205"/>
                  </a:lnTo>
                  <a:lnTo>
                    <a:pt x="3883" y="204"/>
                  </a:lnTo>
                  <a:lnTo>
                    <a:pt x="4213" y="203"/>
                  </a:lnTo>
                  <a:lnTo>
                    <a:pt x="4615" y="201"/>
                  </a:lnTo>
                  <a:lnTo>
                    <a:pt x="5072" y="200"/>
                  </a:lnTo>
                  <a:lnTo>
                    <a:pt x="5572" y="199"/>
                  </a:lnTo>
                  <a:lnTo>
                    <a:pt x="6098" y="197"/>
                  </a:lnTo>
                  <a:lnTo>
                    <a:pt x="6640" y="196"/>
                  </a:lnTo>
                  <a:lnTo>
                    <a:pt x="7181" y="194"/>
                  </a:lnTo>
                  <a:lnTo>
                    <a:pt x="7708" y="193"/>
                  </a:lnTo>
                  <a:lnTo>
                    <a:pt x="8206" y="191"/>
                  </a:lnTo>
                  <a:lnTo>
                    <a:pt x="8663" y="190"/>
                  </a:lnTo>
                  <a:lnTo>
                    <a:pt x="9063" y="188"/>
                  </a:lnTo>
                  <a:lnTo>
                    <a:pt x="9392" y="187"/>
                  </a:lnTo>
                  <a:lnTo>
                    <a:pt x="9637" y="185"/>
                  </a:lnTo>
                  <a:lnTo>
                    <a:pt x="9783" y="183"/>
                  </a:lnTo>
                  <a:lnTo>
                    <a:pt x="9795" y="185"/>
                  </a:lnTo>
                  <a:lnTo>
                    <a:pt x="9809" y="186"/>
                  </a:lnTo>
                  <a:lnTo>
                    <a:pt x="9822" y="185"/>
                  </a:lnTo>
                  <a:lnTo>
                    <a:pt x="9836" y="184"/>
                  </a:lnTo>
                  <a:lnTo>
                    <a:pt x="9844" y="184"/>
                  </a:lnTo>
                  <a:lnTo>
                    <a:pt x="9850" y="184"/>
                  </a:lnTo>
                  <a:lnTo>
                    <a:pt x="9856" y="185"/>
                  </a:lnTo>
                  <a:lnTo>
                    <a:pt x="9861" y="186"/>
                  </a:lnTo>
                  <a:lnTo>
                    <a:pt x="9866" y="188"/>
                  </a:lnTo>
                  <a:lnTo>
                    <a:pt x="9871" y="191"/>
                  </a:lnTo>
                  <a:lnTo>
                    <a:pt x="9875" y="195"/>
                  </a:lnTo>
                  <a:lnTo>
                    <a:pt x="9878" y="200"/>
                  </a:lnTo>
                  <a:lnTo>
                    <a:pt x="9877" y="223"/>
                  </a:lnTo>
                  <a:lnTo>
                    <a:pt x="9877" y="244"/>
                  </a:lnTo>
                  <a:lnTo>
                    <a:pt x="9877" y="265"/>
                  </a:lnTo>
                  <a:lnTo>
                    <a:pt x="9879" y="287"/>
                  </a:lnTo>
                  <a:lnTo>
                    <a:pt x="9881" y="307"/>
                  </a:lnTo>
                  <a:lnTo>
                    <a:pt x="9885" y="328"/>
                  </a:lnTo>
                  <a:lnTo>
                    <a:pt x="9891" y="348"/>
                  </a:lnTo>
                  <a:lnTo>
                    <a:pt x="9897" y="369"/>
                  </a:lnTo>
                  <a:lnTo>
                    <a:pt x="9904" y="388"/>
                  </a:lnTo>
                  <a:lnTo>
                    <a:pt x="9912" y="407"/>
                  </a:lnTo>
                  <a:lnTo>
                    <a:pt x="9921" y="425"/>
                  </a:lnTo>
                  <a:lnTo>
                    <a:pt x="9931" y="443"/>
                  </a:lnTo>
                  <a:lnTo>
                    <a:pt x="9944" y="461"/>
                  </a:lnTo>
                  <a:lnTo>
                    <a:pt x="9956" y="478"/>
                  </a:lnTo>
                  <a:lnTo>
                    <a:pt x="9970" y="494"/>
                  </a:lnTo>
                  <a:lnTo>
                    <a:pt x="9986" y="510"/>
                  </a:lnTo>
                  <a:lnTo>
                    <a:pt x="9994" y="520"/>
                  </a:lnTo>
                  <a:lnTo>
                    <a:pt x="10004" y="530"/>
                  </a:lnTo>
                  <a:lnTo>
                    <a:pt x="10013" y="540"/>
                  </a:lnTo>
                  <a:lnTo>
                    <a:pt x="10024" y="550"/>
                  </a:lnTo>
                  <a:lnTo>
                    <a:pt x="10046" y="570"/>
                  </a:lnTo>
                  <a:lnTo>
                    <a:pt x="10066" y="590"/>
                  </a:lnTo>
                  <a:lnTo>
                    <a:pt x="10076" y="602"/>
                  </a:lnTo>
                  <a:lnTo>
                    <a:pt x="10084" y="613"/>
                  </a:lnTo>
                  <a:lnTo>
                    <a:pt x="10090" y="625"/>
                  </a:lnTo>
                  <a:lnTo>
                    <a:pt x="10094" y="637"/>
                  </a:lnTo>
                  <a:lnTo>
                    <a:pt x="10096" y="644"/>
                  </a:lnTo>
                  <a:lnTo>
                    <a:pt x="10097" y="650"/>
                  </a:lnTo>
                  <a:lnTo>
                    <a:pt x="10097" y="657"/>
                  </a:lnTo>
                  <a:lnTo>
                    <a:pt x="10096" y="664"/>
                  </a:lnTo>
                  <a:lnTo>
                    <a:pt x="10095" y="671"/>
                  </a:lnTo>
                  <a:lnTo>
                    <a:pt x="10094" y="678"/>
                  </a:lnTo>
                  <a:lnTo>
                    <a:pt x="10091" y="686"/>
                  </a:lnTo>
                  <a:lnTo>
                    <a:pt x="10088" y="694"/>
                  </a:lnTo>
                  <a:lnTo>
                    <a:pt x="10083" y="695"/>
                  </a:lnTo>
                  <a:lnTo>
                    <a:pt x="10078" y="697"/>
                  </a:lnTo>
                  <a:lnTo>
                    <a:pt x="10072" y="697"/>
                  </a:lnTo>
                  <a:lnTo>
                    <a:pt x="10068" y="697"/>
                  </a:lnTo>
                  <a:lnTo>
                    <a:pt x="10059" y="695"/>
                  </a:lnTo>
                  <a:lnTo>
                    <a:pt x="10051" y="692"/>
                  </a:lnTo>
                  <a:lnTo>
                    <a:pt x="10043" y="687"/>
                  </a:lnTo>
                  <a:lnTo>
                    <a:pt x="10035" y="681"/>
                  </a:lnTo>
                  <a:lnTo>
                    <a:pt x="10026" y="674"/>
                  </a:lnTo>
                  <a:lnTo>
                    <a:pt x="10019" y="667"/>
                  </a:lnTo>
                  <a:lnTo>
                    <a:pt x="10011" y="660"/>
                  </a:lnTo>
                  <a:lnTo>
                    <a:pt x="10003" y="654"/>
                  </a:lnTo>
                  <a:lnTo>
                    <a:pt x="9995" y="647"/>
                  </a:lnTo>
                  <a:lnTo>
                    <a:pt x="9987" y="642"/>
                  </a:lnTo>
                  <a:lnTo>
                    <a:pt x="9977" y="637"/>
                  </a:lnTo>
                  <a:lnTo>
                    <a:pt x="9967" y="635"/>
                  </a:lnTo>
                  <a:lnTo>
                    <a:pt x="9962" y="634"/>
                  </a:lnTo>
                  <a:lnTo>
                    <a:pt x="9957" y="634"/>
                  </a:lnTo>
                  <a:lnTo>
                    <a:pt x="9952" y="635"/>
                  </a:lnTo>
                  <a:lnTo>
                    <a:pt x="9946" y="636"/>
                  </a:lnTo>
                  <a:lnTo>
                    <a:pt x="9932" y="641"/>
                  </a:lnTo>
                  <a:lnTo>
                    <a:pt x="9920" y="646"/>
                  </a:lnTo>
                  <a:lnTo>
                    <a:pt x="9908" y="652"/>
                  </a:lnTo>
                  <a:lnTo>
                    <a:pt x="9897" y="660"/>
                  </a:lnTo>
                  <a:lnTo>
                    <a:pt x="9893" y="664"/>
                  </a:lnTo>
                  <a:lnTo>
                    <a:pt x="9887" y="668"/>
                  </a:lnTo>
                  <a:lnTo>
                    <a:pt x="9883" y="673"/>
                  </a:lnTo>
                  <a:lnTo>
                    <a:pt x="9879" y="679"/>
                  </a:lnTo>
                  <a:lnTo>
                    <a:pt x="9876" y="685"/>
                  </a:lnTo>
                  <a:lnTo>
                    <a:pt x="9873" y="692"/>
                  </a:lnTo>
                  <a:lnTo>
                    <a:pt x="9871" y="698"/>
                  </a:lnTo>
                  <a:lnTo>
                    <a:pt x="9869" y="705"/>
                  </a:lnTo>
                  <a:lnTo>
                    <a:pt x="9867" y="715"/>
                  </a:lnTo>
                  <a:lnTo>
                    <a:pt x="9865" y="724"/>
                  </a:lnTo>
                  <a:lnTo>
                    <a:pt x="9865" y="735"/>
                  </a:lnTo>
                  <a:lnTo>
                    <a:pt x="9865" y="744"/>
                  </a:lnTo>
                  <a:lnTo>
                    <a:pt x="9866" y="753"/>
                  </a:lnTo>
                  <a:lnTo>
                    <a:pt x="9868" y="762"/>
                  </a:lnTo>
                  <a:lnTo>
                    <a:pt x="9870" y="771"/>
                  </a:lnTo>
                  <a:lnTo>
                    <a:pt x="9873" y="781"/>
                  </a:lnTo>
                  <a:lnTo>
                    <a:pt x="9881" y="797"/>
                  </a:lnTo>
                  <a:lnTo>
                    <a:pt x="9891" y="813"/>
                  </a:lnTo>
                  <a:lnTo>
                    <a:pt x="9901" y="829"/>
                  </a:lnTo>
                  <a:lnTo>
                    <a:pt x="9912" y="843"/>
                  </a:lnTo>
                  <a:lnTo>
                    <a:pt x="9911" y="849"/>
                  </a:lnTo>
                  <a:lnTo>
                    <a:pt x="9910" y="854"/>
                  </a:lnTo>
                  <a:lnTo>
                    <a:pt x="9907" y="859"/>
                  </a:lnTo>
                  <a:lnTo>
                    <a:pt x="9905" y="863"/>
                  </a:lnTo>
                  <a:lnTo>
                    <a:pt x="9898" y="872"/>
                  </a:lnTo>
                  <a:lnTo>
                    <a:pt x="9890" y="880"/>
                  </a:lnTo>
                  <a:lnTo>
                    <a:pt x="9881" y="888"/>
                  </a:lnTo>
                  <a:lnTo>
                    <a:pt x="9874" y="896"/>
                  </a:lnTo>
                  <a:lnTo>
                    <a:pt x="9871" y="900"/>
                  </a:lnTo>
                  <a:lnTo>
                    <a:pt x="9868" y="905"/>
                  </a:lnTo>
                  <a:lnTo>
                    <a:pt x="9865" y="909"/>
                  </a:lnTo>
                  <a:lnTo>
                    <a:pt x="9863" y="914"/>
                  </a:lnTo>
                  <a:lnTo>
                    <a:pt x="9860" y="924"/>
                  </a:lnTo>
                  <a:lnTo>
                    <a:pt x="9857" y="934"/>
                  </a:lnTo>
                  <a:lnTo>
                    <a:pt x="9855" y="943"/>
                  </a:lnTo>
                  <a:lnTo>
                    <a:pt x="9855" y="953"/>
                  </a:lnTo>
                  <a:lnTo>
                    <a:pt x="9855" y="963"/>
                  </a:lnTo>
                  <a:lnTo>
                    <a:pt x="9855" y="973"/>
                  </a:lnTo>
                  <a:lnTo>
                    <a:pt x="9857" y="982"/>
                  </a:lnTo>
                  <a:lnTo>
                    <a:pt x="9859" y="991"/>
                  </a:lnTo>
                  <a:lnTo>
                    <a:pt x="9862" y="1001"/>
                  </a:lnTo>
                  <a:lnTo>
                    <a:pt x="9866" y="1011"/>
                  </a:lnTo>
                  <a:lnTo>
                    <a:pt x="9869" y="1019"/>
                  </a:lnTo>
                  <a:lnTo>
                    <a:pt x="9874" y="1028"/>
                  </a:lnTo>
                  <a:lnTo>
                    <a:pt x="9879" y="1036"/>
                  </a:lnTo>
                  <a:lnTo>
                    <a:pt x="9884" y="1044"/>
                  </a:lnTo>
                  <a:lnTo>
                    <a:pt x="9891" y="1051"/>
                  </a:lnTo>
                  <a:lnTo>
                    <a:pt x="9897" y="1059"/>
                  </a:lnTo>
                  <a:lnTo>
                    <a:pt x="9918" y="1068"/>
                  </a:lnTo>
                  <a:lnTo>
                    <a:pt x="9941" y="1078"/>
                  </a:lnTo>
                  <a:lnTo>
                    <a:pt x="9952" y="1081"/>
                  </a:lnTo>
                  <a:lnTo>
                    <a:pt x="9963" y="1083"/>
                  </a:lnTo>
                  <a:lnTo>
                    <a:pt x="9969" y="1082"/>
                  </a:lnTo>
                  <a:lnTo>
                    <a:pt x="9974" y="1081"/>
                  </a:lnTo>
                  <a:lnTo>
                    <a:pt x="9980" y="1079"/>
                  </a:lnTo>
                  <a:lnTo>
                    <a:pt x="9986" y="1076"/>
                  </a:lnTo>
                  <a:lnTo>
                    <a:pt x="9995" y="1070"/>
                  </a:lnTo>
                  <a:lnTo>
                    <a:pt x="10003" y="1064"/>
                  </a:lnTo>
                  <a:lnTo>
                    <a:pt x="10011" y="1056"/>
                  </a:lnTo>
                  <a:lnTo>
                    <a:pt x="10018" y="1047"/>
                  </a:lnTo>
                  <a:lnTo>
                    <a:pt x="10024" y="1038"/>
                  </a:lnTo>
                  <a:lnTo>
                    <a:pt x="10030" y="1028"/>
                  </a:lnTo>
                  <a:lnTo>
                    <a:pt x="10031" y="1023"/>
                  </a:lnTo>
                  <a:lnTo>
                    <a:pt x="10032" y="1017"/>
                  </a:lnTo>
                  <a:lnTo>
                    <a:pt x="10033" y="1012"/>
                  </a:lnTo>
                  <a:lnTo>
                    <a:pt x="10033" y="1004"/>
                  </a:lnTo>
                  <a:lnTo>
                    <a:pt x="10037" y="1001"/>
                  </a:lnTo>
                  <a:lnTo>
                    <a:pt x="10043" y="998"/>
                  </a:lnTo>
                  <a:lnTo>
                    <a:pt x="10049" y="997"/>
                  </a:lnTo>
                  <a:lnTo>
                    <a:pt x="10056" y="997"/>
                  </a:lnTo>
                  <a:lnTo>
                    <a:pt x="10062" y="998"/>
                  </a:lnTo>
                  <a:lnTo>
                    <a:pt x="10069" y="1000"/>
                  </a:lnTo>
                  <a:lnTo>
                    <a:pt x="10076" y="1003"/>
                  </a:lnTo>
                  <a:lnTo>
                    <a:pt x="10082" y="1007"/>
                  </a:lnTo>
                  <a:lnTo>
                    <a:pt x="10089" y="1016"/>
                  </a:lnTo>
                  <a:lnTo>
                    <a:pt x="10095" y="1025"/>
                  </a:lnTo>
                  <a:lnTo>
                    <a:pt x="10099" y="1035"/>
                  </a:lnTo>
                  <a:lnTo>
                    <a:pt x="10102" y="1045"/>
                  </a:lnTo>
                  <a:lnTo>
                    <a:pt x="10103" y="1056"/>
                  </a:lnTo>
                  <a:lnTo>
                    <a:pt x="10103" y="1066"/>
                  </a:lnTo>
                  <a:lnTo>
                    <a:pt x="10100" y="1077"/>
                  </a:lnTo>
                  <a:lnTo>
                    <a:pt x="10097" y="1087"/>
                  </a:lnTo>
                  <a:lnTo>
                    <a:pt x="10089" y="1104"/>
                  </a:lnTo>
                  <a:lnTo>
                    <a:pt x="10081" y="1119"/>
                  </a:lnTo>
                  <a:lnTo>
                    <a:pt x="10070" y="1133"/>
                  </a:lnTo>
                  <a:lnTo>
                    <a:pt x="10059" y="1148"/>
                  </a:lnTo>
                  <a:lnTo>
                    <a:pt x="10036" y="1174"/>
                  </a:lnTo>
                  <a:lnTo>
                    <a:pt x="10011" y="1200"/>
                  </a:lnTo>
                  <a:lnTo>
                    <a:pt x="9998" y="1213"/>
                  </a:lnTo>
                  <a:lnTo>
                    <a:pt x="9987" y="1226"/>
                  </a:lnTo>
                  <a:lnTo>
                    <a:pt x="9975" y="1239"/>
                  </a:lnTo>
                  <a:lnTo>
                    <a:pt x="9964" y="1253"/>
                  </a:lnTo>
                  <a:lnTo>
                    <a:pt x="9955" y="1268"/>
                  </a:lnTo>
                  <a:lnTo>
                    <a:pt x="9947" y="1283"/>
                  </a:lnTo>
                  <a:lnTo>
                    <a:pt x="9940" y="1300"/>
                  </a:lnTo>
                  <a:lnTo>
                    <a:pt x="9933" y="1317"/>
                  </a:lnTo>
                  <a:lnTo>
                    <a:pt x="9921" y="1369"/>
                  </a:lnTo>
                  <a:close/>
                  <a:moveTo>
                    <a:pt x="9912" y="1231"/>
                  </a:moveTo>
                  <a:lnTo>
                    <a:pt x="9905" y="1243"/>
                  </a:lnTo>
                  <a:lnTo>
                    <a:pt x="9899" y="1254"/>
                  </a:lnTo>
                  <a:lnTo>
                    <a:pt x="9893" y="1266"/>
                  </a:lnTo>
                  <a:lnTo>
                    <a:pt x="9887" y="1277"/>
                  </a:lnTo>
                  <a:lnTo>
                    <a:pt x="9878" y="1303"/>
                  </a:lnTo>
                  <a:lnTo>
                    <a:pt x="9871" y="1328"/>
                  </a:lnTo>
                  <a:lnTo>
                    <a:pt x="9864" y="1355"/>
                  </a:lnTo>
                  <a:lnTo>
                    <a:pt x="9859" y="1382"/>
                  </a:lnTo>
                  <a:lnTo>
                    <a:pt x="9853" y="1408"/>
                  </a:lnTo>
                  <a:lnTo>
                    <a:pt x="9848" y="1435"/>
                  </a:lnTo>
                  <a:lnTo>
                    <a:pt x="9829" y="1450"/>
                  </a:lnTo>
                  <a:lnTo>
                    <a:pt x="9784" y="1452"/>
                  </a:lnTo>
                  <a:lnTo>
                    <a:pt x="9739" y="1453"/>
                  </a:lnTo>
                  <a:lnTo>
                    <a:pt x="9694" y="1454"/>
                  </a:lnTo>
                  <a:lnTo>
                    <a:pt x="9649" y="1455"/>
                  </a:lnTo>
                  <a:lnTo>
                    <a:pt x="9603" y="1456"/>
                  </a:lnTo>
                  <a:lnTo>
                    <a:pt x="9558" y="1456"/>
                  </a:lnTo>
                  <a:lnTo>
                    <a:pt x="9512" y="1457"/>
                  </a:lnTo>
                  <a:lnTo>
                    <a:pt x="9467" y="1457"/>
                  </a:lnTo>
                  <a:lnTo>
                    <a:pt x="9421" y="1457"/>
                  </a:lnTo>
                  <a:lnTo>
                    <a:pt x="9376" y="1457"/>
                  </a:lnTo>
                  <a:lnTo>
                    <a:pt x="9331" y="1457"/>
                  </a:lnTo>
                  <a:lnTo>
                    <a:pt x="9286" y="1458"/>
                  </a:lnTo>
                  <a:lnTo>
                    <a:pt x="9242" y="1458"/>
                  </a:lnTo>
                  <a:lnTo>
                    <a:pt x="9198" y="1458"/>
                  </a:lnTo>
                  <a:lnTo>
                    <a:pt x="9155" y="1458"/>
                  </a:lnTo>
                  <a:lnTo>
                    <a:pt x="9112" y="1459"/>
                  </a:lnTo>
                  <a:lnTo>
                    <a:pt x="3106" y="1473"/>
                  </a:lnTo>
                  <a:lnTo>
                    <a:pt x="2985" y="1475"/>
                  </a:lnTo>
                  <a:lnTo>
                    <a:pt x="1954" y="1480"/>
                  </a:lnTo>
                  <a:lnTo>
                    <a:pt x="1906" y="1480"/>
                  </a:lnTo>
                  <a:lnTo>
                    <a:pt x="1859" y="1480"/>
                  </a:lnTo>
                  <a:lnTo>
                    <a:pt x="1812" y="1480"/>
                  </a:lnTo>
                  <a:lnTo>
                    <a:pt x="1765" y="1481"/>
                  </a:lnTo>
                  <a:lnTo>
                    <a:pt x="1719" y="1482"/>
                  </a:lnTo>
                  <a:lnTo>
                    <a:pt x="1673" y="1483"/>
                  </a:lnTo>
                  <a:lnTo>
                    <a:pt x="1627" y="1484"/>
                  </a:lnTo>
                  <a:lnTo>
                    <a:pt x="1581" y="1485"/>
                  </a:lnTo>
                  <a:lnTo>
                    <a:pt x="1536" y="1486"/>
                  </a:lnTo>
                  <a:lnTo>
                    <a:pt x="1490" y="1487"/>
                  </a:lnTo>
                  <a:lnTo>
                    <a:pt x="1445" y="1488"/>
                  </a:lnTo>
                  <a:lnTo>
                    <a:pt x="1399" y="1489"/>
                  </a:lnTo>
                  <a:lnTo>
                    <a:pt x="1353" y="1489"/>
                  </a:lnTo>
                  <a:lnTo>
                    <a:pt x="1307" y="1489"/>
                  </a:lnTo>
                  <a:lnTo>
                    <a:pt x="1260" y="1489"/>
                  </a:lnTo>
                  <a:lnTo>
                    <a:pt x="1213" y="1489"/>
                  </a:lnTo>
                  <a:lnTo>
                    <a:pt x="1209" y="1484"/>
                  </a:lnTo>
                  <a:lnTo>
                    <a:pt x="1207" y="1480"/>
                  </a:lnTo>
                  <a:lnTo>
                    <a:pt x="1204" y="1475"/>
                  </a:lnTo>
                  <a:lnTo>
                    <a:pt x="1203" y="1469"/>
                  </a:lnTo>
                  <a:lnTo>
                    <a:pt x="1203" y="1458"/>
                  </a:lnTo>
                  <a:lnTo>
                    <a:pt x="1204" y="1447"/>
                  </a:lnTo>
                  <a:lnTo>
                    <a:pt x="1205" y="1436"/>
                  </a:lnTo>
                  <a:lnTo>
                    <a:pt x="1205" y="1424"/>
                  </a:lnTo>
                  <a:lnTo>
                    <a:pt x="1205" y="1419"/>
                  </a:lnTo>
                  <a:lnTo>
                    <a:pt x="1204" y="1413"/>
                  </a:lnTo>
                  <a:lnTo>
                    <a:pt x="1202" y="1408"/>
                  </a:lnTo>
                  <a:lnTo>
                    <a:pt x="1200" y="1403"/>
                  </a:lnTo>
                  <a:lnTo>
                    <a:pt x="1196" y="1384"/>
                  </a:lnTo>
                  <a:lnTo>
                    <a:pt x="1191" y="1364"/>
                  </a:lnTo>
                  <a:lnTo>
                    <a:pt x="1186" y="1346"/>
                  </a:lnTo>
                  <a:lnTo>
                    <a:pt x="1179" y="1327"/>
                  </a:lnTo>
                  <a:lnTo>
                    <a:pt x="1171" y="1310"/>
                  </a:lnTo>
                  <a:lnTo>
                    <a:pt x="1162" y="1294"/>
                  </a:lnTo>
                  <a:lnTo>
                    <a:pt x="1150" y="1277"/>
                  </a:lnTo>
                  <a:lnTo>
                    <a:pt x="1139" y="1262"/>
                  </a:lnTo>
                  <a:lnTo>
                    <a:pt x="1139" y="1257"/>
                  </a:lnTo>
                  <a:lnTo>
                    <a:pt x="1140" y="1253"/>
                  </a:lnTo>
                  <a:lnTo>
                    <a:pt x="1142" y="1249"/>
                  </a:lnTo>
                  <a:lnTo>
                    <a:pt x="1144" y="1246"/>
                  </a:lnTo>
                  <a:lnTo>
                    <a:pt x="1151" y="1242"/>
                  </a:lnTo>
                  <a:lnTo>
                    <a:pt x="1158" y="1238"/>
                  </a:lnTo>
                  <a:lnTo>
                    <a:pt x="1167" y="1235"/>
                  </a:lnTo>
                  <a:lnTo>
                    <a:pt x="1175" y="1232"/>
                  </a:lnTo>
                  <a:lnTo>
                    <a:pt x="1179" y="1230"/>
                  </a:lnTo>
                  <a:lnTo>
                    <a:pt x="1182" y="1228"/>
                  </a:lnTo>
                  <a:lnTo>
                    <a:pt x="1185" y="1225"/>
                  </a:lnTo>
                  <a:lnTo>
                    <a:pt x="1188" y="1221"/>
                  </a:lnTo>
                  <a:lnTo>
                    <a:pt x="1196" y="1215"/>
                  </a:lnTo>
                  <a:lnTo>
                    <a:pt x="1202" y="1208"/>
                  </a:lnTo>
                  <a:lnTo>
                    <a:pt x="1209" y="1201"/>
                  </a:lnTo>
                  <a:lnTo>
                    <a:pt x="1214" y="1192"/>
                  </a:lnTo>
                  <a:lnTo>
                    <a:pt x="1218" y="1184"/>
                  </a:lnTo>
                  <a:lnTo>
                    <a:pt x="1222" y="1176"/>
                  </a:lnTo>
                  <a:lnTo>
                    <a:pt x="1225" y="1168"/>
                  </a:lnTo>
                  <a:lnTo>
                    <a:pt x="1227" y="1160"/>
                  </a:lnTo>
                  <a:lnTo>
                    <a:pt x="1234" y="1124"/>
                  </a:lnTo>
                  <a:lnTo>
                    <a:pt x="1243" y="1088"/>
                  </a:lnTo>
                  <a:lnTo>
                    <a:pt x="1248" y="1084"/>
                  </a:lnTo>
                  <a:lnTo>
                    <a:pt x="1254" y="1081"/>
                  </a:lnTo>
                  <a:lnTo>
                    <a:pt x="1259" y="1079"/>
                  </a:lnTo>
                  <a:lnTo>
                    <a:pt x="1264" y="1077"/>
                  </a:lnTo>
                  <a:lnTo>
                    <a:pt x="1276" y="1075"/>
                  </a:lnTo>
                  <a:lnTo>
                    <a:pt x="1288" y="1075"/>
                  </a:lnTo>
                  <a:lnTo>
                    <a:pt x="1300" y="1075"/>
                  </a:lnTo>
                  <a:lnTo>
                    <a:pt x="1312" y="1074"/>
                  </a:lnTo>
                  <a:lnTo>
                    <a:pt x="1317" y="1073"/>
                  </a:lnTo>
                  <a:lnTo>
                    <a:pt x="1323" y="1071"/>
                  </a:lnTo>
                  <a:lnTo>
                    <a:pt x="1328" y="1069"/>
                  </a:lnTo>
                  <a:lnTo>
                    <a:pt x="1332" y="1066"/>
                  </a:lnTo>
                  <a:lnTo>
                    <a:pt x="1340" y="1068"/>
                  </a:lnTo>
                  <a:lnTo>
                    <a:pt x="1348" y="1068"/>
                  </a:lnTo>
                  <a:lnTo>
                    <a:pt x="1355" y="1068"/>
                  </a:lnTo>
                  <a:lnTo>
                    <a:pt x="1361" y="1067"/>
                  </a:lnTo>
                  <a:lnTo>
                    <a:pt x="1373" y="1062"/>
                  </a:lnTo>
                  <a:lnTo>
                    <a:pt x="1384" y="1056"/>
                  </a:lnTo>
                  <a:lnTo>
                    <a:pt x="1395" y="1048"/>
                  </a:lnTo>
                  <a:lnTo>
                    <a:pt x="1406" y="1042"/>
                  </a:lnTo>
                  <a:lnTo>
                    <a:pt x="1412" y="1039"/>
                  </a:lnTo>
                  <a:lnTo>
                    <a:pt x="1418" y="1037"/>
                  </a:lnTo>
                  <a:lnTo>
                    <a:pt x="1424" y="1035"/>
                  </a:lnTo>
                  <a:lnTo>
                    <a:pt x="1431" y="1034"/>
                  </a:lnTo>
                  <a:lnTo>
                    <a:pt x="1439" y="1030"/>
                  </a:lnTo>
                  <a:lnTo>
                    <a:pt x="1446" y="1025"/>
                  </a:lnTo>
                  <a:lnTo>
                    <a:pt x="1452" y="1020"/>
                  </a:lnTo>
                  <a:lnTo>
                    <a:pt x="1458" y="1014"/>
                  </a:lnTo>
                  <a:lnTo>
                    <a:pt x="1468" y="1001"/>
                  </a:lnTo>
                  <a:lnTo>
                    <a:pt x="1476" y="988"/>
                  </a:lnTo>
                  <a:lnTo>
                    <a:pt x="1492" y="960"/>
                  </a:lnTo>
                  <a:lnTo>
                    <a:pt x="1508" y="932"/>
                  </a:lnTo>
                  <a:lnTo>
                    <a:pt x="1509" y="922"/>
                  </a:lnTo>
                  <a:lnTo>
                    <a:pt x="1509" y="912"/>
                  </a:lnTo>
                  <a:lnTo>
                    <a:pt x="1509" y="902"/>
                  </a:lnTo>
                  <a:lnTo>
                    <a:pt x="1508" y="893"/>
                  </a:lnTo>
                  <a:lnTo>
                    <a:pt x="1507" y="884"/>
                  </a:lnTo>
                  <a:lnTo>
                    <a:pt x="1505" y="875"/>
                  </a:lnTo>
                  <a:lnTo>
                    <a:pt x="1502" y="865"/>
                  </a:lnTo>
                  <a:lnTo>
                    <a:pt x="1499" y="856"/>
                  </a:lnTo>
                  <a:lnTo>
                    <a:pt x="1496" y="847"/>
                  </a:lnTo>
                  <a:lnTo>
                    <a:pt x="1492" y="839"/>
                  </a:lnTo>
                  <a:lnTo>
                    <a:pt x="1487" y="831"/>
                  </a:lnTo>
                  <a:lnTo>
                    <a:pt x="1482" y="821"/>
                  </a:lnTo>
                  <a:lnTo>
                    <a:pt x="1475" y="813"/>
                  </a:lnTo>
                  <a:lnTo>
                    <a:pt x="1469" y="806"/>
                  </a:lnTo>
                  <a:lnTo>
                    <a:pt x="1463" y="798"/>
                  </a:lnTo>
                  <a:lnTo>
                    <a:pt x="1456" y="791"/>
                  </a:lnTo>
                  <a:lnTo>
                    <a:pt x="1438" y="783"/>
                  </a:lnTo>
                  <a:lnTo>
                    <a:pt x="1417" y="774"/>
                  </a:lnTo>
                  <a:lnTo>
                    <a:pt x="1407" y="770"/>
                  </a:lnTo>
                  <a:lnTo>
                    <a:pt x="1396" y="767"/>
                  </a:lnTo>
                  <a:lnTo>
                    <a:pt x="1384" y="764"/>
                  </a:lnTo>
                  <a:lnTo>
                    <a:pt x="1374" y="762"/>
                  </a:lnTo>
                  <a:lnTo>
                    <a:pt x="1363" y="761"/>
                  </a:lnTo>
                  <a:lnTo>
                    <a:pt x="1352" y="761"/>
                  </a:lnTo>
                  <a:lnTo>
                    <a:pt x="1340" y="761"/>
                  </a:lnTo>
                  <a:lnTo>
                    <a:pt x="1329" y="763"/>
                  </a:lnTo>
                  <a:lnTo>
                    <a:pt x="1319" y="766"/>
                  </a:lnTo>
                  <a:lnTo>
                    <a:pt x="1309" y="770"/>
                  </a:lnTo>
                  <a:lnTo>
                    <a:pt x="1299" y="775"/>
                  </a:lnTo>
                  <a:lnTo>
                    <a:pt x="1289" y="784"/>
                  </a:lnTo>
                  <a:lnTo>
                    <a:pt x="1286" y="782"/>
                  </a:lnTo>
                  <a:lnTo>
                    <a:pt x="1283" y="781"/>
                  </a:lnTo>
                  <a:lnTo>
                    <a:pt x="1280" y="780"/>
                  </a:lnTo>
                  <a:lnTo>
                    <a:pt x="1277" y="780"/>
                  </a:lnTo>
                  <a:lnTo>
                    <a:pt x="1271" y="780"/>
                  </a:lnTo>
                  <a:lnTo>
                    <a:pt x="1265" y="781"/>
                  </a:lnTo>
                  <a:lnTo>
                    <a:pt x="1259" y="781"/>
                  </a:lnTo>
                  <a:lnTo>
                    <a:pt x="1254" y="780"/>
                  </a:lnTo>
                  <a:lnTo>
                    <a:pt x="1252" y="778"/>
                  </a:lnTo>
                  <a:lnTo>
                    <a:pt x="1249" y="775"/>
                  </a:lnTo>
                  <a:lnTo>
                    <a:pt x="1247" y="772"/>
                  </a:lnTo>
                  <a:lnTo>
                    <a:pt x="1246" y="768"/>
                  </a:lnTo>
                  <a:lnTo>
                    <a:pt x="1247" y="760"/>
                  </a:lnTo>
                  <a:lnTo>
                    <a:pt x="1247" y="752"/>
                  </a:lnTo>
                  <a:lnTo>
                    <a:pt x="1247" y="744"/>
                  </a:lnTo>
                  <a:lnTo>
                    <a:pt x="1246" y="737"/>
                  </a:lnTo>
                  <a:lnTo>
                    <a:pt x="1243" y="721"/>
                  </a:lnTo>
                  <a:lnTo>
                    <a:pt x="1238" y="708"/>
                  </a:lnTo>
                  <a:lnTo>
                    <a:pt x="1231" y="694"/>
                  </a:lnTo>
                  <a:lnTo>
                    <a:pt x="1223" y="681"/>
                  </a:lnTo>
                  <a:lnTo>
                    <a:pt x="1214" y="669"/>
                  </a:lnTo>
                  <a:lnTo>
                    <a:pt x="1203" y="658"/>
                  </a:lnTo>
                  <a:lnTo>
                    <a:pt x="1192" y="647"/>
                  </a:lnTo>
                  <a:lnTo>
                    <a:pt x="1180" y="636"/>
                  </a:lnTo>
                  <a:lnTo>
                    <a:pt x="1168" y="626"/>
                  </a:lnTo>
                  <a:lnTo>
                    <a:pt x="1154" y="617"/>
                  </a:lnTo>
                  <a:lnTo>
                    <a:pt x="1129" y="599"/>
                  </a:lnTo>
                  <a:lnTo>
                    <a:pt x="1104" y="582"/>
                  </a:lnTo>
                  <a:lnTo>
                    <a:pt x="1102" y="573"/>
                  </a:lnTo>
                  <a:lnTo>
                    <a:pt x="1101" y="565"/>
                  </a:lnTo>
                  <a:lnTo>
                    <a:pt x="1102" y="557"/>
                  </a:lnTo>
                  <a:lnTo>
                    <a:pt x="1104" y="550"/>
                  </a:lnTo>
                  <a:lnTo>
                    <a:pt x="1107" y="542"/>
                  </a:lnTo>
                  <a:lnTo>
                    <a:pt x="1111" y="536"/>
                  </a:lnTo>
                  <a:lnTo>
                    <a:pt x="1116" y="529"/>
                  </a:lnTo>
                  <a:lnTo>
                    <a:pt x="1122" y="523"/>
                  </a:lnTo>
                  <a:lnTo>
                    <a:pt x="1133" y="511"/>
                  </a:lnTo>
                  <a:lnTo>
                    <a:pt x="1145" y="498"/>
                  </a:lnTo>
                  <a:lnTo>
                    <a:pt x="1150" y="491"/>
                  </a:lnTo>
                  <a:lnTo>
                    <a:pt x="1155" y="485"/>
                  </a:lnTo>
                  <a:lnTo>
                    <a:pt x="1159" y="478"/>
                  </a:lnTo>
                  <a:lnTo>
                    <a:pt x="1164" y="471"/>
                  </a:lnTo>
                  <a:lnTo>
                    <a:pt x="1171" y="449"/>
                  </a:lnTo>
                  <a:lnTo>
                    <a:pt x="1178" y="429"/>
                  </a:lnTo>
                  <a:lnTo>
                    <a:pt x="1184" y="408"/>
                  </a:lnTo>
                  <a:lnTo>
                    <a:pt x="1189" y="387"/>
                  </a:lnTo>
                  <a:lnTo>
                    <a:pt x="1193" y="365"/>
                  </a:lnTo>
                  <a:lnTo>
                    <a:pt x="1196" y="343"/>
                  </a:lnTo>
                  <a:lnTo>
                    <a:pt x="1197" y="321"/>
                  </a:lnTo>
                  <a:lnTo>
                    <a:pt x="1197" y="298"/>
                  </a:lnTo>
                  <a:lnTo>
                    <a:pt x="1199" y="294"/>
                  </a:lnTo>
                  <a:lnTo>
                    <a:pt x="1201" y="291"/>
                  </a:lnTo>
                  <a:lnTo>
                    <a:pt x="1204" y="289"/>
                  </a:lnTo>
                  <a:lnTo>
                    <a:pt x="1208" y="286"/>
                  </a:lnTo>
                  <a:lnTo>
                    <a:pt x="1214" y="284"/>
                  </a:lnTo>
                  <a:lnTo>
                    <a:pt x="1221" y="282"/>
                  </a:lnTo>
                  <a:lnTo>
                    <a:pt x="1237" y="280"/>
                  </a:lnTo>
                  <a:lnTo>
                    <a:pt x="1253" y="279"/>
                  </a:lnTo>
                  <a:lnTo>
                    <a:pt x="1283" y="282"/>
                  </a:lnTo>
                  <a:lnTo>
                    <a:pt x="1314" y="284"/>
                  </a:lnTo>
                  <a:lnTo>
                    <a:pt x="1344" y="285"/>
                  </a:lnTo>
                  <a:lnTo>
                    <a:pt x="1374" y="286"/>
                  </a:lnTo>
                  <a:lnTo>
                    <a:pt x="1432" y="286"/>
                  </a:lnTo>
                  <a:lnTo>
                    <a:pt x="1491" y="284"/>
                  </a:lnTo>
                  <a:lnTo>
                    <a:pt x="1549" y="283"/>
                  </a:lnTo>
                  <a:lnTo>
                    <a:pt x="1607" y="281"/>
                  </a:lnTo>
                  <a:lnTo>
                    <a:pt x="1667" y="281"/>
                  </a:lnTo>
                  <a:lnTo>
                    <a:pt x="1727" y="283"/>
                  </a:lnTo>
                  <a:lnTo>
                    <a:pt x="1768" y="282"/>
                  </a:lnTo>
                  <a:lnTo>
                    <a:pt x="1809" y="281"/>
                  </a:lnTo>
                  <a:lnTo>
                    <a:pt x="1851" y="279"/>
                  </a:lnTo>
                  <a:lnTo>
                    <a:pt x="1890" y="277"/>
                  </a:lnTo>
                  <a:lnTo>
                    <a:pt x="1931" y="276"/>
                  </a:lnTo>
                  <a:lnTo>
                    <a:pt x="1972" y="276"/>
                  </a:lnTo>
                  <a:lnTo>
                    <a:pt x="2012" y="277"/>
                  </a:lnTo>
                  <a:lnTo>
                    <a:pt x="2053" y="279"/>
                  </a:lnTo>
                  <a:lnTo>
                    <a:pt x="2130" y="277"/>
                  </a:lnTo>
                  <a:lnTo>
                    <a:pt x="2207" y="276"/>
                  </a:lnTo>
                  <a:lnTo>
                    <a:pt x="2284" y="274"/>
                  </a:lnTo>
                  <a:lnTo>
                    <a:pt x="2361" y="273"/>
                  </a:lnTo>
                  <a:lnTo>
                    <a:pt x="2437" y="273"/>
                  </a:lnTo>
                  <a:lnTo>
                    <a:pt x="2514" y="272"/>
                  </a:lnTo>
                  <a:lnTo>
                    <a:pt x="2591" y="271"/>
                  </a:lnTo>
                  <a:lnTo>
                    <a:pt x="2667" y="271"/>
                  </a:lnTo>
                  <a:lnTo>
                    <a:pt x="2744" y="270"/>
                  </a:lnTo>
                  <a:lnTo>
                    <a:pt x="2821" y="270"/>
                  </a:lnTo>
                  <a:lnTo>
                    <a:pt x="2897" y="269"/>
                  </a:lnTo>
                  <a:lnTo>
                    <a:pt x="2974" y="269"/>
                  </a:lnTo>
                  <a:lnTo>
                    <a:pt x="3052" y="268"/>
                  </a:lnTo>
                  <a:lnTo>
                    <a:pt x="3128" y="266"/>
                  </a:lnTo>
                  <a:lnTo>
                    <a:pt x="3206" y="265"/>
                  </a:lnTo>
                  <a:lnTo>
                    <a:pt x="3284" y="264"/>
                  </a:lnTo>
                  <a:lnTo>
                    <a:pt x="3333" y="261"/>
                  </a:lnTo>
                  <a:lnTo>
                    <a:pt x="3381" y="260"/>
                  </a:lnTo>
                  <a:lnTo>
                    <a:pt x="3430" y="260"/>
                  </a:lnTo>
                  <a:lnTo>
                    <a:pt x="3479" y="261"/>
                  </a:lnTo>
                  <a:lnTo>
                    <a:pt x="3528" y="262"/>
                  </a:lnTo>
                  <a:lnTo>
                    <a:pt x="3577" y="262"/>
                  </a:lnTo>
                  <a:lnTo>
                    <a:pt x="3603" y="261"/>
                  </a:lnTo>
                  <a:lnTo>
                    <a:pt x="3627" y="260"/>
                  </a:lnTo>
                  <a:lnTo>
                    <a:pt x="3653" y="258"/>
                  </a:lnTo>
                  <a:lnTo>
                    <a:pt x="3678" y="256"/>
                  </a:lnTo>
                  <a:lnTo>
                    <a:pt x="3689" y="258"/>
                  </a:lnTo>
                  <a:lnTo>
                    <a:pt x="3699" y="259"/>
                  </a:lnTo>
                  <a:lnTo>
                    <a:pt x="3709" y="260"/>
                  </a:lnTo>
                  <a:lnTo>
                    <a:pt x="3720" y="260"/>
                  </a:lnTo>
                  <a:lnTo>
                    <a:pt x="3742" y="260"/>
                  </a:lnTo>
                  <a:lnTo>
                    <a:pt x="3763" y="259"/>
                  </a:lnTo>
                  <a:lnTo>
                    <a:pt x="3785" y="257"/>
                  </a:lnTo>
                  <a:lnTo>
                    <a:pt x="3806" y="255"/>
                  </a:lnTo>
                  <a:lnTo>
                    <a:pt x="3829" y="254"/>
                  </a:lnTo>
                  <a:lnTo>
                    <a:pt x="3850" y="254"/>
                  </a:lnTo>
                  <a:lnTo>
                    <a:pt x="3948" y="254"/>
                  </a:lnTo>
                  <a:lnTo>
                    <a:pt x="4145" y="254"/>
                  </a:lnTo>
                  <a:lnTo>
                    <a:pt x="4428" y="254"/>
                  </a:lnTo>
                  <a:lnTo>
                    <a:pt x="4781" y="254"/>
                  </a:lnTo>
                  <a:lnTo>
                    <a:pt x="5191" y="253"/>
                  </a:lnTo>
                  <a:lnTo>
                    <a:pt x="5643" y="253"/>
                  </a:lnTo>
                  <a:lnTo>
                    <a:pt x="6125" y="252"/>
                  </a:lnTo>
                  <a:lnTo>
                    <a:pt x="6619" y="251"/>
                  </a:lnTo>
                  <a:lnTo>
                    <a:pt x="7114" y="251"/>
                  </a:lnTo>
                  <a:lnTo>
                    <a:pt x="7596" y="250"/>
                  </a:lnTo>
                  <a:lnTo>
                    <a:pt x="8048" y="249"/>
                  </a:lnTo>
                  <a:lnTo>
                    <a:pt x="8459" y="249"/>
                  </a:lnTo>
                  <a:lnTo>
                    <a:pt x="8813" y="248"/>
                  </a:lnTo>
                  <a:lnTo>
                    <a:pt x="9096" y="247"/>
                  </a:lnTo>
                  <a:lnTo>
                    <a:pt x="9296" y="247"/>
                  </a:lnTo>
                  <a:lnTo>
                    <a:pt x="9395" y="246"/>
                  </a:lnTo>
                  <a:lnTo>
                    <a:pt x="9434" y="247"/>
                  </a:lnTo>
                  <a:lnTo>
                    <a:pt x="9474" y="247"/>
                  </a:lnTo>
                  <a:lnTo>
                    <a:pt x="9515" y="246"/>
                  </a:lnTo>
                  <a:lnTo>
                    <a:pt x="9556" y="245"/>
                  </a:lnTo>
                  <a:lnTo>
                    <a:pt x="9597" y="243"/>
                  </a:lnTo>
                  <a:lnTo>
                    <a:pt x="9638" y="243"/>
                  </a:lnTo>
                  <a:lnTo>
                    <a:pt x="9677" y="243"/>
                  </a:lnTo>
                  <a:lnTo>
                    <a:pt x="9715" y="245"/>
                  </a:lnTo>
                  <a:lnTo>
                    <a:pt x="9735" y="244"/>
                  </a:lnTo>
                  <a:lnTo>
                    <a:pt x="9754" y="243"/>
                  </a:lnTo>
                  <a:lnTo>
                    <a:pt x="9772" y="243"/>
                  </a:lnTo>
                  <a:lnTo>
                    <a:pt x="9792" y="242"/>
                  </a:lnTo>
                  <a:lnTo>
                    <a:pt x="9800" y="251"/>
                  </a:lnTo>
                  <a:lnTo>
                    <a:pt x="9806" y="261"/>
                  </a:lnTo>
                  <a:lnTo>
                    <a:pt x="9811" y="274"/>
                  </a:lnTo>
                  <a:lnTo>
                    <a:pt x="9815" y="286"/>
                  </a:lnTo>
                  <a:lnTo>
                    <a:pt x="9822" y="310"/>
                  </a:lnTo>
                  <a:lnTo>
                    <a:pt x="9829" y="336"/>
                  </a:lnTo>
                  <a:lnTo>
                    <a:pt x="9832" y="350"/>
                  </a:lnTo>
                  <a:lnTo>
                    <a:pt x="9836" y="364"/>
                  </a:lnTo>
                  <a:lnTo>
                    <a:pt x="9841" y="377"/>
                  </a:lnTo>
                  <a:lnTo>
                    <a:pt x="9847" y="389"/>
                  </a:lnTo>
                  <a:lnTo>
                    <a:pt x="9860" y="415"/>
                  </a:lnTo>
                  <a:lnTo>
                    <a:pt x="9874" y="439"/>
                  </a:lnTo>
                  <a:lnTo>
                    <a:pt x="9890" y="464"/>
                  </a:lnTo>
                  <a:lnTo>
                    <a:pt x="9905" y="487"/>
                  </a:lnTo>
                  <a:lnTo>
                    <a:pt x="9921" y="511"/>
                  </a:lnTo>
                  <a:lnTo>
                    <a:pt x="9937" y="535"/>
                  </a:lnTo>
                  <a:lnTo>
                    <a:pt x="9945" y="539"/>
                  </a:lnTo>
                  <a:lnTo>
                    <a:pt x="9953" y="543"/>
                  </a:lnTo>
                  <a:lnTo>
                    <a:pt x="9957" y="547"/>
                  </a:lnTo>
                  <a:lnTo>
                    <a:pt x="9959" y="550"/>
                  </a:lnTo>
                  <a:lnTo>
                    <a:pt x="9960" y="555"/>
                  </a:lnTo>
                  <a:lnTo>
                    <a:pt x="9958" y="560"/>
                  </a:lnTo>
                  <a:lnTo>
                    <a:pt x="9957" y="566"/>
                  </a:lnTo>
                  <a:lnTo>
                    <a:pt x="9955" y="571"/>
                  </a:lnTo>
                  <a:lnTo>
                    <a:pt x="9952" y="575"/>
                  </a:lnTo>
                  <a:lnTo>
                    <a:pt x="9948" y="577"/>
                  </a:lnTo>
                  <a:lnTo>
                    <a:pt x="9944" y="578"/>
                  </a:lnTo>
                  <a:lnTo>
                    <a:pt x="9940" y="579"/>
                  </a:lnTo>
                  <a:lnTo>
                    <a:pt x="9934" y="579"/>
                  </a:lnTo>
                  <a:lnTo>
                    <a:pt x="9929" y="578"/>
                  </a:lnTo>
                  <a:lnTo>
                    <a:pt x="9919" y="576"/>
                  </a:lnTo>
                  <a:lnTo>
                    <a:pt x="9908" y="573"/>
                  </a:lnTo>
                  <a:lnTo>
                    <a:pt x="9903" y="573"/>
                  </a:lnTo>
                  <a:lnTo>
                    <a:pt x="9898" y="573"/>
                  </a:lnTo>
                  <a:lnTo>
                    <a:pt x="9893" y="574"/>
                  </a:lnTo>
                  <a:lnTo>
                    <a:pt x="9887" y="576"/>
                  </a:lnTo>
                  <a:lnTo>
                    <a:pt x="9877" y="580"/>
                  </a:lnTo>
                  <a:lnTo>
                    <a:pt x="9868" y="585"/>
                  </a:lnTo>
                  <a:lnTo>
                    <a:pt x="9859" y="592"/>
                  </a:lnTo>
                  <a:lnTo>
                    <a:pt x="9852" y="598"/>
                  </a:lnTo>
                  <a:lnTo>
                    <a:pt x="9844" y="605"/>
                  </a:lnTo>
                  <a:lnTo>
                    <a:pt x="9837" y="613"/>
                  </a:lnTo>
                  <a:lnTo>
                    <a:pt x="9831" y="621"/>
                  </a:lnTo>
                  <a:lnTo>
                    <a:pt x="9825" y="629"/>
                  </a:lnTo>
                  <a:lnTo>
                    <a:pt x="9820" y="639"/>
                  </a:lnTo>
                  <a:lnTo>
                    <a:pt x="9816" y="648"/>
                  </a:lnTo>
                  <a:lnTo>
                    <a:pt x="9813" y="657"/>
                  </a:lnTo>
                  <a:lnTo>
                    <a:pt x="9810" y="667"/>
                  </a:lnTo>
                  <a:lnTo>
                    <a:pt x="9808" y="676"/>
                  </a:lnTo>
                  <a:lnTo>
                    <a:pt x="9806" y="687"/>
                  </a:lnTo>
                  <a:lnTo>
                    <a:pt x="9805" y="696"/>
                  </a:lnTo>
                  <a:lnTo>
                    <a:pt x="9805" y="706"/>
                  </a:lnTo>
                  <a:lnTo>
                    <a:pt x="9807" y="711"/>
                  </a:lnTo>
                  <a:lnTo>
                    <a:pt x="9808" y="718"/>
                  </a:lnTo>
                  <a:lnTo>
                    <a:pt x="9807" y="721"/>
                  </a:lnTo>
                  <a:lnTo>
                    <a:pt x="9806" y="723"/>
                  </a:lnTo>
                  <a:lnTo>
                    <a:pt x="9805" y="726"/>
                  </a:lnTo>
                  <a:lnTo>
                    <a:pt x="9802" y="727"/>
                  </a:lnTo>
                  <a:lnTo>
                    <a:pt x="9798" y="729"/>
                  </a:lnTo>
                  <a:lnTo>
                    <a:pt x="9793" y="729"/>
                  </a:lnTo>
                  <a:lnTo>
                    <a:pt x="9790" y="729"/>
                  </a:lnTo>
                  <a:lnTo>
                    <a:pt x="9786" y="729"/>
                  </a:lnTo>
                  <a:lnTo>
                    <a:pt x="9780" y="726"/>
                  </a:lnTo>
                  <a:lnTo>
                    <a:pt x="9774" y="723"/>
                  </a:lnTo>
                  <a:lnTo>
                    <a:pt x="9768" y="718"/>
                  </a:lnTo>
                  <a:lnTo>
                    <a:pt x="9762" y="714"/>
                  </a:lnTo>
                  <a:lnTo>
                    <a:pt x="9756" y="710"/>
                  </a:lnTo>
                  <a:lnTo>
                    <a:pt x="9749" y="707"/>
                  </a:lnTo>
                  <a:lnTo>
                    <a:pt x="9737" y="706"/>
                  </a:lnTo>
                  <a:lnTo>
                    <a:pt x="9726" y="706"/>
                  </a:lnTo>
                  <a:lnTo>
                    <a:pt x="9715" y="707"/>
                  </a:lnTo>
                  <a:lnTo>
                    <a:pt x="9703" y="708"/>
                  </a:lnTo>
                  <a:lnTo>
                    <a:pt x="9693" y="711"/>
                  </a:lnTo>
                  <a:lnTo>
                    <a:pt x="9682" y="713"/>
                  </a:lnTo>
                  <a:lnTo>
                    <a:pt x="9672" y="717"/>
                  </a:lnTo>
                  <a:lnTo>
                    <a:pt x="9663" y="721"/>
                  </a:lnTo>
                  <a:lnTo>
                    <a:pt x="9652" y="726"/>
                  </a:lnTo>
                  <a:lnTo>
                    <a:pt x="9643" y="733"/>
                  </a:lnTo>
                  <a:lnTo>
                    <a:pt x="9634" y="739"/>
                  </a:lnTo>
                  <a:lnTo>
                    <a:pt x="9626" y="746"/>
                  </a:lnTo>
                  <a:lnTo>
                    <a:pt x="9619" y="754"/>
                  </a:lnTo>
                  <a:lnTo>
                    <a:pt x="9611" y="763"/>
                  </a:lnTo>
                  <a:lnTo>
                    <a:pt x="9604" y="772"/>
                  </a:lnTo>
                  <a:lnTo>
                    <a:pt x="9598" y="783"/>
                  </a:lnTo>
                  <a:lnTo>
                    <a:pt x="9594" y="803"/>
                  </a:lnTo>
                  <a:lnTo>
                    <a:pt x="9591" y="824"/>
                  </a:lnTo>
                  <a:lnTo>
                    <a:pt x="9590" y="843"/>
                  </a:lnTo>
                  <a:lnTo>
                    <a:pt x="9591" y="863"/>
                  </a:lnTo>
                  <a:lnTo>
                    <a:pt x="9593" y="883"/>
                  </a:lnTo>
                  <a:lnTo>
                    <a:pt x="9596" y="902"/>
                  </a:lnTo>
                  <a:lnTo>
                    <a:pt x="9599" y="911"/>
                  </a:lnTo>
                  <a:lnTo>
                    <a:pt x="9602" y="921"/>
                  </a:lnTo>
                  <a:lnTo>
                    <a:pt x="9606" y="930"/>
                  </a:lnTo>
                  <a:lnTo>
                    <a:pt x="9610" y="939"/>
                  </a:lnTo>
                  <a:lnTo>
                    <a:pt x="9618" y="950"/>
                  </a:lnTo>
                  <a:lnTo>
                    <a:pt x="9626" y="960"/>
                  </a:lnTo>
                  <a:lnTo>
                    <a:pt x="9635" y="969"/>
                  </a:lnTo>
                  <a:lnTo>
                    <a:pt x="9644" y="975"/>
                  </a:lnTo>
                  <a:lnTo>
                    <a:pt x="9655" y="979"/>
                  </a:lnTo>
                  <a:lnTo>
                    <a:pt x="9667" y="983"/>
                  </a:lnTo>
                  <a:lnTo>
                    <a:pt x="9678" y="985"/>
                  </a:lnTo>
                  <a:lnTo>
                    <a:pt x="9690" y="986"/>
                  </a:lnTo>
                  <a:lnTo>
                    <a:pt x="9702" y="987"/>
                  </a:lnTo>
                  <a:lnTo>
                    <a:pt x="9715" y="986"/>
                  </a:lnTo>
                  <a:lnTo>
                    <a:pt x="9728" y="986"/>
                  </a:lnTo>
                  <a:lnTo>
                    <a:pt x="9740" y="985"/>
                  </a:lnTo>
                  <a:lnTo>
                    <a:pt x="9764" y="982"/>
                  </a:lnTo>
                  <a:lnTo>
                    <a:pt x="9786" y="980"/>
                  </a:lnTo>
                  <a:lnTo>
                    <a:pt x="9790" y="983"/>
                  </a:lnTo>
                  <a:lnTo>
                    <a:pt x="9793" y="987"/>
                  </a:lnTo>
                  <a:lnTo>
                    <a:pt x="9795" y="991"/>
                  </a:lnTo>
                  <a:lnTo>
                    <a:pt x="9796" y="995"/>
                  </a:lnTo>
                  <a:lnTo>
                    <a:pt x="9798" y="1004"/>
                  </a:lnTo>
                  <a:lnTo>
                    <a:pt x="9798" y="1015"/>
                  </a:lnTo>
                  <a:lnTo>
                    <a:pt x="9796" y="1026"/>
                  </a:lnTo>
                  <a:lnTo>
                    <a:pt x="9795" y="1037"/>
                  </a:lnTo>
                  <a:lnTo>
                    <a:pt x="9796" y="1042"/>
                  </a:lnTo>
                  <a:lnTo>
                    <a:pt x="9798" y="1047"/>
                  </a:lnTo>
                  <a:lnTo>
                    <a:pt x="9799" y="1052"/>
                  </a:lnTo>
                  <a:lnTo>
                    <a:pt x="9802" y="1057"/>
                  </a:lnTo>
                  <a:lnTo>
                    <a:pt x="9808" y="1067"/>
                  </a:lnTo>
                  <a:lnTo>
                    <a:pt x="9814" y="1076"/>
                  </a:lnTo>
                  <a:lnTo>
                    <a:pt x="9821" y="1085"/>
                  </a:lnTo>
                  <a:lnTo>
                    <a:pt x="9828" y="1094"/>
                  </a:lnTo>
                  <a:lnTo>
                    <a:pt x="9836" y="1102"/>
                  </a:lnTo>
                  <a:lnTo>
                    <a:pt x="9845" y="1109"/>
                  </a:lnTo>
                  <a:lnTo>
                    <a:pt x="9854" y="1116"/>
                  </a:lnTo>
                  <a:lnTo>
                    <a:pt x="9863" y="1122"/>
                  </a:lnTo>
                  <a:lnTo>
                    <a:pt x="9873" y="1127"/>
                  </a:lnTo>
                  <a:lnTo>
                    <a:pt x="9882" y="1131"/>
                  </a:lnTo>
                  <a:lnTo>
                    <a:pt x="9894" y="1135"/>
                  </a:lnTo>
                  <a:lnTo>
                    <a:pt x="9905" y="1138"/>
                  </a:lnTo>
                  <a:lnTo>
                    <a:pt x="9916" y="1141"/>
                  </a:lnTo>
                  <a:lnTo>
                    <a:pt x="9927" y="1143"/>
                  </a:lnTo>
                  <a:lnTo>
                    <a:pt x="9940" y="1144"/>
                  </a:lnTo>
                  <a:lnTo>
                    <a:pt x="9952" y="1144"/>
                  </a:lnTo>
                  <a:lnTo>
                    <a:pt x="9957" y="1151"/>
                  </a:lnTo>
                  <a:lnTo>
                    <a:pt x="9960" y="1157"/>
                  </a:lnTo>
                  <a:lnTo>
                    <a:pt x="9961" y="1162"/>
                  </a:lnTo>
                  <a:lnTo>
                    <a:pt x="9961" y="1167"/>
                  </a:lnTo>
                  <a:lnTo>
                    <a:pt x="9959" y="1172"/>
                  </a:lnTo>
                  <a:lnTo>
                    <a:pt x="9955" y="1177"/>
                  </a:lnTo>
                  <a:lnTo>
                    <a:pt x="9951" y="1182"/>
                  </a:lnTo>
                  <a:lnTo>
                    <a:pt x="9946" y="1187"/>
                  </a:lnTo>
                  <a:lnTo>
                    <a:pt x="9936" y="1198"/>
                  </a:lnTo>
                  <a:lnTo>
                    <a:pt x="9924" y="1208"/>
                  </a:lnTo>
                  <a:lnTo>
                    <a:pt x="9920" y="1213"/>
                  </a:lnTo>
                  <a:lnTo>
                    <a:pt x="9916" y="1219"/>
                  </a:lnTo>
                  <a:lnTo>
                    <a:pt x="9913" y="1225"/>
                  </a:lnTo>
                  <a:lnTo>
                    <a:pt x="9912" y="1231"/>
                  </a:lnTo>
                  <a:close/>
                  <a:moveTo>
                    <a:pt x="9860" y="564"/>
                  </a:moveTo>
                  <a:lnTo>
                    <a:pt x="9847" y="576"/>
                  </a:lnTo>
                  <a:lnTo>
                    <a:pt x="9834" y="587"/>
                  </a:lnTo>
                  <a:lnTo>
                    <a:pt x="9823" y="601"/>
                  </a:lnTo>
                  <a:lnTo>
                    <a:pt x="9813" y="614"/>
                  </a:lnTo>
                  <a:lnTo>
                    <a:pt x="9804" y="628"/>
                  </a:lnTo>
                  <a:lnTo>
                    <a:pt x="9796" y="643"/>
                  </a:lnTo>
                  <a:lnTo>
                    <a:pt x="9790" y="659"/>
                  </a:lnTo>
                  <a:lnTo>
                    <a:pt x="9786" y="675"/>
                  </a:lnTo>
                  <a:lnTo>
                    <a:pt x="9782" y="680"/>
                  </a:lnTo>
                  <a:lnTo>
                    <a:pt x="9777" y="683"/>
                  </a:lnTo>
                  <a:lnTo>
                    <a:pt x="9772" y="686"/>
                  </a:lnTo>
                  <a:lnTo>
                    <a:pt x="9767" y="688"/>
                  </a:lnTo>
                  <a:lnTo>
                    <a:pt x="9762" y="688"/>
                  </a:lnTo>
                  <a:lnTo>
                    <a:pt x="9756" y="688"/>
                  </a:lnTo>
                  <a:lnTo>
                    <a:pt x="9749" y="688"/>
                  </a:lnTo>
                  <a:lnTo>
                    <a:pt x="9743" y="687"/>
                  </a:lnTo>
                  <a:lnTo>
                    <a:pt x="9731" y="683"/>
                  </a:lnTo>
                  <a:lnTo>
                    <a:pt x="9719" y="680"/>
                  </a:lnTo>
                  <a:lnTo>
                    <a:pt x="9708" y="677"/>
                  </a:lnTo>
                  <a:lnTo>
                    <a:pt x="9696" y="676"/>
                  </a:lnTo>
                  <a:lnTo>
                    <a:pt x="9685" y="679"/>
                  </a:lnTo>
                  <a:lnTo>
                    <a:pt x="9675" y="682"/>
                  </a:lnTo>
                  <a:lnTo>
                    <a:pt x="9664" y="688"/>
                  </a:lnTo>
                  <a:lnTo>
                    <a:pt x="9654" y="693"/>
                  </a:lnTo>
                  <a:lnTo>
                    <a:pt x="9644" y="698"/>
                  </a:lnTo>
                  <a:lnTo>
                    <a:pt x="9635" y="704"/>
                  </a:lnTo>
                  <a:lnTo>
                    <a:pt x="9627" y="711"/>
                  </a:lnTo>
                  <a:lnTo>
                    <a:pt x="9619" y="718"/>
                  </a:lnTo>
                  <a:lnTo>
                    <a:pt x="9610" y="726"/>
                  </a:lnTo>
                  <a:lnTo>
                    <a:pt x="9603" y="735"/>
                  </a:lnTo>
                  <a:lnTo>
                    <a:pt x="9597" y="743"/>
                  </a:lnTo>
                  <a:lnTo>
                    <a:pt x="9591" y="752"/>
                  </a:lnTo>
                  <a:lnTo>
                    <a:pt x="9585" y="761"/>
                  </a:lnTo>
                  <a:lnTo>
                    <a:pt x="9580" y="771"/>
                  </a:lnTo>
                  <a:lnTo>
                    <a:pt x="9575" y="782"/>
                  </a:lnTo>
                  <a:lnTo>
                    <a:pt x="9571" y="792"/>
                  </a:lnTo>
                  <a:lnTo>
                    <a:pt x="9566" y="805"/>
                  </a:lnTo>
                  <a:lnTo>
                    <a:pt x="9562" y="818"/>
                  </a:lnTo>
                  <a:lnTo>
                    <a:pt x="9559" y="834"/>
                  </a:lnTo>
                  <a:lnTo>
                    <a:pt x="9557" y="848"/>
                  </a:lnTo>
                  <a:lnTo>
                    <a:pt x="9556" y="863"/>
                  </a:lnTo>
                  <a:lnTo>
                    <a:pt x="9557" y="879"/>
                  </a:lnTo>
                  <a:lnTo>
                    <a:pt x="9559" y="894"/>
                  </a:lnTo>
                  <a:lnTo>
                    <a:pt x="9564" y="909"/>
                  </a:lnTo>
                  <a:lnTo>
                    <a:pt x="9568" y="918"/>
                  </a:lnTo>
                  <a:lnTo>
                    <a:pt x="9571" y="926"/>
                  </a:lnTo>
                  <a:lnTo>
                    <a:pt x="9575" y="933"/>
                  </a:lnTo>
                  <a:lnTo>
                    <a:pt x="9580" y="940"/>
                  </a:lnTo>
                  <a:lnTo>
                    <a:pt x="9585" y="947"/>
                  </a:lnTo>
                  <a:lnTo>
                    <a:pt x="9591" y="953"/>
                  </a:lnTo>
                  <a:lnTo>
                    <a:pt x="9598" y="960"/>
                  </a:lnTo>
                  <a:lnTo>
                    <a:pt x="9604" y="967"/>
                  </a:lnTo>
                  <a:lnTo>
                    <a:pt x="9635" y="988"/>
                  </a:lnTo>
                  <a:lnTo>
                    <a:pt x="9666" y="1010"/>
                  </a:lnTo>
                  <a:lnTo>
                    <a:pt x="9762" y="1012"/>
                  </a:lnTo>
                  <a:lnTo>
                    <a:pt x="9767" y="1027"/>
                  </a:lnTo>
                  <a:lnTo>
                    <a:pt x="9771" y="1043"/>
                  </a:lnTo>
                  <a:lnTo>
                    <a:pt x="9773" y="1051"/>
                  </a:lnTo>
                  <a:lnTo>
                    <a:pt x="9776" y="1060"/>
                  </a:lnTo>
                  <a:lnTo>
                    <a:pt x="9779" y="1068"/>
                  </a:lnTo>
                  <a:lnTo>
                    <a:pt x="9783" y="1076"/>
                  </a:lnTo>
                  <a:lnTo>
                    <a:pt x="9793" y="1091"/>
                  </a:lnTo>
                  <a:lnTo>
                    <a:pt x="9805" y="1107"/>
                  </a:lnTo>
                  <a:lnTo>
                    <a:pt x="9811" y="1114"/>
                  </a:lnTo>
                  <a:lnTo>
                    <a:pt x="9818" y="1121"/>
                  </a:lnTo>
                  <a:lnTo>
                    <a:pt x="9825" y="1127"/>
                  </a:lnTo>
                  <a:lnTo>
                    <a:pt x="9832" y="1133"/>
                  </a:lnTo>
                  <a:lnTo>
                    <a:pt x="9840" y="1138"/>
                  </a:lnTo>
                  <a:lnTo>
                    <a:pt x="9849" y="1143"/>
                  </a:lnTo>
                  <a:lnTo>
                    <a:pt x="9857" y="1149"/>
                  </a:lnTo>
                  <a:lnTo>
                    <a:pt x="9866" y="1152"/>
                  </a:lnTo>
                  <a:lnTo>
                    <a:pt x="9874" y="1156"/>
                  </a:lnTo>
                  <a:lnTo>
                    <a:pt x="9883" y="1158"/>
                  </a:lnTo>
                  <a:lnTo>
                    <a:pt x="9894" y="1160"/>
                  </a:lnTo>
                  <a:lnTo>
                    <a:pt x="9903" y="1161"/>
                  </a:lnTo>
                  <a:lnTo>
                    <a:pt x="9906" y="1166"/>
                  </a:lnTo>
                  <a:lnTo>
                    <a:pt x="9907" y="1171"/>
                  </a:lnTo>
                  <a:lnTo>
                    <a:pt x="9908" y="1177"/>
                  </a:lnTo>
                  <a:lnTo>
                    <a:pt x="9907" y="1182"/>
                  </a:lnTo>
                  <a:lnTo>
                    <a:pt x="9905" y="1187"/>
                  </a:lnTo>
                  <a:lnTo>
                    <a:pt x="9903" y="1191"/>
                  </a:lnTo>
                  <a:lnTo>
                    <a:pt x="9901" y="1197"/>
                  </a:lnTo>
                  <a:lnTo>
                    <a:pt x="9897" y="1202"/>
                  </a:lnTo>
                  <a:lnTo>
                    <a:pt x="9891" y="1211"/>
                  </a:lnTo>
                  <a:lnTo>
                    <a:pt x="9883" y="1221"/>
                  </a:lnTo>
                  <a:lnTo>
                    <a:pt x="9880" y="1225"/>
                  </a:lnTo>
                  <a:lnTo>
                    <a:pt x="9878" y="1230"/>
                  </a:lnTo>
                  <a:lnTo>
                    <a:pt x="9876" y="1235"/>
                  </a:lnTo>
                  <a:lnTo>
                    <a:pt x="9875" y="1241"/>
                  </a:lnTo>
                  <a:lnTo>
                    <a:pt x="9866" y="1262"/>
                  </a:lnTo>
                  <a:lnTo>
                    <a:pt x="9858" y="1283"/>
                  </a:lnTo>
                  <a:lnTo>
                    <a:pt x="9852" y="1305"/>
                  </a:lnTo>
                  <a:lnTo>
                    <a:pt x="9846" y="1327"/>
                  </a:lnTo>
                  <a:lnTo>
                    <a:pt x="9840" y="1350"/>
                  </a:lnTo>
                  <a:lnTo>
                    <a:pt x="9835" y="1372"/>
                  </a:lnTo>
                  <a:lnTo>
                    <a:pt x="9829" y="1395"/>
                  </a:lnTo>
                  <a:lnTo>
                    <a:pt x="9823" y="1416"/>
                  </a:lnTo>
                  <a:lnTo>
                    <a:pt x="9815" y="1420"/>
                  </a:lnTo>
                  <a:lnTo>
                    <a:pt x="9806" y="1423"/>
                  </a:lnTo>
                  <a:lnTo>
                    <a:pt x="9796" y="1426"/>
                  </a:lnTo>
                  <a:lnTo>
                    <a:pt x="9786" y="1428"/>
                  </a:lnTo>
                  <a:lnTo>
                    <a:pt x="9765" y="1430"/>
                  </a:lnTo>
                  <a:lnTo>
                    <a:pt x="9743" y="1430"/>
                  </a:lnTo>
                  <a:lnTo>
                    <a:pt x="9720" y="1430"/>
                  </a:lnTo>
                  <a:lnTo>
                    <a:pt x="9697" y="1429"/>
                  </a:lnTo>
                  <a:lnTo>
                    <a:pt x="9675" y="1430"/>
                  </a:lnTo>
                  <a:lnTo>
                    <a:pt x="9653" y="1431"/>
                  </a:lnTo>
                  <a:lnTo>
                    <a:pt x="9592" y="1430"/>
                  </a:lnTo>
                  <a:lnTo>
                    <a:pt x="9532" y="1431"/>
                  </a:lnTo>
                  <a:lnTo>
                    <a:pt x="9470" y="1431"/>
                  </a:lnTo>
                  <a:lnTo>
                    <a:pt x="9409" y="1432"/>
                  </a:lnTo>
                  <a:lnTo>
                    <a:pt x="9349" y="1433"/>
                  </a:lnTo>
                  <a:lnTo>
                    <a:pt x="9287" y="1433"/>
                  </a:lnTo>
                  <a:lnTo>
                    <a:pt x="9227" y="1433"/>
                  </a:lnTo>
                  <a:lnTo>
                    <a:pt x="9168" y="1431"/>
                  </a:lnTo>
                  <a:lnTo>
                    <a:pt x="9164" y="1433"/>
                  </a:lnTo>
                  <a:lnTo>
                    <a:pt x="9161" y="1434"/>
                  </a:lnTo>
                  <a:lnTo>
                    <a:pt x="9157" y="1435"/>
                  </a:lnTo>
                  <a:lnTo>
                    <a:pt x="9153" y="1436"/>
                  </a:lnTo>
                  <a:lnTo>
                    <a:pt x="9150" y="1435"/>
                  </a:lnTo>
                  <a:lnTo>
                    <a:pt x="9147" y="1435"/>
                  </a:lnTo>
                  <a:lnTo>
                    <a:pt x="9145" y="1433"/>
                  </a:lnTo>
                  <a:lnTo>
                    <a:pt x="9142" y="1431"/>
                  </a:lnTo>
                  <a:lnTo>
                    <a:pt x="2998" y="1449"/>
                  </a:lnTo>
                  <a:lnTo>
                    <a:pt x="2906" y="1450"/>
                  </a:lnTo>
                  <a:lnTo>
                    <a:pt x="2813" y="1450"/>
                  </a:lnTo>
                  <a:lnTo>
                    <a:pt x="2723" y="1451"/>
                  </a:lnTo>
                  <a:lnTo>
                    <a:pt x="2632" y="1451"/>
                  </a:lnTo>
                  <a:lnTo>
                    <a:pt x="2542" y="1452"/>
                  </a:lnTo>
                  <a:lnTo>
                    <a:pt x="2451" y="1453"/>
                  </a:lnTo>
                  <a:lnTo>
                    <a:pt x="2361" y="1453"/>
                  </a:lnTo>
                  <a:lnTo>
                    <a:pt x="2270" y="1454"/>
                  </a:lnTo>
                  <a:lnTo>
                    <a:pt x="2180" y="1455"/>
                  </a:lnTo>
                  <a:lnTo>
                    <a:pt x="2090" y="1456"/>
                  </a:lnTo>
                  <a:lnTo>
                    <a:pt x="2000" y="1457"/>
                  </a:lnTo>
                  <a:lnTo>
                    <a:pt x="1909" y="1458"/>
                  </a:lnTo>
                  <a:lnTo>
                    <a:pt x="1819" y="1459"/>
                  </a:lnTo>
                  <a:lnTo>
                    <a:pt x="1728" y="1460"/>
                  </a:lnTo>
                  <a:lnTo>
                    <a:pt x="1637" y="1462"/>
                  </a:lnTo>
                  <a:lnTo>
                    <a:pt x="1545" y="1463"/>
                  </a:lnTo>
                  <a:lnTo>
                    <a:pt x="1508" y="1464"/>
                  </a:lnTo>
                  <a:lnTo>
                    <a:pt x="1470" y="1463"/>
                  </a:lnTo>
                  <a:lnTo>
                    <a:pt x="1432" y="1462"/>
                  </a:lnTo>
                  <a:lnTo>
                    <a:pt x="1394" y="1461"/>
                  </a:lnTo>
                  <a:lnTo>
                    <a:pt x="1356" y="1459"/>
                  </a:lnTo>
                  <a:lnTo>
                    <a:pt x="1318" y="1459"/>
                  </a:lnTo>
                  <a:lnTo>
                    <a:pt x="1280" y="1459"/>
                  </a:lnTo>
                  <a:lnTo>
                    <a:pt x="1243" y="1461"/>
                  </a:lnTo>
                  <a:lnTo>
                    <a:pt x="1236" y="1437"/>
                  </a:lnTo>
                  <a:lnTo>
                    <a:pt x="1230" y="1411"/>
                  </a:lnTo>
                  <a:lnTo>
                    <a:pt x="1224" y="1386"/>
                  </a:lnTo>
                  <a:lnTo>
                    <a:pt x="1218" y="1361"/>
                  </a:lnTo>
                  <a:lnTo>
                    <a:pt x="1212" y="1336"/>
                  </a:lnTo>
                  <a:lnTo>
                    <a:pt x="1203" y="1312"/>
                  </a:lnTo>
                  <a:lnTo>
                    <a:pt x="1199" y="1301"/>
                  </a:lnTo>
                  <a:lnTo>
                    <a:pt x="1194" y="1290"/>
                  </a:lnTo>
                  <a:lnTo>
                    <a:pt x="1188" y="1278"/>
                  </a:lnTo>
                  <a:lnTo>
                    <a:pt x="1182" y="1268"/>
                  </a:lnTo>
                  <a:lnTo>
                    <a:pt x="1192" y="1261"/>
                  </a:lnTo>
                  <a:lnTo>
                    <a:pt x="1201" y="1254"/>
                  </a:lnTo>
                  <a:lnTo>
                    <a:pt x="1210" y="1246"/>
                  </a:lnTo>
                  <a:lnTo>
                    <a:pt x="1218" y="1237"/>
                  </a:lnTo>
                  <a:lnTo>
                    <a:pt x="1226" y="1228"/>
                  </a:lnTo>
                  <a:lnTo>
                    <a:pt x="1233" y="1219"/>
                  </a:lnTo>
                  <a:lnTo>
                    <a:pt x="1239" y="1209"/>
                  </a:lnTo>
                  <a:lnTo>
                    <a:pt x="1245" y="1199"/>
                  </a:lnTo>
                  <a:lnTo>
                    <a:pt x="1250" y="1188"/>
                  </a:lnTo>
                  <a:lnTo>
                    <a:pt x="1256" y="1177"/>
                  </a:lnTo>
                  <a:lnTo>
                    <a:pt x="1260" y="1167"/>
                  </a:lnTo>
                  <a:lnTo>
                    <a:pt x="1264" y="1156"/>
                  </a:lnTo>
                  <a:lnTo>
                    <a:pt x="1270" y="1132"/>
                  </a:lnTo>
                  <a:lnTo>
                    <a:pt x="1274" y="1110"/>
                  </a:lnTo>
                  <a:lnTo>
                    <a:pt x="1278" y="1106"/>
                  </a:lnTo>
                  <a:lnTo>
                    <a:pt x="1281" y="1104"/>
                  </a:lnTo>
                  <a:lnTo>
                    <a:pt x="1285" y="1104"/>
                  </a:lnTo>
                  <a:lnTo>
                    <a:pt x="1289" y="1104"/>
                  </a:lnTo>
                  <a:lnTo>
                    <a:pt x="1299" y="1105"/>
                  </a:lnTo>
                  <a:lnTo>
                    <a:pt x="1308" y="1107"/>
                  </a:lnTo>
                  <a:lnTo>
                    <a:pt x="1340" y="1099"/>
                  </a:lnTo>
                  <a:lnTo>
                    <a:pt x="1374" y="1091"/>
                  </a:lnTo>
                  <a:lnTo>
                    <a:pt x="1391" y="1086"/>
                  </a:lnTo>
                  <a:lnTo>
                    <a:pt x="1407" y="1080"/>
                  </a:lnTo>
                  <a:lnTo>
                    <a:pt x="1422" y="1074"/>
                  </a:lnTo>
                  <a:lnTo>
                    <a:pt x="1438" y="1067"/>
                  </a:lnTo>
                  <a:lnTo>
                    <a:pt x="1453" y="1059"/>
                  </a:lnTo>
                  <a:lnTo>
                    <a:pt x="1466" y="1048"/>
                  </a:lnTo>
                  <a:lnTo>
                    <a:pt x="1479" y="1038"/>
                  </a:lnTo>
                  <a:lnTo>
                    <a:pt x="1492" y="1027"/>
                  </a:lnTo>
                  <a:lnTo>
                    <a:pt x="1502" y="1014"/>
                  </a:lnTo>
                  <a:lnTo>
                    <a:pt x="1512" y="999"/>
                  </a:lnTo>
                  <a:lnTo>
                    <a:pt x="1516" y="991"/>
                  </a:lnTo>
                  <a:lnTo>
                    <a:pt x="1520" y="983"/>
                  </a:lnTo>
                  <a:lnTo>
                    <a:pt x="1523" y="974"/>
                  </a:lnTo>
                  <a:lnTo>
                    <a:pt x="1526" y="966"/>
                  </a:lnTo>
                  <a:lnTo>
                    <a:pt x="1531" y="942"/>
                  </a:lnTo>
                  <a:lnTo>
                    <a:pt x="1533" y="918"/>
                  </a:lnTo>
                  <a:lnTo>
                    <a:pt x="1533" y="905"/>
                  </a:lnTo>
                  <a:lnTo>
                    <a:pt x="1533" y="893"/>
                  </a:lnTo>
                  <a:lnTo>
                    <a:pt x="1532" y="881"/>
                  </a:lnTo>
                  <a:lnTo>
                    <a:pt x="1531" y="868"/>
                  </a:lnTo>
                  <a:lnTo>
                    <a:pt x="1528" y="856"/>
                  </a:lnTo>
                  <a:lnTo>
                    <a:pt x="1524" y="845"/>
                  </a:lnTo>
                  <a:lnTo>
                    <a:pt x="1520" y="833"/>
                  </a:lnTo>
                  <a:lnTo>
                    <a:pt x="1515" y="821"/>
                  </a:lnTo>
                  <a:lnTo>
                    <a:pt x="1509" y="811"/>
                  </a:lnTo>
                  <a:lnTo>
                    <a:pt x="1502" y="802"/>
                  </a:lnTo>
                  <a:lnTo>
                    <a:pt x="1493" y="793"/>
                  </a:lnTo>
                  <a:lnTo>
                    <a:pt x="1484" y="784"/>
                  </a:lnTo>
                  <a:lnTo>
                    <a:pt x="1467" y="772"/>
                  </a:lnTo>
                  <a:lnTo>
                    <a:pt x="1451" y="762"/>
                  </a:lnTo>
                  <a:lnTo>
                    <a:pt x="1433" y="754"/>
                  </a:lnTo>
                  <a:lnTo>
                    <a:pt x="1416" y="747"/>
                  </a:lnTo>
                  <a:lnTo>
                    <a:pt x="1398" y="742"/>
                  </a:lnTo>
                  <a:lnTo>
                    <a:pt x="1378" y="738"/>
                  </a:lnTo>
                  <a:lnTo>
                    <a:pt x="1359" y="735"/>
                  </a:lnTo>
                  <a:lnTo>
                    <a:pt x="1338" y="734"/>
                  </a:lnTo>
                  <a:lnTo>
                    <a:pt x="1274" y="750"/>
                  </a:lnTo>
                  <a:lnTo>
                    <a:pt x="1270" y="741"/>
                  </a:lnTo>
                  <a:lnTo>
                    <a:pt x="1267" y="732"/>
                  </a:lnTo>
                  <a:lnTo>
                    <a:pt x="1264" y="722"/>
                  </a:lnTo>
                  <a:lnTo>
                    <a:pt x="1261" y="712"/>
                  </a:lnTo>
                  <a:lnTo>
                    <a:pt x="1257" y="693"/>
                  </a:lnTo>
                  <a:lnTo>
                    <a:pt x="1253" y="673"/>
                  </a:lnTo>
                  <a:lnTo>
                    <a:pt x="1228" y="646"/>
                  </a:lnTo>
                  <a:lnTo>
                    <a:pt x="1201" y="620"/>
                  </a:lnTo>
                  <a:lnTo>
                    <a:pt x="1174" y="594"/>
                  </a:lnTo>
                  <a:lnTo>
                    <a:pt x="1148" y="566"/>
                  </a:lnTo>
                  <a:lnTo>
                    <a:pt x="1147" y="561"/>
                  </a:lnTo>
                  <a:lnTo>
                    <a:pt x="1148" y="557"/>
                  </a:lnTo>
                  <a:lnTo>
                    <a:pt x="1149" y="552"/>
                  </a:lnTo>
                  <a:lnTo>
                    <a:pt x="1150" y="547"/>
                  </a:lnTo>
                  <a:lnTo>
                    <a:pt x="1154" y="537"/>
                  </a:lnTo>
                  <a:lnTo>
                    <a:pt x="1159" y="528"/>
                  </a:lnTo>
                  <a:lnTo>
                    <a:pt x="1172" y="512"/>
                  </a:lnTo>
                  <a:lnTo>
                    <a:pt x="1185" y="495"/>
                  </a:lnTo>
                  <a:lnTo>
                    <a:pt x="1192" y="474"/>
                  </a:lnTo>
                  <a:lnTo>
                    <a:pt x="1199" y="454"/>
                  </a:lnTo>
                  <a:lnTo>
                    <a:pt x="1208" y="433"/>
                  </a:lnTo>
                  <a:lnTo>
                    <a:pt x="1215" y="413"/>
                  </a:lnTo>
                  <a:lnTo>
                    <a:pt x="1221" y="391"/>
                  </a:lnTo>
                  <a:lnTo>
                    <a:pt x="1226" y="370"/>
                  </a:lnTo>
                  <a:lnTo>
                    <a:pt x="1228" y="359"/>
                  </a:lnTo>
                  <a:lnTo>
                    <a:pt x="1230" y="348"/>
                  </a:lnTo>
                  <a:lnTo>
                    <a:pt x="1231" y="337"/>
                  </a:lnTo>
                  <a:lnTo>
                    <a:pt x="1231" y="326"/>
                  </a:lnTo>
                  <a:lnTo>
                    <a:pt x="1248" y="323"/>
                  </a:lnTo>
                  <a:lnTo>
                    <a:pt x="1266" y="321"/>
                  </a:lnTo>
                  <a:lnTo>
                    <a:pt x="1284" y="321"/>
                  </a:lnTo>
                  <a:lnTo>
                    <a:pt x="1302" y="320"/>
                  </a:lnTo>
                  <a:lnTo>
                    <a:pt x="1338" y="321"/>
                  </a:lnTo>
                  <a:lnTo>
                    <a:pt x="1375" y="322"/>
                  </a:lnTo>
                  <a:lnTo>
                    <a:pt x="1412" y="323"/>
                  </a:lnTo>
                  <a:lnTo>
                    <a:pt x="1448" y="322"/>
                  </a:lnTo>
                  <a:lnTo>
                    <a:pt x="1465" y="321"/>
                  </a:lnTo>
                  <a:lnTo>
                    <a:pt x="1484" y="318"/>
                  </a:lnTo>
                  <a:lnTo>
                    <a:pt x="1500" y="315"/>
                  </a:lnTo>
                  <a:lnTo>
                    <a:pt x="1517" y="309"/>
                  </a:lnTo>
                  <a:lnTo>
                    <a:pt x="1718" y="310"/>
                  </a:lnTo>
                  <a:lnTo>
                    <a:pt x="1842" y="308"/>
                  </a:lnTo>
                  <a:lnTo>
                    <a:pt x="1966" y="306"/>
                  </a:lnTo>
                  <a:lnTo>
                    <a:pt x="2091" y="305"/>
                  </a:lnTo>
                  <a:lnTo>
                    <a:pt x="2215" y="303"/>
                  </a:lnTo>
                  <a:lnTo>
                    <a:pt x="2340" y="302"/>
                  </a:lnTo>
                  <a:lnTo>
                    <a:pt x="2464" y="301"/>
                  </a:lnTo>
                  <a:lnTo>
                    <a:pt x="2589" y="300"/>
                  </a:lnTo>
                  <a:lnTo>
                    <a:pt x="2712" y="298"/>
                  </a:lnTo>
                  <a:lnTo>
                    <a:pt x="2837" y="297"/>
                  </a:lnTo>
                  <a:lnTo>
                    <a:pt x="2961" y="296"/>
                  </a:lnTo>
                  <a:lnTo>
                    <a:pt x="3085" y="295"/>
                  </a:lnTo>
                  <a:lnTo>
                    <a:pt x="3209" y="294"/>
                  </a:lnTo>
                  <a:lnTo>
                    <a:pt x="3334" y="292"/>
                  </a:lnTo>
                  <a:lnTo>
                    <a:pt x="3458" y="291"/>
                  </a:lnTo>
                  <a:lnTo>
                    <a:pt x="3581" y="289"/>
                  </a:lnTo>
                  <a:lnTo>
                    <a:pt x="3706" y="287"/>
                  </a:lnTo>
                  <a:lnTo>
                    <a:pt x="3831" y="286"/>
                  </a:lnTo>
                  <a:lnTo>
                    <a:pt x="4056" y="286"/>
                  </a:lnTo>
                  <a:lnTo>
                    <a:pt x="4365" y="285"/>
                  </a:lnTo>
                  <a:lnTo>
                    <a:pt x="4747" y="284"/>
                  </a:lnTo>
                  <a:lnTo>
                    <a:pt x="5184" y="284"/>
                  </a:lnTo>
                  <a:lnTo>
                    <a:pt x="5665" y="283"/>
                  </a:lnTo>
                  <a:lnTo>
                    <a:pt x="6173" y="283"/>
                  </a:lnTo>
                  <a:lnTo>
                    <a:pt x="6696" y="282"/>
                  </a:lnTo>
                  <a:lnTo>
                    <a:pt x="7218" y="281"/>
                  </a:lnTo>
                  <a:lnTo>
                    <a:pt x="7727" y="281"/>
                  </a:lnTo>
                  <a:lnTo>
                    <a:pt x="8208" y="280"/>
                  </a:lnTo>
                  <a:lnTo>
                    <a:pt x="8646" y="280"/>
                  </a:lnTo>
                  <a:lnTo>
                    <a:pt x="9028" y="279"/>
                  </a:lnTo>
                  <a:lnTo>
                    <a:pt x="9339" y="278"/>
                  </a:lnTo>
                  <a:lnTo>
                    <a:pt x="9564" y="278"/>
                  </a:lnTo>
                  <a:lnTo>
                    <a:pt x="9690" y="277"/>
                  </a:lnTo>
                  <a:lnTo>
                    <a:pt x="9780" y="273"/>
                  </a:lnTo>
                  <a:lnTo>
                    <a:pt x="9787" y="284"/>
                  </a:lnTo>
                  <a:lnTo>
                    <a:pt x="9793" y="296"/>
                  </a:lnTo>
                  <a:lnTo>
                    <a:pt x="9799" y="308"/>
                  </a:lnTo>
                  <a:lnTo>
                    <a:pt x="9803" y="322"/>
                  </a:lnTo>
                  <a:lnTo>
                    <a:pt x="9807" y="335"/>
                  </a:lnTo>
                  <a:lnTo>
                    <a:pt x="9812" y="348"/>
                  </a:lnTo>
                  <a:lnTo>
                    <a:pt x="9817" y="361"/>
                  </a:lnTo>
                  <a:lnTo>
                    <a:pt x="9823" y="374"/>
                  </a:lnTo>
                  <a:lnTo>
                    <a:pt x="9832" y="395"/>
                  </a:lnTo>
                  <a:lnTo>
                    <a:pt x="9842" y="417"/>
                  </a:lnTo>
                  <a:lnTo>
                    <a:pt x="9853" y="438"/>
                  </a:lnTo>
                  <a:lnTo>
                    <a:pt x="9864" y="460"/>
                  </a:lnTo>
                  <a:lnTo>
                    <a:pt x="9876" y="480"/>
                  </a:lnTo>
                  <a:lnTo>
                    <a:pt x="9888" y="501"/>
                  </a:lnTo>
                  <a:lnTo>
                    <a:pt x="9902" y="520"/>
                  </a:lnTo>
                  <a:lnTo>
                    <a:pt x="9915" y="538"/>
                  </a:lnTo>
                  <a:lnTo>
                    <a:pt x="9910" y="544"/>
                  </a:lnTo>
                  <a:lnTo>
                    <a:pt x="9904" y="549"/>
                  </a:lnTo>
                  <a:lnTo>
                    <a:pt x="9897" y="553"/>
                  </a:lnTo>
                  <a:lnTo>
                    <a:pt x="9890" y="555"/>
                  </a:lnTo>
                  <a:lnTo>
                    <a:pt x="9874" y="559"/>
                  </a:lnTo>
                  <a:lnTo>
                    <a:pt x="9860" y="564"/>
                  </a:lnTo>
                  <a:close/>
                  <a:moveTo>
                    <a:pt x="9765" y="925"/>
                  </a:moveTo>
                  <a:lnTo>
                    <a:pt x="9753" y="928"/>
                  </a:lnTo>
                  <a:lnTo>
                    <a:pt x="9741" y="929"/>
                  </a:lnTo>
                  <a:lnTo>
                    <a:pt x="9729" y="929"/>
                  </a:lnTo>
                  <a:lnTo>
                    <a:pt x="9717" y="928"/>
                  </a:lnTo>
                  <a:lnTo>
                    <a:pt x="9706" y="926"/>
                  </a:lnTo>
                  <a:lnTo>
                    <a:pt x="9694" y="924"/>
                  </a:lnTo>
                  <a:lnTo>
                    <a:pt x="9683" y="921"/>
                  </a:lnTo>
                  <a:lnTo>
                    <a:pt x="9672" y="917"/>
                  </a:lnTo>
                  <a:lnTo>
                    <a:pt x="9665" y="911"/>
                  </a:lnTo>
                  <a:lnTo>
                    <a:pt x="9660" y="906"/>
                  </a:lnTo>
                  <a:lnTo>
                    <a:pt x="9654" y="900"/>
                  </a:lnTo>
                  <a:lnTo>
                    <a:pt x="9650" y="894"/>
                  </a:lnTo>
                  <a:lnTo>
                    <a:pt x="9646" y="887"/>
                  </a:lnTo>
                  <a:lnTo>
                    <a:pt x="9644" y="881"/>
                  </a:lnTo>
                  <a:lnTo>
                    <a:pt x="9642" y="874"/>
                  </a:lnTo>
                  <a:lnTo>
                    <a:pt x="9641" y="866"/>
                  </a:lnTo>
                  <a:lnTo>
                    <a:pt x="9640" y="852"/>
                  </a:lnTo>
                  <a:lnTo>
                    <a:pt x="9640" y="837"/>
                  </a:lnTo>
                  <a:lnTo>
                    <a:pt x="9642" y="821"/>
                  </a:lnTo>
                  <a:lnTo>
                    <a:pt x="9644" y="806"/>
                  </a:lnTo>
                  <a:lnTo>
                    <a:pt x="9647" y="798"/>
                  </a:lnTo>
                  <a:lnTo>
                    <a:pt x="9652" y="791"/>
                  </a:lnTo>
                  <a:lnTo>
                    <a:pt x="9658" y="785"/>
                  </a:lnTo>
                  <a:lnTo>
                    <a:pt x="9666" y="780"/>
                  </a:lnTo>
                  <a:lnTo>
                    <a:pt x="9673" y="775"/>
                  </a:lnTo>
                  <a:lnTo>
                    <a:pt x="9682" y="772"/>
                  </a:lnTo>
                  <a:lnTo>
                    <a:pt x="9690" y="770"/>
                  </a:lnTo>
                  <a:lnTo>
                    <a:pt x="9699" y="768"/>
                  </a:lnTo>
                  <a:lnTo>
                    <a:pt x="9712" y="767"/>
                  </a:lnTo>
                  <a:lnTo>
                    <a:pt x="9722" y="767"/>
                  </a:lnTo>
                  <a:lnTo>
                    <a:pt x="9733" y="768"/>
                  </a:lnTo>
                  <a:lnTo>
                    <a:pt x="9743" y="771"/>
                  </a:lnTo>
                  <a:lnTo>
                    <a:pt x="9754" y="775"/>
                  </a:lnTo>
                  <a:lnTo>
                    <a:pt x="9764" y="781"/>
                  </a:lnTo>
                  <a:lnTo>
                    <a:pt x="9774" y="786"/>
                  </a:lnTo>
                  <a:lnTo>
                    <a:pt x="9783" y="793"/>
                  </a:lnTo>
                  <a:lnTo>
                    <a:pt x="9789" y="799"/>
                  </a:lnTo>
                  <a:lnTo>
                    <a:pt x="9794" y="807"/>
                  </a:lnTo>
                  <a:lnTo>
                    <a:pt x="9799" y="815"/>
                  </a:lnTo>
                  <a:lnTo>
                    <a:pt x="9803" y="824"/>
                  </a:lnTo>
                  <a:lnTo>
                    <a:pt x="9806" y="833"/>
                  </a:lnTo>
                  <a:lnTo>
                    <a:pt x="9808" y="842"/>
                  </a:lnTo>
                  <a:lnTo>
                    <a:pt x="9809" y="852"/>
                  </a:lnTo>
                  <a:lnTo>
                    <a:pt x="9809" y="861"/>
                  </a:lnTo>
                  <a:lnTo>
                    <a:pt x="9807" y="872"/>
                  </a:lnTo>
                  <a:lnTo>
                    <a:pt x="9805" y="881"/>
                  </a:lnTo>
                  <a:lnTo>
                    <a:pt x="9802" y="890"/>
                  </a:lnTo>
                  <a:lnTo>
                    <a:pt x="9796" y="898"/>
                  </a:lnTo>
                  <a:lnTo>
                    <a:pt x="9790" y="906"/>
                  </a:lnTo>
                  <a:lnTo>
                    <a:pt x="9783" y="913"/>
                  </a:lnTo>
                  <a:lnTo>
                    <a:pt x="9775" y="920"/>
                  </a:lnTo>
                  <a:lnTo>
                    <a:pt x="9765" y="925"/>
                  </a:lnTo>
                  <a:close/>
                  <a:moveTo>
                    <a:pt x="9731" y="895"/>
                  </a:moveTo>
                  <a:lnTo>
                    <a:pt x="9724" y="894"/>
                  </a:lnTo>
                  <a:lnTo>
                    <a:pt x="9717" y="893"/>
                  </a:lnTo>
                  <a:lnTo>
                    <a:pt x="9710" y="890"/>
                  </a:lnTo>
                  <a:lnTo>
                    <a:pt x="9703" y="887"/>
                  </a:lnTo>
                  <a:lnTo>
                    <a:pt x="9698" y="882"/>
                  </a:lnTo>
                  <a:lnTo>
                    <a:pt x="9694" y="877"/>
                  </a:lnTo>
                  <a:lnTo>
                    <a:pt x="9691" y="871"/>
                  </a:lnTo>
                  <a:lnTo>
                    <a:pt x="9690" y="864"/>
                  </a:lnTo>
                  <a:lnTo>
                    <a:pt x="9691" y="850"/>
                  </a:lnTo>
                  <a:lnTo>
                    <a:pt x="9693" y="836"/>
                  </a:lnTo>
                  <a:lnTo>
                    <a:pt x="9696" y="830"/>
                  </a:lnTo>
                  <a:lnTo>
                    <a:pt x="9699" y="824"/>
                  </a:lnTo>
                  <a:lnTo>
                    <a:pt x="9702" y="821"/>
                  </a:lnTo>
                  <a:lnTo>
                    <a:pt x="9704" y="820"/>
                  </a:lnTo>
                  <a:lnTo>
                    <a:pt x="9709" y="818"/>
                  </a:lnTo>
                  <a:lnTo>
                    <a:pt x="9712" y="817"/>
                  </a:lnTo>
                  <a:lnTo>
                    <a:pt x="9719" y="819"/>
                  </a:lnTo>
                  <a:lnTo>
                    <a:pt x="9726" y="821"/>
                  </a:lnTo>
                  <a:lnTo>
                    <a:pt x="9733" y="825"/>
                  </a:lnTo>
                  <a:lnTo>
                    <a:pt x="9739" y="828"/>
                  </a:lnTo>
                  <a:lnTo>
                    <a:pt x="9745" y="832"/>
                  </a:lnTo>
                  <a:lnTo>
                    <a:pt x="9749" y="838"/>
                  </a:lnTo>
                  <a:lnTo>
                    <a:pt x="9754" y="844"/>
                  </a:lnTo>
                  <a:lnTo>
                    <a:pt x="9756" y="851"/>
                  </a:lnTo>
                  <a:lnTo>
                    <a:pt x="9756" y="857"/>
                  </a:lnTo>
                  <a:lnTo>
                    <a:pt x="9756" y="864"/>
                  </a:lnTo>
                  <a:lnTo>
                    <a:pt x="9755" y="871"/>
                  </a:lnTo>
                  <a:lnTo>
                    <a:pt x="9753" y="878"/>
                  </a:lnTo>
                  <a:lnTo>
                    <a:pt x="9748" y="884"/>
                  </a:lnTo>
                  <a:lnTo>
                    <a:pt x="9744" y="889"/>
                  </a:lnTo>
                  <a:lnTo>
                    <a:pt x="9741" y="891"/>
                  </a:lnTo>
                  <a:lnTo>
                    <a:pt x="9738" y="892"/>
                  </a:lnTo>
                  <a:lnTo>
                    <a:pt x="9734" y="894"/>
                  </a:lnTo>
                  <a:lnTo>
                    <a:pt x="9731" y="895"/>
                  </a:lnTo>
                  <a:close/>
                  <a:moveTo>
                    <a:pt x="3305" y="1689"/>
                  </a:moveTo>
                  <a:lnTo>
                    <a:pt x="3299" y="1686"/>
                  </a:lnTo>
                  <a:lnTo>
                    <a:pt x="3305" y="1674"/>
                  </a:lnTo>
                  <a:lnTo>
                    <a:pt x="3307" y="1674"/>
                  </a:lnTo>
                  <a:lnTo>
                    <a:pt x="3309" y="1676"/>
                  </a:lnTo>
                  <a:lnTo>
                    <a:pt x="3310" y="1678"/>
                  </a:lnTo>
                  <a:lnTo>
                    <a:pt x="3310" y="1680"/>
                  </a:lnTo>
                  <a:lnTo>
                    <a:pt x="3310" y="1683"/>
                  </a:lnTo>
                  <a:lnTo>
                    <a:pt x="3309" y="1685"/>
                  </a:lnTo>
                  <a:lnTo>
                    <a:pt x="3307" y="1687"/>
                  </a:lnTo>
                  <a:lnTo>
                    <a:pt x="3305" y="1689"/>
                  </a:lnTo>
                  <a:close/>
                  <a:moveTo>
                    <a:pt x="1372" y="1016"/>
                  </a:moveTo>
                  <a:lnTo>
                    <a:pt x="1367" y="1019"/>
                  </a:lnTo>
                  <a:lnTo>
                    <a:pt x="1362" y="1021"/>
                  </a:lnTo>
                  <a:lnTo>
                    <a:pt x="1356" y="1023"/>
                  </a:lnTo>
                  <a:lnTo>
                    <a:pt x="1350" y="1024"/>
                  </a:lnTo>
                  <a:lnTo>
                    <a:pt x="1337" y="1024"/>
                  </a:lnTo>
                  <a:lnTo>
                    <a:pt x="1325" y="1023"/>
                  </a:lnTo>
                  <a:lnTo>
                    <a:pt x="1314" y="1021"/>
                  </a:lnTo>
                  <a:lnTo>
                    <a:pt x="1303" y="1017"/>
                  </a:lnTo>
                  <a:lnTo>
                    <a:pt x="1292" y="1012"/>
                  </a:lnTo>
                  <a:lnTo>
                    <a:pt x="1283" y="1004"/>
                  </a:lnTo>
                  <a:lnTo>
                    <a:pt x="1278" y="1000"/>
                  </a:lnTo>
                  <a:lnTo>
                    <a:pt x="1273" y="996"/>
                  </a:lnTo>
                  <a:lnTo>
                    <a:pt x="1269" y="991"/>
                  </a:lnTo>
                  <a:lnTo>
                    <a:pt x="1266" y="986"/>
                  </a:lnTo>
                  <a:lnTo>
                    <a:pt x="1260" y="976"/>
                  </a:lnTo>
                  <a:lnTo>
                    <a:pt x="1256" y="964"/>
                  </a:lnTo>
                  <a:lnTo>
                    <a:pt x="1252" y="940"/>
                  </a:lnTo>
                  <a:lnTo>
                    <a:pt x="1249" y="917"/>
                  </a:lnTo>
                  <a:lnTo>
                    <a:pt x="1255" y="906"/>
                  </a:lnTo>
                  <a:lnTo>
                    <a:pt x="1258" y="896"/>
                  </a:lnTo>
                  <a:lnTo>
                    <a:pt x="1261" y="885"/>
                  </a:lnTo>
                  <a:lnTo>
                    <a:pt x="1263" y="875"/>
                  </a:lnTo>
                  <a:lnTo>
                    <a:pt x="1265" y="863"/>
                  </a:lnTo>
                  <a:lnTo>
                    <a:pt x="1267" y="853"/>
                  </a:lnTo>
                  <a:lnTo>
                    <a:pt x="1270" y="842"/>
                  </a:lnTo>
                  <a:lnTo>
                    <a:pt x="1274" y="833"/>
                  </a:lnTo>
                  <a:lnTo>
                    <a:pt x="1283" y="829"/>
                  </a:lnTo>
                  <a:lnTo>
                    <a:pt x="1293" y="825"/>
                  </a:lnTo>
                  <a:lnTo>
                    <a:pt x="1303" y="820"/>
                  </a:lnTo>
                  <a:lnTo>
                    <a:pt x="1313" y="817"/>
                  </a:lnTo>
                  <a:lnTo>
                    <a:pt x="1323" y="815"/>
                  </a:lnTo>
                  <a:lnTo>
                    <a:pt x="1333" y="813"/>
                  </a:lnTo>
                  <a:lnTo>
                    <a:pt x="1344" y="812"/>
                  </a:lnTo>
                  <a:lnTo>
                    <a:pt x="1354" y="812"/>
                  </a:lnTo>
                  <a:lnTo>
                    <a:pt x="1364" y="812"/>
                  </a:lnTo>
                  <a:lnTo>
                    <a:pt x="1374" y="813"/>
                  </a:lnTo>
                  <a:lnTo>
                    <a:pt x="1384" y="815"/>
                  </a:lnTo>
                  <a:lnTo>
                    <a:pt x="1394" y="818"/>
                  </a:lnTo>
                  <a:lnTo>
                    <a:pt x="1404" y="822"/>
                  </a:lnTo>
                  <a:lnTo>
                    <a:pt x="1413" y="828"/>
                  </a:lnTo>
                  <a:lnTo>
                    <a:pt x="1422" y="833"/>
                  </a:lnTo>
                  <a:lnTo>
                    <a:pt x="1431" y="840"/>
                  </a:lnTo>
                  <a:lnTo>
                    <a:pt x="1436" y="845"/>
                  </a:lnTo>
                  <a:lnTo>
                    <a:pt x="1439" y="851"/>
                  </a:lnTo>
                  <a:lnTo>
                    <a:pt x="1442" y="857"/>
                  </a:lnTo>
                  <a:lnTo>
                    <a:pt x="1444" y="863"/>
                  </a:lnTo>
                  <a:lnTo>
                    <a:pt x="1447" y="877"/>
                  </a:lnTo>
                  <a:lnTo>
                    <a:pt x="1449" y="890"/>
                  </a:lnTo>
                  <a:lnTo>
                    <a:pt x="1448" y="904"/>
                  </a:lnTo>
                  <a:lnTo>
                    <a:pt x="1446" y="918"/>
                  </a:lnTo>
                  <a:lnTo>
                    <a:pt x="1444" y="932"/>
                  </a:lnTo>
                  <a:lnTo>
                    <a:pt x="1441" y="944"/>
                  </a:lnTo>
                  <a:lnTo>
                    <a:pt x="1434" y="955"/>
                  </a:lnTo>
                  <a:lnTo>
                    <a:pt x="1427" y="967"/>
                  </a:lnTo>
                  <a:lnTo>
                    <a:pt x="1420" y="976"/>
                  </a:lnTo>
                  <a:lnTo>
                    <a:pt x="1412" y="985"/>
                  </a:lnTo>
                  <a:lnTo>
                    <a:pt x="1404" y="993"/>
                  </a:lnTo>
                  <a:lnTo>
                    <a:pt x="1394" y="1001"/>
                  </a:lnTo>
                  <a:lnTo>
                    <a:pt x="1383" y="1009"/>
                  </a:lnTo>
                  <a:lnTo>
                    <a:pt x="1372" y="1016"/>
                  </a:lnTo>
                  <a:close/>
                  <a:moveTo>
                    <a:pt x="1366" y="967"/>
                  </a:moveTo>
                  <a:lnTo>
                    <a:pt x="1359" y="970"/>
                  </a:lnTo>
                  <a:lnTo>
                    <a:pt x="1352" y="973"/>
                  </a:lnTo>
                  <a:lnTo>
                    <a:pt x="1344" y="974"/>
                  </a:lnTo>
                  <a:lnTo>
                    <a:pt x="1336" y="974"/>
                  </a:lnTo>
                  <a:lnTo>
                    <a:pt x="1328" y="974"/>
                  </a:lnTo>
                  <a:lnTo>
                    <a:pt x="1321" y="973"/>
                  </a:lnTo>
                  <a:lnTo>
                    <a:pt x="1314" y="971"/>
                  </a:lnTo>
                  <a:lnTo>
                    <a:pt x="1308" y="968"/>
                  </a:lnTo>
                  <a:lnTo>
                    <a:pt x="1302" y="959"/>
                  </a:lnTo>
                  <a:lnTo>
                    <a:pt x="1298" y="950"/>
                  </a:lnTo>
                  <a:lnTo>
                    <a:pt x="1294" y="941"/>
                  </a:lnTo>
                  <a:lnTo>
                    <a:pt x="1293" y="931"/>
                  </a:lnTo>
                  <a:lnTo>
                    <a:pt x="1293" y="921"/>
                  </a:lnTo>
                  <a:lnTo>
                    <a:pt x="1294" y="911"/>
                  </a:lnTo>
                  <a:lnTo>
                    <a:pt x="1298" y="902"/>
                  </a:lnTo>
                  <a:lnTo>
                    <a:pt x="1302" y="894"/>
                  </a:lnTo>
                  <a:lnTo>
                    <a:pt x="1310" y="883"/>
                  </a:lnTo>
                  <a:lnTo>
                    <a:pt x="1317" y="870"/>
                  </a:lnTo>
                  <a:lnTo>
                    <a:pt x="1321" y="863"/>
                  </a:lnTo>
                  <a:lnTo>
                    <a:pt x="1325" y="858"/>
                  </a:lnTo>
                  <a:lnTo>
                    <a:pt x="1331" y="853"/>
                  </a:lnTo>
                  <a:lnTo>
                    <a:pt x="1338" y="850"/>
                  </a:lnTo>
                  <a:lnTo>
                    <a:pt x="1348" y="853"/>
                  </a:lnTo>
                  <a:lnTo>
                    <a:pt x="1358" y="856"/>
                  </a:lnTo>
                  <a:lnTo>
                    <a:pt x="1367" y="860"/>
                  </a:lnTo>
                  <a:lnTo>
                    <a:pt x="1375" y="864"/>
                  </a:lnTo>
                  <a:lnTo>
                    <a:pt x="1384" y="871"/>
                  </a:lnTo>
                  <a:lnTo>
                    <a:pt x="1392" y="877"/>
                  </a:lnTo>
                  <a:lnTo>
                    <a:pt x="1398" y="884"/>
                  </a:lnTo>
                  <a:lnTo>
                    <a:pt x="1404" y="893"/>
                  </a:lnTo>
                  <a:lnTo>
                    <a:pt x="1404" y="903"/>
                  </a:lnTo>
                  <a:lnTo>
                    <a:pt x="1403" y="913"/>
                  </a:lnTo>
                  <a:lnTo>
                    <a:pt x="1400" y="924"/>
                  </a:lnTo>
                  <a:lnTo>
                    <a:pt x="1396" y="933"/>
                  </a:lnTo>
                  <a:lnTo>
                    <a:pt x="1390" y="942"/>
                  </a:lnTo>
                  <a:lnTo>
                    <a:pt x="1383" y="951"/>
                  </a:lnTo>
                  <a:lnTo>
                    <a:pt x="1375" y="959"/>
                  </a:lnTo>
                  <a:lnTo>
                    <a:pt x="1366" y="967"/>
                  </a:lnTo>
                  <a:close/>
                  <a:moveTo>
                    <a:pt x="933" y="427"/>
                  </a:moveTo>
                  <a:lnTo>
                    <a:pt x="923" y="433"/>
                  </a:lnTo>
                  <a:lnTo>
                    <a:pt x="914" y="438"/>
                  </a:lnTo>
                  <a:lnTo>
                    <a:pt x="905" y="441"/>
                  </a:lnTo>
                  <a:lnTo>
                    <a:pt x="896" y="442"/>
                  </a:lnTo>
                  <a:lnTo>
                    <a:pt x="887" y="442"/>
                  </a:lnTo>
                  <a:lnTo>
                    <a:pt x="877" y="441"/>
                  </a:lnTo>
                  <a:lnTo>
                    <a:pt x="868" y="438"/>
                  </a:lnTo>
                  <a:lnTo>
                    <a:pt x="859" y="434"/>
                  </a:lnTo>
                  <a:lnTo>
                    <a:pt x="853" y="427"/>
                  </a:lnTo>
                  <a:lnTo>
                    <a:pt x="848" y="418"/>
                  </a:lnTo>
                  <a:lnTo>
                    <a:pt x="843" y="410"/>
                  </a:lnTo>
                  <a:lnTo>
                    <a:pt x="839" y="400"/>
                  </a:lnTo>
                  <a:lnTo>
                    <a:pt x="835" y="396"/>
                  </a:lnTo>
                  <a:lnTo>
                    <a:pt x="832" y="393"/>
                  </a:lnTo>
                  <a:lnTo>
                    <a:pt x="829" y="389"/>
                  </a:lnTo>
                  <a:lnTo>
                    <a:pt x="826" y="387"/>
                  </a:lnTo>
                  <a:lnTo>
                    <a:pt x="822" y="385"/>
                  </a:lnTo>
                  <a:lnTo>
                    <a:pt x="817" y="383"/>
                  </a:lnTo>
                  <a:lnTo>
                    <a:pt x="812" y="383"/>
                  </a:lnTo>
                  <a:lnTo>
                    <a:pt x="806" y="383"/>
                  </a:lnTo>
                  <a:lnTo>
                    <a:pt x="800" y="384"/>
                  </a:lnTo>
                  <a:lnTo>
                    <a:pt x="793" y="387"/>
                  </a:lnTo>
                  <a:lnTo>
                    <a:pt x="785" y="391"/>
                  </a:lnTo>
                  <a:lnTo>
                    <a:pt x="779" y="395"/>
                  </a:lnTo>
                  <a:lnTo>
                    <a:pt x="773" y="401"/>
                  </a:lnTo>
                  <a:lnTo>
                    <a:pt x="767" y="407"/>
                  </a:lnTo>
                  <a:lnTo>
                    <a:pt x="762" y="414"/>
                  </a:lnTo>
                  <a:lnTo>
                    <a:pt x="757" y="420"/>
                  </a:lnTo>
                  <a:lnTo>
                    <a:pt x="756" y="450"/>
                  </a:lnTo>
                  <a:lnTo>
                    <a:pt x="755" y="479"/>
                  </a:lnTo>
                  <a:lnTo>
                    <a:pt x="756" y="486"/>
                  </a:lnTo>
                  <a:lnTo>
                    <a:pt x="757" y="492"/>
                  </a:lnTo>
                  <a:lnTo>
                    <a:pt x="759" y="500"/>
                  </a:lnTo>
                  <a:lnTo>
                    <a:pt x="762" y="505"/>
                  </a:lnTo>
                  <a:lnTo>
                    <a:pt x="766" y="511"/>
                  </a:lnTo>
                  <a:lnTo>
                    <a:pt x="771" y="516"/>
                  </a:lnTo>
                  <a:lnTo>
                    <a:pt x="777" y="520"/>
                  </a:lnTo>
                  <a:lnTo>
                    <a:pt x="784" y="524"/>
                  </a:lnTo>
                  <a:lnTo>
                    <a:pt x="789" y="530"/>
                  </a:lnTo>
                  <a:lnTo>
                    <a:pt x="797" y="534"/>
                  </a:lnTo>
                  <a:lnTo>
                    <a:pt x="804" y="537"/>
                  </a:lnTo>
                  <a:lnTo>
                    <a:pt x="811" y="540"/>
                  </a:lnTo>
                  <a:lnTo>
                    <a:pt x="818" y="543"/>
                  </a:lnTo>
                  <a:lnTo>
                    <a:pt x="825" y="548"/>
                  </a:lnTo>
                  <a:lnTo>
                    <a:pt x="828" y="550"/>
                  </a:lnTo>
                  <a:lnTo>
                    <a:pt x="831" y="553"/>
                  </a:lnTo>
                  <a:lnTo>
                    <a:pt x="834" y="557"/>
                  </a:lnTo>
                  <a:lnTo>
                    <a:pt x="836" y="561"/>
                  </a:lnTo>
                  <a:lnTo>
                    <a:pt x="836" y="572"/>
                  </a:lnTo>
                  <a:lnTo>
                    <a:pt x="834" y="582"/>
                  </a:lnTo>
                  <a:lnTo>
                    <a:pt x="831" y="593"/>
                  </a:lnTo>
                  <a:lnTo>
                    <a:pt x="828" y="602"/>
                  </a:lnTo>
                  <a:lnTo>
                    <a:pt x="819" y="621"/>
                  </a:lnTo>
                  <a:lnTo>
                    <a:pt x="809" y="640"/>
                  </a:lnTo>
                  <a:lnTo>
                    <a:pt x="799" y="658"/>
                  </a:lnTo>
                  <a:lnTo>
                    <a:pt x="789" y="677"/>
                  </a:lnTo>
                  <a:lnTo>
                    <a:pt x="785" y="688"/>
                  </a:lnTo>
                  <a:lnTo>
                    <a:pt x="782" y="697"/>
                  </a:lnTo>
                  <a:lnTo>
                    <a:pt x="779" y="708"/>
                  </a:lnTo>
                  <a:lnTo>
                    <a:pt x="778" y="718"/>
                  </a:lnTo>
                  <a:lnTo>
                    <a:pt x="776" y="731"/>
                  </a:lnTo>
                  <a:lnTo>
                    <a:pt x="776" y="743"/>
                  </a:lnTo>
                  <a:lnTo>
                    <a:pt x="776" y="755"/>
                  </a:lnTo>
                  <a:lnTo>
                    <a:pt x="776" y="767"/>
                  </a:lnTo>
                  <a:lnTo>
                    <a:pt x="778" y="780"/>
                  </a:lnTo>
                  <a:lnTo>
                    <a:pt x="780" y="791"/>
                  </a:lnTo>
                  <a:lnTo>
                    <a:pt x="783" y="803"/>
                  </a:lnTo>
                  <a:lnTo>
                    <a:pt x="787" y="814"/>
                  </a:lnTo>
                  <a:lnTo>
                    <a:pt x="791" y="826"/>
                  </a:lnTo>
                  <a:lnTo>
                    <a:pt x="797" y="837"/>
                  </a:lnTo>
                  <a:lnTo>
                    <a:pt x="803" y="848"/>
                  </a:lnTo>
                  <a:lnTo>
                    <a:pt x="809" y="858"/>
                  </a:lnTo>
                  <a:lnTo>
                    <a:pt x="816" y="868"/>
                  </a:lnTo>
                  <a:lnTo>
                    <a:pt x="823" y="878"/>
                  </a:lnTo>
                  <a:lnTo>
                    <a:pt x="831" y="888"/>
                  </a:lnTo>
                  <a:lnTo>
                    <a:pt x="841" y="896"/>
                  </a:lnTo>
                  <a:lnTo>
                    <a:pt x="848" y="900"/>
                  </a:lnTo>
                  <a:lnTo>
                    <a:pt x="855" y="903"/>
                  </a:lnTo>
                  <a:lnTo>
                    <a:pt x="862" y="908"/>
                  </a:lnTo>
                  <a:lnTo>
                    <a:pt x="867" y="913"/>
                  </a:lnTo>
                  <a:lnTo>
                    <a:pt x="872" y="919"/>
                  </a:lnTo>
                  <a:lnTo>
                    <a:pt x="877" y="926"/>
                  </a:lnTo>
                  <a:lnTo>
                    <a:pt x="880" y="933"/>
                  </a:lnTo>
                  <a:lnTo>
                    <a:pt x="883" y="942"/>
                  </a:lnTo>
                  <a:lnTo>
                    <a:pt x="881" y="947"/>
                  </a:lnTo>
                  <a:lnTo>
                    <a:pt x="879" y="951"/>
                  </a:lnTo>
                  <a:lnTo>
                    <a:pt x="877" y="955"/>
                  </a:lnTo>
                  <a:lnTo>
                    <a:pt x="875" y="959"/>
                  </a:lnTo>
                  <a:lnTo>
                    <a:pt x="869" y="968"/>
                  </a:lnTo>
                  <a:lnTo>
                    <a:pt x="862" y="974"/>
                  </a:lnTo>
                  <a:lnTo>
                    <a:pt x="854" y="981"/>
                  </a:lnTo>
                  <a:lnTo>
                    <a:pt x="846" y="988"/>
                  </a:lnTo>
                  <a:lnTo>
                    <a:pt x="839" y="995"/>
                  </a:lnTo>
                  <a:lnTo>
                    <a:pt x="830" y="1004"/>
                  </a:lnTo>
                  <a:lnTo>
                    <a:pt x="823" y="1014"/>
                  </a:lnTo>
                  <a:lnTo>
                    <a:pt x="817" y="1023"/>
                  </a:lnTo>
                  <a:lnTo>
                    <a:pt x="812" y="1034"/>
                  </a:lnTo>
                  <a:lnTo>
                    <a:pt x="808" y="1045"/>
                  </a:lnTo>
                  <a:lnTo>
                    <a:pt x="805" y="1058"/>
                  </a:lnTo>
                  <a:lnTo>
                    <a:pt x="803" y="1070"/>
                  </a:lnTo>
                  <a:lnTo>
                    <a:pt x="802" y="1082"/>
                  </a:lnTo>
                  <a:lnTo>
                    <a:pt x="801" y="1094"/>
                  </a:lnTo>
                  <a:lnTo>
                    <a:pt x="802" y="1108"/>
                  </a:lnTo>
                  <a:lnTo>
                    <a:pt x="803" y="1121"/>
                  </a:lnTo>
                  <a:lnTo>
                    <a:pt x="805" y="1133"/>
                  </a:lnTo>
                  <a:lnTo>
                    <a:pt x="808" y="1145"/>
                  </a:lnTo>
                  <a:lnTo>
                    <a:pt x="811" y="1158"/>
                  </a:lnTo>
                  <a:lnTo>
                    <a:pt x="815" y="1170"/>
                  </a:lnTo>
                  <a:lnTo>
                    <a:pt x="820" y="1181"/>
                  </a:lnTo>
                  <a:lnTo>
                    <a:pt x="824" y="1191"/>
                  </a:lnTo>
                  <a:lnTo>
                    <a:pt x="832" y="1202"/>
                  </a:lnTo>
                  <a:lnTo>
                    <a:pt x="840" y="1213"/>
                  </a:lnTo>
                  <a:lnTo>
                    <a:pt x="842" y="1218"/>
                  </a:lnTo>
                  <a:lnTo>
                    <a:pt x="843" y="1224"/>
                  </a:lnTo>
                  <a:lnTo>
                    <a:pt x="843" y="1231"/>
                  </a:lnTo>
                  <a:lnTo>
                    <a:pt x="841" y="1237"/>
                  </a:lnTo>
                  <a:lnTo>
                    <a:pt x="828" y="1248"/>
                  </a:lnTo>
                  <a:lnTo>
                    <a:pt x="816" y="1257"/>
                  </a:lnTo>
                  <a:lnTo>
                    <a:pt x="804" y="1268"/>
                  </a:lnTo>
                  <a:lnTo>
                    <a:pt x="793" y="1279"/>
                  </a:lnTo>
                  <a:lnTo>
                    <a:pt x="782" y="1292"/>
                  </a:lnTo>
                  <a:lnTo>
                    <a:pt x="773" y="1304"/>
                  </a:lnTo>
                  <a:lnTo>
                    <a:pt x="770" y="1311"/>
                  </a:lnTo>
                  <a:lnTo>
                    <a:pt x="767" y="1318"/>
                  </a:lnTo>
                  <a:lnTo>
                    <a:pt x="765" y="1326"/>
                  </a:lnTo>
                  <a:lnTo>
                    <a:pt x="763" y="1335"/>
                  </a:lnTo>
                  <a:lnTo>
                    <a:pt x="764" y="1348"/>
                  </a:lnTo>
                  <a:lnTo>
                    <a:pt x="766" y="1362"/>
                  </a:lnTo>
                  <a:lnTo>
                    <a:pt x="768" y="1375"/>
                  </a:lnTo>
                  <a:lnTo>
                    <a:pt x="772" y="1389"/>
                  </a:lnTo>
                  <a:lnTo>
                    <a:pt x="774" y="1394"/>
                  </a:lnTo>
                  <a:lnTo>
                    <a:pt x="776" y="1400"/>
                  </a:lnTo>
                  <a:lnTo>
                    <a:pt x="779" y="1405"/>
                  </a:lnTo>
                  <a:lnTo>
                    <a:pt x="783" y="1410"/>
                  </a:lnTo>
                  <a:lnTo>
                    <a:pt x="787" y="1415"/>
                  </a:lnTo>
                  <a:lnTo>
                    <a:pt x="791" y="1419"/>
                  </a:lnTo>
                  <a:lnTo>
                    <a:pt x="798" y="1422"/>
                  </a:lnTo>
                  <a:lnTo>
                    <a:pt x="803" y="1426"/>
                  </a:lnTo>
                  <a:lnTo>
                    <a:pt x="811" y="1428"/>
                  </a:lnTo>
                  <a:lnTo>
                    <a:pt x="818" y="1428"/>
                  </a:lnTo>
                  <a:lnTo>
                    <a:pt x="824" y="1427"/>
                  </a:lnTo>
                  <a:lnTo>
                    <a:pt x="829" y="1424"/>
                  </a:lnTo>
                  <a:lnTo>
                    <a:pt x="834" y="1421"/>
                  </a:lnTo>
                  <a:lnTo>
                    <a:pt x="839" y="1417"/>
                  </a:lnTo>
                  <a:lnTo>
                    <a:pt x="843" y="1413"/>
                  </a:lnTo>
                  <a:lnTo>
                    <a:pt x="847" y="1408"/>
                  </a:lnTo>
                  <a:lnTo>
                    <a:pt x="854" y="1398"/>
                  </a:lnTo>
                  <a:lnTo>
                    <a:pt x="861" y="1387"/>
                  </a:lnTo>
                  <a:lnTo>
                    <a:pt x="865" y="1382"/>
                  </a:lnTo>
                  <a:lnTo>
                    <a:pt x="868" y="1377"/>
                  </a:lnTo>
                  <a:lnTo>
                    <a:pt x="872" y="1373"/>
                  </a:lnTo>
                  <a:lnTo>
                    <a:pt x="877" y="1369"/>
                  </a:lnTo>
                  <a:lnTo>
                    <a:pt x="900" y="1374"/>
                  </a:lnTo>
                  <a:lnTo>
                    <a:pt x="924" y="1381"/>
                  </a:lnTo>
                  <a:lnTo>
                    <a:pt x="929" y="1383"/>
                  </a:lnTo>
                  <a:lnTo>
                    <a:pt x="935" y="1385"/>
                  </a:lnTo>
                  <a:lnTo>
                    <a:pt x="940" y="1388"/>
                  </a:lnTo>
                  <a:lnTo>
                    <a:pt x="943" y="1391"/>
                  </a:lnTo>
                  <a:lnTo>
                    <a:pt x="947" y="1395"/>
                  </a:lnTo>
                  <a:lnTo>
                    <a:pt x="949" y="1400"/>
                  </a:lnTo>
                  <a:lnTo>
                    <a:pt x="950" y="1405"/>
                  </a:lnTo>
                  <a:lnTo>
                    <a:pt x="951" y="1412"/>
                  </a:lnTo>
                  <a:lnTo>
                    <a:pt x="957" y="1417"/>
                  </a:lnTo>
                  <a:lnTo>
                    <a:pt x="962" y="1423"/>
                  </a:lnTo>
                  <a:lnTo>
                    <a:pt x="966" y="1430"/>
                  </a:lnTo>
                  <a:lnTo>
                    <a:pt x="970" y="1436"/>
                  </a:lnTo>
                  <a:lnTo>
                    <a:pt x="972" y="1443"/>
                  </a:lnTo>
                  <a:lnTo>
                    <a:pt x="974" y="1450"/>
                  </a:lnTo>
                  <a:lnTo>
                    <a:pt x="975" y="1458"/>
                  </a:lnTo>
                  <a:lnTo>
                    <a:pt x="975" y="1465"/>
                  </a:lnTo>
                  <a:lnTo>
                    <a:pt x="974" y="1482"/>
                  </a:lnTo>
                  <a:lnTo>
                    <a:pt x="971" y="1497"/>
                  </a:lnTo>
                  <a:lnTo>
                    <a:pt x="967" y="1513"/>
                  </a:lnTo>
                  <a:lnTo>
                    <a:pt x="963" y="1529"/>
                  </a:lnTo>
                  <a:lnTo>
                    <a:pt x="953" y="1545"/>
                  </a:lnTo>
                  <a:lnTo>
                    <a:pt x="943" y="1560"/>
                  </a:lnTo>
                  <a:lnTo>
                    <a:pt x="937" y="1568"/>
                  </a:lnTo>
                  <a:lnTo>
                    <a:pt x="931" y="1575"/>
                  </a:lnTo>
                  <a:lnTo>
                    <a:pt x="923" y="1581"/>
                  </a:lnTo>
                  <a:lnTo>
                    <a:pt x="916" y="1586"/>
                  </a:lnTo>
                  <a:lnTo>
                    <a:pt x="909" y="1591"/>
                  </a:lnTo>
                  <a:lnTo>
                    <a:pt x="902" y="1595"/>
                  </a:lnTo>
                  <a:lnTo>
                    <a:pt x="894" y="1598"/>
                  </a:lnTo>
                  <a:lnTo>
                    <a:pt x="886" y="1601"/>
                  </a:lnTo>
                  <a:lnTo>
                    <a:pt x="877" y="1603"/>
                  </a:lnTo>
                  <a:lnTo>
                    <a:pt x="868" y="1604"/>
                  </a:lnTo>
                  <a:lnTo>
                    <a:pt x="859" y="1604"/>
                  </a:lnTo>
                  <a:lnTo>
                    <a:pt x="850" y="1604"/>
                  </a:lnTo>
                  <a:lnTo>
                    <a:pt x="832" y="1603"/>
                  </a:lnTo>
                  <a:lnTo>
                    <a:pt x="815" y="1602"/>
                  </a:lnTo>
                  <a:lnTo>
                    <a:pt x="798" y="1599"/>
                  </a:lnTo>
                  <a:lnTo>
                    <a:pt x="781" y="1596"/>
                  </a:lnTo>
                  <a:lnTo>
                    <a:pt x="765" y="1591"/>
                  </a:lnTo>
                  <a:lnTo>
                    <a:pt x="749" y="1585"/>
                  </a:lnTo>
                  <a:lnTo>
                    <a:pt x="733" y="1578"/>
                  </a:lnTo>
                  <a:lnTo>
                    <a:pt x="719" y="1570"/>
                  </a:lnTo>
                  <a:lnTo>
                    <a:pt x="705" y="1561"/>
                  </a:lnTo>
                  <a:lnTo>
                    <a:pt x="691" y="1551"/>
                  </a:lnTo>
                  <a:lnTo>
                    <a:pt x="679" y="1540"/>
                  </a:lnTo>
                  <a:lnTo>
                    <a:pt x="668" y="1528"/>
                  </a:lnTo>
                  <a:lnTo>
                    <a:pt x="658" y="1515"/>
                  </a:lnTo>
                  <a:lnTo>
                    <a:pt x="648" y="1501"/>
                  </a:lnTo>
                  <a:lnTo>
                    <a:pt x="640" y="1487"/>
                  </a:lnTo>
                  <a:lnTo>
                    <a:pt x="634" y="1471"/>
                  </a:lnTo>
                  <a:lnTo>
                    <a:pt x="626" y="1461"/>
                  </a:lnTo>
                  <a:lnTo>
                    <a:pt x="619" y="1451"/>
                  </a:lnTo>
                  <a:lnTo>
                    <a:pt x="613" y="1441"/>
                  </a:lnTo>
                  <a:lnTo>
                    <a:pt x="606" y="1431"/>
                  </a:lnTo>
                  <a:lnTo>
                    <a:pt x="595" y="1409"/>
                  </a:lnTo>
                  <a:lnTo>
                    <a:pt x="586" y="1388"/>
                  </a:lnTo>
                  <a:lnTo>
                    <a:pt x="579" y="1365"/>
                  </a:lnTo>
                  <a:lnTo>
                    <a:pt x="572" y="1343"/>
                  </a:lnTo>
                  <a:lnTo>
                    <a:pt x="566" y="1319"/>
                  </a:lnTo>
                  <a:lnTo>
                    <a:pt x="560" y="1297"/>
                  </a:lnTo>
                  <a:lnTo>
                    <a:pt x="560" y="1287"/>
                  </a:lnTo>
                  <a:lnTo>
                    <a:pt x="559" y="1277"/>
                  </a:lnTo>
                  <a:lnTo>
                    <a:pt x="558" y="1268"/>
                  </a:lnTo>
                  <a:lnTo>
                    <a:pt x="556" y="1259"/>
                  </a:lnTo>
                  <a:lnTo>
                    <a:pt x="552" y="1241"/>
                  </a:lnTo>
                  <a:lnTo>
                    <a:pt x="549" y="1222"/>
                  </a:lnTo>
                  <a:lnTo>
                    <a:pt x="548" y="1214"/>
                  </a:lnTo>
                  <a:lnTo>
                    <a:pt x="547" y="1205"/>
                  </a:lnTo>
                  <a:lnTo>
                    <a:pt x="547" y="1197"/>
                  </a:lnTo>
                  <a:lnTo>
                    <a:pt x="549" y="1188"/>
                  </a:lnTo>
                  <a:lnTo>
                    <a:pt x="551" y="1179"/>
                  </a:lnTo>
                  <a:lnTo>
                    <a:pt x="554" y="1171"/>
                  </a:lnTo>
                  <a:lnTo>
                    <a:pt x="559" y="1163"/>
                  </a:lnTo>
                  <a:lnTo>
                    <a:pt x="567" y="1155"/>
                  </a:lnTo>
                  <a:lnTo>
                    <a:pt x="575" y="1128"/>
                  </a:lnTo>
                  <a:lnTo>
                    <a:pt x="583" y="1102"/>
                  </a:lnTo>
                  <a:lnTo>
                    <a:pt x="586" y="1087"/>
                  </a:lnTo>
                  <a:lnTo>
                    <a:pt x="589" y="1073"/>
                  </a:lnTo>
                  <a:lnTo>
                    <a:pt x="591" y="1059"/>
                  </a:lnTo>
                  <a:lnTo>
                    <a:pt x="593" y="1044"/>
                  </a:lnTo>
                  <a:lnTo>
                    <a:pt x="594" y="1029"/>
                  </a:lnTo>
                  <a:lnTo>
                    <a:pt x="593" y="1015"/>
                  </a:lnTo>
                  <a:lnTo>
                    <a:pt x="592" y="1000"/>
                  </a:lnTo>
                  <a:lnTo>
                    <a:pt x="590" y="987"/>
                  </a:lnTo>
                  <a:lnTo>
                    <a:pt x="587" y="973"/>
                  </a:lnTo>
                  <a:lnTo>
                    <a:pt x="583" y="959"/>
                  </a:lnTo>
                  <a:lnTo>
                    <a:pt x="577" y="946"/>
                  </a:lnTo>
                  <a:lnTo>
                    <a:pt x="570" y="933"/>
                  </a:lnTo>
                  <a:lnTo>
                    <a:pt x="564" y="929"/>
                  </a:lnTo>
                  <a:lnTo>
                    <a:pt x="557" y="924"/>
                  </a:lnTo>
                  <a:lnTo>
                    <a:pt x="551" y="919"/>
                  </a:lnTo>
                  <a:lnTo>
                    <a:pt x="547" y="912"/>
                  </a:lnTo>
                  <a:lnTo>
                    <a:pt x="544" y="906"/>
                  </a:lnTo>
                  <a:lnTo>
                    <a:pt x="542" y="899"/>
                  </a:lnTo>
                  <a:lnTo>
                    <a:pt x="543" y="896"/>
                  </a:lnTo>
                  <a:lnTo>
                    <a:pt x="543" y="892"/>
                  </a:lnTo>
                  <a:lnTo>
                    <a:pt x="545" y="888"/>
                  </a:lnTo>
                  <a:lnTo>
                    <a:pt x="547" y="884"/>
                  </a:lnTo>
                  <a:lnTo>
                    <a:pt x="560" y="866"/>
                  </a:lnTo>
                  <a:lnTo>
                    <a:pt x="573" y="849"/>
                  </a:lnTo>
                  <a:lnTo>
                    <a:pt x="584" y="830"/>
                  </a:lnTo>
                  <a:lnTo>
                    <a:pt x="594" y="811"/>
                  </a:lnTo>
                  <a:lnTo>
                    <a:pt x="599" y="801"/>
                  </a:lnTo>
                  <a:lnTo>
                    <a:pt x="602" y="791"/>
                  </a:lnTo>
                  <a:lnTo>
                    <a:pt x="605" y="781"/>
                  </a:lnTo>
                  <a:lnTo>
                    <a:pt x="609" y="770"/>
                  </a:lnTo>
                  <a:lnTo>
                    <a:pt x="610" y="760"/>
                  </a:lnTo>
                  <a:lnTo>
                    <a:pt x="611" y="749"/>
                  </a:lnTo>
                  <a:lnTo>
                    <a:pt x="611" y="738"/>
                  </a:lnTo>
                  <a:lnTo>
                    <a:pt x="610" y="726"/>
                  </a:lnTo>
                  <a:lnTo>
                    <a:pt x="600" y="707"/>
                  </a:lnTo>
                  <a:lnTo>
                    <a:pt x="590" y="688"/>
                  </a:lnTo>
                  <a:lnTo>
                    <a:pt x="580" y="668"/>
                  </a:lnTo>
                  <a:lnTo>
                    <a:pt x="570" y="649"/>
                  </a:lnTo>
                  <a:lnTo>
                    <a:pt x="566" y="639"/>
                  </a:lnTo>
                  <a:lnTo>
                    <a:pt x="563" y="629"/>
                  </a:lnTo>
                  <a:lnTo>
                    <a:pt x="559" y="619"/>
                  </a:lnTo>
                  <a:lnTo>
                    <a:pt x="558" y="608"/>
                  </a:lnTo>
                  <a:lnTo>
                    <a:pt x="557" y="598"/>
                  </a:lnTo>
                  <a:lnTo>
                    <a:pt x="558" y="586"/>
                  </a:lnTo>
                  <a:lnTo>
                    <a:pt x="559" y="575"/>
                  </a:lnTo>
                  <a:lnTo>
                    <a:pt x="564" y="564"/>
                  </a:lnTo>
                  <a:lnTo>
                    <a:pt x="565" y="550"/>
                  </a:lnTo>
                  <a:lnTo>
                    <a:pt x="567" y="535"/>
                  </a:lnTo>
                  <a:lnTo>
                    <a:pt x="572" y="522"/>
                  </a:lnTo>
                  <a:lnTo>
                    <a:pt x="577" y="510"/>
                  </a:lnTo>
                  <a:lnTo>
                    <a:pt x="589" y="484"/>
                  </a:lnTo>
                  <a:lnTo>
                    <a:pt x="600" y="459"/>
                  </a:lnTo>
                  <a:lnTo>
                    <a:pt x="607" y="439"/>
                  </a:lnTo>
                  <a:lnTo>
                    <a:pt x="617" y="420"/>
                  </a:lnTo>
                  <a:lnTo>
                    <a:pt x="626" y="401"/>
                  </a:lnTo>
                  <a:lnTo>
                    <a:pt x="637" y="383"/>
                  </a:lnTo>
                  <a:lnTo>
                    <a:pt x="648" y="366"/>
                  </a:lnTo>
                  <a:lnTo>
                    <a:pt x="662" y="348"/>
                  </a:lnTo>
                  <a:lnTo>
                    <a:pt x="675" y="332"/>
                  </a:lnTo>
                  <a:lnTo>
                    <a:pt x="690" y="316"/>
                  </a:lnTo>
                  <a:lnTo>
                    <a:pt x="706" y="301"/>
                  </a:lnTo>
                  <a:lnTo>
                    <a:pt x="722" y="287"/>
                  </a:lnTo>
                  <a:lnTo>
                    <a:pt x="738" y="274"/>
                  </a:lnTo>
                  <a:lnTo>
                    <a:pt x="756" y="262"/>
                  </a:lnTo>
                  <a:lnTo>
                    <a:pt x="774" y="251"/>
                  </a:lnTo>
                  <a:lnTo>
                    <a:pt x="793" y="241"/>
                  </a:lnTo>
                  <a:lnTo>
                    <a:pt x="811" y="233"/>
                  </a:lnTo>
                  <a:lnTo>
                    <a:pt x="830" y="226"/>
                  </a:lnTo>
                  <a:lnTo>
                    <a:pt x="863" y="222"/>
                  </a:lnTo>
                  <a:lnTo>
                    <a:pt x="896" y="220"/>
                  </a:lnTo>
                  <a:lnTo>
                    <a:pt x="904" y="220"/>
                  </a:lnTo>
                  <a:lnTo>
                    <a:pt x="911" y="222"/>
                  </a:lnTo>
                  <a:lnTo>
                    <a:pt x="919" y="223"/>
                  </a:lnTo>
                  <a:lnTo>
                    <a:pt x="926" y="226"/>
                  </a:lnTo>
                  <a:lnTo>
                    <a:pt x="934" y="229"/>
                  </a:lnTo>
                  <a:lnTo>
                    <a:pt x="941" y="232"/>
                  </a:lnTo>
                  <a:lnTo>
                    <a:pt x="948" y="237"/>
                  </a:lnTo>
                  <a:lnTo>
                    <a:pt x="954" y="242"/>
                  </a:lnTo>
                  <a:lnTo>
                    <a:pt x="991" y="288"/>
                  </a:lnTo>
                  <a:lnTo>
                    <a:pt x="991" y="307"/>
                  </a:lnTo>
                  <a:lnTo>
                    <a:pt x="990" y="327"/>
                  </a:lnTo>
                  <a:lnTo>
                    <a:pt x="989" y="337"/>
                  </a:lnTo>
                  <a:lnTo>
                    <a:pt x="987" y="347"/>
                  </a:lnTo>
                  <a:lnTo>
                    <a:pt x="985" y="357"/>
                  </a:lnTo>
                  <a:lnTo>
                    <a:pt x="983" y="367"/>
                  </a:lnTo>
                  <a:lnTo>
                    <a:pt x="980" y="376"/>
                  </a:lnTo>
                  <a:lnTo>
                    <a:pt x="975" y="385"/>
                  </a:lnTo>
                  <a:lnTo>
                    <a:pt x="970" y="394"/>
                  </a:lnTo>
                  <a:lnTo>
                    <a:pt x="965" y="401"/>
                  </a:lnTo>
                  <a:lnTo>
                    <a:pt x="958" y="410"/>
                  </a:lnTo>
                  <a:lnTo>
                    <a:pt x="951" y="416"/>
                  </a:lnTo>
                  <a:lnTo>
                    <a:pt x="942" y="422"/>
                  </a:lnTo>
                  <a:lnTo>
                    <a:pt x="933" y="427"/>
                  </a:lnTo>
                  <a:close/>
                  <a:moveTo>
                    <a:pt x="911" y="394"/>
                  </a:moveTo>
                  <a:lnTo>
                    <a:pt x="904" y="392"/>
                  </a:lnTo>
                  <a:lnTo>
                    <a:pt x="898" y="390"/>
                  </a:lnTo>
                  <a:lnTo>
                    <a:pt x="893" y="386"/>
                  </a:lnTo>
                  <a:lnTo>
                    <a:pt x="888" y="382"/>
                  </a:lnTo>
                  <a:lnTo>
                    <a:pt x="877" y="373"/>
                  </a:lnTo>
                  <a:lnTo>
                    <a:pt x="868" y="364"/>
                  </a:lnTo>
                  <a:lnTo>
                    <a:pt x="864" y="358"/>
                  </a:lnTo>
                  <a:lnTo>
                    <a:pt x="859" y="354"/>
                  </a:lnTo>
                  <a:lnTo>
                    <a:pt x="854" y="350"/>
                  </a:lnTo>
                  <a:lnTo>
                    <a:pt x="849" y="347"/>
                  </a:lnTo>
                  <a:lnTo>
                    <a:pt x="843" y="344"/>
                  </a:lnTo>
                  <a:lnTo>
                    <a:pt x="836" y="342"/>
                  </a:lnTo>
                  <a:lnTo>
                    <a:pt x="829" y="342"/>
                  </a:lnTo>
                  <a:lnTo>
                    <a:pt x="821" y="342"/>
                  </a:lnTo>
                  <a:lnTo>
                    <a:pt x="809" y="346"/>
                  </a:lnTo>
                  <a:lnTo>
                    <a:pt x="796" y="350"/>
                  </a:lnTo>
                  <a:lnTo>
                    <a:pt x="783" y="355"/>
                  </a:lnTo>
                  <a:lnTo>
                    <a:pt x="771" y="362"/>
                  </a:lnTo>
                  <a:lnTo>
                    <a:pt x="760" y="368"/>
                  </a:lnTo>
                  <a:lnTo>
                    <a:pt x="750" y="376"/>
                  </a:lnTo>
                  <a:lnTo>
                    <a:pt x="744" y="380"/>
                  </a:lnTo>
                  <a:lnTo>
                    <a:pt x="740" y="385"/>
                  </a:lnTo>
                  <a:lnTo>
                    <a:pt x="736" y="390"/>
                  </a:lnTo>
                  <a:lnTo>
                    <a:pt x="732" y="396"/>
                  </a:lnTo>
                  <a:lnTo>
                    <a:pt x="727" y="404"/>
                  </a:lnTo>
                  <a:lnTo>
                    <a:pt x="722" y="414"/>
                  </a:lnTo>
                  <a:lnTo>
                    <a:pt x="718" y="423"/>
                  </a:lnTo>
                  <a:lnTo>
                    <a:pt x="715" y="432"/>
                  </a:lnTo>
                  <a:lnTo>
                    <a:pt x="713" y="442"/>
                  </a:lnTo>
                  <a:lnTo>
                    <a:pt x="711" y="453"/>
                  </a:lnTo>
                  <a:lnTo>
                    <a:pt x="710" y="463"/>
                  </a:lnTo>
                  <a:lnTo>
                    <a:pt x="709" y="474"/>
                  </a:lnTo>
                  <a:lnTo>
                    <a:pt x="709" y="484"/>
                  </a:lnTo>
                  <a:lnTo>
                    <a:pt x="710" y="494"/>
                  </a:lnTo>
                  <a:lnTo>
                    <a:pt x="712" y="505"/>
                  </a:lnTo>
                  <a:lnTo>
                    <a:pt x="714" y="515"/>
                  </a:lnTo>
                  <a:lnTo>
                    <a:pt x="717" y="525"/>
                  </a:lnTo>
                  <a:lnTo>
                    <a:pt x="720" y="534"/>
                  </a:lnTo>
                  <a:lnTo>
                    <a:pt x="724" y="544"/>
                  </a:lnTo>
                  <a:lnTo>
                    <a:pt x="729" y="553"/>
                  </a:lnTo>
                  <a:lnTo>
                    <a:pt x="738" y="560"/>
                  </a:lnTo>
                  <a:lnTo>
                    <a:pt x="747" y="568"/>
                  </a:lnTo>
                  <a:lnTo>
                    <a:pt x="755" y="577"/>
                  </a:lnTo>
                  <a:lnTo>
                    <a:pt x="761" y="586"/>
                  </a:lnTo>
                  <a:lnTo>
                    <a:pt x="765" y="598"/>
                  </a:lnTo>
                  <a:lnTo>
                    <a:pt x="768" y="608"/>
                  </a:lnTo>
                  <a:lnTo>
                    <a:pt x="768" y="614"/>
                  </a:lnTo>
                  <a:lnTo>
                    <a:pt x="768" y="620"/>
                  </a:lnTo>
                  <a:lnTo>
                    <a:pt x="768" y="626"/>
                  </a:lnTo>
                  <a:lnTo>
                    <a:pt x="766" y="632"/>
                  </a:lnTo>
                  <a:lnTo>
                    <a:pt x="756" y="661"/>
                  </a:lnTo>
                  <a:lnTo>
                    <a:pt x="747" y="691"/>
                  </a:lnTo>
                  <a:lnTo>
                    <a:pt x="742" y="707"/>
                  </a:lnTo>
                  <a:lnTo>
                    <a:pt x="738" y="723"/>
                  </a:lnTo>
                  <a:lnTo>
                    <a:pt x="736" y="740"/>
                  </a:lnTo>
                  <a:lnTo>
                    <a:pt x="734" y="755"/>
                  </a:lnTo>
                  <a:lnTo>
                    <a:pt x="733" y="771"/>
                  </a:lnTo>
                  <a:lnTo>
                    <a:pt x="733" y="788"/>
                  </a:lnTo>
                  <a:lnTo>
                    <a:pt x="734" y="804"/>
                  </a:lnTo>
                  <a:lnTo>
                    <a:pt x="737" y="819"/>
                  </a:lnTo>
                  <a:lnTo>
                    <a:pt x="742" y="835"/>
                  </a:lnTo>
                  <a:lnTo>
                    <a:pt x="749" y="849"/>
                  </a:lnTo>
                  <a:lnTo>
                    <a:pt x="752" y="856"/>
                  </a:lnTo>
                  <a:lnTo>
                    <a:pt x="757" y="862"/>
                  </a:lnTo>
                  <a:lnTo>
                    <a:pt x="761" y="870"/>
                  </a:lnTo>
                  <a:lnTo>
                    <a:pt x="766" y="876"/>
                  </a:lnTo>
                  <a:lnTo>
                    <a:pt x="768" y="882"/>
                  </a:lnTo>
                  <a:lnTo>
                    <a:pt x="772" y="888"/>
                  </a:lnTo>
                  <a:lnTo>
                    <a:pt x="777" y="894"/>
                  </a:lnTo>
                  <a:lnTo>
                    <a:pt x="782" y="899"/>
                  </a:lnTo>
                  <a:lnTo>
                    <a:pt x="796" y="909"/>
                  </a:lnTo>
                  <a:lnTo>
                    <a:pt x="809" y="920"/>
                  </a:lnTo>
                  <a:lnTo>
                    <a:pt x="815" y="925"/>
                  </a:lnTo>
                  <a:lnTo>
                    <a:pt x="820" y="930"/>
                  </a:lnTo>
                  <a:lnTo>
                    <a:pt x="823" y="935"/>
                  </a:lnTo>
                  <a:lnTo>
                    <a:pt x="825" y="941"/>
                  </a:lnTo>
                  <a:lnTo>
                    <a:pt x="826" y="944"/>
                  </a:lnTo>
                  <a:lnTo>
                    <a:pt x="826" y="947"/>
                  </a:lnTo>
                  <a:lnTo>
                    <a:pt x="825" y="951"/>
                  </a:lnTo>
                  <a:lnTo>
                    <a:pt x="824" y="954"/>
                  </a:lnTo>
                  <a:lnTo>
                    <a:pt x="819" y="963"/>
                  </a:lnTo>
                  <a:lnTo>
                    <a:pt x="812" y="971"/>
                  </a:lnTo>
                  <a:lnTo>
                    <a:pt x="801" y="983"/>
                  </a:lnTo>
                  <a:lnTo>
                    <a:pt x="791" y="995"/>
                  </a:lnTo>
                  <a:lnTo>
                    <a:pt x="783" y="1010"/>
                  </a:lnTo>
                  <a:lnTo>
                    <a:pt x="776" y="1024"/>
                  </a:lnTo>
                  <a:lnTo>
                    <a:pt x="771" y="1038"/>
                  </a:lnTo>
                  <a:lnTo>
                    <a:pt x="767" y="1053"/>
                  </a:lnTo>
                  <a:lnTo>
                    <a:pt x="764" y="1069"/>
                  </a:lnTo>
                  <a:lnTo>
                    <a:pt x="763" y="1085"/>
                  </a:lnTo>
                  <a:lnTo>
                    <a:pt x="762" y="1102"/>
                  </a:lnTo>
                  <a:lnTo>
                    <a:pt x="763" y="1118"/>
                  </a:lnTo>
                  <a:lnTo>
                    <a:pt x="765" y="1133"/>
                  </a:lnTo>
                  <a:lnTo>
                    <a:pt x="767" y="1150"/>
                  </a:lnTo>
                  <a:lnTo>
                    <a:pt x="770" y="1166"/>
                  </a:lnTo>
                  <a:lnTo>
                    <a:pt x="774" y="1181"/>
                  </a:lnTo>
                  <a:lnTo>
                    <a:pt x="779" y="1197"/>
                  </a:lnTo>
                  <a:lnTo>
                    <a:pt x="784" y="1211"/>
                  </a:lnTo>
                  <a:lnTo>
                    <a:pt x="784" y="1216"/>
                  </a:lnTo>
                  <a:lnTo>
                    <a:pt x="784" y="1222"/>
                  </a:lnTo>
                  <a:lnTo>
                    <a:pt x="783" y="1226"/>
                  </a:lnTo>
                  <a:lnTo>
                    <a:pt x="781" y="1231"/>
                  </a:lnTo>
                  <a:lnTo>
                    <a:pt x="776" y="1241"/>
                  </a:lnTo>
                  <a:lnTo>
                    <a:pt x="770" y="1249"/>
                  </a:lnTo>
                  <a:lnTo>
                    <a:pt x="756" y="1263"/>
                  </a:lnTo>
                  <a:lnTo>
                    <a:pt x="741" y="1279"/>
                  </a:lnTo>
                  <a:lnTo>
                    <a:pt x="736" y="1288"/>
                  </a:lnTo>
                  <a:lnTo>
                    <a:pt x="732" y="1298"/>
                  </a:lnTo>
                  <a:lnTo>
                    <a:pt x="729" y="1307"/>
                  </a:lnTo>
                  <a:lnTo>
                    <a:pt x="726" y="1317"/>
                  </a:lnTo>
                  <a:lnTo>
                    <a:pt x="724" y="1327"/>
                  </a:lnTo>
                  <a:lnTo>
                    <a:pt x="722" y="1338"/>
                  </a:lnTo>
                  <a:lnTo>
                    <a:pt x="721" y="1349"/>
                  </a:lnTo>
                  <a:lnTo>
                    <a:pt x="721" y="1359"/>
                  </a:lnTo>
                  <a:lnTo>
                    <a:pt x="721" y="1370"/>
                  </a:lnTo>
                  <a:lnTo>
                    <a:pt x="722" y="1381"/>
                  </a:lnTo>
                  <a:lnTo>
                    <a:pt x="724" y="1391"/>
                  </a:lnTo>
                  <a:lnTo>
                    <a:pt x="726" y="1401"/>
                  </a:lnTo>
                  <a:lnTo>
                    <a:pt x="729" y="1411"/>
                  </a:lnTo>
                  <a:lnTo>
                    <a:pt x="732" y="1420"/>
                  </a:lnTo>
                  <a:lnTo>
                    <a:pt x="736" y="1431"/>
                  </a:lnTo>
                  <a:lnTo>
                    <a:pt x="741" y="1439"/>
                  </a:lnTo>
                  <a:lnTo>
                    <a:pt x="745" y="1444"/>
                  </a:lnTo>
                  <a:lnTo>
                    <a:pt x="751" y="1448"/>
                  </a:lnTo>
                  <a:lnTo>
                    <a:pt x="755" y="1452"/>
                  </a:lnTo>
                  <a:lnTo>
                    <a:pt x="760" y="1455"/>
                  </a:lnTo>
                  <a:lnTo>
                    <a:pt x="771" y="1460"/>
                  </a:lnTo>
                  <a:lnTo>
                    <a:pt x="782" y="1464"/>
                  </a:lnTo>
                  <a:lnTo>
                    <a:pt x="795" y="1466"/>
                  </a:lnTo>
                  <a:lnTo>
                    <a:pt x="807" y="1466"/>
                  </a:lnTo>
                  <a:lnTo>
                    <a:pt x="819" y="1466"/>
                  </a:lnTo>
                  <a:lnTo>
                    <a:pt x="830" y="1465"/>
                  </a:lnTo>
                  <a:lnTo>
                    <a:pt x="835" y="1466"/>
                  </a:lnTo>
                  <a:lnTo>
                    <a:pt x="840" y="1467"/>
                  </a:lnTo>
                  <a:lnTo>
                    <a:pt x="844" y="1466"/>
                  </a:lnTo>
                  <a:lnTo>
                    <a:pt x="848" y="1465"/>
                  </a:lnTo>
                  <a:lnTo>
                    <a:pt x="855" y="1462"/>
                  </a:lnTo>
                  <a:lnTo>
                    <a:pt x="863" y="1457"/>
                  </a:lnTo>
                  <a:lnTo>
                    <a:pt x="876" y="1445"/>
                  </a:lnTo>
                  <a:lnTo>
                    <a:pt x="890" y="1431"/>
                  </a:lnTo>
                  <a:lnTo>
                    <a:pt x="896" y="1426"/>
                  </a:lnTo>
                  <a:lnTo>
                    <a:pt x="902" y="1421"/>
                  </a:lnTo>
                  <a:lnTo>
                    <a:pt x="905" y="1419"/>
                  </a:lnTo>
                  <a:lnTo>
                    <a:pt x="907" y="1418"/>
                  </a:lnTo>
                  <a:lnTo>
                    <a:pt x="910" y="1418"/>
                  </a:lnTo>
                  <a:lnTo>
                    <a:pt x="913" y="1418"/>
                  </a:lnTo>
                  <a:lnTo>
                    <a:pt x="915" y="1419"/>
                  </a:lnTo>
                  <a:lnTo>
                    <a:pt x="918" y="1421"/>
                  </a:lnTo>
                  <a:lnTo>
                    <a:pt x="920" y="1424"/>
                  </a:lnTo>
                  <a:lnTo>
                    <a:pt x="923" y="1428"/>
                  </a:lnTo>
                  <a:lnTo>
                    <a:pt x="927" y="1438"/>
                  </a:lnTo>
                  <a:lnTo>
                    <a:pt x="933" y="1452"/>
                  </a:lnTo>
                  <a:lnTo>
                    <a:pt x="935" y="1460"/>
                  </a:lnTo>
                  <a:lnTo>
                    <a:pt x="936" y="1468"/>
                  </a:lnTo>
                  <a:lnTo>
                    <a:pt x="937" y="1476"/>
                  </a:lnTo>
                  <a:lnTo>
                    <a:pt x="936" y="1483"/>
                  </a:lnTo>
                  <a:lnTo>
                    <a:pt x="934" y="1491"/>
                  </a:lnTo>
                  <a:lnTo>
                    <a:pt x="932" y="1497"/>
                  </a:lnTo>
                  <a:lnTo>
                    <a:pt x="928" y="1504"/>
                  </a:lnTo>
                  <a:lnTo>
                    <a:pt x="925" y="1511"/>
                  </a:lnTo>
                  <a:lnTo>
                    <a:pt x="917" y="1524"/>
                  </a:lnTo>
                  <a:lnTo>
                    <a:pt x="907" y="1535"/>
                  </a:lnTo>
                  <a:lnTo>
                    <a:pt x="897" y="1545"/>
                  </a:lnTo>
                  <a:lnTo>
                    <a:pt x="887" y="1554"/>
                  </a:lnTo>
                  <a:lnTo>
                    <a:pt x="875" y="1556"/>
                  </a:lnTo>
                  <a:lnTo>
                    <a:pt x="865" y="1558"/>
                  </a:lnTo>
                  <a:lnTo>
                    <a:pt x="854" y="1559"/>
                  </a:lnTo>
                  <a:lnTo>
                    <a:pt x="844" y="1559"/>
                  </a:lnTo>
                  <a:lnTo>
                    <a:pt x="832" y="1559"/>
                  </a:lnTo>
                  <a:lnTo>
                    <a:pt x="821" y="1558"/>
                  </a:lnTo>
                  <a:lnTo>
                    <a:pt x="811" y="1557"/>
                  </a:lnTo>
                  <a:lnTo>
                    <a:pt x="800" y="1555"/>
                  </a:lnTo>
                  <a:lnTo>
                    <a:pt x="788" y="1553"/>
                  </a:lnTo>
                  <a:lnTo>
                    <a:pt x="778" y="1550"/>
                  </a:lnTo>
                  <a:lnTo>
                    <a:pt x="768" y="1546"/>
                  </a:lnTo>
                  <a:lnTo>
                    <a:pt x="758" y="1542"/>
                  </a:lnTo>
                  <a:lnTo>
                    <a:pt x="748" y="1537"/>
                  </a:lnTo>
                  <a:lnTo>
                    <a:pt x="738" y="1532"/>
                  </a:lnTo>
                  <a:lnTo>
                    <a:pt x="729" y="1526"/>
                  </a:lnTo>
                  <a:lnTo>
                    <a:pt x="720" y="1520"/>
                  </a:lnTo>
                  <a:lnTo>
                    <a:pt x="707" y="1503"/>
                  </a:lnTo>
                  <a:lnTo>
                    <a:pt x="693" y="1488"/>
                  </a:lnTo>
                  <a:lnTo>
                    <a:pt x="682" y="1470"/>
                  </a:lnTo>
                  <a:lnTo>
                    <a:pt x="671" y="1454"/>
                  </a:lnTo>
                  <a:lnTo>
                    <a:pt x="660" y="1437"/>
                  </a:lnTo>
                  <a:lnTo>
                    <a:pt x="649" y="1418"/>
                  </a:lnTo>
                  <a:lnTo>
                    <a:pt x="641" y="1400"/>
                  </a:lnTo>
                  <a:lnTo>
                    <a:pt x="632" y="1382"/>
                  </a:lnTo>
                  <a:lnTo>
                    <a:pt x="625" y="1362"/>
                  </a:lnTo>
                  <a:lnTo>
                    <a:pt x="618" y="1343"/>
                  </a:lnTo>
                  <a:lnTo>
                    <a:pt x="612" y="1323"/>
                  </a:lnTo>
                  <a:lnTo>
                    <a:pt x="605" y="1304"/>
                  </a:lnTo>
                  <a:lnTo>
                    <a:pt x="601" y="1283"/>
                  </a:lnTo>
                  <a:lnTo>
                    <a:pt x="597" y="1263"/>
                  </a:lnTo>
                  <a:lnTo>
                    <a:pt x="593" y="1243"/>
                  </a:lnTo>
                  <a:lnTo>
                    <a:pt x="591" y="1222"/>
                  </a:lnTo>
                  <a:lnTo>
                    <a:pt x="585" y="1207"/>
                  </a:lnTo>
                  <a:lnTo>
                    <a:pt x="593" y="1188"/>
                  </a:lnTo>
                  <a:lnTo>
                    <a:pt x="601" y="1170"/>
                  </a:lnTo>
                  <a:lnTo>
                    <a:pt x="610" y="1151"/>
                  </a:lnTo>
                  <a:lnTo>
                    <a:pt x="617" y="1131"/>
                  </a:lnTo>
                  <a:lnTo>
                    <a:pt x="623" y="1111"/>
                  </a:lnTo>
                  <a:lnTo>
                    <a:pt x="628" y="1090"/>
                  </a:lnTo>
                  <a:lnTo>
                    <a:pt x="633" y="1070"/>
                  </a:lnTo>
                  <a:lnTo>
                    <a:pt x="636" y="1049"/>
                  </a:lnTo>
                  <a:lnTo>
                    <a:pt x="638" y="1028"/>
                  </a:lnTo>
                  <a:lnTo>
                    <a:pt x="638" y="1007"/>
                  </a:lnTo>
                  <a:lnTo>
                    <a:pt x="637" y="987"/>
                  </a:lnTo>
                  <a:lnTo>
                    <a:pt x="634" y="967"/>
                  </a:lnTo>
                  <a:lnTo>
                    <a:pt x="632" y="957"/>
                  </a:lnTo>
                  <a:lnTo>
                    <a:pt x="629" y="947"/>
                  </a:lnTo>
                  <a:lnTo>
                    <a:pt x="626" y="937"/>
                  </a:lnTo>
                  <a:lnTo>
                    <a:pt x="622" y="928"/>
                  </a:lnTo>
                  <a:lnTo>
                    <a:pt x="617" y="918"/>
                  </a:lnTo>
                  <a:lnTo>
                    <a:pt x="612" y="908"/>
                  </a:lnTo>
                  <a:lnTo>
                    <a:pt x="606" y="899"/>
                  </a:lnTo>
                  <a:lnTo>
                    <a:pt x="600" y="890"/>
                  </a:lnTo>
                  <a:lnTo>
                    <a:pt x="613" y="868"/>
                  </a:lnTo>
                  <a:lnTo>
                    <a:pt x="625" y="847"/>
                  </a:lnTo>
                  <a:lnTo>
                    <a:pt x="634" y="825"/>
                  </a:lnTo>
                  <a:lnTo>
                    <a:pt x="642" y="801"/>
                  </a:lnTo>
                  <a:lnTo>
                    <a:pt x="645" y="790"/>
                  </a:lnTo>
                  <a:lnTo>
                    <a:pt x="648" y="778"/>
                  </a:lnTo>
                  <a:lnTo>
                    <a:pt x="650" y="765"/>
                  </a:lnTo>
                  <a:lnTo>
                    <a:pt x="651" y="753"/>
                  </a:lnTo>
                  <a:lnTo>
                    <a:pt x="652" y="741"/>
                  </a:lnTo>
                  <a:lnTo>
                    <a:pt x="653" y="727"/>
                  </a:lnTo>
                  <a:lnTo>
                    <a:pt x="653" y="714"/>
                  </a:lnTo>
                  <a:lnTo>
                    <a:pt x="652" y="702"/>
                  </a:lnTo>
                  <a:lnTo>
                    <a:pt x="633" y="672"/>
                  </a:lnTo>
                  <a:lnTo>
                    <a:pt x="615" y="642"/>
                  </a:lnTo>
                  <a:lnTo>
                    <a:pt x="611" y="634"/>
                  </a:lnTo>
                  <a:lnTo>
                    <a:pt x="607" y="626"/>
                  </a:lnTo>
                  <a:lnTo>
                    <a:pt x="604" y="618"/>
                  </a:lnTo>
                  <a:lnTo>
                    <a:pt x="602" y="610"/>
                  </a:lnTo>
                  <a:lnTo>
                    <a:pt x="600" y="601"/>
                  </a:lnTo>
                  <a:lnTo>
                    <a:pt x="599" y="592"/>
                  </a:lnTo>
                  <a:lnTo>
                    <a:pt x="599" y="582"/>
                  </a:lnTo>
                  <a:lnTo>
                    <a:pt x="600" y="573"/>
                  </a:lnTo>
                  <a:lnTo>
                    <a:pt x="607" y="558"/>
                  </a:lnTo>
                  <a:lnTo>
                    <a:pt x="615" y="542"/>
                  </a:lnTo>
                  <a:lnTo>
                    <a:pt x="621" y="526"/>
                  </a:lnTo>
                  <a:lnTo>
                    <a:pt x="627" y="511"/>
                  </a:lnTo>
                  <a:lnTo>
                    <a:pt x="637" y="478"/>
                  </a:lnTo>
                  <a:lnTo>
                    <a:pt x="648" y="446"/>
                  </a:lnTo>
                  <a:lnTo>
                    <a:pt x="655" y="430"/>
                  </a:lnTo>
                  <a:lnTo>
                    <a:pt x="661" y="415"/>
                  </a:lnTo>
                  <a:lnTo>
                    <a:pt x="668" y="399"/>
                  </a:lnTo>
                  <a:lnTo>
                    <a:pt x="676" y="384"/>
                  </a:lnTo>
                  <a:lnTo>
                    <a:pt x="685" y="370"/>
                  </a:lnTo>
                  <a:lnTo>
                    <a:pt x="695" y="355"/>
                  </a:lnTo>
                  <a:lnTo>
                    <a:pt x="707" y="341"/>
                  </a:lnTo>
                  <a:lnTo>
                    <a:pt x="720" y="328"/>
                  </a:lnTo>
                  <a:lnTo>
                    <a:pt x="728" y="320"/>
                  </a:lnTo>
                  <a:lnTo>
                    <a:pt x="737" y="310"/>
                  </a:lnTo>
                  <a:lnTo>
                    <a:pt x="748" y="303"/>
                  </a:lnTo>
                  <a:lnTo>
                    <a:pt x="758" y="296"/>
                  </a:lnTo>
                  <a:lnTo>
                    <a:pt x="769" y="290"/>
                  </a:lnTo>
                  <a:lnTo>
                    <a:pt x="780" y="284"/>
                  </a:lnTo>
                  <a:lnTo>
                    <a:pt x="791" y="279"/>
                  </a:lnTo>
                  <a:lnTo>
                    <a:pt x="804" y="275"/>
                  </a:lnTo>
                  <a:lnTo>
                    <a:pt x="816" y="271"/>
                  </a:lnTo>
                  <a:lnTo>
                    <a:pt x="827" y="268"/>
                  </a:lnTo>
                  <a:lnTo>
                    <a:pt x="840" y="264"/>
                  </a:lnTo>
                  <a:lnTo>
                    <a:pt x="852" y="262"/>
                  </a:lnTo>
                  <a:lnTo>
                    <a:pt x="864" y="261"/>
                  </a:lnTo>
                  <a:lnTo>
                    <a:pt x="876" y="260"/>
                  </a:lnTo>
                  <a:lnTo>
                    <a:pt x="888" y="261"/>
                  </a:lnTo>
                  <a:lnTo>
                    <a:pt x="899" y="261"/>
                  </a:lnTo>
                  <a:lnTo>
                    <a:pt x="907" y="266"/>
                  </a:lnTo>
                  <a:lnTo>
                    <a:pt x="916" y="272"/>
                  </a:lnTo>
                  <a:lnTo>
                    <a:pt x="923" y="278"/>
                  </a:lnTo>
                  <a:lnTo>
                    <a:pt x="929" y="285"/>
                  </a:lnTo>
                  <a:lnTo>
                    <a:pt x="936" y="292"/>
                  </a:lnTo>
                  <a:lnTo>
                    <a:pt x="940" y="300"/>
                  </a:lnTo>
                  <a:lnTo>
                    <a:pt x="943" y="309"/>
                  </a:lnTo>
                  <a:lnTo>
                    <a:pt x="945" y="320"/>
                  </a:lnTo>
                  <a:lnTo>
                    <a:pt x="944" y="330"/>
                  </a:lnTo>
                  <a:lnTo>
                    <a:pt x="943" y="341"/>
                  </a:lnTo>
                  <a:lnTo>
                    <a:pt x="941" y="351"/>
                  </a:lnTo>
                  <a:lnTo>
                    <a:pt x="937" y="362"/>
                  </a:lnTo>
                  <a:lnTo>
                    <a:pt x="933" y="371"/>
                  </a:lnTo>
                  <a:lnTo>
                    <a:pt x="926" y="380"/>
                  </a:lnTo>
                  <a:lnTo>
                    <a:pt x="919" y="387"/>
                  </a:lnTo>
                  <a:lnTo>
                    <a:pt x="911" y="394"/>
                  </a:lnTo>
                  <a:close/>
                  <a:moveTo>
                    <a:pt x="461" y="842"/>
                  </a:moveTo>
                  <a:lnTo>
                    <a:pt x="454" y="847"/>
                  </a:lnTo>
                  <a:lnTo>
                    <a:pt x="447" y="850"/>
                  </a:lnTo>
                  <a:lnTo>
                    <a:pt x="439" y="852"/>
                  </a:lnTo>
                  <a:lnTo>
                    <a:pt x="432" y="852"/>
                  </a:lnTo>
                  <a:lnTo>
                    <a:pt x="417" y="850"/>
                  </a:lnTo>
                  <a:lnTo>
                    <a:pt x="404" y="847"/>
                  </a:lnTo>
                  <a:lnTo>
                    <a:pt x="397" y="845"/>
                  </a:lnTo>
                  <a:lnTo>
                    <a:pt x="390" y="843"/>
                  </a:lnTo>
                  <a:lnTo>
                    <a:pt x="384" y="843"/>
                  </a:lnTo>
                  <a:lnTo>
                    <a:pt x="376" y="842"/>
                  </a:lnTo>
                  <a:lnTo>
                    <a:pt x="370" y="843"/>
                  </a:lnTo>
                  <a:lnTo>
                    <a:pt x="363" y="846"/>
                  </a:lnTo>
                  <a:lnTo>
                    <a:pt x="357" y="850"/>
                  </a:lnTo>
                  <a:lnTo>
                    <a:pt x="351" y="856"/>
                  </a:lnTo>
                  <a:lnTo>
                    <a:pt x="344" y="872"/>
                  </a:lnTo>
                  <a:lnTo>
                    <a:pt x="338" y="887"/>
                  </a:lnTo>
                  <a:lnTo>
                    <a:pt x="335" y="902"/>
                  </a:lnTo>
                  <a:lnTo>
                    <a:pt x="332" y="918"/>
                  </a:lnTo>
                  <a:lnTo>
                    <a:pt x="332" y="934"/>
                  </a:lnTo>
                  <a:lnTo>
                    <a:pt x="335" y="950"/>
                  </a:lnTo>
                  <a:lnTo>
                    <a:pt x="339" y="966"/>
                  </a:lnTo>
                  <a:lnTo>
                    <a:pt x="345" y="982"/>
                  </a:lnTo>
                  <a:lnTo>
                    <a:pt x="349" y="987"/>
                  </a:lnTo>
                  <a:lnTo>
                    <a:pt x="354" y="990"/>
                  </a:lnTo>
                  <a:lnTo>
                    <a:pt x="359" y="992"/>
                  </a:lnTo>
                  <a:lnTo>
                    <a:pt x="363" y="993"/>
                  </a:lnTo>
                  <a:lnTo>
                    <a:pt x="373" y="994"/>
                  </a:lnTo>
                  <a:lnTo>
                    <a:pt x="384" y="992"/>
                  </a:lnTo>
                  <a:lnTo>
                    <a:pt x="394" y="990"/>
                  </a:lnTo>
                  <a:lnTo>
                    <a:pt x="404" y="989"/>
                  </a:lnTo>
                  <a:lnTo>
                    <a:pt x="409" y="989"/>
                  </a:lnTo>
                  <a:lnTo>
                    <a:pt x="414" y="990"/>
                  </a:lnTo>
                  <a:lnTo>
                    <a:pt x="419" y="991"/>
                  </a:lnTo>
                  <a:lnTo>
                    <a:pt x="425" y="993"/>
                  </a:lnTo>
                  <a:lnTo>
                    <a:pt x="436" y="1000"/>
                  </a:lnTo>
                  <a:lnTo>
                    <a:pt x="446" y="1010"/>
                  </a:lnTo>
                  <a:lnTo>
                    <a:pt x="450" y="1014"/>
                  </a:lnTo>
                  <a:lnTo>
                    <a:pt x="455" y="1019"/>
                  </a:lnTo>
                  <a:lnTo>
                    <a:pt x="458" y="1024"/>
                  </a:lnTo>
                  <a:lnTo>
                    <a:pt x="462" y="1030"/>
                  </a:lnTo>
                  <a:lnTo>
                    <a:pt x="464" y="1035"/>
                  </a:lnTo>
                  <a:lnTo>
                    <a:pt x="466" y="1041"/>
                  </a:lnTo>
                  <a:lnTo>
                    <a:pt x="468" y="1047"/>
                  </a:lnTo>
                  <a:lnTo>
                    <a:pt x="469" y="1053"/>
                  </a:lnTo>
                  <a:lnTo>
                    <a:pt x="469" y="1061"/>
                  </a:lnTo>
                  <a:lnTo>
                    <a:pt x="468" y="1068"/>
                  </a:lnTo>
                  <a:lnTo>
                    <a:pt x="467" y="1075"/>
                  </a:lnTo>
                  <a:lnTo>
                    <a:pt x="464" y="1082"/>
                  </a:lnTo>
                  <a:lnTo>
                    <a:pt x="461" y="1091"/>
                  </a:lnTo>
                  <a:lnTo>
                    <a:pt x="457" y="1100"/>
                  </a:lnTo>
                  <a:lnTo>
                    <a:pt x="452" y="1108"/>
                  </a:lnTo>
                  <a:lnTo>
                    <a:pt x="446" y="1115"/>
                  </a:lnTo>
                  <a:lnTo>
                    <a:pt x="440" y="1122"/>
                  </a:lnTo>
                  <a:lnTo>
                    <a:pt x="433" y="1127"/>
                  </a:lnTo>
                  <a:lnTo>
                    <a:pt x="426" y="1132"/>
                  </a:lnTo>
                  <a:lnTo>
                    <a:pt x="418" y="1136"/>
                  </a:lnTo>
                  <a:lnTo>
                    <a:pt x="410" y="1140"/>
                  </a:lnTo>
                  <a:lnTo>
                    <a:pt x="402" y="1143"/>
                  </a:lnTo>
                  <a:lnTo>
                    <a:pt x="393" y="1146"/>
                  </a:lnTo>
                  <a:lnTo>
                    <a:pt x="385" y="1149"/>
                  </a:lnTo>
                  <a:lnTo>
                    <a:pt x="367" y="1153"/>
                  </a:lnTo>
                  <a:lnTo>
                    <a:pt x="351" y="1155"/>
                  </a:lnTo>
                  <a:lnTo>
                    <a:pt x="340" y="1152"/>
                  </a:lnTo>
                  <a:lnTo>
                    <a:pt x="329" y="1149"/>
                  </a:lnTo>
                  <a:lnTo>
                    <a:pt x="318" y="1145"/>
                  </a:lnTo>
                  <a:lnTo>
                    <a:pt x="308" y="1141"/>
                  </a:lnTo>
                  <a:lnTo>
                    <a:pt x="298" y="1137"/>
                  </a:lnTo>
                  <a:lnTo>
                    <a:pt x="288" y="1132"/>
                  </a:lnTo>
                  <a:lnTo>
                    <a:pt x="277" y="1126"/>
                  </a:lnTo>
                  <a:lnTo>
                    <a:pt x="268" y="1120"/>
                  </a:lnTo>
                  <a:lnTo>
                    <a:pt x="259" y="1114"/>
                  </a:lnTo>
                  <a:lnTo>
                    <a:pt x="251" y="1107"/>
                  </a:lnTo>
                  <a:lnTo>
                    <a:pt x="243" y="1098"/>
                  </a:lnTo>
                  <a:lnTo>
                    <a:pt x="234" y="1090"/>
                  </a:lnTo>
                  <a:lnTo>
                    <a:pt x="227" y="1081"/>
                  </a:lnTo>
                  <a:lnTo>
                    <a:pt x="221" y="1072"/>
                  </a:lnTo>
                  <a:lnTo>
                    <a:pt x="215" y="1062"/>
                  </a:lnTo>
                  <a:lnTo>
                    <a:pt x="209" y="1051"/>
                  </a:lnTo>
                  <a:lnTo>
                    <a:pt x="203" y="1040"/>
                  </a:lnTo>
                  <a:lnTo>
                    <a:pt x="198" y="1029"/>
                  </a:lnTo>
                  <a:lnTo>
                    <a:pt x="192" y="1018"/>
                  </a:lnTo>
                  <a:lnTo>
                    <a:pt x="188" y="1005"/>
                  </a:lnTo>
                  <a:lnTo>
                    <a:pt x="185" y="994"/>
                  </a:lnTo>
                  <a:lnTo>
                    <a:pt x="182" y="982"/>
                  </a:lnTo>
                  <a:lnTo>
                    <a:pt x="180" y="970"/>
                  </a:lnTo>
                  <a:lnTo>
                    <a:pt x="178" y="956"/>
                  </a:lnTo>
                  <a:lnTo>
                    <a:pt x="177" y="944"/>
                  </a:lnTo>
                  <a:lnTo>
                    <a:pt x="176" y="932"/>
                  </a:lnTo>
                  <a:lnTo>
                    <a:pt x="176" y="919"/>
                  </a:lnTo>
                  <a:lnTo>
                    <a:pt x="177" y="906"/>
                  </a:lnTo>
                  <a:lnTo>
                    <a:pt x="178" y="893"/>
                  </a:lnTo>
                  <a:lnTo>
                    <a:pt x="180" y="881"/>
                  </a:lnTo>
                  <a:lnTo>
                    <a:pt x="182" y="867"/>
                  </a:lnTo>
                  <a:lnTo>
                    <a:pt x="184" y="855"/>
                  </a:lnTo>
                  <a:lnTo>
                    <a:pt x="196" y="832"/>
                  </a:lnTo>
                  <a:lnTo>
                    <a:pt x="208" y="808"/>
                  </a:lnTo>
                  <a:lnTo>
                    <a:pt x="220" y="785"/>
                  </a:lnTo>
                  <a:lnTo>
                    <a:pt x="233" y="762"/>
                  </a:lnTo>
                  <a:lnTo>
                    <a:pt x="240" y="751"/>
                  </a:lnTo>
                  <a:lnTo>
                    <a:pt x="249" y="741"/>
                  </a:lnTo>
                  <a:lnTo>
                    <a:pt x="257" y="731"/>
                  </a:lnTo>
                  <a:lnTo>
                    <a:pt x="265" y="721"/>
                  </a:lnTo>
                  <a:lnTo>
                    <a:pt x="275" y="712"/>
                  </a:lnTo>
                  <a:lnTo>
                    <a:pt x="285" y="704"/>
                  </a:lnTo>
                  <a:lnTo>
                    <a:pt x="296" y="697"/>
                  </a:lnTo>
                  <a:lnTo>
                    <a:pt x="308" y="691"/>
                  </a:lnTo>
                  <a:lnTo>
                    <a:pt x="322" y="685"/>
                  </a:lnTo>
                  <a:lnTo>
                    <a:pt x="337" y="678"/>
                  </a:lnTo>
                  <a:lnTo>
                    <a:pt x="352" y="673"/>
                  </a:lnTo>
                  <a:lnTo>
                    <a:pt x="368" y="669"/>
                  </a:lnTo>
                  <a:lnTo>
                    <a:pt x="384" y="666"/>
                  </a:lnTo>
                  <a:lnTo>
                    <a:pt x="400" y="665"/>
                  </a:lnTo>
                  <a:lnTo>
                    <a:pt x="407" y="665"/>
                  </a:lnTo>
                  <a:lnTo>
                    <a:pt x="415" y="666"/>
                  </a:lnTo>
                  <a:lnTo>
                    <a:pt x="423" y="668"/>
                  </a:lnTo>
                  <a:lnTo>
                    <a:pt x="431" y="670"/>
                  </a:lnTo>
                  <a:lnTo>
                    <a:pt x="439" y="674"/>
                  </a:lnTo>
                  <a:lnTo>
                    <a:pt x="447" y="678"/>
                  </a:lnTo>
                  <a:lnTo>
                    <a:pt x="453" y="683"/>
                  </a:lnTo>
                  <a:lnTo>
                    <a:pt x="460" y="689"/>
                  </a:lnTo>
                  <a:lnTo>
                    <a:pt x="465" y="695"/>
                  </a:lnTo>
                  <a:lnTo>
                    <a:pt x="471" y="702"/>
                  </a:lnTo>
                  <a:lnTo>
                    <a:pt x="476" y="709"/>
                  </a:lnTo>
                  <a:lnTo>
                    <a:pt x="479" y="716"/>
                  </a:lnTo>
                  <a:lnTo>
                    <a:pt x="486" y="732"/>
                  </a:lnTo>
                  <a:lnTo>
                    <a:pt x="490" y="749"/>
                  </a:lnTo>
                  <a:lnTo>
                    <a:pt x="494" y="766"/>
                  </a:lnTo>
                  <a:lnTo>
                    <a:pt x="495" y="784"/>
                  </a:lnTo>
                  <a:lnTo>
                    <a:pt x="490" y="799"/>
                  </a:lnTo>
                  <a:lnTo>
                    <a:pt x="483" y="815"/>
                  </a:lnTo>
                  <a:lnTo>
                    <a:pt x="479" y="822"/>
                  </a:lnTo>
                  <a:lnTo>
                    <a:pt x="474" y="830"/>
                  </a:lnTo>
                  <a:lnTo>
                    <a:pt x="468" y="836"/>
                  </a:lnTo>
                  <a:lnTo>
                    <a:pt x="461" y="842"/>
                  </a:lnTo>
                  <a:close/>
                  <a:moveTo>
                    <a:pt x="409" y="794"/>
                  </a:moveTo>
                  <a:lnTo>
                    <a:pt x="406" y="791"/>
                  </a:lnTo>
                  <a:lnTo>
                    <a:pt x="402" y="789"/>
                  </a:lnTo>
                  <a:lnTo>
                    <a:pt x="399" y="788"/>
                  </a:lnTo>
                  <a:lnTo>
                    <a:pt x="395" y="788"/>
                  </a:lnTo>
                  <a:lnTo>
                    <a:pt x="388" y="787"/>
                  </a:lnTo>
                  <a:lnTo>
                    <a:pt x="380" y="788"/>
                  </a:lnTo>
                  <a:lnTo>
                    <a:pt x="364" y="792"/>
                  </a:lnTo>
                  <a:lnTo>
                    <a:pt x="348" y="794"/>
                  </a:lnTo>
                  <a:lnTo>
                    <a:pt x="338" y="803"/>
                  </a:lnTo>
                  <a:lnTo>
                    <a:pt x="328" y="813"/>
                  </a:lnTo>
                  <a:lnTo>
                    <a:pt x="320" y="824"/>
                  </a:lnTo>
                  <a:lnTo>
                    <a:pt x="313" y="834"/>
                  </a:lnTo>
                  <a:lnTo>
                    <a:pt x="307" y="845"/>
                  </a:lnTo>
                  <a:lnTo>
                    <a:pt x="302" y="857"/>
                  </a:lnTo>
                  <a:lnTo>
                    <a:pt x="298" y="868"/>
                  </a:lnTo>
                  <a:lnTo>
                    <a:pt x="294" y="881"/>
                  </a:lnTo>
                  <a:lnTo>
                    <a:pt x="291" y="894"/>
                  </a:lnTo>
                  <a:lnTo>
                    <a:pt x="290" y="906"/>
                  </a:lnTo>
                  <a:lnTo>
                    <a:pt x="289" y="920"/>
                  </a:lnTo>
                  <a:lnTo>
                    <a:pt x="288" y="933"/>
                  </a:lnTo>
                  <a:lnTo>
                    <a:pt x="289" y="946"/>
                  </a:lnTo>
                  <a:lnTo>
                    <a:pt x="290" y="959"/>
                  </a:lnTo>
                  <a:lnTo>
                    <a:pt x="293" y="973"/>
                  </a:lnTo>
                  <a:lnTo>
                    <a:pt x="296" y="986"/>
                  </a:lnTo>
                  <a:lnTo>
                    <a:pt x="299" y="994"/>
                  </a:lnTo>
                  <a:lnTo>
                    <a:pt x="303" y="1002"/>
                  </a:lnTo>
                  <a:lnTo>
                    <a:pt x="307" y="1011"/>
                  </a:lnTo>
                  <a:lnTo>
                    <a:pt x="313" y="1018"/>
                  </a:lnTo>
                  <a:lnTo>
                    <a:pt x="318" y="1025"/>
                  </a:lnTo>
                  <a:lnTo>
                    <a:pt x="325" y="1031"/>
                  </a:lnTo>
                  <a:lnTo>
                    <a:pt x="332" y="1036"/>
                  </a:lnTo>
                  <a:lnTo>
                    <a:pt x="342" y="1040"/>
                  </a:lnTo>
                  <a:lnTo>
                    <a:pt x="347" y="1042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64" y="1040"/>
                  </a:lnTo>
                  <a:lnTo>
                    <a:pt x="376" y="1037"/>
                  </a:lnTo>
                  <a:lnTo>
                    <a:pt x="388" y="1033"/>
                  </a:lnTo>
                  <a:lnTo>
                    <a:pt x="393" y="1032"/>
                  </a:lnTo>
                  <a:lnTo>
                    <a:pt x="398" y="1032"/>
                  </a:lnTo>
                  <a:lnTo>
                    <a:pt x="402" y="1033"/>
                  </a:lnTo>
                  <a:lnTo>
                    <a:pt x="405" y="1035"/>
                  </a:lnTo>
                  <a:lnTo>
                    <a:pt x="407" y="1039"/>
                  </a:lnTo>
                  <a:lnTo>
                    <a:pt x="409" y="1044"/>
                  </a:lnTo>
                  <a:lnTo>
                    <a:pt x="410" y="1051"/>
                  </a:lnTo>
                  <a:lnTo>
                    <a:pt x="409" y="1062"/>
                  </a:lnTo>
                  <a:lnTo>
                    <a:pt x="408" y="1068"/>
                  </a:lnTo>
                  <a:lnTo>
                    <a:pt x="406" y="1073"/>
                  </a:lnTo>
                  <a:lnTo>
                    <a:pt x="404" y="1078"/>
                  </a:lnTo>
                  <a:lnTo>
                    <a:pt x="401" y="1082"/>
                  </a:lnTo>
                  <a:lnTo>
                    <a:pt x="398" y="1086"/>
                  </a:lnTo>
                  <a:lnTo>
                    <a:pt x="394" y="1089"/>
                  </a:lnTo>
                  <a:lnTo>
                    <a:pt x="390" y="1092"/>
                  </a:lnTo>
                  <a:lnTo>
                    <a:pt x="385" y="1095"/>
                  </a:lnTo>
                  <a:lnTo>
                    <a:pt x="374" y="1099"/>
                  </a:lnTo>
                  <a:lnTo>
                    <a:pt x="363" y="1103"/>
                  </a:lnTo>
                  <a:lnTo>
                    <a:pt x="352" y="1106"/>
                  </a:lnTo>
                  <a:lnTo>
                    <a:pt x="342" y="1109"/>
                  </a:lnTo>
                  <a:lnTo>
                    <a:pt x="325" y="1103"/>
                  </a:lnTo>
                  <a:lnTo>
                    <a:pt x="310" y="1095"/>
                  </a:lnTo>
                  <a:lnTo>
                    <a:pt x="296" y="1086"/>
                  </a:lnTo>
                  <a:lnTo>
                    <a:pt x="283" y="1076"/>
                  </a:lnTo>
                  <a:lnTo>
                    <a:pt x="272" y="1065"/>
                  </a:lnTo>
                  <a:lnTo>
                    <a:pt x="263" y="1052"/>
                  </a:lnTo>
                  <a:lnTo>
                    <a:pt x="254" y="1039"/>
                  </a:lnTo>
                  <a:lnTo>
                    <a:pt x="246" y="1026"/>
                  </a:lnTo>
                  <a:lnTo>
                    <a:pt x="239" y="1011"/>
                  </a:lnTo>
                  <a:lnTo>
                    <a:pt x="233" y="995"/>
                  </a:lnTo>
                  <a:lnTo>
                    <a:pt x="228" y="980"/>
                  </a:lnTo>
                  <a:lnTo>
                    <a:pt x="224" y="965"/>
                  </a:lnTo>
                  <a:lnTo>
                    <a:pt x="221" y="948"/>
                  </a:lnTo>
                  <a:lnTo>
                    <a:pt x="219" y="932"/>
                  </a:lnTo>
                  <a:lnTo>
                    <a:pt x="217" y="917"/>
                  </a:lnTo>
                  <a:lnTo>
                    <a:pt x="215" y="900"/>
                  </a:lnTo>
                  <a:lnTo>
                    <a:pt x="215" y="891"/>
                  </a:lnTo>
                  <a:lnTo>
                    <a:pt x="216" y="882"/>
                  </a:lnTo>
                  <a:lnTo>
                    <a:pt x="218" y="872"/>
                  </a:lnTo>
                  <a:lnTo>
                    <a:pt x="221" y="862"/>
                  </a:lnTo>
                  <a:lnTo>
                    <a:pt x="228" y="845"/>
                  </a:lnTo>
                  <a:lnTo>
                    <a:pt x="237" y="828"/>
                  </a:lnTo>
                  <a:lnTo>
                    <a:pt x="259" y="793"/>
                  </a:lnTo>
                  <a:lnTo>
                    <a:pt x="280" y="758"/>
                  </a:lnTo>
                  <a:lnTo>
                    <a:pt x="294" y="748"/>
                  </a:lnTo>
                  <a:lnTo>
                    <a:pt x="308" y="738"/>
                  </a:lnTo>
                  <a:lnTo>
                    <a:pt x="323" y="728"/>
                  </a:lnTo>
                  <a:lnTo>
                    <a:pt x="340" y="720"/>
                  </a:lnTo>
                  <a:lnTo>
                    <a:pt x="348" y="717"/>
                  </a:lnTo>
                  <a:lnTo>
                    <a:pt x="356" y="715"/>
                  </a:lnTo>
                  <a:lnTo>
                    <a:pt x="364" y="714"/>
                  </a:lnTo>
                  <a:lnTo>
                    <a:pt x="373" y="713"/>
                  </a:lnTo>
                  <a:lnTo>
                    <a:pt x="382" y="713"/>
                  </a:lnTo>
                  <a:lnTo>
                    <a:pt x="390" y="714"/>
                  </a:lnTo>
                  <a:lnTo>
                    <a:pt x="398" y="716"/>
                  </a:lnTo>
                  <a:lnTo>
                    <a:pt x="406" y="719"/>
                  </a:lnTo>
                  <a:lnTo>
                    <a:pt x="410" y="723"/>
                  </a:lnTo>
                  <a:lnTo>
                    <a:pt x="414" y="727"/>
                  </a:lnTo>
                  <a:lnTo>
                    <a:pt x="417" y="732"/>
                  </a:lnTo>
                  <a:lnTo>
                    <a:pt x="420" y="736"/>
                  </a:lnTo>
                  <a:lnTo>
                    <a:pt x="425" y="744"/>
                  </a:lnTo>
                  <a:lnTo>
                    <a:pt x="428" y="753"/>
                  </a:lnTo>
                  <a:lnTo>
                    <a:pt x="429" y="759"/>
                  </a:lnTo>
                  <a:lnTo>
                    <a:pt x="429" y="765"/>
                  </a:lnTo>
                  <a:lnTo>
                    <a:pt x="428" y="771"/>
                  </a:lnTo>
                  <a:lnTo>
                    <a:pt x="426" y="776"/>
                  </a:lnTo>
                  <a:lnTo>
                    <a:pt x="422" y="783"/>
                  </a:lnTo>
                  <a:lnTo>
                    <a:pt x="419" y="787"/>
                  </a:lnTo>
                  <a:lnTo>
                    <a:pt x="414" y="791"/>
                  </a:lnTo>
                  <a:lnTo>
                    <a:pt x="409" y="794"/>
                  </a:lnTo>
                  <a:close/>
                  <a:moveTo>
                    <a:pt x="200" y="621"/>
                  </a:moveTo>
                  <a:lnTo>
                    <a:pt x="193" y="621"/>
                  </a:lnTo>
                  <a:lnTo>
                    <a:pt x="200" y="62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endPara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70976" y="2346208"/>
            <a:ext cx="4849806" cy="803392"/>
            <a:chOff x="3370976" y="2346208"/>
            <a:chExt cx="4849806" cy="803392"/>
          </a:xfrm>
        </p:grpSpPr>
        <p:sp>
          <p:nvSpPr>
            <p:cNvPr id="24" name="TextBox 14"/>
            <p:cNvSpPr txBox="1"/>
            <p:nvPr/>
          </p:nvSpPr>
          <p:spPr>
            <a:xfrm>
              <a:off x="4045855" y="2445903"/>
              <a:ext cx="33423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gradFill flip="none" rotWithShape="1">
                    <a:gsLst>
                      <a:gs pos="0">
                        <a:srgbClr val="FFC000"/>
                      </a:gs>
                      <a:gs pos="50000">
                        <a:srgbClr val="FFFF00"/>
                      </a:gs>
                      <a:gs pos="100000">
                        <a:schemeClr val="accent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公司新年计划</a:t>
              </a: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3370976" y="2346208"/>
              <a:ext cx="4849806" cy="803392"/>
            </a:xfrm>
            <a:custGeom>
              <a:avLst/>
              <a:gdLst>
                <a:gd name="T0" fmla="*/ 10079 w 11041"/>
                <a:gd name="T1" fmla="*/ 1695 h 1751"/>
                <a:gd name="T2" fmla="*/ 769 w 11041"/>
                <a:gd name="T3" fmla="*/ 1713 h 1751"/>
                <a:gd name="T4" fmla="*/ 6 w 11041"/>
                <a:gd name="T5" fmla="*/ 973 h 1751"/>
                <a:gd name="T6" fmla="*/ 657 w 11041"/>
                <a:gd name="T7" fmla="*/ 166 h 1751"/>
                <a:gd name="T8" fmla="*/ 4373 w 11041"/>
                <a:gd name="T9" fmla="*/ 18 h 1751"/>
                <a:gd name="T10" fmla="*/ 10363 w 11041"/>
                <a:gd name="T11" fmla="*/ 69 h 1751"/>
                <a:gd name="T12" fmla="*/ 11026 w 11041"/>
                <a:gd name="T13" fmla="*/ 913 h 1751"/>
                <a:gd name="T14" fmla="*/ 10137 w 11041"/>
                <a:gd name="T15" fmla="*/ 1632 h 1751"/>
                <a:gd name="T16" fmla="*/ 3042 w 11041"/>
                <a:gd name="T17" fmla="*/ 1673 h 1751"/>
                <a:gd name="T18" fmla="*/ 404 w 11041"/>
                <a:gd name="T19" fmla="*/ 1388 h 1751"/>
                <a:gd name="T20" fmla="*/ 386 w 11041"/>
                <a:gd name="T21" fmla="*/ 537 h 1751"/>
                <a:gd name="T22" fmla="*/ 1582 w 11041"/>
                <a:gd name="T23" fmla="*/ 106 h 1751"/>
                <a:gd name="T24" fmla="*/ 10468 w 11041"/>
                <a:gd name="T25" fmla="*/ 248 h 1751"/>
                <a:gd name="T26" fmla="*/ 10959 w 11041"/>
                <a:gd name="T27" fmla="*/ 960 h 1751"/>
                <a:gd name="T28" fmla="*/ 10717 w 11041"/>
                <a:gd name="T29" fmla="*/ 782 h 1751"/>
                <a:gd name="T30" fmla="*/ 10643 w 11041"/>
                <a:gd name="T31" fmla="*/ 1019 h 1751"/>
                <a:gd name="T32" fmla="*/ 10759 w 11041"/>
                <a:gd name="T33" fmla="*/ 651 h 1751"/>
                <a:gd name="T34" fmla="*/ 10299 w 11041"/>
                <a:gd name="T35" fmla="*/ 1269 h 1751"/>
                <a:gd name="T36" fmla="*/ 10240 w 11041"/>
                <a:gd name="T37" fmla="*/ 668 h 1751"/>
                <a:gd name="T38" fmla="*/ 10038 w 11041"/>
                <a:gd name="T39" fmla="*/ 234 h 1751"/>
                <a:gd name="T40" fmla="*/ 10474 w 11041"/>
                <a:gd name="T41" fmla="*/ 843 h 1751"/>
                <a:gd name="T42" fmla="*/ 10286 w 11041"/>
                <a:gd name="T43" fmla="*/ 1318 h 1751"/>
                <a:gd name="T44" fmla="*/ 10312 w 11041"/>
                <a:gd name="T45" fmla="*/ 400 h 1751"/>
                <a:gd name="T46" fmla="*/ 10397 w 11041"/>
                <a:gd name="T47" fmla="*/ 600 h 1751"/>
                <a:gd name="T48" fmla="*/ 10053 w 11041"/>
                <a:gd name="T49" fmla="*/ 756 h 1751"/>
                <a:gd name="T50" fmla="*/ 10017 w 11041"/>
                <a:gd name="T51" fmla="*/ 958 h 1751"/>
                <a:gd name="T52" fmla="*/ 5568 w 11041"/>
                <a:gd name="T53" fmla="*/ 1588 h 1751"/>
                <a:gd name="T54" fmla="*/ 919 w 11041"/>
                <a:gd name="T55" fmla="*/ 1139 h 1751"/>
                <a:gd name="T56" fmla="*/ 1139 w 11041"/>
                <a:gd name="T57" fmla="*/ 749 h 1751"/>
                <a:gd name="T58" fmla="*/ 1094 w 11041"/>
                <a:gd name="T59" fmla="*/ 303 h 1751"/>
                <a:gd name="T60" fmla="*/ 3379 w 11041"/>
                <a:gd name="T61" fmla="*/ 148 h 1751"/>
                <a:gd name="T62" fmla="*/ 9975 w 11041"/>
                <a:gd name="T63" fmla="*/ 404 h 1751"/>
                <a:gd name="T64" fmla="*/ 2179 w 11041"/>
                <a:gd name="T65" fmla="*/ 1552 h 1751"/>
                <a:gd name="T66" fmla="*/ 956 w 11041"/>
                <a:gd name="T67" fmla="*/ 1163 h 1751"/>
                <a:gd name="T68" fmla="*/ 1162 w 11041"/>
                <a:gd name="T69" fmla="*/ 868 h 1751"/>
                <a:gd name="T70" fmla="*/ 1120 w 11041"/>
                <a:gd name="T71" fmla="*/ 416 h 1751"/>
                <a:gd name="T72" fmla="*/ 9861 w 11041"/>
                <a:gd name="T73" fmla="*/ 186 h 1751"/>
                <a:gd name="T74" fmla="*/ 9865 w 11041"/>
                <a:gd name="T75" fmla="*/ 744 h 1751"/>
                <a:gd name="T76" fmla="*/ 10059 w 11041"/>
                <a:gd name="T77" fmla="*/ 1148 h 1751"/>
                <a:gd name="T78" fmla="*/ 1179 w 11041"/>
                <a:gd name="T79" fmla="*/ 1327 h 1751"/>
                <a:gd name="T80" fmla="*/ 1456 w 11041"/>
                <a:gd name="T81" fmla="*/ 791 h 1751"/>
                <a:gd name="T82" fmla="*/ 1314 w 11041"/>
                <a:gd name="T83" fmla="*/ 284 h 1751"/>
                <a:gd name="T84" fmla="*/ 9638 w 11041"/>
                <a:gd name="T85" fmla="*/ 243 h 1751"/>
                <a:gd name="T86" fmla="*/ 9749 w 11041"/>
                <a:gd name="T87" fmla="*/ 707 h 1751"/>
                <a:gd name="T88" fmla="*/ 9955 w 11041"/>
                <a:gd name="T89" fmla="*/ 1177 h 1751"/>
                <a:gd name="T90" fmla="*/ 9818 w 11041"/>
                <a:gd name="T91" fmla="*/ 1121 h 1751"/>
                <a:gd name="T92" fmla="*/ 1637 w 11041"/>
                <a:gd name="T93" fmla="*/ 1462 h 1751"/>
                <a:gd name="T94" fmla="*/ 1398 w 11041"/>
                <a:gd name="T95" fmla="*/ 742 h 1751"/>
                <a:gd name="T96" fmla="*/ 9028 w 11041"/>
                <a:gd name="T97" fmla="*/ 279 h 1751"/>
                <a:gd name="T98" fmla="*/ 9802 w 11041"/>
                <a:gd name="T99" fmla="*/ 890 h 1751"/>
                <a:gd name="T100" fmla="*/ 1263 w 11041"/>
                <a:gd name="T101" fmla="*/ 875 h 1751"/>
                <a:gd name="T102" fmla="*/ 1390 w 11041"/>
                <a:gd name="T103" fmla="*/ 942 h 1751"/>
                <a:gd name="T104" fmla="*/ 797 w 11041"/>
                <a:gd name="T105" fmla="*/ 837 h 1751"/>
                <a:gd name="T106" fmla="*/ 839 w 11041"/>
                <a:gd name="T107" fmla="*/ 1417 h 1751"/>
                <a:gd name="T108" fmla="*/ 556 w 11041"/>
                <a:gd name="T109" fmla="*/ 1259 h 1751"/>
                <a:gd name="T110" fmla="*/ 722 w 11041"/>
                <a:gd name="T111" fmla="*/ 287 h 1751"/>
                <a:gd name="T112" fmla="*/ 747 w 11041"/>
                <a:gd name="T113" fmla="*/ 568 h 1751"/>
                <a:gd name="T114" fmla="*/ 722 w 11041"/>
                <a:gd name="T115" fmla="*/ 1381 h 1751"/>
                <a:gd name="T116" fmla="*/ 618 w 11041"/>
                <a:gd name="T117" fmla="*/ 1343 h 1751"/>
                <a:gd name="T118" fmla="*/ 840 w 11041"/>
                <a:gd name="T119" fmla="*/ 264 h 1751"/>
                <a:gd name="T120" fmla="*/ 446 w 11041"/>
                <a:gd name="T121" fmla="*/ 1115 h 1751"/>
                <a:gd name="T122" fmla="*/ 490 w 11041"/>
                <a:gd name="T123" fmla="*/ 749 h 1751"/>
                <a:gd name="T124" fmla="*/ 254 w 11041"/>
                <a:gd name="T125" fmla="*/ 1039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41" h="1751">
                  <a:moveTo>
                    <a:pt x="10931" y="1086"/>
                  </a:moveTo>
                  <a:lnTo>
                    <a:pt x="10909" y="1111"/>
                  </a:lnTo>
                  <a:lnTo>
                    <a:pt x="10887" y="1135"/>
                  </a:lnTo>
                  <a:lnTo>
                    <a:pt x="10877" y="1148"/>
                  </a:lnTo>
                  <a:lnTo>
                    <a:pt x="10866" y="1160"/>
                  </a:lnTo>
                  <a:lnTo>
                    <a:pt x="10853" y="1170"/>
                  </a:lnTo>
                  <a:lnTo>
                    <a:pt x="10841" y="1180"/>
                  </a:lnTo>
                  <a:lnTo>
                    <a:pt x="10831" y="1180"/>
                  </a:lnTo>
                  <a:lnTo>
                    <a:pt x="10822" y="1182"/>
                  </a:lnTo>
                  <a:lnTo>
                    <a:pt x="10814" y="1184"/>
                  </a:lnTo>
                  <a:lnTo>
                    <a:pt x="10805" y="1186"/>
                  </a:lnTo>
                  <a:lnTo>
                    <a:pt x="10798" y="1190"/>
                  </a:lnTo>
                  <a:lnTo>
                    <a:pt x="10792" y="1193"/>
                  </a:lnTo>
                  <a:lnTo>
                    <a:pt x="10786" y="1199"/>
                  </a:lnTo>
                  <a:lnTo>
                    <a:pt x="10781" y="1204"/>
                  </a:lnTo>
                  <a:lnTo>
                    <a:pt x="10776" y="1209"/>
                  </a:lnTo>
                  <a:lnTo>
                    <a:pt x="10772" y="1215"/>
                  </a:lnTo>
                  <a:lnTo>
                    <a:pt x="10768" y="1221"/>
                  </a:lnTo>
                  <a:lnTo>
                    <a:pt x="10764" y="1227"/>
                  </a:lnTo>
                  <a:lnTo>
                    <a:pt x="10757" y="1242"/>
                  </a:lnTo>
                  <a:lnTo>
                    <a:pt x="10751" y="1257"/>
                  </a:lnTo>
                  <a:lnTo>
                    <a:pt x="10746" y="1272"/>
                  </a:lnTo>
                  <a:lnTo>
                    <a:pt x="10740" y="1288"/>
                  </a:lnTo>
                  <a:lnTo>
                    <a:pt x="10734" y="1302"/>
                  </a:lnTo>
                  <a:lnTo>
                    <a:pt x="10727" y="1316"/>
                  </a:lnTo>
                  <a:lnTo>
                    <a:pt x="10723" y="1323"/>
                  </a:lnTo>
                  <a:lnTo>
                    <a:pt x="10719" y="1329"/>
                  </a:lnTo>
                  <a:lnTo>
                    <a:pt x="10713" y="1336"/>
                  </a:lnTo>
                  <a:lnTo>
                    <a:pt x="10708" y="1342"/>
                  </a:lnTo>
                  <a:lnTo>
                    <a:pt x="10703" y="1347"/>
                  </a:lnTo>
                  <a:lnTo>
                    <a:pt x="10696" y="1352"/>
                  </a:lnTo>
                  <a:lnTo>
                    <a:pt x="10689" y="1357"/>
                  </a:lnTo>
                  <a:lnTo>
                    <a:pt x="10682" y="1360"/>
                  </a:lnTo>
                  <a:lnTo>
                    <a:pt x="10673" y="1361"/>
                  </a:lnTo>
                  <a:lnTo>
                    <a:pt x="10664" y="1362"/>
                  </a:lnTo>
                  <a:lnTo>
                    <a:pt x="10657" y="1363"/>
                  </a:lnTo>
                  <a:lnTo>
                    <a:pt x="10649" y="1365"/>
                  </a:lnTo>
                  <a:lnTo>
                    <a:pt x="10642" y="1367"/>
                  </a:lnTo>
                  <a:lnTo>
                    <a:pt x="10636" y="1370"/>
                  </a:lnTo>
                  <a:lnTo>
                    <a:pt x="10630" y="1374"/>
                  </a:lnTo>
                  <a:lnTo>
                    <a:pt x="10623" y="1377"/>
                  </a:lnTo>
                  <a:lnTo>
                    <a:pt x="10612" y="1387"/>
                  </a:lnTo>
                  <a:lnTo>
                    <a:pt x="10602" y="1397"/>
                  </a:lnTo>
                  <a:lnTo>
                    <a:pt x="10593" y="1407"/>
                  </a:lnTo>
                  <a:lnTo>
                    <a:pt x="10584" y="1419"/>
                  </a:lnTo>
                  <a:lnTo>
                    <a:pt x="10567" y="1445"/>
                  </a:lnTo>
                  <a:lnTo>
                    <a:pt x="10551" y="1471"/>
                  </a:lnTo>
                  <a:lnTo>
                    <a:pt x="10543" y="1484"/>
                  </a:lnTo>
                  <a:lnTo>
                    <a:pt x="10535" y="1496"/>
                  </a:lnTo>
                  <a:lnTo>
                    <a:pt x="10525" y="1508"/>
                  </a:lnTo>
                  <a:lnTo>
                    <a:pt x="10515" y="1520"/>
                  </a:lnTo>
                  <a:lnTo>
                    <a:pt x="10505" y="1534"/>
                  </a:lnTo>
                  <a:lnTo>
                    <a:pt x="10493" y="1548"/>
                  </a:lnTo>
                  <a:lnTo>
                    <a:pt x="10480" y="1561"/>
                  </a:lnTo>
                  <a:lnTo>
                    <a:pt x="10468" y="1575"/>
                  </a:lnTo>
                  <a:lnTo>
                    <a:pt x="10455" y="1587"/>
                  </a:lnTo>
                  <a:lnTo>
                    <a:pt x="10441" y="1599"/>
                  </a:lnTo>
                  <a:lnTo>
                    <a:pt x="10425" y="1610"/>
                  </a:lnTo>
                  <a:lnTo>
                    <a:pt x="10411" y="1621"/>
                  </a:lnTo>
                  <a:lnTo>
                    <a:pt x="10395" y="1631"/>
                  </a:lnTo>
                  <a:lnTo>
                    <a:pt x="10378" y="1640"/>
                  </a:lnTo>
                  <a:lnTo>
                    <a:pt x="10362" y="1649"/>
                  </a:lnTo>
                  <a:lnTo>
                    <a:pt x="10345" y="1656"/>
                  </a:lnTo>
                  <a:lnTo>
                    <a:pt x="10328" y="1664"/>
                  </a:lnTo>
                  <a:lnTo>
                    <a:pt x="10311" y="1670"/>
                  </a:lnTo>
                  <a:lnTo>
                    <a:pt x="10293" y="1675"/>
                  </a:lnTo>
                  <a:lnTo>
                    <a:pt x="10275" y="1679"/>
                  </a:lnTo>
                  <a:lnTo>
                    <a:pt x="10246" y="1680"/>
                  </a:lnTo>
                  <a:lnTo>
                    <a:pt x="10219" y="1682"/>
                  </a:lnTo>
                  <a:lnTo>
                    <a:pt x="10204" y="1684"/>
                  </a:lnTo>
                  <a:lnTo>
                    <a:pt x="10190" y="1686"/>
                  </a:lnTo>
                  <a:lnTo>
                    <a:pt x="10176" y="1690"/>
                  </a:lnTo>
                  <a:lnTo>
                    <a:pt x="10161" y="1696"/>
                  </a:lnTo>
                  <a:lnTo>
                    <a:pt x="10079" y="1695"/>
                  </a:lnTo>
                  <a:lnTo>
                    <a:pt x="10000" y="1695"/>
                  </a:lnTo>
                  <a:lnTo>
                    <a:pt x="9925" y="1696"/>
                  </a:lnTo>
                  <a:lnTo>
                    <a:pt x="9852" y="1696"/>
                  </a:lnTo>
                  <a:lnTo>
                    <a:pt x="9778" y="1698"/>
                  </a:lnTo>
                  <a:lnTo>
                    <a:pt x="9703" y="1700"/>
                  </a:lnTo>
                  <a:lnTo>
                    <a:pt x="9627" y="1705"/>
                  </a:lnTo>
                  <a:lnTo>
                    <a:pt x="9546" y="1710"/>
                  </a:lnTo>
                  <a:lnTo>
                    <a:pt x="9533" y="1705"/>
                  </a:lnTo>
                  <a:lnTo>
                    <a:pt x="9522" y="1702"/>
                  </a:lnTo>
                  <a:lnTo>
                    <a:pt x="9515" y="1701"/>
                  </a:lnTo>
                  <a:lnTo>
                    <a:pt x="9509" y="1702"/>
                  </a:lnTo>
                  <a:lnTo>
                    <a:pt x="9503" y="1704"/>
                  </a:lnTo>
                  <a:lnTo>
                    <a:pt x="9497" y="1707"/>
                  </a:lnTo>
                  <a:lnTo>
                    <a:pt x="9473" y="1706"/>
                  </a:lnTo>
                  <a:lnTo>
                    <a:pt x="9449" y="1705"/>
                  </a:lnTo>
                  <a:lnTo>
                    <a:pt x="9423" y="1705"/>
                  </a:lnTo>
                  <a:lnTo>
                    <a:pt x="9398" y="1705"/>
                  </a:lnTo>
                  <a:lnTo>
                    <a:pt x="9371" y="1706"/>
                  </a:lnTo>
                  <a:lnTo>
                    <a:pt x="9345" y="1707"/>
                  </a:lnTo>
                  <a:lnTo>
                    <a:pt x="9319" y="1708"/>
                  </a:lnTo>
                  <a:lnTo>
                    <a:pt x="9294" y="1709"/>
                  </a:lnTo>
                  <a:lnTo>
                    <a:pt x="9146" y="1711"/>
                  </a:lnTo>
                  <a:lnTo>
                    <a:pt x="8901" y="1712"/>
                  </a:lnTo>
                  <a:lnTo>
                    <a:pt x="8571" y="1713"/>
                  </a:lnTo>
                  <a:lnTo>
                    <a:pt x="8171" y="1714"/>
                  </a:lnTo>
                  <a:lnTo>
                    <a:pt x="7714" y="1715"/>
                  </a:lnTo>
                  <a:lnTo>
                    <a:pt x="7215" y="1716"/>
                  </a:lnTo>
                  <a:lnTo>
                    <a:pt x="6688" y="1717"/>
                  </a:lnTo>
                  <a:lnTo>
                    <a:pt x="6147" y="1718"/>
                  </a:lnTo>
                  <a:lnTo>
                    <a:pt x="5605" y="1718"/>
                  </a:lnTo>
                  <a:lnTo>
                    <a:pt x="5078" y="1720"/>
                  </a:lnTo>
                  <a:lnTo>
                    <a:pt x="4579" y="1721"/>
                  </a:lnTo>
                  <a:lnTo>
                    <a:pt x="4122" y="1723"/>
                  </a:lnTo>
                  <a:lnTo>
                    <a:pt x="3721" y="1724"/>
                  </a:lnTo>
                  <a:lnTo>
                    <a:pt x="3391" y="1727"/>
                  </a:lnTo>
                  <a:lnTo>
                    <a:pt x="3145" y="1729"/>
                  </a:lnTo>
                  <a:lnTo>
                    <a:pt x="2998" y="1732"/>
                  </a:lnTo>
                  <a:lnTo>
                    <a:pt x="2953" y="1732"/>
                  </a:lnTo>
                  <a:lnTo>
                    <a:pt x="2908" y="1733"/>
                  </a:lnTo>
                  <a:lnTo>
                    <a:pt x="2862" y="1733"/>
                  </a:lnTo>
                  <a:lnTo>
                    <a:pt x="2817" y="1733"/>
                  </a:lnTo>
                  <a:lnTo>
                    <a:pt x="2771" y="1734"/>
                  </a:lnTo>
                  <a:lnTo>
                    <a:pt x="2725" y="1734"/>
                  </a:lnTo>
                  <a:lnTo>
                    <a:pt x="2679" y="1735"/>
                  </a:lnTo>
                  <a:lnTo>
                    <a:pt x="2633" y="1735"/>
                  </a:lnTo>
                  <a:lnTo>
                    <a:pt x="2586" y="1736"/>
                  </a:lnTo>
                  <a:lnTo>
                    <a:pt x="2540" y="1737"/>
                  </a:lnTo>
                  <a:lnTo>
                    <a:pt x="2494" y="1738"/>
                  </a:lnTo>
                  <a:lnTo>
                    <a:pt x="2448" y="1738"/>
                  </a:lnTo>
                  <a:lnTo>
                    <a:pt x="2401" y="1739"/>
                  </a:lnTo>
                  <a:lnTo>
                    <a:pt x="2355" y="1740"/>
                  </a:lnTo>
                  <a:lnTo>
                    <a:pt x="2309" y="1740"/>
                  </a:lnTo>
                  <a:lnTo>
                    <a:pt x="2263" y="1741"/>
                  </a:lnTo>
                  <a:lnTo>
                    <a:pt x="1203" y="1747"/>
                  </a:lnTo>
                  <a:lnTo>
                    <a:pt x="1171" y="1748"/>
                  </a:lnTo>
                  <a:lnTo>
                    <a:pt x="1137" y="1749"/>
                  </a:lnTo>
                  <a:lnTo>
                    <a:pt x="1102" y="1749"/>
                  </a:lnTo>
                  <a:lnTo>
                    <a:pt x="1065" y="1749"/>
                  </a:lnTo>
                  <a:lnTo>
                    <a:pt x="1030" y="1748"/>
                  </a:lnTo>
                  <a:lnTo>
                    <a:pt x="994" y="1749"/>
                  </a:lnTo>
                  <a:lnTo>
                    <a:pt x="959" y="1749"/>
                  </a:lnTo>
                  <a:lnTo>
                    <a:pt x="926" y="1751"/>
                  </a:lnTo>
                  <a:lnTo>
                    <a:pt x="918" y="1745"/>
                  </a:lnTo>
                  <a:lnTo>
                    <a:pt x="909" y="1740"/>
                  </a:lnTo>
                  <a:lnTo>
                    <a:pt x="900" y="1737"/>
                  </a:lnTo>
                  <a:lnTo>
                    <a:pt x="890" y="1735"/>
                  </a:lnTo>
                  <a:lnTo>
                    <a:pt x="869" y="1732"/>
                  </a:lnTo>
                  <a:lnTo>
                    <a:pt x="848" y="1730"/>
                  </a:lnTo>
                  <a:lnTo>
                    <a:pt x="826" y="1729"/>
                  </a:lnTo>
                  <a:lnTo>
                    <a:pt x="806" y="1727"/>
                  </a:lnTo>
                  <a:lnTo>
                    <a:pt x="796" y="1725"/>
                  </a:lnTo>
                  <a:lnTo>
                    <a:pt x="786" y="1722"/>
                  </a:lnTo>
                  <a:lnTo>
                    <a:pt x="777" y="1718"/>
                  </a:lnTo>
                  <a:lnTo>
                    <a:pt x="769" y="1713"/>
                  </a:lnTo>
                  <a:lnTo>
                    <a:pt x="753" y="1709"/>
                  </a:lnTo>
                  <a:lnTo>
                    <a:pt x="736" y="1704"/>
                  </a:lnTo>
                  <a:lnTo>
                    <a:pt x="720" y="1698"/>
                  </a:lnTo>
                  <a:lnTo>
                    <a:pt x="704" y="1692"/>
                  </a:lnTo>
                  <a:lnTo>
                    <a:pt x="687" y="1685"/>
                  </a:lnTo>
                  <a:lnTo>
                    <a:pt x="671" y="1678"/>
                  </a:lnTo>
                  <a:lnTo>
                    <a:pt x="656" y="1670"/>
                  </a:lnTo>
                  <a:lnTo>
                    <a:pt x="640" y="1662"/>
                  </a:lnTo>
                  <a:lnTo>
                    <a:pt x="626" y="1652"/>
                  </a:lnTo>
                  <a:lnTo>
                    <a:pt x="611" y="1643"/>
                  </a:lnTo>
                  <a:lnTo>
                    <a:pt x="596" y="1633"/>
                  </a:lnTo>
                  <a:lnTo>
                    <a:pt x="583" y="1622"/>
                  </a:lnTo>
                  <a:lnTo>
                    <a:pt x="570" y="1610"/>
                  </a:lnTo>
                  <a:lnTo>
                    <a:pt x="556" y="1599"/>
                  </a:lnTo>
                  <a:lnTo>
                    <a:pt x="544" y="1587"/>
                  </a:lnTo>
                  <a:lnTo>
                    <a:pt x="532" y="1574"/>
                  </a:lnTo>
                  <a:lnTo>
                    <a:pt x="522" y="1560"/>
                  </a:lnTo>
                  <a:lnTo>
                    <a:pt x="511" y="1547"/>
                  </a:lnTo>
                  <a:lnTo>
                    <a:pt x="502" y="1533"/>
                  </a:lnTo>
                  <a:lnTo>
                    <a:pt x="494" y="1516"/>
                  </a:lnTo>
                  <a:lnTo>
                    <a:pt x="487" y="1501"/>
                  </a:lnTo>
                  <a:lnTo>
                    <a:pt x="481" y="1484"/>
                  </a:lnTo>
                  <a:lnTo>
                    <a:pt x="477" y="1466"/>
                  </a:lnTo>
                  <a:lnTo>
                    <a:pt x="474" y="1448"/>
                  </a:lnTo>
                  <a:lnTo>
                    <a:pt x="471" y="1445"/>
                  </a:lnTo>
                  <a:lnTo>
                    <a:pt x="466" y="1443"/>
                  </a:lnTo>
                  <a:lnTo>
                    <a:pt x="462" y="1441"/>
                  </a:lnTo>
                  <a:lnTo>
                    <a:pt x="457" y="1440"/>
                  </a:lnTo>
                  <a:lnTo>
                    <a:pt x="448" y="1438"/>
                  </a:lnTo>
                  <a:lnTo>
                    <a:pt x="438" y="1437"/>
                  </a:lnTo>
                  <a:lnTo>
                    <a:pt x="428" y="1437"/>
                  </a:lnTo>
                  <a:lnTo>
                    <a:pt x="418" y="1436"/>
                  </a:lnTo>
                  <a:lnTo>
                    <a:pt x="408" y="1435"/>
                  </a:lnTo>
                  <a:lnTo>
                    <a:pt x="400" y="1431"/>
                  </a:lnTo>
                  <a:lnTo>
                    <a:pt x="390" y="1429"/>
                  </a:lnTo>
                  <a:lnTo>
                    <a:pt x="381" y="1426"/>
                  </a:lnTo>
                  <a:lnTo>
                    <a:pt x="372" y="1421"/>
                  </a:lnTo>
                  <a:lnTo>
                    <a:pt x="365" y="1416"/>
                  </a:lnTo>
                  <a:lnTo>
                    <a:pt x="358" y="1410"/>
                  </a:lnTo>
                  <a:lnTo>
                    <a:pt x="352" y="1403"/>
                  </a:lnTo>
                  <a:lnTo>
                    <a:pt x="346" y="1396"/>
                  </a:lnTo>
                  <a:lnTo>
                    <a:pt x="341" y="1389"/>
                  </a:lnTo>
                  <a:lnTo>
                    <a:pt x="331" y="1371"/>
                  </a:lnTo>
                  <a:lnTo>
                    <a:pt x="324" y="1354"/>
                  </a:lnTo>
                  <a:lnTo>
                    <a:pt x="318" y="1336"/>
                  </a:lnTo>
                  <a:lnTo>
                    <a:pt x="314" y="1318"/>
                  </a:lnTo>
                  <a:lnTo>
                    <a:pt x="315" y="1314"/>
                  </a:lnTo>
                  <a:lnTo>
                    <a:pt x="315" y="1311"/>
                  </a:lnTo>
                  <a:lnTo>
                    <a:pt x="315" y="1308"/>
                  </a:lnTo>
                  <a:lnTo>
                    <a:pt x="314" y="1305"/>
                  </a:lnTo>
                  <a:lnTo>
                    <a:pt x="311" y="1301"/>
                  </a:lnTo>
                  <a:lnTo>
                    <a:pt x="306" y="1297"/>
                  </a:lnTo>
                  <a:lnTo>
                    <a:pt x="295" y="1292"/>
                  </a:lnTo>
                  <a:lnTo>
                    <a:pt x="283" y="1288"/>
                  </a:lnTo>
                  <a:lnTo>
                    <a:pt x="270" y="1283"/>
                  </a:lnTo>
                  <a:lnTo>
                    <a:pt x="257" y="1279"/>
                  </a:lnTo>
                  <a:lnTo>
                    <a:pt x="244" y="1274"/>
                  </a:lnTo>
                  <a:lnTo>
                    <a:pt x="231" y="1269"/>
                  </a:lnTo>
                  <a:lnTo>
                    <a:pt x="207" y="1257"/>
                  </a:lnTo>
                  <a:lnTo>
                    <a:pt x="184" y="1244"/>
                  </a:lnTo>
                  <a:lnTo>
                    <a:pt x="162" y="1228"/>
                  </a:lnTo>
                  <a:lnTo>
                    <a:pt x="140" y="1211"/>
                  </a:lnTo>
                  <a:lnTo>
                    <a:pt x="121" y="1193"/>
                  </a:lnTo>
                  <a:lnTo>
                    <a:pt x="102" y="1173"/>
                  </a:lnTo>
                  <a:lnTo>
                    <a:pt x="85" y="1153"/>
                  </a:lnTo>
                  <a:lnTo>
                    <a:pt x="70" y="1130"/>
                  </a:lnTo>
                  <a:lnTo>
                    <a:pt x="55" y="1108"/>
                  </a:lnTo>
                  <a:lnTo>
                    <a:pt x="43" y="1083"/>
                  </a:lnTo>
                  <a:lnTo>
                    <a:pt x="33" y="1059"/>
                  </a:lnTo>
                  <a:lnTo>
                    <a:pt x="24" y="1033"/>
                  </a:lnTo>
                  <a:lnTo>
                    <a:pt x="17" y="1006"/>
                  </a:lnTo>
                  <a:lnTo>
                    <a:pt x="13" y="980"/>
                  </a:lnTo>
                  <a:lnTo>
                    <a:pt x="8" y="976"/>
                  </a:lnTo>
                  <a:lnTo>
                    <a:pt x="6" y="973"/>
                  </a:lnTo>
                  <a:lnTo>
                    <a:pt x="4" y="968"/>
                  </a:lnTo>
                  <a:lnTo>
                    <a:pt x="2" y="964"/>
                  </a:lnTo>
                  <a:lnTo>
                    <a:pt x="0" y="954"/>
                  </a:lnTo>
                  <a:lnTo>
                    <a:pt x="0" y="944"/>
                  </a:lnTo>
                  <a:lnTo>
                    <a:pt x="1" y="934"/>
                  </a:lnTo>
                  <a:lnTo>
                    <a:pt x="3" y="924"/>
                  </a:lnTo>
                  <a:lnTo>
                    <a:pt x="5" y="914"/>
                  </a:lnTo>
                  <a:lnTo>
                    <a:pt x="9" y="906"/>
                  </a:lnTo>
                  <a:lnTo>
                    <a:pt x="65" y="761"/>
                  </a:lnTo>
                  <a:lnTo>
                    <a:pt x="83" y="733"/>
                  </a:lnTo>
                  <a:lnTo>
                    <a:pt x="104" y="705"/>
                  </a:lnTo>
                  <a:lnTo>
                    <a:pt x="125" y="678"/>
                  </a:lnTo>
                  <a:lnTo>
                    <a:pt x="147" y="653"/>
                  </a:lnTo>
                  <a:lnTo>
                    <a:pt x="160" y="641"/>
                  </a:lnTo>
                  <a:lnTo>
                    <a:pt x="172" y="628"/>
                  </a:lnTo>
                  <a:lnTo>
                    <a:pt x="184" y="617"/>
                  </a:lnTo>
                  <a:lnTo>
                    <a:pt x="198" y="606"/>
                  </a:lnTo>
                  <a:lnTo>
                    <a:pt x="211" y="596"/>
                  </a:lnTo>
                  <a:lnTo>
                    <a:pt x="224" y="585"/>
                  </a:lnTo>
                  <a:lnTo>
                    <a:pt x="237" y="576"/>
                  </a:lnTo>
                  <a:lnTo>
                    <a:pt x="252" y="568"/>
                  </a:lnTo>
                  <a:lnTo>
                    <a:pt x="258" y="565"/>
                  </a:lnTo>
                  <a:lnTo>
                    <a:pt x="263" y="562"/>
                  </a:lnTo>
                  <a:lnTo>
                    <a:pt x="270" y="560"/>
                  </a:lnTo>
                  <a:lnTo>
                    <a:pt x="276" y="558"/>
                  </a:lnTo>
                  <a:lnTo>
                    <a:pt x="290" y="555"/>
                  </a:lnTo>
                  <a:lnTo>
                    <a:pt x="303" y="552"/>
                  </a:lnTo>
                  <a:lnTo>
                    <a:pt x="309" y="550"/>
                  </a:lnTo>
                  <a:lnTo>
                    <a:pt x="315" y="548"/>
                  </a:lnTo>
                  <a:lnTo>
                    <a:pt x="321" y="544"/>
                  </a:lnTo>
                  <a:lnTo>
                    <a:pt x="326" y="540"/>
                  </a:lnTo>
                  <a:lnTo>
                    <a:pt x="331" y="536"/>
                  </a:lnTo>
                  <a:lnTo>
                    <a:pt x="336" y="531"/>
                  </a:lnTo>
                  <a:lnTo>
                    <a:pt x="339" y="525"/>
                  </a:lnTo>
                  <a:lnTo>
                    <a:pt x="342" y="518"/>
                  </a:lnTo>
                  <a:lnTo>
                    <a:pt x="348" y="502"/>
                  </a:lnTo>
                  <a:lnTo>
                    <a:pt x="355" y="485"/>
                  </a:lnTo>
                  <a:lnTo>
                    <a:pt x="360" y="477"/>
                  </a:lnTo>
                  <a:lnTo>
                    <a:pt x="364" y="470"/>
                  </a:lnTo>
                  <a:lnTo>
                    <a:pt x="369" y="463"/>
                  </a:lnTo>
                  <a:lnTo>
                    <a:pt x="375" y="456"/>
                  </a:lnTo>
                  <a:lnTo>
                    <a:pt x="382" y="449"/>
                  </a:lnTo>
                  <a:lnTo>
                    <a:pt x="388" y="443"/>
                  </a:lnTo>
                  <a:lnTo>
                    <a:pt x="395" y="438"/>
                  </a:lnTo>
                  <a:lnTo>
                    <a:pt x="402" y="434"/>
                  </a:lnTo>
                  <a:lnTo>
                    <a:pt x="410" y="430"/>
                  </a:lnTo>
                  <a:lnTo>
                    <a:pt x="418" y="427"/>
                  </a:lnTo>
                  <a:lnTo>
                    <a:pt x="428" y="425"/>
                  </a:lnTo>
                  <a:lnTo>
                    <a:pt x="437" y="424"/>
                  </a:lnTo>
                  <a:lnTo>
                    <a:pt x="448" y="425"/>
                  </a:lnTo>
                  <a:lnTo>
                    <a:pt x="457" y="424"/>
                  </a:lnTo>
                  <a:lnTo>
                    <a:pt x="465" y="422"/>
                  </a:lnTo>
                  <a:lnTo>
                    <a:pt x="473" y="418"/>
                  </a:lnTo>
                  <a:lnTo>
                    <a:pt x="479" y="412"/>
                  </a:lnTo>
                  <a:lnTo>
                    <a:pt x="483" y="405"/>
                  </a:lnTo>
                  <a:lnTo>
                    <a:pt x="487" y="398"/>
                  </a:lnTo>
                  <a:lnTo>
                    <a:pt x="490" y="389"/>
                  </a:lnTo>
                  <a:lnTo>
                    <a:pt x="496" y="371"/>
                  </a:lnTo>
                  <a:lnTo>
                    <a:pt x="500" y="352"/>
                  </a:lnTo>
                  <a:lnTo>
                    <a:pt x="503" y="343"/>
                  </a:lnTo>
                  <a:lnTo>
                    <a:pt x="506" y="334"/>
                  </a:lnTo>
                  <a:lnTo>
                    <a:pt x="509" y="326"/>
                  </a:lnTo>
                  <a:lnTo>
                    <a:pt x="513" y="319"/>
                  </a:lnTo>
                  <a:lnTo>
                    <a:pt x="519" y="307"/>
                  </a:lnTo>
                  <a:lnTo>
                    <a:pt x="524" y="296"/>
                  </a:lnTo>
                  <a:lnTo>
                    <a:pt x="530" y="286"/>
                  </a:lnTo>
                  <a:lnTo>
                    <a:pt x="536" y="276"/>
                  </a:lnTo>
                  <a:lnTo>
                    <a:pt x="549" y="257"/>
                  </a:lnTo>
                  <a:lnTo>
                    <a:pt x="565" y="239"/>
                  </a:lnTo>
                  <a:lnTo>
                    <a:pt x="581" y="223"/>
                  </a:lnTo>
                  <a:lnTo>
                    <a:pt x="598" y="207"/>
                  </a:lnTo>
                  <a:lnTo>
                    <a:pt x="617" y="193"/>
                  </a:lnTo>
                  <a:lnTo>
                    <a:pt x="636" y="179"/>
                  </a:lnTo>
                  <a:lnTo>
                    <a:pt x="657" y="166"/>
                  </a:lnTo>
                  <a:lnTo>
                    <a:pt x="677" y="154"/>
                  </a:lnTo>
                  <a:lnTo>
                    <a:pt x="698" y="144"/>
                  </a:lnTo>
                  <a:lnTo>
                    <a:pt x="719" y="133"/>
                  </a:lnTo>
                  <a:lnTo>
                    <a:pt x="762" y="114"/>
                  </a:lnTo>
                  <a:lnTo>
                    <a:pt x="803" y="97"/>
                  </a:lnTo>
                  <a:lnTo>
                    <a:pt x="822" y="95"/>
                  </a:lnTo>
                  <a:lnTo>
                    <a:pt x="842" y="91"/>
                  </a:lnTo>
                  <a:lnTo>
                    <a:pt x="860" y="87"/>
                  </a:lnTo>
                  <a:lnTo>
                    <a:pt x="877" y="83"/>
                  </a:lnTo>
                  <a:lnTo>
                    <a:pt x="896" y="77"/>
                  </a:lnTo>
                  <a:lnTo>
                    <a:pt x="913" y="74"/>
                  </a:lnTo>
                  <a:lnTo>
                    <a:pt x="931" y="71"/>
                  </a:lnTo>
                  <a:lnTo>
                    <a:pt x="948" y="70"/>
                  </a:lnTo>
                  <a:lnTo>
                    <a:pt x="973" y="66"/>
                  </a:lnTo>
                  <a:lnTo>
                    <a:pt x="1000" y="62"/>
                  </a:lnTo>
                  <a:lnTo>
                    <a:pt x="1026" y="59"/>
                  </a:lnTo>
                  <a:lnTo>
                    <a:pt x="1052" y="57"/>
                  </a:lnTo>
                  <a:lnTo>
                    <a:pt x="1079" y="56"/>
                  </a:lnTo>
                  <a:lnTo>
                    <a:pt x="1105" y="55"/>
                  </a:lnTo>
                  <a:lnTo>
                    <a:pt x="1132" y="55"/>
                  </a:lnTo>
                  <a:lnTo>
                    <a:pt x="1157" y="55"/>
                  </a:lnTo>
                  <a:lnTo>
                    <a:pt x="1754" y="49"/>
                  </a:lnTo>
                  <a:lnTo>
                    <a:pt x="1835" y="49"/>
                  </a:lnTo>
                  <a:lnTo>
                    <a:pt x="1915" y="48"/>
                  </a:lnTo>
                  <a:lnTo>
                    <a:pt x="1993" y="48"/>
                  </a:lnTo>
                  <a:lnTo>
                    <a:pt x="2071" y="47"/>
                  </a:lnTo>
                  <a:lnTo>
                    <a:pt x="2148" y="46"/>
                  </a:lnTo>
                  <a:lnTo>
                    <a:pt x="2227" y="45"/>
                  </a:lnTo>
                  <a:lnTo>
                    <a:pt x="2305" y="43"/>
                  </a:lnTo>
                  <a:lnTo>
                    <a:pt x="2385" y="41"/>
                  </a:lnTo>
                  <a:lnTo>
                    <a:pt x="2442" y="43"/>
                  </a:lnTo>
                  <a:lnTo>
                    <a:pt x="2499" y="43"/>
                  </a:lnTo>
                  <a:lnTo>
                    <a:pt x="2555" y="43"/>
                  </a:lnTo>
                  <a:lnTo>
                    <a:pt x="2610" y="43"/>
                  </a:lnTo>
                  <a:lnTo>
                    <a:pt x="2665" y="42"/>
                  </a:lnTo>
                  <a:lnTo>
                    <a:pt x="2719" y="41"/>
                  </a:lnTo>
                  <a:lnTo>
                    <a:pt x="2775" y="40"/>
                  </a:lnTo>
                  <a:lnTo>
                    <a:pt x="2829" y="38"/>
                  </a:lnTo>
                  <a:lnTo>
                    <a:pt x="2882" y="37"/>
                  </a:lnTo>
                  <a:lnTo>
                    <a:pt x="2936" y="36"/>
                  </a:lnTo>
                  <a:lnTo>
                    <a:pt x="2989" y="33"/>
                  </a:lnTo>
                  <a:lnTo>
                    <a:pt x="3042" y="32"/>
                  </a:lnTo>
                  <a:lnTo>
                    <a:pt x="3096" y="31"/>
                  </a:lnTo>
                  <a:lnTo>
                    <a:pt x="3148" y="30"/>
                  </a:lnTo>
                  <a:lnTo>
                    <a:pt x="3201" y="30"/>
                  </a:lnTo>
                  <a:lnTo>
                    <a:pt x="3253" y="30"/>
                  </a:lnTo>
                  <a:lnTo>
                    <a:pt x="3275" y="29"/>
                  </a:lnTo>
                  <a:lnTo>
                    <a:pt x="3298" y="29"/>
                  </a:lnTo>
                  <a:lnTo>
                    <a:pt x="3322" y="29"/>
                  </a:lnTo>
                  <a:lnTo>
                    <a:pt x="3345" y="29"/>
                  </a:lnTo>
                  <a:lnTo>
                    <a:pt x="3370" y="30"/>
                  </a:lnTo>
                  <a:lnTo>
                    <a:pt x="3393" y="30"/>
                  </a:lnTo>
                  <a:lnTo>
                    <a:pt x="3417" y="29"/>
                  </a:lnTo>
                  <a:lnTo>
                    <a:pt x="3438" y="28"/>
                  </a:lnTo>
                  <a:lnTo>
                    <a:pt x="3485" y="27"/>
                  </a:lnTo>
                  <a:lnTo>
                    <a:pt x="3531" y="26"/>
                  </a:lnTo>
                  <a:lnTo>
                    <a:pt x="3578" y="25"/>
                  </a:lnTo>
                  <a:lnTo>
                    <a:pt x="3624" y="23"/>
                  </a:lnTo>
                  <a:lnTo>
                    <a:pt x="3669" y="22"/>
                  </a:lnTo>
                  <a:lnTo>
                    <a:pt x="3715" y="21"/>
                  </a:lnTo>
                  <a:lnTo>
                    <a:pt x="3761" y="21"/>
                  </a:lnTo>
                  <a:lnTo>
                    <a:pt x="3807" y="21"/>
                  </a:lnTo>
                  <a:lnTo>
                    <a:pt x="3847" y="21"/>
                  </a:lnTo>
                  <a:lnTo>
                    <a:pt x="3887" y="21"/>
                  </a:lnTo>
                  <a:lnTo>
                    <a:pt x="3926" y="20"/>
                  </a:lnTo>
                  <a:lnTo>
                    <a:pt x="3965" y="19"/>
                  </a:lnTo>
                  <a:lnTo>
                    <a:pt x="4003" y="18"/>
                  </a:lnTo>
                  <a:lnTo>
                    <a:pt x="4042" y="19"/>
                  </a:lnTo>
                  <a:lnTo>
                    <a:pt x="4080" y="20"/>
                  </a:lnTo>
                  <a:lnTo>
                    <a:pt x="4118" y="23"/>
                  </a:lnTo>
                  <a:lnTo>
                    <a:pt x="4144" y="22"/>
                  </a:lnTo>
                  <a:lnTo>
                    <a:pt x="4197" y="21"/>
                  </a:lnTo>
                  <a:lnTo>
                    <a:pt x="4273" y="19"/>
                  </a:lnTo>
                  <a:lnTo>
                    <a:pt x="4373" y="18"/>
                  </a:lnTo>
                  <a:lnTo>
                    <a:pt x="4635" y="17"/>
                  </a:lnTo>
                  <a:lnTo>
                    <a:pt x="4968" y="15"/>
                  </a:lnTo>
                  <a:lnTo>
                    <a:pt x="5357" y="14"/>
                  </a:lnTo>
                  <a:lnTo>
                    <a:pt x="5788" y="14"/>
                  </a:lnTo>
                  <a:lnTo>
                    <a:pt x="6247" y="13"/>
                  </a:lnTo>
                  <a:lnTo>
                    <a:pt x="6722" y="13"/>
                  </a:lnTo>
                  <a:lnTo>
                    <a:pt x="7195" y="13"/>
                  </a:lnTo>
                  <a:lnTo>
                    <a:pt x="7654" y="12"/>
                  </a:lnTo>
                  <a:lnTo>
                    <a:pt x="8085" y="12"/>
                  </a:lnTo>
                  <a:lnTo>
                    <a:pt x="8475" y="12"/>
                  </a:lnTo>
                  <a:lnTo>
                    <a:pt x="8807" y="11"/>
                  </a:lnTo>
                  <a:lnTo>
                    <a:pt x="9069" y="10"/>
                  </a:lnTo>
                  <a:lnTo>
                    <a:pt x="9245" y="9"/>
                  </a:lnTo>
                  <a:lnTo>
                    <a:pt x="9324" y="7"/>
                  </a:lnTo>
                  <a:lnTo>
                    <a:pt x="9328" y="9"/>
                  </a:lnTo>
                  <a:lnTo>
                    <a:pt x="9332" y="10"/>
                  </a:lnTo>
                  <a:lnTo>
                    <a:pt x="9335" y="11"/>
                  </a:lnTo>
                  <a:lnTo>
                    <a:pt x="9340" y="11"/>
                  </a:lnTo>
                  <a:lnTo>
                    <a:pt x="9347" y="10"/>
                  </a:lnTo>
                  <a:lnTo>
                    <a:pt x="9354" y="8"/>
                  </a:lnTo>
                  <a:lnTo>
                    <a:pt x="9360" y="6"/>
                  </a:lnTo>
                  <a:lnTo>
                    <a:pt x="9367" y="4"/>
                  </a:lnTo>
                  <a:lnTo>
                    <a:pt x="9371" y="4"/>
                  </a:lnTo>
                  <a:lnTo>
                    <a:pt x="9375" y="4"/>
                  </a:lnTo>
                  <a:lnTo>
                    <a:pt x="9378" y="5"/>
                  </a:lnTo>
                  <a:lnTo>
                    <a:pt x="9382" y="6"/>
                  </a:lnTo>
                  <a:lnTo>
                    <a:pt x="9420" y="8"/>
                  </a:lnTo>
                  <a:lnTo>
                    <a:pt x="9456" y="10"/>
                  </a:lnTo>
                  <a:lnTo>
                    <a:pt x="9492" y="12"/>
                  </a:lnTo>
                  <a:lnTo>
                    <a:pt x="9528" y="14"/>
                  </a:lnTo>
                  <a:lnTo>
                    <a:pt x="9563" y="16"/>
                  </a:lnTo>
                  <a:lnTo>
                    <a:pt x="9599" y="17"/>
                  </a:lnTo>
                  <a:lnTo>
                    <a:pt x="9637" y="17"/>
                  </a:lnTo>
                  <a:lnTo>
                    <a:pt x="9675" y="15"/>
                  </a:lnTo>
                  <a:lnTo>
                    <a:pt x="9682" y="18"/>
                  </a:lnTo>
                  <a:lnTo>
                    <a:pt x="9687" y="19"/>
                  </a:lnTo>
                  <a:lnTo>
                    <a:pt x="9693" y="18"/>
                  </a:lnTo>
                  <a:lnTo>
                    <a:pt x="9699" y="15"/>
                  </a:lnTo>
                  <a:lnTo>
                    <a:pt x="9734" y="9"/>
                  </a:lnTo>
                  <a:lnTo>
                    <a:pt x="9771" y="2"/>
                  </a:lnTo>
                  <a:lnTo>
                    <a:pt x="9780" y="1"/>
                  </a:lnTo>
                  <a:lnTo>
                    <a:pt x="9789" y="0"/>
                  </a:lnTo>
                  <a:lnTo>
                    <a:pt x="9799" y="0"/>
                  </a:lnTo>
                  <a:lnTo>
                    <a:pt x="9807" y="0"/>
                  </a:lnTo>
                  <a:lnTo>
                    <a:pt x="9816" y="1"/>
                  </a:lnTo>
                  <a:lnTo>
                    <a:pt x="9825" y="3"/>
                  </a:lnTo>
                  <a:lnTo>
                    <a:pt x="9833" y="6"/>
                  </a:lnTo>
                  <a:lnTo>
                    <a:pt x="9841" y="10"/>
                  </a:lnTo>
                  <a:lnTo>
                    <a:pt x="9854" y="12"/>
                  </a:lnTo>
                  <a:lnTo>
                    <a:pt x="9865" y="13"/>
                  </a:lnTo>
                  <a:lnTo>
                    <a:pt x="9877" y="13"/>
                  </a:lnTo>
                  <a:lnTo>
                    <a:pt x="9888" y="13"/>
                  </a:lnTo>
                  <a:lnTo>
                    <a:pt x="9911" y="12"/>
                  </a:lnTo>
                  <a:lnTo>
                    <a:pt x="9934" y="11"/>
                  </a:lnTo>
                  <a:lnTo>
                    <a:pt x="9957" y="9"/>
                  </a:lnTo>
                  <a:lnTo>
                    <a:pt x="9980" y="8"/>
                  </a:lnTo>
                  <a:lnTo>
                    <a:pt x="9992" y="8"/>
                  </a:lnTo>
                  <a:lnTo>
                    <a:pt x="10004" y="8"/>
                  </a:lnTo>
                  <a:lnTo>
                    <a:pt x="10016" y="9"/>
                  </a:lnTo>
                  <a:lnTo>
                    <a:pt x="10030" y="11"/>
                  </a:lnTo>
                  <a:lnTo>
                    <a:pt x="10063" y="14"/>
                  </a:lnTo>
                  <a:lnTo>
                    <a:pt x="10099" y="15"/>
                  </a:lnTo>
                  <a:lnTo>
                    <a:pt x="10136" y="16"/>
                  </a:lnTo>
                  <a:lnTo>
                    <a:pt x="10174" y="17"/>
                  </a:lnTo>
                  <a:lnTo>
                    <a:pt x="10192" y="18"/>
                  </a:lnTo>
                  <a:lnTo>
                    <a:pt x="10211" y="20"/>
                  </a:lnTo>
                  <a:lnTo>
                    <a:pt x="10229" y="22"/>
                  </a:lnTo>
                  <a:lnTo>
                    <a:pt x="10247" y="24"/>
                  </a:lnTo>
                  <a:lnTo>
                    <a:pt x="10265" y="28"/>
                  </a:lnTo>
                  <a:lnTo>
                    <a:pt x="10282" y="32"/>
                  </a:lnTo>
                  <a:lnTo>
                    <a:pt x="10299" y="38"/>
                  </a:lnTo>
                  <a:lnTo>
                    <a:pt x="10316" y="45"/>
                  </a:lnTo>
                  <a:lnTo>
                    <a:pt x="10339" y="56"/>
                  </a:lnTo>
                  <a:lnTo>
                    <a:pt x="10363" y="69"/>
                  </a:lnTo>
                  <a:lnTo>
                    <a:pt x="10385" y="84"/>
                  </a:lnTo>
                  <a:lnTo>
                    <a:pt x="10408" y="100"/>
                  </a:lnTo>
                  <a:lnTo>
                    <a:pt x="10429" y="117"/>
                  </a:lnTo>
                  <a:lnTo>
                    <a:pt x="10451" y="135"/>
                  </a:lnTo>
                  <a:lnTo>
                    <a:pt x="10471" y="153"/>
                  </a:lnTo>
                  <a:lnTo>
                    <a:pt x="10491" y="171"/>
                  </a:lnTo>
                  <a:lnTo>
                    <a:pt x="10499" y="184"/>
                  </a:lnTo>
                  <a:lnTo>
                    <a:pt x="10506" y="198"/>
                  </a:lnTo>
                  <a:lnTo>
                    <a:pt x="10513" y="211"/>
                  </a:lnTo>
                  <a:lnTo>
                    <a:pt x="10519" y="226"/>
                  </a:lnTo>
                  <a:lnTo>
                    <a:pt x="10523" y="232"/>
                  </a:lnTo>
                  <a:lnTo>
                    <a:pt x="10527" y="239"/>
                  </a:lnTo>
                  <a:lnTo>
                    <a:pt x="10533" y="244"/>
                  </a:lnTo>
                  <a:lnTo>
                    <a:pt x="10538" y="249"/>
                  </a:lnTo>
                  <a:lnTo>
                    <a:pt x="10543" y="254"/>
                  </a:lnTo>
                  <a:lnTo>
                    <a:pt x="10549" y="258"/>
                  </a:lnTo>
                  <a:lnTo>
                    <a:pt x="10556" y="261"/>
                  </a:lnTo>
                  <a:lnTo>
                    <a:pt x="10564" y="263"/>
                  </a:lnTo>
                  <a:lnTo>
                    <a:pt x="10583" y="263"/>
                  </a:lnTo>
                  <a:lnTo>
                    <a:pt x="10600" y="264"/>
                  </a:lnTo>
                  <a:lnTo>
                    <a:pt x="10616" y="268"/>
                  </a:lnTo>
                  <a:lnTo>
                    <a:pt x="10633" y="271"/>
                  </a:lnTo>
                  <a:lnTo>
                    <a:pt x="10648" y="276"/>
                  </a:lnTo>
                  <a:lnTo>
                    <a:pt x="10662" y="283"/>
                  </a:lnTo>
                  <a:lnTo>
                    <a:pt x="10677" y="291"/>
                  </a:lnTo>
                  <a:lnTo>
                    <a:pt x="10691" y="301"/>
                  </a:lnTo>
                  <a:lnTo>
                    <a:pt x="10699" y="307"/>
                  </a:lnTo>
                  <a:lnTo>
                    <a:pt x="10706" y="314"/>
                  </a:lnTo>
                  <a:lnTo>
                    <a:pt x="10712" y="321"/>
                  </a:lnTo>
                  <a:lnTo>
                    <a:pt x="10720" y="328"/>
                  </a:lnTo>
                  <a:lnTo>
                    <a:pt x="10731" y="342"/>
                  </a:lnTo>
                  <a:lnTo>
                    <a:pt x="10741" y="358"/>
                  </a:lnTo>
                  <a:lnTo>
                    <a:pt x="10749" y="375"/>
                  </a:lnTo>
                  <a:lnTo>
                    <a:pt x="10756" y="392"/>
                  </a:lnTo>
                  <a:lnTo>
                    <a:pt x="10763" y="410"/>
                  </a:lnTo>
                  <a:lnTo>
                    <a:pt x="10768" y="427"/>
                  </a:lnTo>
                  <a:lnTo>
                    <a:pt x="10776" y="433"/>
                  </a:lnTo>
                  <a:lnTo>
                    <a:pt x="10785" y="438"/>
                  </a:lnTo>
                  <a:lnTo>
                    <a:pt x="10794" y="443"/>
                  </a:lnTo>
                  <a:lnTo>
                    <a:pt x="10804" y="446"/>
                  </a:lnTo>
                  <a:lnTo>
                    <a:pt x="10824" y="454"/>
                  </a:lnTo>
                  <a:lnTo>
                    <a:pt x="10844" y="460"/>
                  </a:lnTo>
                  <a:lnTo>
                    <a:pt x="10855" y="463"/>
                  </a:lnTo>
                  <a:lnTo>
                    <a:pt x="10864" y="467"/>
                  </a:lnTo>
                  <a:lnTo>
                    <a:pt x="10873" y="471"/>
                  </a:lnTo>
                  <a:lnTo>
                    <a:pt x="10882" y="476"/>
                  </a:lnTo>
                  <a:lnTo>
                    <a:pt x="10889" y="482"/>
                  </a:lnTo>
                  <a:lnTo>
                    <a:pt x="10897" y="489"/>
                  </a:lnTo>
                  <a:lnTo>
                    <a:pt x="10904" y="498"/>
                  </a:lnTo>
                  <a:lnTo>
                    <a:pt x="10910" y="509"/>
                  </a:lnTo>
                  <a:lnTo>
                    <a:pt x="10919" y="521"/>
                  </a:lnTo>
                  <a:lnTo>
                    <a:pt x="10929" y="534"/>
                  </a:lnTo>
                  <a:lnTo>
                    <a:pt x="10937" y="549"/>
                  </a:lnTo>
                  <a:lnTo>
                    <a:pt x="10945" y="563"/>
                  </a:lnTo>
                  <a:lnTo>
                    <a:pt x="10960" y="593"/>
                  </a:lnTo>
                  <a:lnTo>
                    <a:pt x="10972" y="623"/>
                  </a:lnTo>
                  <a:lnTo>
                    <a:pt x="10983" y="654"/>
                  </a:lnTo>
                  <a:lnTo>
                    <a:pt x="10994" y="686"/>
                  </a:lnTo>
                  <a:lnTo>
                    <a:pt x="11004" y="717"/>
                  </a:lnTo>
                  <a:lnTo>
                    <a:pt x="11014" y="747"/>
                  </a:lnTo>
                  <a:lnTo>
                    <a:pt x="11014" y="758"/>
                  </a:lnTo>
                  <a:lnTo>
                    <a:pt x="11015" y="768"/>
                  </a:lnTo>
                  <a:lnTo>
                    <a:pt x="11017" y="780"/>
                  </a:lnTo>
                  <a:lnTo>
                    <a:pt x="11020" y="790"/>
                  </a:lnTo>
                  <a:lnTo>
                    <a:pt x="11027" y="810"/>
                  </a:lnTo>
                  <a:lnTo>
                    <a:pt x="11034" y="832"/>
                  </a:lnTo>
                  <a:lnTo>
                    <a:pt x="11038" y="841"/>
                  </a:lnTo>
                  <a:lnTo>
                    <a:pt x="11040" y="851"/>
                  </a:lnTo>
                  <a:lnTo>
                    <a:pt x="11041" y="861"/>
                  </a:lnTo>
                  <a:lnTo>
                    <a:pt x="11041" y="872"/>
                  </a:lnTo>
                  <a:lnTo>
                    <a:pt x="11040" y="882"/>
                  </a:lnTo>
                  <a:lnTo>
                    <a:pt x="11038" y="892"/>
                  </a:lnTo>
                  <a:lnTo>
                    <a:pt x="11032" y="903"/>
                  </a:lnTo>
                  <a:lnTo>
                    <a:pt x="11026" y="913"/>
                  </a:lnTo>
                  <a:lnTo>
                    <a:pt x="10931" y="1086"/>
                  </a:lnTo>
                  <a:close/>
                  <a:moveTo>
                    <a:pt x="10885" y="1081"/>
                  </a:moveTo>
                  <a:lnTo>
                    <a:pt x="10878" y="1092"/>
                  </a:lnTo>
                  <a:lnTo>
                    <a:pt x="10871" y="1104"/>
                  </a:lnTo>
                  <a:lnTo>
                    <a:pt x="10862" y="1113"/>
                  </a:lnTo>
                  <a:lnTo>
                    <a:pt x="10853" y="1121"/>
                  </a:lnTo>
                  <a:lnTo>
                    <a:pt x="10843" y="1129"/>
                  </a:lnTo>
                  <a:lnTo>
                    <a:pt x="10833" y="1135"/>
                  </a:lnTo>
                  <a:lnTo>
                    <a:pt x="10823" y="1141"/>
                  </a:lnTo>
                  <a:lnTo>
                    <a:pt x="10812" y="1146"/>
                  </a:lnTo>
                  <a:lnTo>
                    <a:pt x="10800" y="1151"/>
                  </a:lnTo>
                  <a:lnTo>
                    <a:pt x="10789" y="1155"/>
                  </a:lnTo>
                  <a:lnTo>
                    <a:pt x="10778" y="1158"/>
                  </a:lnTo>
                  <a:lnTo>
                    <a:pt x="10766" y="1161"/>
                  </a:lnTo>
                  <a:lnTo>
                    <a:pt x="10742" y="1164"/>
                  </a:lnTo>
                  <a:lnTo>
                    <a:pt x="10719" y="1166"/>
                  </a:lnTo>
                  <a:lnTo>
                    <a:pt x="10714" y="1170"/>
                  </a:lnTo>
                  <a:lnTo>
                    <a:pt x="10711" y="1173"/>
                  </a:lnTo>
                  <a:lnTo>
                    <a:pt x="10709" y="1177"/>
                  </a:lnTo>
                  <a:lnTo>
                    <a:pt x="10708" y="1181"/>
                  </a:lnTo>
                  <a:lnTo>
                    <a:pt x="10708" y="1189"/>
                  </a:lnTo>
                  <a:lnTo>
                    <a:pt x="10710" y="1198"/>
                  </a:lnTo>
                  <a:lnTo>
                    <a:pt x="10712" y="1206"/>
                  </a:lnTo>
                  <a:lnTo>
                    <a:pt x="10715" y="1214"/>
                  </a:lnTo>
                  <a:lnTo>
                    <a:pt x="10715" y="1218"/>
                  </a:lnTo>
                  <a:lnTo>
                    <a:pt x="10717" y="1222"/>
                  </a:lnTo>
                  <a:lnTo>
                    <a:pt x="10717" y="1226"/>
                  </a:lnTo>
                  <a:lnTo>
                    <a:pt x="10715" y="1230"/>
                  </a:lnTo>
                  <a:lnTo>
                    <a:pt x="10712" y="1246"/>
                  </a:lnTo>
                  <a:lnTo>
                    <a:pt x="10709" y="1261"/>
                  </a:lnTo>
                  <a:lnTo>
                    <a:pt x="10705" y="1275"/>
                  </a:lnTo>
                  <a:lnTo>
                    <a:pt x="10699" y="1289"/>
                  </a:lnTo>
                  <a:lnTo>
                    <a:pt x="10692" y="1302"/>
                  </a:lnTo>
                  <a:lnTo>
                    <a:pt x="10684" y="1313"/>
                  </a:lnTo>
                  <a:lnTo>
                    <a:pt x="10679" y="1319"/>
                  </a:lnTo>
                  <a:lnTo>
                    <a:pt x="10673" y="1324"/>
                  </a:lnTo>
                  <a:lnTo>
                    <a:pt x="10666" y="1328"/>
                  </a:lnTo>
                  <a:lnTo>
                    <a:pt x="10660" y="1332"/>
                  </a:lnTo>
                  <a:lnTo>
                    <a:pt x="10654" y="1337"/>
                  </a:lnTo>
                  <a:lnTo>
                    <a:pt x="10647" y="1340"/>
                  </a:lnTo>
                  <a:lnTo>
                    <a:pt x="10641" y="1342"/>
                  </a:lnTo>
                  <a:lnTo>
                    <a:pt x="10634" y="1342"/>
                  </a:lnTo>
                  <a:lnTo>
                    <a:pt x="10620" y="1342"/>
                  </a:lnTo>
                  <a:lnTo>
                    <a:pt x="10607" y="1339"/>
                  </a:lnTo>
                  <a:lnTo>
                    <a:pt x="10595" y="1337"/>
                  </a:lnTo>
                  <a:lnTo>
                    <a:pt x="10583" y="1335"/>
                  </a:lnTo>
                  <a:lnTo>
                    <a:pt x="10576" y="1335"/>
                  </a:lnTo>
                  <a:lnTo>
                    <a:pt x="10571" y="1336"/>
                  </a:lnTo>
                  <a:lnTo>
                    <a:pt x="10566" y="1338"/>
                  </a:lnTo>
                  <a:lnTo>
                    <a:pt x="10561" y="1341"/>
                  </a:lnTo>
                  <a:lnTo>
                    <a:pt x="10555" y="1363"/>
                  </a:lnTo>
                  <a:lnTo>
                    <a:pt x="10548" y="1386"/>
                  </a:lnTo>
                  <a:lnTo>
                    <a:pt x="10539" y="1407"/>
                  </a:lnTo>
                  <a:lnTo>
                    <a:pt x="10528" y="1429"/>
                  </a:lnTo>
                  <a:lnTo>
                    <a:pt x="10518" y="1450"/>
                  </a:lnTo>
                  <a:lnTo>
                    <a:pt x="10505" y="1470"/>
                  </a:lnTo>
                  <a:lnTo>
                    <a:pt x="10492" y="1491"/>
                  </a:lnTo>
                  <a:lnTo>
                    <a:pt x="10477" y="1510"/>
                  </a:lnTo>
                  <a:lnTo>
                    <a:pt x="10462" y="1529"/>
                  </a:lnTo>
                  <a:lnTo>
                    <a:pt x="10445" y="1546"/>
                  </a:lnTo>
                  <a:lnTo>
                    <a:pt x="10427" y="1562"/>
                  </a:lnTo>
                  <a:lnTo>
                    <a:pt x="10408" y="1577"/>
                  </a:lnTo>
                  <a:lnTo>
                    <a:pt x="10388" y="1591"/>
                  </a:lnTo>
                  <a:lnTo>
                    <a:pt x="10367" y="1603"/>
                  </a:lnTo>
                  <a:lnTo>
                    <a:pt x="10344" y="1614"/>
                  </a:lnTo>
                  <a:lnTo>
                    <a:pt x="10322" y="1623"/>
                  </a:lnTo>
                  <a:lnTo>
                    <a:pt x="10298" y="1631"/>
                  </a:lnTo>
                  <a:lnTo>
                    <a:pt x="10276" y="1636"/>
                  </a:lnTo>
                  <a:lnTo>
                    <a:pt x="10253" y="1639"/>
                  </a:lnTo>
                  <a:lnTo>
                    <a:pt x="10230" y="1641"/>
                  </a:lnTo>
                  <a:lnTo>
                    <a:pt x="10207" y="1641"/>
                  </a:lnTo>
                  <a:lnTo>
                    <a:pt x="10184" y="1639"/>
                  </a:lnTo>
                  <a:lnTo>
                    <a:pt x="10160" y="1636"/>
                  </a:lnTo>
                  <a:lnTo>
                    <a:pt x="10137" y="1632"/>
                  </a:lnTo>
                  <a:lnTo>
                    <a:pt x="10117" y="1635"/>
                  </a:lnTo>
                  <a:lnTo>
                    <a:pt x="10098" y="1637"/>
                  </a:lnTo>
                  <a:lnTo>
                    <a:pt x="10079" y="1638"/>
                  </a:lnTo>
                  <a:lnTo>
                    <a:pt x="10059" y="1639"/>
                  </a:lnTo>
                  <a:lnTo>
                    <a:pt x="10021" y="1639"/>
                  </a:lnTo>
                  <a:lnTo>
                    <a:pt x="9983" y="1638"/>
                  </a:lnTo>
                  <a:lnTo>
                    <a:pt x="9944" y="1637"/>
                  </a:lnTo>
                  <a:lnTo>
                    <a:pt x="9905" y="1637"/>
                  </a:lnTo>
                  <a:lnTo>
                    <a:pt x="9885" y="1637"/>
                  </a:lnTo>
                  <a:lnTo>
                    <a:pt x="9866" y="1639"/>
                  </a:lnTo>
                  <a:lnTo>
                    <a:pt x="9846" y="1641"/>
                  </a:lnTo>
                  <a:lnTo>
                    <a:pt x="9826" y="1644"/>
                  </a:lnTo>
                  <a:lnTo>
                    <a:pt x="9804" y="1644"/>
                  </a:lnTo>
                  <a:lnTo>
                    <a:pt x="9781" y="1644"/>
                  </a:lnTo>
                  <a:lnTo>
                    <a:pt x="9759" y="1644"/>
                  </a:lnTo>
                  <a:lnTo>
                    <a:pt x="9737" y="1645"/>
                  </a:lnTo>
                  <a:lnTo>
                    <a:pt x="9715" y="1645"/>
                  </a:lnTo>
                  <a:lnTo>
                    <a:pt x="9692" y="1645"/>
                  </a:lnTo>
                  <a:lnTo>
                    <a:pt x="9671" y="1645"/>
                  </a:lnTo>
                  <a:lnTo>
                    <a:pt x="9647" y="1643"/>
                  </a:lnTo>
                  <a:lnTo>
                    <a:pt x="9638" y="1645"/>
                  </a:lnTo>
                  <a:lnTo>
                    <a:pt x="9629" y="1647"/>
                  </a:lnTo>
                  <a:lnTo>
                    <a:pt x="9620" y="1647"/>
                  </a:lnTo>
                  <a:lnTo>
                    <a:pt x="9611" y="1648"/>
                  </a:lnTo>
                  <a:lnTo>
                    <a:pt x="9593" y="1648"/>
                  </a:lnTo>
                  <a:lnTo>
                    <a:pt x="9575" y="1647"/>
                  </a:lnTo>
                  <a:lnTo>
                    <a:pt x="9556" y="1646"/>
                  </a:lnTo>
                  <a:lnTo>
                    <a:pt x="9538" y="1645"/>
                  </a:lnTo>
                  <a:lnTo>
                    <a:pt x="9519" y="1645"/>
                  </a:lnTo>
                  <a:lnTo>
                    <a:pt x="9500" y="1648"/>
                  </a:lnTo>
                  <a:lnTo>
                    <a:pt x="9394" y="1649"/>
                  </a:lnTo>
                  <a:lnTo>
                    <a:pt x="9188" y="1649"/>
                  </a:lnTo>
                  <a:lnTo>
                    <a:pt x="8898" y="1650"/>
                  </a:lnTo>
                  <a:lnTo>
                    <a:pt x="8536" y="1651"/>
                  </a:lnTo>
                  <a:lnTo>
                    <a:pt x="8118" y="1652"/>
                  </a:lnTo>
                  <a:lnTo>
                    <a:pt x="7657" y="1652"/>
                  </a:lnTo>
                  <a:lnTo>
                    <a:pt x="7168" y="1653"/>
                  </a:lnTo>
                  <a:lnTo>
                    <a:pt x="6665" y="1654"/>
                  </a:lnTo>
                  <a:lnTo>
                    <a:pt x="6161" y="1655"/>
                  </a:lnTo>
                  <a:lnTo>
                    <a:pt x="5673" y="1656"/>
                  </a:lnTo>
                  <a:lnTo>
                    <a:pt x="5212" y="1658"/>
                  </a:lnTo>
                  <a:lnTo>
                    <a:pt x="4793" y="1659"/>
                  </a:lnTo>
                  <a:lnTo>
                    <a:pt x="4431" y="1660"/>
                  </a:lnTo>
                  <a:lnTo>
                    <a:pt x="4139" y="1660"/>
                  </a:lnTo>
                  <a:lnTo>
                    <a:pt x="3933" y="1661"/>
                  </a:lnTo>
                  <a:lnTo>
                    <a:pt x="3826" y="1662"/>
                  </a:lnTo>
                  <a:lnTo>
                    <a:pt x="3805" y="1660"/>
                  </a:lnTo>
                  <a:lnTo>
                    <a:pt x="3784" y="1659"/>
                  </a:lnTo>
                  <a:lnTo>
                    <a:pt x="3763" y="1659"/>
                  </a:lnTo>
                  <a:lnTo>
                    <a:pt x="3743" y="1659"/>
                  </a:lnTo>
                  <a:lnTo>
                    <a:pt x="3701" y="1661"/>
                  </a:lnTo>
                  <a:lnTo>
                    <a:pt x="3659" y="1664"/>
                  </a:lnTo>
                  <a:lnTo>
                    <a:pt x="3616" y="1666"/>
                  </a:lnTo>
                  <a:lnTo>
                    <a:pt x="3574" y="1668"/>
                  </a:lnTo>
                  <a:lnTo>
                    <a:pt x="3553" y="1668"/>
                  </a:lnTo>
                  <a:lnTo>
                    <a:pt x="3531" y="1668"/>
                  </a:lnTo>
                  <a:lnTo>
                    <a:pt x="3509" y="1667"/>
                  </a:lnTo>
                  <a:lnTo>
                    <a:pt x="3487" y="1666"/>
                  </a:lnTo>
                  <a:lnTo>
                    <a:pt x="3463" y="1666"/>
                  </a:lnTo>
                  <a:lnTo>
                    <a:pt x="3438" y="1666"/>
                  </a:lnTo>
                  <a:lnTo>
                    <a:pt x="3414" y="1666"/>
                  </a:lnTo>
                  <a:lnTo>
                    <a:pt x="3388" y="1666"/>
                  </a:lnTo>
                  <a:lnTo>
                    <a:pt x="3363" y="1666"/>
                  </a:lnTo>
                  <a:lnTo>
                    <a:pt x="3338" y="1666"/>
                  </a:lnTo>
                  <a:lnTo>
                    <a:pt x="3312" y="1667"/>
                  </a:lnTo>
                  <a:lnTo>
                    <a:pt x="3287" y="1668"/>
                  </a:lnTo>
                  <a:lnTo>
                    <a:pt x="3252" y="1668"/>
                  </a:lnTo>
                  <a:lnTo>
                    <a:pt x="3217" y="1668"/>
                  </a:lnTo>
                  <a:lnTo>
                    <a:pt x="3201" y="1668"/>
                  </a:lnTo>
                  <a:lnTo>
                    <a:pt x="3185" y="1669"/>
                  </a:lnTo>
                  <a:lnTo>
                    <a:pt x="3169" y="1670"/>
                  </a:lnTo>
                  <a:lnTo>
                    <a:pt x="3155" y="1672"/>
                  </a:lnTo>
                  <a:lnTo>
                    <a:pt x="3099" y="1673"/>
                  </a:lnTo>
                  <a:lnTo>
                    <a:pt x="3042" y="1673"/>
                  </a:lnTo>
                  <a:lnTo>
                    <a:pt x="2986" y="1673"/>
                  </a:lnTo>
                  <a:lnTo>
                    <a:pt x="2931" y="1674"/>
                  </a:lnTo>
                  <a:lnTo>
                    <a:pt x="2876" y="1674"/>
                  </a:lnTo>
                  <a:lnTo>
                    <a:pt x="2821" y="1675"/>
                  </a:lnTo>
                  <a:lnTo>
                    <a:pt x="2766" y="1675"/>
                  </a:lnTo>
                  <a:lnTo>
                    <a:pt x="2711" y="1676"/>
                  </a:lnTo>
                  <a:lnTo>
                    <a:pt x="2657" y="1677"/>
                  </a:lnTo>
                  <a:lnTo>
                    <a:pt x="2603" y="1677"/>
                  </a:lnTo>
                  <a:lnTo>
                    <a:pt x="2549" y="1678"/>
                  </a:lnTo>
                  <a:lnTo>
                    <a:pt x="2495" y="1678"/>
                  </a:lnTo>
                  <a:lnTo>
                    <a:pt x="2440" y="1679"/>
                  </a:lnTo>
                  <a:lnTo>
                    <a:pt x="2386" y="1679"/>
                  </a:lnTo>
                  <a:lnTo>
                    <a:pt x="2332" y="1679"/>
                  </a:lnTo>
                  <a:lnTo>
                    <a:pt x="2278" y="1679"/>
                  </a:lnTo>
                  <a:lnTo>
                    <a:pt x="2197" y="1680"/>
                  </a:lnTo>
                  <a:lnTo>
                    <a:pt x="2118" y="1680"/>
                  </a:lnTo>
                  <a:lnTo>
                    <a:pt x="2041" y="1681"/>
                  </a:lnTo>
                  <a:lnTo>
                    <a:pt x="1965" y="1682"/>
                  </a:lnTo>
                  <a:lnTo>
                    <a:pt x="1888" y="1683"/>
                  </a:lnTo>
                  <a:lnTo>
                    <a:pt x="1811" y="1684"/>
                  </a:lnTo>
                  <a:lnTo>
                    <a:pt x="1731" y="1686"/>
                  </a:lnTo>
                  <a:lnTo>
                    <a:pt x="1649" y="1687"/>
                  </a:lnTo>
                  <a:lnTo>
                    <a:pt x="1564" y="1687"/>
                  </a:lnTo>
                  <a:lnTo>
                    <a:pt x="1478" y="1687"/>
                  </a:lnTo>
                  <a:lnTo>
                    <a:pt x="1392" y="1687"/>
                  </a:lnTo>
                  <a:lnTo>
                    <a:pt x="1306" y="1688"/>
                  </a:lnTo>
                  <a:lnTo>
                    <a:pt x="1219" y="1688"/>
                  </a:lnTo>
                  <a:lnTo>
                    <a:pt x="1132" y="1688"/>
                  </a:lnTo>
                  <a:lnTo>
                    <a:pt x="1045" y="1689"/>
                  </a:lnTo>
                  <a:lnTo>
                    <a:pt x="957" y="1689"/>
                  </a:lnTo>
                  <a:lnTo>
                    <a:pt x="929" y="1690"/>
                  </a:lnTo>
                  <a:lnTo>
                    <a:pt x="902" y="1689"/>
                  </a:lnTo>
                  <a:lnTo>
                    <a:pt x="874" y="1688"/>
                  </a:lnTo>
                  <a:lnTo>
                    <a:pt x="848" y="1685"/>
                  </a:lnTo>
                  <a:lnTo>
                    <a:pt x="821" y="1681"/>
                  </a:lnTo>
                  <a:lnTo>
                    <a:pt x="796" y="1676"/>
                  </a:lnTo>
                  <a:lnTo>
                    <a:pt x="769" y="1670"/>
                  </a:lnTo>
                  <a:lnTo>
                    <a:pt x="744" y="1662"/>
                  </a:lnTo>
                  <a:lnTo>
                    <a:pt x="720" y="1653"/>
                  </a:lnTo>
                  <a:lnTo>
                    <a:pt x="695" y="1643"/>
                  </a:lnTo>
                  <a:lnTo>
                    <a:pt x="672" y="1631"/>
                  </a:lnTo>
                  <a:lnTo>
                    <a:pt x="649" y="1618"/>
                  </a:lnTo>
                  <a:lnTo>
                    <a:pt x="627" y="1603"/>
                  </a:lnTo>
                  <a:lnTo>
                    <a:pt x="606" y="1588"/>
                  </a:lnTo>
                  <a:lnTo>
                    <a:pt x="586" y="1571"/>
                  </a:lnTo>
                  <a:lnTo>
                    <a:pt x="567" y="1552"/>
                  </a:lnTo>
                  <a:lnTo>
                    <a:pt x="553" y="1536"/>
                  </a:lnTo>
                  <a:lnTo>
                    <a:pt x="541" y="1519"/>
                  </a:lnTo>
                  <a:lnTo>
                    <a:pt x="531" y="1500"/>
                  </a:lnTo>
                  <a:lnTo>
                    <a:pt x="522" y="1481"/>
                  </a:lnTo>
                  <a:lnTo>
                    <a:pt x="518" y="1470"/>
                  </a:lnTo>
                  <a:lnTo>
                    <a:pt x="514" y="1461"/>
                  </a:lnTo>
                  <a:lnTo>
                    <a:pt x="511" y="1451"/>
                  </a:lnTo>
                  <a:lnTo>
                    <a:pt x="509" y="1440"/>
                  </a:lnTo>
                  <a:lnTo>
                    <a:pt x="507" y="1430"/>
                  </a:lnTo>
                  <a:lnTo>
                    <a:pt x="505" y="1418"/>
                  </a:lnTo>
                  <a:lnTo>
                    <a:pt x="505" y="1407"/>
                  </a:lnTo>
                  <a:lnTo>
                    <a:pt x="504" y="1396"/>
                  </a:lnTo>
                  <a:lnTo>
                    <a:pt x="501" y="1392"/>
                  </a:lnTo>
                  <a:lnTo>
                    <a:pt x="499" y="1390"/>
                  </a:lnTo>
                  <a:lnTo>
                    <a:pt x="496" y="1389"/>
                  </a:lnTo>
                  <a:lnTo>
                    <a:pt x="493" y="1388"/>
                  </a:lnTo>
                  <a:lnTo>
                    <a:pt x="486" y="1388"/>
                  </a:lnTo>
                  <a:lnTo>
                    <a:pt x="480" y="1390"/>
                  </a:lnTo>
                  <a:lnTo>
                    <a:pt x="473" y="1393"/>
                  </a:lnTo>
                  <a:lnTo>
                    <a:pt x="466" y="1395"/>
                  </a:lnTo>
                  <a:lnTo>
                    <a:pt x="462" y="1395"/>
                  </a:lnTo>
                  <a:lnTo>
                    <a:pt x="459" y="1395"/>
                  </a:lnTo>
                  <a:lnTo>
                    <a:pt x="456" y="1395"/>
                  </a:lnTo>
                  <a:lnTo>
                    <a:pt x="452" y="1393"/>
                  </a:lnTo>
                  <a:lnTo>
                    <a:pt x="440" y="1395"/>
                  </a:lnTo>
                  <a:lnTo>
                    <a:pt x="428" y="1394"/>
                  </a:lnTo>
                  <a:lnTo>
                    <a:pt x="415" y="1392"/>
                  </a:lnTo>
                  <a:lnTo>
                    <a:pt x="404" y="1388"/>
                  </a:lnTo>
                  <a:lnTo>
                    <a:pt x="393" y="1383"/>
                  </a:lnTo>
                  <a:lnTo>
                    <a:pt x="383" y="1375"/>
                  </a:lnTo>
                  <a:lnTo>
                    <a:pt x="372" y="1367"/>
                  </a:lnTo>
                  <a:lnTo>
                    <a:pt x="363" y="1357"/>
                  </a:lnTo>
                  <a:lnTo>
                    <a:pt x="359" y="1352"/>
                  </a:lnTo>
                  <a:lnTo>
                    <a:pt x="356" y="1346"/>
                  </a:lnTo>
                  <a:lnTo>
                    <a:pt x="354" y="1340"/>
                  </a:lnTo>
                  <a:lnTo>
                    <a:pt x="353" y="1334"/>
                  </a:lnTo>
                  <a:lnTo>
                    <a:pt x="351" y="1320"/>
                  </a:lnTo>
                  <a:lnTo>
                    <a:pt x="350" y="1306"/>
                  </a:lnTo>
                  <a:lnTo>
                    <a:pt x="350" y="1293"/>
                  </a:lnTo>
                  <a:lnTo>
                    <a:pt x="350" y="1278"/>
                  </a:lnTo>
                  <a:lnTo>
                    <a:pt x="348" y="1265"/>
                  </a:lnTo>
                  <a:lnTo>
                    <a:pt x="345" y="1253"/>
                  </a:lnTo>
                  <a:lnTo>
                    <a:pt x="327" y="1249"/>
                  </a:lnTo>
                  <a:lnTo>
                    <a:pt x="309" y="1246"/>
                  </a:lnTo>
                  <a:lnTo>
                    <a:pt x="290" y="1244"/>
                  </a:lnTo>
                  <a:lnTo>
                    <a:pt x="270" y="1242"/>
                  </a:lnTo>
                  <a:lnTo>
                    <a:pt x="248" y="1232"/>
                  </a:lnTo>
                  <a:lnTo>
                    <a:pt x="224" y="1221"/>
                  </a:lnTo>
                  <a:lnTo>
                    <a:pt x="202" y="1210"/>
                  </a:lnTo>
                  <a:lnTo>
                    <a:pt x="178" y="1197"/>
                  </a:lnTo>
                  <a:lnTo>
                    <a:pt x="174" y="1190"/>
                  </a:lnTo>
                  <a:lnTo>
                    <a:pt x="169" y="1185"/>
                  </a:lnTo>
                  <a:lnTo>
                    <a:pt x="164" y="1180"/>
                  </a:lnTo>
                  <a:lnTo>
                    <a:pt x="158" y="1175"/>
                  </a:lnTo>
                  <a:lnTo>
                    <a:pt x="145" y="1165"/>
                  </a:lnTo>
                  <a:lnTo>
                    <a:pt x="135" y="1154"/>
                  </a:lnTo>
                  <a:lnTo>
                    <a:pt x="124" y="1140"/>
                  </a:lnTo>
                  <a:lnTo>
                    <a:pt x="113" y="1126"/>
                  </a:lnTo>
                  <a:lnTo>
                    <a:pt x="102" y="1112"/>
                  </a:lnTo>
                  <a:lnTo>
                    <a:pt x="92" y="1097"/>
                  </a:lnTo>
                  <a:lnTo>
                    <a:pt x="84" y="1082"/>
                  </a:lnTo>
                  <a:lnTo>
                    <a:pt x="76" y="1067"/>
                  </a:lnTo>
                  <a:lnTo>
                    <a:pt x="70" y="1051"/>
                  </a:lnTo>
                  <a:lnTo>
                    <a:pt x="64" y="1035"/>
                  </a:lnTo>
                  <a:lnTo>
                    <a:pt x="59" y="1019"/>
                  </a:lnTo>
                  <a:lnTo>
                    <a:pt x="53" y="1002"/>
                  </a:lnTo>
                  <a:lnTo>
                    <a:pt x="50" y="985"/>
                  </a:lnTo>
                  <a:lnTo>
                    <a:pt x="48" y="969"/>
                  </a:lnTo>
                  <a:lnTo>
                    <a:pt x="47" y="951"/>
                  </a:lnTo>
                  <a:lnTo>
                    <a:pt x="46" y="934"/>
                  </a:lnTo>
                  <a:lnTo>
                    <a:pt x="47" y="917"/>
                  </a:lnTo>
                  <a:lnTo>
                    <a:pt x="49" y="899"/>
                  </a:lnTo>
                  <a:lnTo>
                    <a:pt x="54" y="879"/>
                  </a:lnTo>
                  <a:lnTo>
                    <a:pt x="61" y="858"/>
                  </a:lnTo>
                  <a:lnTo>
                    <a:pt x="68" y="839"/>
                  </a:lnTo>
                  <a:lnTo>
                    <a:pt x="77" y="819"/>
                  </a:lnTo>
                  <a:lnTo>
                    <a:pt x="86" y="800"/>
                  </a:lnTo>
                  <a:lnTo>
                    <a:pt x="96" y="782"/>
                  </a:lnTo>
                  <a:lnTo>
                    <a:pt x="108" y="764"/>
                  </a:lnTo>
                  <a:lnTo>
                    <a:pt x="120" y="746"/>
                  </a:lnTo>
                  <a:lnTo>
                    <a:pt x="132" y="729"/>
                  </a:lnTo>
                  <a:lnTo>
                    <a:pt x="146" y="712"/>
                  </a:lnTo>
                  <a:lnTo>
                    <a:pt x="160" y="696"/>
                  </a:lnTo>
                  <a:lnTo>
                    <a:pt x="174" y="679"/>
                  </a:lnTo>
                  <a:lnTo>
                    <a:pt x="189" y="664"/>
                  </a:lnTo>
                  <a:lnTo>
                    <a:pt x="205" y="649"/>
                  </a:lnTo>
                  <a:lnTo>
                    <a:pt x="221" y="634"/>
                  </a:lnTo>
                  <a:lnTo>
                    <a:pt x="236" y="620"/>
                  </a:lnTo>
                  <a:lnTo>
                    <a:pt x="245" y="614"/>
                  </a:lnTo>
                  <a:lnTo>
                    <a:pt x="252" y="609"/>
                  </a:lnTo>
                  <a:lnTo>
                    <a:pt x="260" y="605"/>
                  </a:lnTo>
                  <a:lnTo>
                    <a:pt x="268" y="602"/>
                  </a:lnTo>
                  <a:lnTo>
                    <a:pt x="285" y="597"/>
                  </a:lnTo>
                  <a:lnTo>
                    <a:pt x="303" y="593"/>
                  </a:lnTo>
                  <a:lnTo>
                    <a:pt x="339" y="588"/>
                  </a:lnTo>
                  <a:lnTo>
                    <a:pt x="375" y="581"/>
                  </a:lnTo>
                  <a:lnTo>
                    <a:pt x="380" y="577"/>
                  </a:lnTo>
                  <a:lnTo>
                    <a:pt x="383" y="572"/>
                  </a:lnTo>
                  <a:lnTo>
                    <a:pt x="385" y="567"/>
                  </a:lnTo>
                  <a:lnTo>
                    <a:pt x="386" y="562"/>
                  </a:lnTo>
                  <a:lnTo>
                    <a:pt x="386" y="551"/>
                  </a:lnTo>
                  <a:lnTo>
                    <a:pt x="386" y="537"/>
                  </a:lnTo>
                  <a:lnTo>
                    <a:pt x="385" y="525"/>
                  </a:lnTo>
                  <a:lnTo>
                    <a:pt x="384" y="513"/>
                  </a:lnTo>
                  <a:lnTo>
                    <a:pt x="385" y="507"/>
                  </a:lnTo>
                  <a:lnTo>
                    <a:pt x="386" y="501"/>
                  </a:lnTo>
                  <a:lnTo>
                    <a:pt x="388" y="494"/>
                  </a:lnTo>
                  <a:lnTo>
                    <a:pt x="391" y="489"/>
                  </a:lnTo>
                  <a:lnTo>
                    <a:pt x="396" y="484"/>
                  </a:lnTo>
                  <a:lnTo>
                    <a:pt x="400" y="479"/>
                  </a:lnTo>
                  <a:lnTo>
                    <a:pt x="406" y="475"/>
                  </a:lnTo>
                  <a:lnTo>
                    <a:pt x="411" y="472"/>
                  </a:lnTo>
                  <a:lnTo>
                    <a:pt x="422" y="467"/>
                  </a:lnTo>
                  <a:lnTo>
                    <a:pt x="434" y="464"/>
                  </a:lnTo>
                  <a:lnTo>
                    <a:pt x="439" y="467"/>
                  </a:lnTo>
                  <a:lnTo>
                    <a:pt x="444" y="469"/>
                  </a:lnTo>
                  <a:lnTo>
                    <a:pt x="449" y="470"/>
                  </a:lnTo>
                  <a:lnTo>
                    <a:pt x="454" y="471"/>
                  </a:lnTo>
                  <a:lnTo>
                    <a:pt x="463" y="471"/>
                  </a:lnTo>
                  <a:lnTo>
                    <a:pt x="474" y="469"/>
                  </a:lnTo>
                  <a:lnTo>
                    <a:pt x="483" y="466"/>
                  </a:lnTo>
                  <a:lnTo>
                    <a:pt x="492" y="462"/>
                  </a:lnTo>
                  <a:lnTo>
                    <a:pt x="501" y="457"/>
                  </a:lnTo>
                  <a:lnTo>
                    <a:pt x="510" y="450"/>
                  </a:lnTo>
                  <a:lnTo>
                    <a:pt x="515" y="442"/>
                  </a:lnTo>
                  <a:lnTo>
                    <a:pt x="520" y="432"/>
                  </a:lnTo>
                  <a:lnTo>
                    <a:pt x="523" y="422"/>
                  </a:lnTo>
                  <a:lnTo>
                    <a:pt x="526" y="412"/>
                  </a:lnTo>
                  <a:lnTo>
                    <a:pt x="530" y="389"/>
                  </a:lnTo>
                  <a:lnTo>
                    <a:pt x="535" y="368"/>
                  </a:lnTo>
                  <a:lnTo>
                    <a:pt x="541" y="353"/>
                  </a:lnTo>
                  <a:lnTo>
                    <a:pt x="546" y="339"/>
                  </a:lnTo>
                  <a:lnTo>
                    <a:pt x="553" y="326"/>
                  </a:lnTo>
                  <a:lnTo>
                    <a:pt x="560" y="312"/>
                  </a:lnTo>
                  <a:lnTo>
                    <a:pt x="568" y="300"/>
                  </a:lnTo>
                  <a:lnTo>
                    <a:pt x="576" y="288"/>
                  </a:lnTo>
                  <a:lnTo>
                    <a:pt x="585" y="276"/>
                  </a:lnTo>
                  <a:lnTo>
                    <a:pt x="594" y="264"/>
                  </a:lnTo>
                  <a:lnTo>
                    <a:pt x="604" y="253"/>
                  </a:lnTo>
                  <a:lnTo>
                    <a:pt x="615" y="242"/>
                  </a:lnTo>
                  <a:lnTo>
                    <a:pt x="626" y="232"/>
                  </a:lnTo>
                  <a:lnTo>
                    <a:pt x="636" y="223"/>
                  </a:lnTo>
                  <a:lnTo>
                    <a:pt x="648" y="213"/>
                  </a:lnTo>
                  <a:lnTo>
                    <a:pt x="660" y="204"/>
                  </a:lnTo>
                  <a:lnTo>
                    <a:pt x="672" y="195"/>
                  </a:lnTo>
                  <a:lnTo>
                    <a:pt x="685" y="187"/>
                  </a:lnTo>
                  <a:lnTo>
                    <a:pt x="711" y="172"/>
                  </a:lnTo>
                  <a:lnTo>
                    <a:pt x="738" y="159"/>
                  </a:lnTo>
                  <a:lnTo>
                    <a:pt x="766" y="147"/>
                  </a:lnTo>
                  <a:lnTo>
                    <a:pt x="795" y="138"/>
                  </a:lnTo>
                  <a:lnTo>
                    <a:pt x="823" y="130"/>
                  </a:lnTo>
                  <a:lnTo>
                    <a:pt x="853" y="123"/>
                  </a:lnTo>
                  <a:lnTo>
                    <a:pt x="881" y="119"/>
                  </a:lnTo>
                  <a:lnTo>
                    <a:pt x="911" y="117"/>
                  </a:lnTo>
                  <a:lnTo>
                    <a:pt x="917" y="115"/>
                  </a:lnTo>
                  <a:lnTo>
                    <a:pt x="924" y="113"/>
                  </a:lnTo>
                  <a:lnTo>
                    <a:pt x="931" y="113"/>
                  </a:lnTo>
                  <a:lnTo>
                    <a:pt x="938" y="113"/>
                  </a:lnTo>
                  <a:lnTo>
                    <a:pt x="952" y="113"/>
                  </a:lnTo>
                  <a:lnTo>
                    <a:pt x="966" y="114"/>
                  </a:lnTo>
                  <a:lnTo>
                    <a:pt x="980" y="115"/>
                  </a:lnTo>
                  <a:lnTo>
                    <a:pt x="994" y="114"/>
                  </a:lnTo>
                  <a:lnTo>
                    <a:pt x="1000" y="112"/>
                  </a:lnTo>
                  <a:lnTo>
                    <a:pt x="1006" y="110"/>
                  </a:lnTo>
                  <a:lnTo>
                    <a:pt x="1012" y="107"/>
                  </a:lnTo>
                  <a:lnTo>
                    <a:pt x="1018" y="103"/>
                  </a:lnTo>
                  <a:lnTo>
                    <a:pt x="1055" y="106"/>
                  </a:lnTo>
                  <a:lnTo>
                    <a:pt x="1092" y="108"/>
                  </a:lnTo>
                  <a:lnTo>
                    <a:pt x="1128" y="109"/>
                  </a:lnTo>
                  <a:lnTo>
                    <a:pt x="1165" y="109"/>
                  </a:lnTo>
                  <a:lnTo>
                    <a:pt x="1235" y="109"/>
                  </a:lnTo>
                  <a:lnTo>
                    <a:pt x="1306" y="108"/>
                  </a:lnTo>
                  <a:lnTo>
                    <a:pt x="1376" y="106"/>
                  </a:lnTo>
                  <a:lnTo>
                    <a:pt x="1445" y="105"/>
                  </a:lnTo>
                  <a:lnTo>
                    <a:pt x="1513" y="104"/>
                  </a:lnTo>
                  <a:lnTo>
                    <a:pt x="1582" y="106"/>
                  </a:lnTo>
                  <a:lnTo>
                    <a:pt x="1647" y="103"/>
                  </a:lnTo>
                  <a:lnTo>
                    <a:pt x="1714" y="102"/>
                  </a:lnTo>
                  <a:lnTo>
                    <a:pt x="1782" y="101"/>
                  </a:lnTo>
                  <a:lnTo>
                    <a:pt x="1850" y="101"/>
                  </a:lnTo>
                  <a:lnTo>
                    <a:pt x="1918" y="101"/>
                  </a:lnTo>
                  <a:lnTo>
                    <a:pt x="1986" y="100"/>
                  </a:lnTo>
                  <a:lnTo>
                    <a:pt x="2054" y="99"/>
                  </a:lnTo>
                  <a:lnTo>
                    <a:pt x="2120" y="97"/>
                  </a:lnTo>
                  <a:lnTo>
                    <a:pt x="2205" y="96"/>
                  </a:lnTo>
                  <a:lnTo>
                    <a:pt x="2291" y="95"/>
                  </a:lnTo>
                  <a:lnTo>
                    <a:pt x="2379" y="93"/>
                  </a:lnTo>
                  <a:lnTo>
                    <a:pt x="2467" y="91"/>
                  </a:lnTo>
                  <a:lnTo>
                    <a:pt x="2555" y="90"/>
                  </a:lnTo>
                  <a:lnTo>
                    <a:pt x="2641" y="88"/>
                  </a:lnTo>
                  <a:lnTo>
                    <a:pt x="2726" y="88"/>
                  </a:lnTo>
                  <a:lnTo>
                    <a:pt x="2807" y="89"/>
                  </a:lnTo>
                  <a:lnTo>
                    <a:pt x="2957" y="88"/>
                  </a:lnTo>
                  <a:lnTo>
                    <a:pt x="3205" y="87"/>
                  </a:lnTo>
                  <a:lnTo>
                    <a:pt x="3539" y="86"/>
                  </a:lnTo>
                  <a:lnTo>
                    <a:pt x="3944" y="85"/>
                  </a:lnTo>
                  <a:lnTo>
                    <a:pt x="4405" y="84"/>
                  </a:lnTo>
                  <a:lnTo>
                    <a:pt x="4909" y="81"/>
                  </a:lnTo>
                  <a:lnTo>
                    <a:pt x="5442" y="80"/>
                  </a:lnTo>
                  <a:lnTo>
                    <a:pt x="5989" y="78"/>
                  </a:lnTo>
                  <a:lnTo>
                    <a:pt x="6536" y="77"/>
                  </a:lnTo>
                  <a:lnTo>
                    <a:pt x="7068" y="75"/>
                  </a:lnTo>
                  <a:lnTo>
                    <a:pt x="7572" y="74"/>
                  </a:lnTo>
                  <a:lnTo>
                    <a:pt x="8034" y="72"/>
                  </a:lnTo>
                  <a:lnTo>
                    <a:pt x="8440" y="71"/>
                  </a:lnTo>
                  <a:lnTo>
                    <a:pt x="8775" y="69"/>
                  </a:lnTo>
                  <a:lnTo>
                    <a:pt x="9026" y="68"/>
                  </a:lnTo>
                  <a:lnTo>
                    <a:pt x="9177" y="67"/>
                  </a:lnTo>
                  <a:lnTo>
                    <a:pt x="9264" y="64"/>
                  </a:lnTo>
                  <a:lnTo>
                    <a:pt x="9352" y="62"/>
                  </a:lnTo>
                  <a:lnTo>
                    <a:pt x="9441" y="61"/>
                  </a:lnTo>
                  <a:lnTo>
                    <a:pt x="9530" y="61"/>
                  </a:lnTo>
                  <a:lnTo>
                    <a:pt x="9619" y="61"/>
                  </a:lnTo>
                  <a:lnTo>
                    <a:pt x="9708" y="61"/>
                  </a:lnTo>
                  <a:lnTo>
                    <a:pt x="9796" y="62"/>
                  </a:lnTo>
                  <a:lnTo>
                    <a:pt x="9884" y="62"/>
                  </a:lnTo>
                  <a:lnTo>
                    <a:pt x="9917" y="64"/>
                  </a:lnTo>
                  <a:lnTo>
                    <a:pt x="9949" y="67"/>
                  </a:lnTo>
                  <a:lnTo>
                    <a:pt x="9965" y="69"/>
                  </a:lnTo>
                  <a:lnTo>
                    <a:pt x="9982" y="70"/>
                  </a:lnTo>
                  <a:lnTo>
                    <a:pt x="9998" y="69"/>
                  </a:lnTo>
                  <a:lnTo>
                    <a:pt x="10014" y="66"/>
                  </a:lnTo>
                  <a:lnTo>
                    <a:pt x="10031" y="70"/>
                  </a:lnTo>
                  <a:lnTo>
                    <a:pt x="10048" y="72"/>
                  </a:lnTo>
                  <a:lnTo>
                    <a:pt x="10065" y="73"/>
                  </a:lnTo>
                  <a:lnTo>
                    <a:pt x="10083" y="73"/>
                  </a:lnTo>
                  <a:lnTo>
                    <a:pt x="10117" y="72"/>
                  </a:lnTo>
                  <a:lnTo>
                    <a:pt x="10151" y="70"/>
                  </a:lnTo>
                  <a:lnTo>
                    <a:pt x="10168" y="69"/>
                  </a:lnTo>
                  <a:lnTo>
                    <a:pt x="10184" y="69"/>
                  </a:lnTo>
                  <a:lnTo>
                    <a:pt x="10200" y="69"/>
                  </a:lnTo>
                  <a:lnTo>
                    <a:pt x="10217" y="71"/>
                  </a:lnTo>
                  <a:lnTo>
                    <a:pt x="10232" y="74"/>
                  </a:lnTo>
                  <a:lnTo>
                    <a:pt x="10248" y="79"/>
                  </a:lnTo>
                  <a:lnTo>
                    <a:pt x="10264" y="86"/>
                  </a:lnTo>
                  <a:lnTo>
                    <a:pt x="10278" y="94"/>
                  </a:lnTo>
                  <a:lnTo>
                    <a:pt x="10294" y="101"/>
                  </a:lnTo>
                  <a:lnTo>
                    <a:pt x="10310" y="109"/>
                  </a:lnTo>
                  <a:lnTo>
                    <a:pt x="10325" y="117"/>
                  </a:lnTo>
                  <a:lnTo>
                    <a:pt x="10340" y="126"/>
                  </a:lnTo>
                  <a:lnTo>
                    <a:pt x="10356" y="136"/>
                  </a:lnTo>
                  <a:lnTo>
                    <a:pt x="10370" y="146"/>
                  </a:lnTo>
                  <a:lnTo>
                    <a:pt x="10385" y="157"/>
                  </a:lnTo>
                  <a:lnTo>
                    <a:pt x="10399" y="168"/>
                  </a:lnTo>
                  <a:lnTo>
                    <a:pt x="10412" y="180"/>
                  </a:lnTo>
                  <a:lnTo>
                    <a:pt x="10425" y="193"/>
                  </a:lnTo>
                  <a:lnTo>
                    <a:pt x="10437" y="206"/>
                  </a:lnTo>
                  <a:lnTo>
                    <a:pt x="10449" y="219"/>
                  </a:lnTo>
                  <a:lnTo>
                    <a:pt x="10459" y="234"/>
                  </a:lnTo>
                  <a:lnTo>
                    <a:pt x="10468" y="248"/>
                  </a:lnTo>
                  <a:lnTo>
                    <a:pt x="10477" y="263"/>
                  </a:lnTo>
                  <a:lnTo>
                    <a:pt x="10484" y="280"/>
                  </a:lnTo>
                  <a:lnTo>
                    <a:pt x="10493" y="284"/>
                  </a:lnTo>
                  <a:lnTo>
                    <a:pt x="10500" y="289"/>
                  </a:lnTo>
                  <a:lnTo>
                    <a:pt x="10506" y="295"/>
                  </a:lnTo>
                  <a:lnTo>
                    <a:pt x="10511" y="301"/>
                  </a:lnTo>
                  <a:lnTo>
                    <a:pt x="10517" y="307"/>
                  </a:lnTo>
                  <a:lnTo>
                    <a:pt x="10523" y="312"/>
                  </a:lnTo>
                  <a:lnTo>
                    <a:pt x="10526" y="315"/>
                  </a:lnTo>
                  <a:lnTo>
                    <a:pt x="10530" y="317"/>
                  </a:lnTo>
                  <a:lnTo>
                    <a:pt x="10536" y="318"/>
                  </a:lnTo>
                  <a:lnTo>
                    <a:pt x="10540" y="319"/>
                  </a:lnTo>
                  <a:lnTo>
                    <a:pt x="10547" y="317"/>
                  </a:lnTo>
                  <a:lnTo>
                    <a:pt x="10553" y="316"/>
                  </a:lnTo>
                  <a:lnTo>
                    <a:pt x="10558" y="316"/>
                  </a:lnTo>
                  <a:lnTo>
                    <a:pt x="10564" y="316"/>
                  </a:lnTo>
                  <a:lnTo>
                    <a:pt x="10576" y="318"/>
                  </a:lnTo>
                  <a:lnTo>
                    <a:pt x="10588" y="322"/>
                  </a:lnTo>
                  <a:lnTo>
                    <a:pt x="10599" y="326"/>
                  </a:lnTo>
                  <a:lnTo>
                    <a:pt x="10610" y="329"/>
                  </a:lnTo>
                  <a:lnTo>
                    <a:pt x="10621" y="332"/>
                  </a:lnTo>
                  <a:lnTo>
                    <a:pt x="10633" y="333"/>
                  </a:lnTo>
                  <a:lnTo>
                    <a:pt x="10640" y="333"/>
                  </a:lnTo>
                  <a:lnTo>
                    <a:pt x="10647" y="334"/>
                  </a:lnTo>
                  <a:lnTo>
                    <a:pt x="10653" y="335"/>
                  </a:lnTo>
                  <a:lnTo>
                    <a:pt x="10659" y="337"/>
                  </a:lnTo>
                  <a:lnTo>
                    <a:pt x="10665" y="339"/>
                  </a:lnTo>
                  <a:lnTo>
                    <a:pt x="10672" y="343"/>
                  </a:lnTo>
                  <a:lnTo>
                    <a:pt x="10677" y="346"/>
                  </a:lnTo>
                  <a:lnTo>
                    <a:pt x="10682" y="350"/>
                  </a:lnTo>
                  <a:lnTo>
                    <a:pt x="10691" y="361"/>
                  </a:lnTo>
                  <a:lnTo>
                    <a:pt x="10699" y="371"/>
                  </a:lnTo>
                  <a:lnTo>
                    <a:pt x="10706" y="382"/>
                  </a:lnTo>
                  <a:lnTo>
                    <a:pt x="10712" y="393"/>
                  </a:lnTo>
                  <a:lnTo>
                    <a:pt x="10715" y="403"/>
                  </a:lnTo>
                  <a:lnTo>
                    <a:pt x="10718" y="414"/>
                  </a:lnTo>
                  <a:lnTo>
                    <a:pt x="10719" y="425"/>
                  </a:lnTo>
                  <a:lnTo>
                    <a:pt x="10720" y="435"/>
                  </a:lnTo>
                  <a:lnTo>
                    <a:pt x="10721" y="440"/>
                  </a:lnTo>
                  <a:lnTo>
                    <a:pt x="10722" y="445"/>
                  </a:lnTo>
                  <a:lnTo>
                    <a:pt x="10724" y="449"/>
                  </a:lnTo>
                  <a:lnTo>
                    <a:pt x="10726" y="455"/>
                  </a:lnTo>
                  <a:lnTo>
                    <a:pt x="10729" y="459"/>
                  </a:lnTo>
                  <a:lnTo>
                    <a:pt x="10733" y="462"/>
                  </a:lnTo>
                  <a:lnTo>
                    <a:pt x="10737" y="465"/>
                  </a:lnTo>
                  <a:lnTo>
                    <a:pt x="10743" y="467"/>
                  </a:lnTo>
                  <a:lnTo>
                    <a:pt x="10784" y="481"/>
                  </a:lnTo>
                  <a:lnTo>
                    <a:pt x="10826" y="495"/>
                  </a:lnTo>
                  <a:lnTo>
                    <a:pt x="10836" y="500"/>
                  </a:lnTo>
                  <a:lnTo>
                    <a:pt x="10846" y="505"/>
                  </a:lnTo>
                  <a:lnTo>
                    <a:pt x="10855" y="511"/>
                  </a:lnTo>
                  <a:lnTo>
                    <a:pt x="10864" y="517"/>
                  </a:lnTo>
                  <a:lnTo>
                    <a:pt x="10872" y="524"/>
                  </a:lnTo>
                  <a:lnTo>
                    <a:pt x="10879" y="532"/>
                  </a:lnTo>
                  <a:lnTo>
                    <a:pt x="10885" y="541"/>
                  </a:lnTo>
                  <a:lnTo>
                    <a:pt x="10891" y="552"/>
                  </a:lnTo>
                  <a:lnTo>
                    <a:pt x="10903" y="568"/>
                  </a:lnTo>
                  <a:lnTo>
                    <a:pt x="10913" y="584"/>
                  </a:lnTo>
                  <a:lnTo>
                    <a:pt x="10922" y="601"/>
                  </a:lnTo>
                  <a:lnTo>
                    <a:pt x="10930" y="619"/>
                  </a:lnTo>
                  <a:lnTo>
                    <a:pt x="10943" y="656"/>
                  </a:lnTo>
                  <a:lnTo>
                    <a:pt x="10956" y="693"/>
                  </a:lnTo>
                  <a:lnTo>
                    <a:pt x="10967" y="731"/>
                  </a:lnTo>
                  <a:lnTo>
                    <a:pt x="10981" y="767"/>
                  </a:lnTo>
                  <a:lnTo>
                    <a:pt x="10989" y="786"/>
                  </a:lnTo>
                  <a:lnTo>
                    <a:pt x="10998" y="803"/>
                  </a:lnTo>
                  <a:lnTo>
                    <a:pt x="11008" y="820"/>
                  </a:lnTo>
                  <a:lnTo>
                    <a:pt x="11020" y="837"/>
                  </a:lnTo>
                  <a:lnTo>
                    <a:pt x="11014" y="852"/>
                  </a:lnTo>
                  <a:lnTo>
                    <a:pt x="11008" y="868"/>
                  </a:lnTo>
                  <a:lnTo>
                    <a:pt x="11001" y="884"/>
                  </a:lnTo>
                  <a:lnTo>
                    <a:pt x="10993" y="900"/>
                  </a:lnTo>
                  <a:lnTo>
                    <a:pt x="10976" y="931"/>
                  </a:lnTo>
                  <a:lnTo>
                    <a:pt x="10959" y="960"/>
                  </a:lnTo>
                  <a:lnTo>
                    <a:pt x="10939" y="991"/>
                  </a:lnTo>
                  <a:lnTo>
                    <a:pt x="10921" y="1021"/>
                  </a:lnTo>
                  <a:lnTo>
                    <a:pt x="10903" y="1051"/>
                  </a:lnTo>
                  <a:lnTo>
                    <a:pt x="10885" y="1081"/>
                  </a:lnTo>
                  <a:close/>
                  <a:moveTo>
                    <a:pt x="10879" y="859"/>
                  </a:moveTo>
                  <a:lnTo>
                    <a:pt x="10877" y="877"/>
                  </a:lnTo>
                  <a:lnTo>
                    <a:pt x="10874" y="894"/>
                  </a:lnTo>
                  <a:lnTo>
                    <a:pt x="10870" y="911"/>
                  </a:lnTo>
                  <a:lnTo>
                    <a:pt x="10865" y="929"/>
                  </a:lnTo>
                  <a:lnTo>
                    <a:pt x="10859" y="945"/>
                  </a:lnTo>
                  <a:lnTo>
                    <a:pt x="10851" y="961"/>
                  </a:lnTo>
                  <a:lnTo>
                    <a:pt x="10844" y="978"/>
                  </a:lnTo>
                  <a:lnTo>
                    <a:pt x="10835" y="993"/>
                  </a:lnTo>
                  <a:lnTo>
                    <a:pt x="10825" y="1007"/>
                  </a:lnTo>
                  <a:lnTo>
                    <a:pt x="10814" y="1021"/>
                  </a:lnTo>
                  <a:lnTo>
                    <a:pt x="10802" y="1034"/>
                  </a:lnTo>
                  <a:lnTo>
                    <a:pt x="10789" y="1046"/>
                  </a:lnTo>
                  <a:lnTo>
                    <a:pt x="10776" y="1058"/>
                  </a:lnTo>
                  <a:lnTo>
                    <a:pt x="10761" y="1067"/>
                  </a:lnTo>
                  <a:lnTo>
                    <a:pt x="10747" y="1076"/>
                  </a:lnTo>
                  <a:lnTo>
                    <a:pt x="10731" y="1083"/>
                  </a:lnTo>
                  <a:lnTo>
                    <a:pt x="10723" y="1085"/>
                  </a:lnTo>
                  <a:lnTo>
                    <a:pt x="10713" y="1087"/>
                  </a:lnTo>
                  <a:lnTo>
                    <a:pt x="10704" y="1089"/>
                  </a:lnTo>
                  <a:lnTo>
                    <a:pt x="10695" y="1090"/>
                  </a:lnTo>
                  <a:lnTo>
                    <a:pt x="10687" y="1090"/>
                  </a:lnTo>
                  <a:lnTo>
                    <a:pt x="10678" y="1090"/>
                  </a:lnTo>
                  <a:lnTo>
                    <a:pt x="10668" y="1089"/>
                  </a:lnTo>
                  <a:lnTo>
                    <a:pt x="10660" y="1088"/>
                  </a:lnTo>
                  <a:lnTo>
                    <a:pt x="10651" y="1086"/>
                  </a:lnTo>
                  <a:lnTo>
                    <a:pt x="10643" y="1084"/>
                  </a:lnTo>
                  <a:lnTo>
                    <a:pt x="10635" y="1081"/>
                  </a:lnTo>
                  <a:lnTo>
                    <a:pt x="10627" y="1077"/>
                  </a:lnTo>
                  <a:lnTo>
                    <a:pt x="10619" y="1073"/>
                  </a:lnTo>
                  <a:lnTo>
                    <a:pt x="10612" y="1068"/>
                  </a:lnTo>
                  <a:lnTo>
                    <a:pt x="10605" y="1063"/>
                  </a:lnTo>
                  <a:lnTo>
                    <a:pt x="10599" y="1057"/>
                  </a:lnTo>
                  <a:lnTo>
                    <a:pt x="10594" y="1050"/>
                  </a:lnTo>
                  <a:lnTo>
                    <a:pt x="10589" y="1044"/>
                  </a:lnTo>
                  <a:lnTo>
                    <a:pt x="10585" y="1037"/>
                  </a:lnTo>
                  <a:lnTo>
                    <a:pt x="10582" y="1030"/>
                  </a:lnTo>
                  <a:lnTo>
                    <a:pt x="10579" y="1023"/>
                  </a:lnTo>
                  <a:lnTo>
                    <a:pt x="10575" y="1016"/>
                  </a:lnTo>
                  <a:lnTo>
                    <a:pt x="10573" y="1007"/>
                  </a:lnTo>
                  <a:lnTo>
                    <a:pt x="10572" y="999"/>
                  </a:lnTo>
                  <a:lnTo>
                    <a:pt x="10571" y="991"/>
                  </a:lnTo>
                  <a:lnTo>
                    <a:pt x="10571" y="983"/>
                  </a:lnTo>
                  <a:lnTo>
                    <a:pt x="10571" y="975"/>
                  </a:lnTo>
                  <a:lnTo>
                    <a:pt x="10572" y="967"/>
                  </a:lnTo>
                  <a:lnTo>
                    <a:pt x="10574" y="959"/>
                  </a:lnTo>
                  <a:lnTo>
                    <a:pt x="10576" y="951"/>
                  </a:lnTo>
                  <a:lnTo>
                    <a:pt x="10580" y="944"/>
                  </a:lnTo>
                  <a:lnTo>
                    <a:pt x="10584" y="937"/>
                  </a:lnTo>
                  <a:lnTo>
                    <a:pt x="10590" y="928"/>
                  </a:lnTo>
                  <a:lnTo>
                    <a:pt x="10598" y="922"/>
                  </a:lnTo>
                  <a:lnTo>
                    <a:pt x="10606" y="917"/>
                  </a:lnTo>
                  <a:lnTo>
                    <a:pt x="10614" y="913"/>
                  </a:lnTo>
                  <a:lnTo>
                    <a:pt x="10634" y="909"/>
                  </a:lnTo>
                  <a:lnTo>
                    <a:pt x="10653" y="908"/>
                  </a:lnTo>
                  <a:lnTo>
                    <a:pt x="10662" y="907"/>
                  </a:lnTo>
                  <a:lnTo>
                    <a:pt x="10672" y="905"/>
                  </a:lnTo>
                  <a:lnTo>
                    <a:pt x="10681" y="903"/>
                  </a:lnTo>
                  <a:lnTo>
                    <a:pt x="10689" y="900"/>
                  </a:lnTo>
                  <a:lnTo>
                    <a:pt x="10697" y="895"/>
                  </a:lnTo>
                  <a:lnTo>
                    <a:pt x="10704" y="888"/>
                  </a:lnTo>
                  <a:lnTo>
                    <a:pt x="10707" y="884"/>
                  </a:lnTo>
                  <a:lnTo>
                    <a:pt x="10710" y="879"/>
                  </a:lnTo>
                  <a:lnTo>
                    <a:pt x="10713" y="874"/>
                  </a:lnTo>
                  <a:lnTo>
                    <a:pt x="10715" y="867"/>
                  </a:lnTo>
                  <a:lnTo>
                    <a:pt x="10718" y="849"/>
                  </a:lnTo>
                  <a:lnTo>
                    <a:pt x="10719" y="830"/>
                  </a:lnTo>
                  <a:lnTo>
                    <a:pt x="10720" y="810"/>
                  </a:lnTo>
                  <a:lnTo>
                    <a:pt x="10718" y="791"/>
                  </a:lnTo>
                  <a:lnTo>
                    <a:pt x="10717" y="782"/>
                  </a:lnTo>
                  <a:lnTo>
                    <a:pt x="10714" y="772"/>
                  </a:lnTo>
                  <a:lnTo>
                    <a:pt x="10711" y="763"/>
                  </a:lnTo>
                  <a:lnTo>
                    <a:pt x="10708" y="754"/>
                  </a:lnTo>
                  <a:lnTo>
                    <a:pt x="10704" y="746"/>
                  </a:lnTo>
                  <a:lnTo>
                    <a:pt x="10700" y="738"/>
                  </a:lnTo>
                  <a:lnTo>
                    <a:pt x="10694" y="731"/>
                  </a:lnTo>
                  <a:lnTo>
                    <a:pt x="10688" y="723"/>
                  </a:lnTo>
                  <a:lnTo>
                    <a:pt x="10682" y="721"/>
                  </a:lnTo>
                  <a:lnTo>
                    <a:pt x="10675" y="719"/>
                  </a:lnTo>
                  <a:lnTo>
                    <a:pt x="10668" y="717"/>
                  </a:lnTo>
                  <a:lnTo>
                    <a:pt x="10661" y="716"/>
                  </a:lnTo>
                  <a:lnTo>
                    <a:pt x="10647" y="715"/>
                  </a:lnTo>
                  <a:lnTo>
                    <a:pt x="10634" y="715"/>
                  </a:lnTo>
                  <a:lnTo>
                    <a:pt x="10620" y="713"/>
                  </a:lnTo>
                  <a:lnTo>
                    <a:pt x="10608" y="710"/>
                  </a:lnTo>
                  <a:lnTo>
                    <a:pt x="10602" y="708"/>
                  </a:lnTo>
                  <a:lnTo>
                    <a:pt x="10596" y="705"/>
                  </a:lnTo>
                  <a:lnTo>
                    <a:pt x="10591" y="702"/>
                  </a:lnTo>
                  <a:lnTo>
                    <a:pt x="10587" y="697"/>
                  </a:lnTo>
                  <a:lnTo>
                    <a:pt x="10581" y="688"/>
                  </a:lnTo>
                  <a:lnTo>
                    <a:pt x="10576" y="677"/>
                  </a:lnTo>
                  <a:lnTo>
                    <a:pt x="10572" y="667"/>
                  </a:lnTo>
                  <a:lnTo>
                    <a:pt x="10569" y="656"/>
                  </a:lnTo>
                  <a:lnTo>
                    <a:pt x="10567" y="645"/>
                  </a:lnTo>
                  <a:lnTo>
                    <a:pt x="10567" y="633"/>
                  </a:lnTo>
                  <a:lnTo>
                    <a:pt x="10568" y="622"/>
                  </a:lnTo>
                  <a:lnTo>
                    <a:pt x="10570" y="611"/>
                  </a:lnTo>
                  <a:lnTo>
                    <a:pt x="10573" y="605"/>
                  </a:lnTo>
                  <a:lnTo>
                    <a:pt x="10575" y="600"/>
                  </a:lnTo>
                  <a:lnTo>
                    <a:pt x="10579" y="595"/>
                  </a:lnTo>
                  <a:lnTo>
                    <a:pt x="10583" y="589"/>
                  </a:lnTo>
                  <a:lnTo>
                    <a:pt x="10592" y="581"/>
                  </a:lnTo>
                  <a:lnTo>
                    <a:pt x="10602" y="575"/>
                  </a:lnTo>
                  <a:lnTo>
                    <a:pt x="10626" y="565"/>
                  </a:lnTo>
                  <a:lnTo>
                    <a:pt x="10648" y="558"/>
                  </a:lnTo>
                  <a:lnTo>
                    <a:pt x="10658" y="558"/>
                  </a:lnTo>
                  <a:lnTo>
                    <a:pt x="10669" y="559"/>
                  </a:lnTo>
                  <a:lnTo>
                    <a:pt x="10680" y="561"/>
                  </a:lnTo>
                  <a:lnTo>
                    <a:pt x="10690" y="563"/>
                  </a:lnTo>
                  <a:lnTo>
                    <a:pt x="10700" y="566"/>
                  </a:lnTo>
                  <a:lnTo>
                    <a:pt x="10709" y="570"/>
                  </a:lnTo>
                  <a:lnTo>
                    <a:pt x="10719" y="574"/>
                  </a:lnTo>
                  <a:lnTo>
                    <a:pt x="10728" y="578"/>
                  </a:lnTo>
                  <a:lnTo>
                    <a:pt x="10746" y="589"/>
                  </a:lnTo>
                  <a:lnTo>
                    <a:pt x="10763" y="602"/>
                  </a:lnTo>
                  <a:lnTo>
                    <a:pt x="10778" y="615"/>
                  </a:lnTo>
                  <a:lnTo>
                    <a:pt x="10792" y="629"/>
                  </a:lnTo>
                  <a:lnTo>
                    <a:pt x="10803" y="643"/>
                  </a:lnTo>
                  <a:lnTo>
                    <a:pt x="10815" y="657"/>
                  </a:lnTo>
                  <a:lnTo>
                    <a:pt x="10825" y="670"/>
                  </a:lnTo>
                  <a:lnTo>
                    <a:pt x="10835" y="686"/>
                  </a:lnTo>
                  <a:lnTo>
                    <a:pt x="10853" y="715"/>
                  </a:lnTo>
                  <a:lnTo>
                    <a:pt x="10873" y="746"/>
                  </a:lnTo>
                  <a:lnTo>
                    <a:pt x="10881" y="769"/>
                  </a:lnTo>
                  <a:lnTo>
                    <a:pt x="10890" y="794"/>
                  </a:lnTo>
                  <a:lnTo>
                    <a:pt x="10893" y="807"/>
                  </a:lnTo>
                  <a:lnTo>
                    <a:pt x="10894" y="819"/>
                  </a:lnTo>
                  <a:lnTo>
                    <a:pt x="10894" y="827"/>
                  </a:lnTo>
                  <a:lnTo>
                    <a:pt x="10894" y="834"/>
                  </a:lnTo>
                  <a:lnTo>
                    <a:pt x="10893" y="840"/>
                  </a:lnTo>
                  <a:lnTo>
                    <a:pt x="10891" y="847"/>
                  </a:lnTo>
                  <a:lnTo>
                    <a:pt x="10879" y="859"/>
                  </a:lnTo>
                  <a:close/>
                  <a:moveTo>
                    <a:pt x="10728" y="1046"/>
                  </a:moveTo>
                  <a:lnTo>
                    <a:pt x="10721" y="1049"/>
                  </a:lnTo>
                  <a:lnTo>
                    <a:pt x="10714" y="1050"/>
                  </a:lnTo>
                  <a:lnTo>
                    <a:pt x="10708" y="1051"/>
                  </a:lnTo>
                  <a:lnTo>
                    <a:pt x="10701" y="1052"/>
                  </a:lnTo>
                  <a:lnTo>
                    <a:pt x="10689" y="1050"/>
                  </a:lnTo>
                  <a:lnTo>
                    <a:pt x="10676" y="1046"/>
                  </a:lnTo>
                  <a:lnTo>
                    <a:pt x="10668" y="1042"/>
                  </a:lnTo>
                  <a:lnTo>
                    <a:pt x="10661" y="1037"/>
                  </a:lnTo>
                  <a:lnTo>
                    <a:pt x="10655" y="1031"/>
                  </a:lnTo>
                  <a:lnTo>
                    <a:pt x="10649" y="1025"/>
                  </a:lnTo>
                  <a:lnTo>
                    <a:pt x="10643" y="1019"/>
                  </a:lnTo>
                  <a:lnTo>
                    <a:pt x="10639" y="1012"/>
                  </a:lnTo>
                  <a:lnTo>
                    <a:pt x="10637" y="1003"/>
                  </a:lnTo>
                  <a:lnTo>
                    <a:pt x="10636" y="995"/>
                  </a:lnTo>
                  <a:lnTo>
                    <a:pt x="10636" y="988"/>
                  </a:lnTo>
                  <a:lnTo>
                    <a:pt x="10637" y="982"/>
                  </a:lnTo>
                  <a:lnTo>
                    <a:pt x="10638" y="975"/>
                  </a:lnTo>
                  <a:lnTo>
                    <a:pt x="10640" y="968"/>
                  </a:lnTo>
                  <a:lnTo>
                    <a:pt x="10643" y="961"/>
                  </a:lnTo>
                  <a:lnTo>
                    <a:pt x="10647" y="956"/>
                  </a:lnTo>
                  <a:lnTo>
                    <a:pt x="10650" y="954"/>
                  </a:lnTo>
                  <a:lnTo>
                    <a:pt x="10653" y="952"/>
                  </a:lnTo>
                  <a:lnTo>
                    <a:pt x="10656" y="951"/>
                  </a:lnTo>
                  <a:lnTo>
                    <a:pt x="10660" y="951"/>
                  </a:lnTo>
                  <a:lnTo>
                    <a:pt x="10672" y="956"/>
                  </a:lnTo>
                  <a:lnTo>
                    <a:pt x="10683" y="961"/>
                  </a:lnTo>
                  <a:lnTo>
                    <a:pt x="10688" y="964"/>
                  </a:lnTo>
                  <a:lnTo>
                    <a:pt x="10695" y="965"/>
                  </a:lnTo>
                  <a:lnTo>
                    <a:pt x="10701" y="965"/>
                  </a:lnTo>
                  <a:lnTo>
                    <a:pt x="10709" y="964"/>
                  </a:lnTo>
                  <a:lnTo>
                    <a:pt x="10717" y="947"/>
                  </a:lnTo>
                  <a:lnTo>
                    <a:pt x="10722" y="931"/>
                  </a:lnTo>
                  <a:lnTo>
                    <a:pt x="10726" y="923"/>
                  </a:lnTo>
                  <a:lnTo>
                    <a:pt x="10731" y="917"/>
                  </a:lnTo>
                  <a:lnTo>
                    <a:pt x="10734" y="913"/>
                  </a:lnTo>
                  <a:lnTo>
                    <a:pt x="10737" y="910"/>
                  </a:lnTo>
                  <a:lnTo>
                    <a:pt x="10741" y="908"/>
                  </a:lnTo>
                  <a:lnTo>
                    <a:pt x="10746" y="907"/>
                  </a:lnTo>
                  <a:lnTo>
                    <a:pt x="10751" y="893"/>
                  </a:lnTo>
                  <a:lnTo>
                    <a:pt x="10754" y="878"/>
                  </a:lnTo>
                  <a:lnTo>
                    <a:pt x="10757" y="862"/>
                  </a:lnTo>
                  <a:lnTo>
                    <a:pt x="10759" y="848"/>
                  </a:lnTo>
                  <a:lnTo>
                    <a:pt x="10760" y="833"/>
                  </a:lnTo>
                  <a:lnTo>
                    <a:pt x="10760" y="817"/>
                  </a:lnTo>
                  <a:lnTo>
                    <a:pt x="10759" y="802"/>
                  </a:lnTo>
                  <a:lnTo>
                    <a:pt x="10758" y="787"/>
                  </a:lnTo>
                  <a:lnTo>
                    <a:pt x="10755" y="772"/>
                  </a:lnTo>
                  <a:lnTo>
                    <a:pt x="10752" y="757"/>
                  </a:lnTo>
                  <a:lnTo>
                    <a:pt x="10747" y="743"/>
                  </a:lnTo>
                  <a:lnTo>
                    <a:pt x="10742" y="729"/>
                  </a:lnTo>
                  <a:lnTo>
                    <a:pt x="10736" y="715"/>
                  </a:lnTo>
                  <a:lnTo>
                    <a:pt x="10729" y="702"/>
                  </a:lnTo>
                  <a:lnTo>
                    <a:pt x="10722" y="690"/>
                  </a:lnTo>
                  <a:lnTo>
                    <a:pt x="10712" y="677"/>
                  </a:lnTo>
                  <a:lnTo>
                    <a:pt x="10707" y="673"/>
                  </a:lnTo>
                  <a:lnTo>
                    <a:pt x="10701" y="672"/>
                  </a:lnTo>
                  <a:lnTo>
                    <a:pt x="10695" y="671"/>
                  </a:lnTo>
                  <a:lnTo>
                    <a:pt x="10688" y="671"/>
                  </a:lnTo>
                  <a:lnTo>
                    <a:pt x="10675" y="673"/>
                  </a:lnTo>
                  <a:lnTo>
                    <a:pt x="10660" y="676"/>
                  </a:lnTo>
                  <a:lnTo>
                    <a:pt x="10653" y="677"/>
                  </a:lnTo>
                  <a:lnTo>
                    <a:pt x="10647" y="677"/>
                  </a:lnTo>
                  <a:lnTo>
                    <a:pt x="10641" y="676"/>
                  </a:lnTo>
                  <a:lnTo>
                    <a:pt x="10635" y="674"/>
                  </a:lnTo>
                  <a:lnTo>
                    <a:pt x="10630" y="671"/>
                  </a:lnTo>
                  <a:lnTo>
                    <a:pt x="10625" y="666"/>
                  </a:lnTo>
                  <a:lnTo>
                    <a:pt x="10620" y="659"/>
                  </a:lnTo>
                  <a:lnTo>
                    <a:pt x="10617" y="651"/>
                  </a:lnTo>
                  <a:lnTo>
                    <a:pt x="10615" y="644"/>
                  </a:lnTo>
                  <a:lnTo>
                    <a:pt x="10616" y="636"/>
                  </a:lnTo>
                  <a:lnTo>
                    <a:pt x="10618" y="630"/>
                  </a:lnTo>
                  <a:lnTo>
                    <a:pt x="10621" y="623"/>
                  </a:lnTo>
                  <a:lnTo>
                    <a:pt x="10626" y="618"/>
                  </a:lnTo>
                  <a:lnTo>
                    <a:pt x="10631" y="613"/>
                  </a:lnTo>
                  <a:lnTo>
                    <a:pt x="10636" y="608"/>
                  </a:lnTo>
                  <a:lnTo>
                    <a:pt x="10642" y="604"/>
                  </a:lnTo>
                  <a:lnTo>
                    <a:pt x="10655" y="603"/>
                  </a:lnTo>
                  <a:lnTo>
                    <a:pt x="10668" y="603"/>
                  </a:lnTo>
                  <a:lnTo>
                    <a:pt x="10681" y="605"/>
                  </a:lnTo>
                  <a:lnTo>
                    <a:pt x="10693" y="608"/>
                  </a:lnTo>
                  <a:lnTo>
                    <a:pt x="10705" y="612"/>
                  </a:lnTo>
                  <a:lnTo>
                    <a:pt x="10717" y="618"/>
                  </a:lnTo>
                  <a:lnTo>
                    <a:pt x="10729" y="624"/>
                  </a:lnTo>
                  <a:lnTo>
                    <a:pt x="10740" y="630"/>
                  </a:lnTo>
                  <a:lnTo>
                    <a:pt x="10759" y="651"/>
                  </a:lnTo>
                  <a:lnTo>
                    <a:pt x="10777" y="671"/>
                  </a:lnTo>
                  <a:lnTo>
                    <a:pt x="10794" y="694"/>
                  </a:lnTo>
                  <a:lnTo>
                    <a:pt x="10809" y="717"/>
                  </a:lnTo>
                  <a:lnTo>
                    <a:pt x="10816" y="728"/>
                  </a:lnTo>
                  <a:lnTo>
                    <a:pt x="10822" y="741"/>
                  </a:lnTo>
                  <a:lnTo>
                    <a:pt x="10827" y="754"/>
                  </a:lnTo>
                  <a:lnTo>
                    <a:pt x="10832" y="766"/>
                  </a:lnTo>
                  <a:lnTo>
                    <a:pt x="10836" y="780"/>
                  </a:lnTo>
                  <a:lnTo>
                    <a:pt x="10840" y="793"/>
                  </a:lnTo>
                  <a:lnTo>
                    <a:pt x="10842" y="806"/>
                  </a:lnTo>
                  <a:lnTo>
                    <a:pt x="10844" y="819"/>
                  </a:lnTo>
                  <a:lnTo>
                    <a:pt x="10843" y="836"/>
                  </a:lnTo>
                  <a:lnTo>
                    <a:pt x="10841" y="852"/>
                  </a:lnTo>
                  <a:lnTo>
                    <a:pt x="10839" y="870"/>
                  </a:lnTo>
                  <a:lnTo>
                    <a:pt x="10836" y="886"/>
                  </a:lnTo>
                  <a:lnTo>
                    <a:pt x="10832" y="901"/>
                  </a:lnTo>
                  <a:lnTo>
                    <a:pt x="10828" y="918"/>
                  </a:lnTo>
                  <a:lnTo>
                    <a:pt x="10823" y="934"/>
                  </a:lnTo>
                  <a:lnTo>
                    <a:pt x="10817" y="949"/>
                  </a:lnTo>
                  <a:lnTo>
                    <a:pt x="10810" y="964"/>
                  </a:lnTo>
                  <a:lnTo>
                    <a:pt x="10801" y="978"/>
                  </a:lnTo>
                  <a:lnTo>
                    <a:pt x="10792" y="991"/>
                  </a:lnTo>
                  <a:lnTo>
                    <a:pt x="10782" y="1004"/>
                  </a:lnTo>
                  <a:lnTo>
                    <a:pt x="10770" y="1016"/>
                  </a:lnTo>
                  <a:lnTo>
                    <a:pt x="10757" y="1027"/>
                  </a:lnTo>
                  <a:lnTo>
                    <a:pt x="10743" y="1037"/>
                  </a:lnTo>
                  <a:lnTo>
                    <a:pt x="10728" y="1046"/>
                  </a:lnTo>
                  <a:close/>
                  <a:moveTo>
                    <a:pt x="10426" y="1382"/>
                  </a:moveTo>
                  <a:lnTo>
                    <a:pt x="10359" y="1441"/>
                  </a:lnTo>
                  <a:lnTo>
                    <a:pt x="10336" y="1449"/>
                  </a:lnTo>
                  <a:lnTo>
                    <a:pt x="10315" y="1458"/>
                  </a:lnTo>
                  <a:lnTo>
                    <a:pt x="10292" y="1466"/>
                  </a:lnTo>
                  <a:lnTo>
                    <a:pt x="10270" y="1474"/>
                  </a:lnTo>
                  <a:lnTo>
                    <a:pt x="10259" y="1477"/>
                  </a:lnTo>
                  <a:lnTo>
                    <a:pt x="10246" y="1480"/>
                  </a:lnTo>
                  <a:lnTo>
                    <a:pt x="10235" y="1481"/>
                  </a:lnTo>
                  <a:lnTo>
                    <a:pt x="10223" y="1482"/>
                  </a:lnTo>
                  <a:lnTo>
                    <a:pt x="10211" y="1482"/>
                  </a:lnTo>
                  <a:lnTo>
                    <a:pt x="10199" y="1481"/>
                  </a:lnTo>
                  <a:lnTo>
                    <a:pt x="10186" y="1478"/>
                  </a:lnTo>
                  <a:lnTo>
                    <a:pt x="10174" y="1475"/>
                  </a:lnTo>
                  <a:lnTo>
                    <a:pt x="10149" y="1460"/>
                  </a:lnTo>
                  <a:lnTo>
                    <a:pt x="10123" y="1446"/>
                  </a:lnTo>
                  <a:lnTo>
                    <a:pt x="10117" y="1441"/>
                  </a:lnTo>
                  <a:lnTo>
                    <a:pt x="10111" y="1437"/>
                  </a:lnTo>
                  <a:lnTo>
                    <a:pt x="10106" y="1432"/>
                  </a:lnTo>
                  <a:lnTo>
                    <a:pt x="10102" y="1426"/>
                  </a:lnTo>
                  <a:lnTo>
                    <a:pt x="10098" y="1419"/>
                  </a:lnTo>
                  <a:lnTo>
                    <a:pt x="10095" y="1413"/>
                  </a:lnTo>
                  <a:lnTo>
                    <a:pt x="10092" y="1406"/>
                  </a:lnTo>
                  <a:lnTo>
                    <a:pt x="10091" y="1398"/>
                  </a:lnTo>
                  <a:lnTo>
                    <a:pt x="10088" y="1386"/>
                  </a:lnTo>
                  <a:lnTo>
                    <a:pt x="10087" y="1374"/>
                  </a:lnTo>
                  <a:lnTo>
                    <a:pt x="10088" y="1362"/>
                  </a:lnTo>
                  <a:lnTo>
                    <a:pt x="10090" y="1352"/>
                  </a:lnTo>
                  <a:lnTo>
                    <a:pt x="10093" y="1342"/>
                  </a:lnTo>
                  <a:lnTo>
                    <a:pt x="10097" y="1331"/>
                  </a:lnTo>
                  <a:lnTo>
                    <a:pt x="10102" y="1322"/>
                  </a:lnTo>
                  <a:lnTo>
                    <a:pt x="10108" y="1313"/>
                  </a:lnTo>
                  <a:lnTo>
                    <a:pt x="10114" y="1304"/>
                  </a:lnTo>
                  <a:lnTo>
                    <a:pt x="10123" y="1296"/>
                  </a:lnTo>
                  <a:lnTo>
                    <a:pt x="10131" y="1288"/>
                  </a:lnTo>
                  <a:lnTo>
                    <a:pt x="10139" y="1280"/>
                  </a:lnTo>
                  <a:lnTo>
                    <a:pt x="10156" y="1266"/>
                  </a:lnTo>
                  <a:lnTo>
                    <a:pt x="10174" y="1253"/>
                  </a:lnTo>
                  <a:lnTo>
                    <a:pt x="10182" y="1250"/>
                  </a:lnTo>
                  <a:lnTo>
                    <a:pt x="10190" y="1249"/>
                  </a:lnTo>
                  <a:lnTo>
                    <a:pt x="10197" y="1248"/>
                  </a:lnTo>
                  <a:lnTo>
                    <a:pt x="10205" y="1248"/>
                  </a:lnTo>
                  <a:lnTo>
                    <a:pt x="10221" y="1250"/>
                  </a:lnTo>
                  <a:lnTo>
                    <a:pt x="10236" y="1254"/>
                  </a:lnTo>
                  <a:lnTo>
                    <a:pt x="10266" y="1264"/>
                  </a:lnTo>
                  <a:lnTo>
                    <a:pt x="10294" y="1272"/>
                  </a:lnTo>
                  <a:lnTo>
                    <a:pt x="10299" y="1269"/>
                  </a:lnTo>
                  <a:lnTo>
                    <a:pt x="10305" y="1265"/>
                  </a:lnTo>
                  <a:lnTo>
                    <a:pt x="10309" y="1261"/>
                  </a:lnTo>
                  <a:lnTo>
                    <a:pt x="10312" y="1256"/>
                  </a:lnTo>
                  <a:lnTo>
                    <a:pt x="10315" y="1251"/>
                  </a:lnTo>
                  <a:lnTo>
                    <a:pt x="10316" y="1245"/>
                  </a:lnTo>
                  <a:lnTo>
                    <a:pt x="10318" y="1238"/>
                  </a:lnTo>
                  <a:lnTo>
                    <a:pt x="10318" y="1232"/>
                  </a:lnTo>
                  <a:lnTo>
                    <a:pt x="10318" y="1219"/>
                  </a:lnTo>
                  <a:lnTo>
                    <a:pt x="10317" y="1207"/>
                  </a:lnTo>
                  <a:lnTo>
                    <a:pt x="10315" y="1195"/>
                  </a:lnTo>
                  <a:lnTo>
                    <a:pt x="10313" y="1183"/>
                  </a:lnTo>
                  <a:lnTo>
                    <a:pt x="10304" y="1171"/>
                  </a:lnTo>
                  <a:lnTo>
                    <a:pt x="10294" y="1158"/>
                  </a:lnTo>
                  <a:lnTo>
                    <a:pt x="10289" y="1152"/>
                  </a:lnTo>
                  <a:lnTo>
                    <a:pt x="10283" y="1146"/>
                  </a:lnTo>
                  <a:lnTo>
                    <a:pt x="10277" y="1142"/>
                  </a:lnTo>
                  <a:lnTo>
                    <a:pt x="10269" y="1140"/>
                  </a:lnTo>
                  <a:lnTo>
                    <a:pt x="10249" y="1143"/>
                  </a:lnTo>
                  <a:lnTo>
                    <a:pt x="10229" y="1144"/>
                  </a:lnTo>
                  <a:lnTo>
                    <a:pt x="10219" y="1143"/>
                  </a:lnTo>
                  <a:lnTo>
                    <a:pt x="10209" y="1140"/>
                  </a:lnTo>
                  <a:lnTo>
                    <a:pt x="10205" y="1138"/>
                  </a:lnTo>
                  <a:lnTo>
                    <a:pt x="10202" y="1136"/>
                  </a:lnTo>
                  <a:lnTo>
                    <a:pt x="10198" y="1133"/>
                  </a:lnTo>
                  <a:lnTo>
                    <a:pt x="10195" y="1129"/>
                  </a:lnTo>
                  <a:lnTo>
                    <a:pt x="10197" y="1118"/>
                  </a:lnTo>
                  <a:lnTo>
                    <a:pt x="10200" y="1108"/>
                  </a:lnTo>
                  <a:lnTo>
                    <a:pt x="10204" y="1097"/>
                  </a:lnTo>
                  <a:lnTo>
                    <a:pt x="10209" y="1088"/>
                  </a:lnTo>
                  <a:lnTo>
                    <a:pt x="10222" y="1071"/>
                  </a:lnTo>
                  <a:lnTo>
                    <a:pt x="10235" y="1054"/>
                  </a:lnTo>
                  <a:lnTo>
                    <a:pt x="10240" y="1041"/>
                  </a:lnTo>
                  <a:lnTo>
                    <a:pt x="10243" y="1028"/>
                  </a:lnTo>
                  <a:lnTo>
                    <a:pt x="10245" y="1016"/>
                  </a:lnTo>
                  <a:lnTo>
                    <a:pt x="10246" y="1002"/>
                  </a:lnTo>
                  <a:lnTo>
                    <a:pt x="10245" y="990"/>
                  </a:lnTo>
                  <a:lnTo>
                    <a:pt x="10244" y="977"/>
                  </a:lnTo>
                  <a:lnTo>
                    <a:pt x="10242" y="965"/>
                  </a:lnTo>
                  <a:lnTo>
                    <a:pt x="10239" y="952"/>
                  </a:lnTo>
                  <a:lnTo>
                    <a:pt x="10235" y="940"/>
                  </a:lnTo>
                  <a:lnTo>
                    <a:pt x="10230" y="929"/>
                  </a:lnTo>
                  <a:lnTo>
                    <a:pt x="10225" y="918"/>
                  </a:lnTo>
                  <a:lnTo>
                    <a:pt x="10219" y="906"/>
                  </a:lnTo>
                  <a:lnTo>
                    <a:pt x="10212" y="895"/>
                  </a:lnTo>
                  <a:lnTo>
                    <a:pt x="10204" y="885"/>
                  </a:lnTo>
                  <a:lnTo>
                    <a:pt x="10197" y="875"/>
                  </a:lnTo>
                  <a:lnTo>
                    <a:pt x="10189" y="864"/>
                  </a:lnTo>
                  <a:lnTo>
                    <a:pt x="10175" y="855"/>
                  </a:lnTo>
                  <a:lnTo>
                    <a:pt x="10158" y="843"/>
                  </a:lnTo>
                  <a:lnTo>
                    <a:pt x="10154" y="840"/>
                  </a:lnTo>
                  <a:lnTo>
                    <a:pt x="10152" y="836"/>
                  </a:lnTo>
                  <a:lnTo>
                    <a:pt x="10149" y="833"/>
                  </a:lnTo>
                  <a:lnTo>
                    <a:pt x="10148" y="829"/>
                  </a:lnTo>
                  <a:lnTo>
                    <a:pt x="10147" y="825"/>
                  </a:lnTo>
                  <a:lnTo>
                    <a:pt x="10148" y="819"/>
                  </a:lnTo>
                  <a:lnTo>
                    <a:pt x="10149" y="814"/>
                  </a:lnTo>
                  <a:lnTo>
                    <a:pt x="10152" y="809"/>
                  </a:lnTo>
                  <a:lnTo>
                    <a:pt x="10164" y="804"/>
                  </a:lnTo>
                  <a:lnTo>
                    <a:pt x="10178" y="797"/>
                  </a:lnTo>
                  <a:lnTo>
                    <a:pt x="10189" y="789"/>
                  </a:lnTo>
                  <a:lnTo>
                    <a:pt x="10200" y="780"/>
                  </a:lnTo>
                  <a:lnTo>
                    <a:pt x="10211" y="768"/>
                  </a:lnTo>
                  <a:lnTo>
                    <a:pt x="10220" y="756"/>
                  </a:lnTo>
                  <a:lnTo>
                    <a:pt x="10223" y="750"/>
                  </a:lnTo>
                  <a:lnTo>
                    <a:pt x="10227" y="743"/>
                  </a:lnTo>
                  <a:lnTo>
                    <a:pt x="10230" y="736"/>
                  </a:lnTo>
                  <a:lnTo>
                    <a:pt x="10232" y="728"/>
                  </a:lnTo>
                  <a:lnTo>
                    <a:pt x="10236" y="720"/>
                  </a:lnTo>
                  <a:lnTo>
                    <a:pt x="10239" y="711"/>
                  </a:lnTo>
                  <a:lnTo>
                    <a:pt x="10241" y="703"/>
                  </a:lnTo>
                  <a:lnTo>
                    <a:pt x="10242" y="694"/>
                  </a:lnTo>
                  <a:lnTo>
                    <a:pt x="10242" y="686"/>
                  </a:lnTo>
                  <a:lnTo>
                    <a:pt x="10241" y="676"/>
                  </a:lnTo>
                  <a:lnTo>
                    <a:pt x="10240" y="668"/>
                  </a:lnTo>
                  <a:lnTo>
                    <a:pt x="10238" y="659"/>
                  </a:lnTo>
                  <a:lnTo>
                    <a:pt x="10235" y="642"/>
                  </a:lnTo>
                  <a:lnTo>
                    <a:pt x="10231" y="625"/>
                  </a:lnTo>
                  <a:lnTo>
                    <a:pt x="10228" y="608"/>
                  </a:lnTo>
                  <a:lnTo>
                    <a:pt x="10226" y="590"/>
                  </a:lnTo>
                  <a:lnTo>
                    <a:pt x="10220" y="581"/>
                  </a:lnTo>
                  <a:lnTo>
                    <a:pt x="10215" y="571"/>
                  </a:lnTo>
                  <a:lnTo>
                    <a:pt x="10208" y="562"/>
                  </a:lnTo>
                  <a:lnTo>
                    <a:pt x="10204" y="552"/>
                  </a:lnTo>
                  <a:lnTo>
                    <a:pt x="10202" y="547"/>
                  </a:lnTo>
                  <a:lnTo>
                    <a:pt x="10201" y="541"/>
                  </a:lnTo>
                  <a:lnTo>
                    <a:pt x="10200" y="536"/>
                  </a:lnTo>
                  <a:lnTo>
                    <a:pt x="10200" y="531"/>
                  </a:lnTo>
                  <a:lnTo>
                    <a:pt x="10201" y="526"/>
                  </a:lnTo>
                  <a:lnTo>
                    <a:pt x="10202" y="521"/>
                  </a:lnTo>
                  <a:lnTo>
                    <a:pt x="10204" y="516"/>
                  </a:lnTo>
                  <a:lnTo>
                    <a:pt x="10207" y="511"/>
                  </a:lnTo>
                  <a:lnTo>
                    <a:pt x="10218" y="506"/>
                  </a:lnTo>
                  <a:lnTo>
                    <a:pt x="10228" y="501"/>
                  </a:lnTo>
                  <a:lnTo>
                    <a:pt x="10237" y="493"/>
                  </a:lnTo>
                  <a:lnTo>
                    <a:pt x="10245" y="485"/>
                  </a:lnTo>
                  <a:lnTo>
                    <a:pt x="10253" y="476"/>
                  </a:lnTo>
                  <a:lnTo>
                    <a:pt x="10260" y="467"/>
                  </a:lnTo>
                  <a:lnTo>
                    <a:pt x="10265" y="458"/>
                  </a:lnTo>
                  <a:lnTo>
                    <a:pt x="10269" y="448"/>
                  </a:lnTo>
                  <a:lnTo>
                    <a:pt x="10273" y="439"/>
                  </a:lnTo>
                  <a:lnTo>
                    <a:pt x="10275" y="429"/>
                  </a:lnTo>
                  <a:lnTo>
                    <a:pt x="10275" y="420"/>
                  </a:lnTo>
                  <a:lnTo>
                    <a:pt x="10274" y="411"/>
                  </a:lnTo>
                  <a:lnTo>
                    <a:pt x="10272" y="401"/>
                  </a:lnTo>
                  <a:lnTo>
                    <a:pt x="10270" y="393"/>
                  </a:lnTo>
                  <a:lnTo>
                    <a:pt x="10267" y="385"/>
                  </a:lnTo>
                  <a:lnTo>
                    <a:pt x="10263" y="378"/>
                  </a:lnTo>
                  <a:lnTo>
                    <a:pt x="10259" y="370"/>
                  </a:lnTo>
                  <a:lnTo>
                    <a:pt x="10252" y="364"/>
                  </a:lnTo>
                  <a:lnTo>
                    <a:pt x="10246" y="359"/>
                  </a:lnTo>
                  <a:lnTo>
                    <a:pt x="10240" y="357"/>
                  </a:lnTo>
                  <a:lnTo>
                    <a:pt x="10234" y="356"/>
                  </a:lnTo>
                  <a:lnTo>
                    <a:pt x="10226" y="357"/>
                  </a:lnTo>
                  <a:lnTo>
                    <a:pt x="10219" y="359"/>
                  </a:lnTo>
                  <a:lnTo>
                    <a:pt x="10211" y="363"/>
                  </a:lnTo>
                  <a:lnTo>
                    <a:pt x="10205" y="365"/>
                  </a:lnTo>
                  <a:lnTo>
                    <a:pt x="10200" y="368"/>
                  </a:lnTo>
                  <a:lnTo>
                    <a:pt x="10195" y="372"/>
                  </a:lnTo>
                  <a:lnTo>
                    <a:pt x="10190" y="376"/>
                  </a:lnTo>
                  <a:lnTo>
                    <a:pt x="10181" y="385"/>
                  </a:lnTo>
                  <a:lnTo>
                    <a:pt x="10173" y="394"/>
                  </a:lnTo>
                  <a:lnTo>
                    <a:pt x="10168" y="399"/>
                  </a:lnTo>
                  <a:lnTo>
                    <a:pt x="10162" y="402"/>
                  </a:lnTo>
                  <a:lnTo>
                    <a:pt x="10157" y="405"/>
                  </a:lnTo>
                  <a:lnTo>
                    <a:pt x="10152" y="408"/>
                  </a:lnTo>
                  <a:lnTo>
                    <a:pt x="10146" y="409"/>
                  </a:lnTo>
                  <a:lnTo>
                    <a:pt x="10139" y="409"/>
                  </a:lnTo>
                  <a:lnTo>
                    <a:pt x="10132" y="407"/>
                  </a:lnTo>
                  <a:lnTo>
                    <a:pt x="10125" y="403"/>
                  </a:lnTo>
                  <a:lnTo>
                    <a:pt x="10109" y="399"/>
                  </a:lnTo>
                  <a:lnTo>
                    <a:pt x="10095" y="393"/>
                  </a:lnTo>
                  <a:lnTo>
                    <a:pt x="10081" y="384"/>
                  </a:lnTo>
                  <a:lnTo>
                    <a:pt x="10066" y="375"/>
                  </a:lnTo>
                  <a:lnTo>
                    <a:pt x="10060" y="369"/>
                  </a:lnTo>
                  <a:lnTo>
                    <a:pt x="10055" y="363"/>
                  </a:lnTo>
                  <a:lnTo>
                    <a:pt x="10050" y="356"/>
                  </a:lnTo>
                  <a:lnTo>
                    <a:pt x="10045" y="350"/>
                  </a:lnTo>
                  <a:lnTo>
                    <a:pt x="10041" y="343"/>
                  </a:lnTo>
                  <a:lnTo>
                    <a:pt x="10037" y="336"/>
                  </a:lnTo>
                  <a:lnTo>
                    <a:pt x="10035" y="329"/>
                  </a:lnTo>
                  <a:lnTo>
                    <a:pt x="10033" y="322"/>
                  </a:lnTo>
                  <a:lnTo>
                    <a:pt x="10029" y="309"/>
                  </a:lnTo>
                  <a:lnTo>
                    <a:pt x="10025" y="296"/>
                  </a:lnTo>
                  <a:lnTo>
                    <a:pt x="10025" y="283"/>
                  </a:lnTo>
                  <a:lnTo>
                    <a:pt x="10025" y="271"/>
                  </a:lnTo>
                  <a:lnTo>
                    <a:pt x="10028" y="257"/>
                  </a:lnTo>
                  <a:lnTo>
                    <a:pt x="10032" y="246"/>
                  </a:lnTo>
                  <a:lnTo>
                    <a:pt x="10038" y="234"/>
                  </a:lnTo>
                  <a:lnTo>
                    <a:pt x="10045" y="224"/>
                  </a:lnTo>
                  <a:lnTo>
                    <a:pt x="10052" y="214"/>
                  </a:lnTo>
                  <a:lnTo>
                    <a:pt x="10061" y="206"/>
                  </a:lnTo>
                  <a:lnTo>
                    <a:pt x="10069" y="198"/>
                  </a:lnTo>
                  <a:lnTo>
                    <a:pt x="10079" y="192"/>
                  </a:lnTo>
                  <a:lnTo>
                    <a:pt x="10089" y="186"/>
                  </a:lnTo>
                  <a:lnTo>
                    <a:pt x="10099" y="181"/>
                  </a:lnTo>
                  <a:lnTo>
                    <a:pt x="10110" y="177"/>
                  </a:lnTo>
                  <a:lnTo>
                    <a:pt x="10121" y="172"/>
                  </a:lnTo>
                  <a:lnTo>
                    <a:pt x="10132" y="169"/>
                  </a:lnTo>
                  <a:lnTo>
                    <a:pt x="10143" y="168"/>
                  </a:lnTo>
                  <a:lnTo>
                    <a:pt x="10154" y="167"/>
                  </a:lnTo>
                  <a:lnTo>
                    <a:pt x="10166" y="166"/>
                  </a:lnTo>
                  <a:lnTo>
                    <a:pt x="10177" y="167"/>
                  </a:lnTo>
                  <a:lnTo>
                    <a:pt x="10188" y="169"/>
                  </a:lnTo>
                  <a:lnTo>
                    <a:pt x="10199" y="171"/>
                  </a:lnTo>
                  <a:lnTo>
                    <a:pt x="10211" y="175"/>
                  </a:lnTo>
                  <a:lnTo>
                    <a:pt x="10227" y="179"/>
                  </a:lnTo>
                  <a:lnTo>
                    <a:pt x="10243" y="185"/>
                  </a:lnTo>
                  <a:lnTo>
                    <a:pt x="10259" y="191"/>
                  </a:lnTo>
                  <a:lnTo>
                    <a:pt x="10274" y="199"/>
                  </a:lnTo>
                  <a:lnTo>
                    <a:pt x="10288" y="208"/>
                  </a:lnTo>
                  <a:lnTo>
                    <a:pt x="10301" y="218"/>
                  </a:lnTo>
                  <a:lnTo>
                    <a:pt x="10315" y="230"/>
                  </a:lnTo>
                  <a:lnTo>
                    <a:pt x="10327" y="242"/>
                  </a:lnTo>
                  <a:lnTo>
                    <a:pt x="10338" y="254"/>
                  </a:lnTo>
                  <a:lnTo>
                    <a:pt x="10349" y="268"/>
                  </a:lnTo>
                  <a:lnTo>
                    <a:pt x="10359" y="282"/>
                  </a:lnTo>
                  <a:lnTo>
                    <a:pt x="10367" y="296"/>
                  </a:lnTo>
                  <a:lnTo>
                    <a:pt x="10375" y="311"/>
                  </a:lnTo>
                  <a:lnTo>
                    <a:pt x="10382" y="327"/>
                  </a:lnTo>
                  <a:lnTo>
                    <a:pt x="10387" y="342"/>
                  </a:lnTo>
                  <a:lnTo>
                    <a:pt x="10392" y="357"/>
                  </a:lnTo>
                  <a:lnTo>
                    <a:pt x="10411" y="380"/>
                  </a:lnTo>
                  <a:lnTo>
                    <a:pt x="10429" y="401"/>
                  </a:lnTo>
                  <a:lnTo>
                    <a:pt x="10441" y="411"/>
                  </a:lnTo>
                  <a:lnTo>
                    <a:pt x="10452" y="418"/>
                  </a:lnTo>
                  <a:lnTo>
                    <a:pt x="10464" y="425"/>
                  </a:lnTo>
                  <a:lnTo>
                    <a:pt x="10478" y="430"/>
                  </a:lnTo>
                  <a:lnTo>
                    <a:pt x="10481" y="435"/>
                  </a:lnTo>
                  <a:lnTo>
                    <a:pt x="10484" y="440"/>
                  </a:lnTo>
                  <a:lnTo>
                    <a:pt x="10485" y="445"/>
                  </a:lnTo>
                  <a:lnTo>
                    <a:pt x="10485" y="450"/>
                  </a:lnTo>
                  <a:lnTo>
                    <a:pt x="10484" y="455"/>
                  </a:lnTo>
                  <a:lnTo>
                    <a:pt x="10482" y="460"/>
                  </a:lnTo>
                  <a:lnTo>
                    <a:pt x="10480" y="464"/>
                  </a:lnTo>
                  <a:lnTo>
                    <a:pt x="10478" y="469"/>
                  </a:lnTo>
                  <a:lnTo>
                    <a:pt x="10472" y="477"/>
                  </a:lnTo>
                  <a:lnTo>
                    <a:pt x="10466" y="486"/>
                  </a:lnTo>
                  <a:lnTo>
                    <a:pt x="10461" y="495"/>
                  </a:lnTo>
                  <a:lnTo>
                    <a:pt x="10457" y="505"/>
                  </a:lnTo>
                  <a:lnTo>
                    <a:pt x="10449" y="525"/>
                  </a:lnTo>
                  <a:lnTo>
                    <a:pt x="10443" y="547"/>
                  </a:lnTo>
                  <a:lnTo>
                    <a:pt x="10438" y="568"/>
                  </a:lnTo>
                  <a:lnTo>
                    <a:pt x="10435" y="589"/>
                  </a:lnTo>
                  <a:lnTo>
                    <a:pt x="10434" y="612"/>
                  </a:lnTo>
                  <a:lnTo>
                    <a:pt x="10435" y="633"/>
                  </a:lnTo>
                  <a:lnTo>
                    <a:pt x="10437" y="655"/>
                  </a:lnTo>
                  <a:lnTo>
                    <a:pt x="10442" y="677"/>
                  </a:lnTo>
                  <a:lnTo>
                    <a:pt x="10444" y="685"/>
                  </a:lnTo>
                  <a:lnTo>
                    <a:pt x="10446" y="692"/>
                  </a:lnTo>
                  <a:lnTo>
                    <a:pt x="10450" y="699"/>
                  </a:lnTo>
                  <a:lnTo>
                    <a:pt x="10454" y="705"/>
                  </a:lnTo>
                  <a:lnTo>
                    <a:pt x="10465" y="716"/>
                  </a:lnTo>
                  <a:lnTo>
                    <a:pt x="10476" y="727"/>
                  </a:lnTo>
                  <a:lnTo>
                    <a:pt x="10487" y="739"/>
                  </a:lnTo>
                  <a:lnTo>
                    <a:pt x="10496" y="750"/>
                  </a:lnTo>
                  <a:lnTo>
                    <a:pt x="10499" y="756"/>
                  </a:lnTo>
                  <a:lnTo>
                    <a:pt x="10502" y="763"/>
                  </a:lnTo>
                  <a:lnTo>
                    <a:pt x="10503" y="770"/>
                  </a:lnTo>
                  <a:lnTo>
                    <a:pt x="10503" y="778"/>
                  </a:lnTo>
                  <a:lnTo>
                    <a:pt x="10494" y="800"/>
                  </a:lnTo>
                  <a:lnTo>
                    <a:pt x="10483" y="821"/>
                  </a:lnTo>
                  <a:lnTo>
                    <a:pt x="10474" y="843"/>
                  </a:lnTo>
                  <a:lnTo>
                    <a:pt x="10466" y="864"/>
                  </a:lnTo>
                  <a:lnTo>
                    <a:pt x="10463" y="876"/>
                  </a:lnTo>
                  <a:lnTo>
                    <a:pt x="10460" y="887"/>
                  </a:lnTo>
                  <a:lnTo>
                    <a:pt x="10457" y="898"/>
                  </a:lnTo>
                  <a:lnTo>
                    <a:pt x="10456" y="910"/>
                  </a:lnTo>
                  <a:lnTo>
                    <a:pt x="10455" y="922"/>
                  </a:lnTo>
                  <a:lnTo>
                    <a:pt x="10455" y="934"/>
                  </a:lnTo>
                  <a:lnTo>
                    <a:pt x="10455" y="947"/>
                  </a:lnTo>
                  <a:lnTo>
                    <a:pt x="10457" y="959"/>
                  </a:lnTo>
                  <a:lnTo>
                    <a:pt x="10462" y="975"/>
                  </a:lnTo>
                  <a:lnTo>
                    <a:pt x="10468" y="989"/>
                  </a:lnTo>
                  <a:lnTo>
                    <a:pt x="10475" y="1003"/>
                  </a:lnTo>
                  <a:lnTo>
                    <a:pt x="10482" y="1018"/>
                  </a:lnTo>
                  <a:lnTo>
                    <a:pt x="10499" y="1045"/>
                  </a:lnTo>
                  <a:lnTo>
                    <a:pt x="10515" y="1073"/>
                  </a:lnTo>
                  <a:lnTo>
                    <a:pt x="10527" y="1137"/>
                  </a:lnTo>
                  <a:lnTo>
                    <a:pt x="10520" y="1153"/>
                  </a:lnTo>
                  <a:lnTo>
                    <a:pt x="10513" y="1168"/>
                  </a:lnTo>
                  <a:lnTo>
                    <a:pt x="10507" y="1183"/>
                  </a:lnTo>
                  <a:lnTo>
                    <a:pt x="10502" y="1199"/>
                  </a:lnTo>
                  <a:lnTo>
                    <a:pt x="10494" y="1231"/>
                  </a:lnTo>
                  <a:lnTo>
                    <a:pt x="10485" y="1263"/>
                  </a:lnTo>
                  <a:lnTo>
                    <a:pt x="10480" y="1279"/>
                  </a:lnTo>
                  <a:lnTo>
                    <a:pt x="10476" y="1295"/>
                  </a:lnTo>
                  <a:lnTo>
                    <a:pt x="10470" y="1310"/>
                  </a:lnTo>
                  <a:lnTo>
                    <a:pt x="10464" y="1325"/>
                  </a:lnTo>
                  <a:lnTo>
                    <a:pt x="10457" y="1341"/>
                  </a:lnTo>
                  <a:lnTo>
                    <a:pt x="10448" y="1355"/>
                  </a:lnTo>
                  <a:lnTo>
                    <a:pt x="10438" y="1368"/>
                  </a:lnTo>
                  <a:lnTo>
                    <a:pt x="10426" y="1382"/>
                  </a:lnTo>
                  <a:close/>
                  <a:moveTo>
                    <a:pt x="10423" y="1299"/>
                  </a:moveTo>
                  <a:lnTo>
                    <a:pt x="10386" y="1373"/>
                  </a:lnTo>
                  <a:lnTo>
                    <a:pt x="10377" y="1383"/>
                  </a:lnTo>
                  <a:lnTo>
                    <a:pt x="10368" y="1392"/>
                  </a:lnTo>
                  <a:lnTo>
                    <a:pt x="10358" y="1400"/>
                  </a:lnTo>
                  <a:lnTo>
                    <a:pt x="10347" y="1408"/>
                  </a:lnTo>
                  <a:lnTo>
                    <a:pt x="10337" y="1415"/>
                  </a:lnTo>
                  <a:lnTo>
                    <a:pt x="10326" y="1421"/>
                  </a:lnTo>
                  <a:lnTo>
                    <a:pt x="10315" y="1428"/>
                  </a:lnTo>
                  <a:lnTo>
                    <a:pt x="10304" y="1433"/>
                  </a:lnTo>
                  <a:lnTo>
                    <a:pt x="10291" y="1437"/>
                  </a:lnTo>
                  <a:lnTo>
                    <a:pt x="10279" y="1441"/>
                  </a:lnTo>
                  <a:lnTo>
                    <a:pt x="10267" y="1444"/>
                  </a:lnTo>
                  <a:lnTo>
                    <a:pt x="10253" y="1446"/>
                  </a:lnTo>
                  <a:lnTo>
                    <a:pt x="10241" y="1447"/>
                  </a:lnTo>
                  <a:lnTo>
                    <a:pt x="10228" y="1448"/>
                  </a:lnTo>
                  <a:lnTo>
                    <a:pt x="10215" y="1447"/>
                  </a:lnTo>
                  <a:lnTo>
                    <a:pt x="10201" y="1446"/>
                  </a:lnTo>
                  <a:lnTo>
                    <a:pt x="10193" y="1443"/>
                  </a:lnTo>
                  <a:lnTo>
                    <a:pt x="10185" y="1440"/>
                  </a:lnTo>
                  <a:lnTo>
                    <a:pt x="10177" y="1435"/>
                  </a:lnTo>
                  <a:lnTo>
                    <a:pt x="10170" y="1430"/>
                  </a:lnTo>
                  <a:lnTo>
                    <a:pt x="10156" y="1417"/>
                  </a:lnTo>
                  <a:lnTo>
                    <a:pt x="10143" y="1404"/>
                  </a:lnTo>
                  <a:lnTo>
                    <a:pt x="10139" y="1392"/>
                  </a:lnTo>
                  <a:lnTo>
                    <a:pt x="10137" y="1378"/>
                  </a:lnTo>
                  <a:lnTo>
                    <a:pt x="10136" y="1365"/>
                  </a:lnTo>
                  <a:lnTo>
                    <a:pt x="10137" y="1352"/>
                  </a:lnTo>
                  <a:lnTo>
                    <a:pt x="10149" y="1339"/>
                  </a:lnTo>
                  <a:lnTo>
                    <a:pt x="10162" y="1328"/>
                  </a:lnTo>
                  <a:lnTo>
                    <a:pt x="10170" y="1323"/>
                  </a:lnTo>
                  <a:lnTo>
                    <a:pt x="10177" y="1318"/>
                  </a:lnTo>
                  <a:lnTo>
                    <a:pt x="10185" y="1314"/>
                  </a:lnTo>
                  <a:lnTo>
                    <a:pt x="10192" y="1311"/>
                  </a:lnTo>
                  <a:lnTo>
                    <a:pt x="10200" y="1308"/>
                  </a:lnTo>
                  <a:lnTo>
                    <a:pt x="10208" y="1306"/>
                  </a:lnTo>
                  <a:lnTo>
                    <a:pt x="10217" y="1305"/>
                  </a:lnTo>
                  <a:lnTo>
                    <a:pt x="10224" y="1304"/>
                  </a:lnTo>
                  <a:lnTo>
                    <a:pt x="10232" y="1304"/>
                  </a:lnTo>
                  <a:lnTo>
                    <a:pt x="10240" y="1305"/>
                  </a:lnTo>
                  <a:lnTo>
                    <a:pt x="10248" y="1307"/>
                  </a:lnTo>
                  <a:lnTo>
                    <a:pt x="10257" y="1310"/>
                  </a:lnTo>
                  <a:lnTo>
                    <a:pt x="10271" y="1315"/>
                  </a:lnTo>
                  <a:lnTo>
                    <a:pt x="10286" y="1318"/>
                  </a:lnTo>
                  <a:lnTo>
                    <a:pt x="10294" y="1319"/>
                  </a:lnTo>
                  <a:lnTo>
                    <a:pt x="10303" y="1319"/>
                  </a:lnTo>
                  <a:lnTo>
                    <a:pt x="10311" y="1318"/>
                  </a:lnTo>
                  <a:lnTo>
                    <a:pt x="10319" y="1315"/>
                  </a:lnTo>
                  <a:lnTo>
                    <a:pt x="10328" y="1305"/>
                  </a:lnTo>
                  <a:lnTo>
                    <a:pt x="10336" y="1294"/>
                  </a:lnTo>
                  <a:lnTo>
                    <a:pt x="10342" y="1282"/>
                  </a:lnTo>
                  <a:lnTo>
                    <a:pt x="10347" y="1270"/>
                  </a:lnTo>
                  <a:lnTo>
                    <a:pt x="10352" y="1258"/>
                  </a:lnTo>
                  <a:lnTo>
                    <a:pt x="10355" y="1245"/>
                  </a:lnTo>
                  <a:lnTo>
                    <a:pt x="10357" y="1231"/>
                  </a:lnTo>
                  <a:lnTo>
                    <a:pt x="10359" y="1217"/>
                  </a:lnTo>
                  <a:lnTo>
                    <a:pt x="10357" y="1207"/>
                  </a:lnTo>
                  <a:lnTo>
                    <a:pt x="10355" y="1199"/>
                  </a:lnTo>
                  <a:lnTo>
                    <a:pt x="10353" y="1189"/>
                  </a:lnTo>
                  <a:lnTo>
                    <a:pt x="10349" y="1180"/>
                  </a:lnTo>
                  <a:lnTo>
                    <a:pt x="10345" y="1171"/>
                  </a:lnTo>
                  <a:lnTo>
                    <a:pt x="10340" y="1163"/>
                  </a:lnTo>
                  <a:lnTo>
                    <a:pt x="10336" y="1155"/>
                  </a:lnTo>
                  <a:lnTo>
                    <a:pt x="10330" y="1146"/>
                  </a:lnTo>
                  <a:lnTo>
                    <a:pt x="10325" y="1138"/>
                  </a:lnTo>
                  <a:lnTo>
                    <a:pt x="10318" y="1131"/>
                  </a:lnTo>
                  <a:lnTo>
                    <a:pt x="10312" y="1124"/>
                  </a:lnTo>
                  <a:lnTo>
                    <a:pt x="10305" y="1117"/>
                  </a:lnTo>
                  <a:lnTo>
                    <a:pt x="10296" y="1111"/>
                  </a:lnTo>
                  <a:lnTo>
                    <a:pt x="10289" y="1105"/>
                  </a:lnTo>
                  <a:lnTo>
                    <a:pt x="10281" y="1099"/>
                  </a:lnTo>
                  <a:lnTo>
                    <a:pt x="10272" y="1094"/>
                  </a:lnTo>
                  <a:lnTo>
                    <a:pt x="10279" y="1060"/>
                  </a:lnTo>
                  <a:lnTo>
                    <a:pt x="10285" y="1023"/>
                  </a:lnTo>
                  <a:lnTo>
                    <a:pt x="10286" y="1004"/>
                  </a:lnTo>
                  <a:lnTo>
                    <a:pt x="10286" y="986"/>
                  </a:lnTo>
                  <a:lnTo>
                    <a:pt x="10285" y="968"/>
                  </a:lnTo>
                  <a:lnTo>
                    <a:pt x="10281" y="949"/>
                  </a:lnTo>
                  <a:lnTo>
                    <a:pt x="10275" y="933"/>
                  </a:lnTo>
                  <a:lnTo>
                    <a:pt x="10268" y="917"/>
                  </a:lnTo>
                  <a:lnTo>
                    <a:pt x="10260" y="901"/>
                  </a:lnTo>
                  <a:lnTo>
                    <a:pt x="10251" y="885"/>
                  </a:lnTo>
                  <a:lnTo>
                    <a:pt x="10243" y="870"/>
                  </a:lnTo>
                  <a:lnTo>
                    <a:pt x="10236" y="853"/>
                  </a:lnTo>
                  <a:lnTo>
                    <a:pt x="10231" y="836"/>
                  </a:lnTo>
                  <a:lnTo>
                    <a:pt x="10226" y="818"/>
                  </a:lnTo>
                  <a:lnTo>
                    <a:pt x="10238" y="805"/>
                  </a:lnTo>
                  <a:lnTo>
                    <a:pt x="10248" y="791"/>
                  </a:lnTo>
                  <a:lnTo>
                    <a:pt x="10257" y="775"/>
                  </a:lnTo>
                  <a:lnTo>
                    <a:pt x="10265" y="760"/>
                  </a:lnTo>
                  <a:lnTo>
                    <a:pt x="10270" y="744"/>
                  </a:lnTo>
                  <a:lnTo>
                    <a:pt x="10275" y="727"/>
                  </a:lnTo>
                  <a:lnTo>
                    <a:pt x="10278" y="711"/>
                  </a:lnTo>
                  <a:lnTo>
                    <a:pt x="10280" y="694"/>
                  </a:lnTo>
                  <a:lnTo>
                    <a:pt x="10280" y="676"/>
                  </a:lnTo>
                  <a:lnTo>
                    <a:pt x="10280" y="659"/>
                  </a:lnTo>
                  <a:lnTo>
                    <a:pt x="10278" y="642"/>
                  </a:lnTo>
                  <a:lnTo>
                    <a:pt x="10276" y="625"/>
                  </a:lnTo>
                  <a:lnTo>
                    <a:pt x="10273" y="608"/>
                  </a:lnTo>
                  <a:lnTo>
                    <a:pt x="10268" y="592"/>
                  </a:lnTo>
                  <a:lnTo>
                    <a:pt x="10263" y="575"/>
                  </a:lnTo>
                  <a:lnTo>
                    <a:pt x="10257" y="559"/>
                  </a:lnTo>
                  <a:lnTo>
                    <a:pt x="10259" y="549"/>
                  </a:lnTo>
                  <a:lnTo>
                    <a:pt x="10262" y="539"/>
                  </a:lnTo>
                  <a:lnTo>
                    <a:pt x="10265" y="530"/>
                  </a:lnTo>
                  <a:lnTo>
                    <a:pt x="10270" y="522"/>
                  </a:lnTo>
                  <a:lnTo>
                    <a:pt x="10280" y="506"/>
                  </a:lnTo>
                  <a:lnTo>
                    <a:pt x="10290" y="489"/>
                  </a:lnTo>
                  <a:lnTo>
                    <a:pt x="10295" y="481"/>
                  </a:lnTo>
                  <a:lnTo>
                    <a:pt x="10300" y="473"/>
                  </a:lnTo>
                  <a:lnTo>
                    <a:pt x="10305" y="465"/>
                  </a:lnTo>
                  <a:lnTo>
                    <a:pt x="10309" y="456"/>
                  </a:lnTo>
                  <a:lnTo>
                    <a:pt x="10311" y="447"/>
                  </a:lnTo>
                  <a:lnTo>
                    <a:pt x="10313" y="437"/>
                  </a:lnTo>
                  <a:lnTo>
                    <a:pt x="10314" y="428"/>
                  </a:lnTo>
                  <a:lnTo>
                    <a:pt x="10313" y="417"/>
                  </a:lnTo>
                  <a:lnTo>
                    <a:pt x="10313" y="409"/>
                  </a:lnTo>
                  <a:lnTo>
                    <a:pt x="10312" y="400"/>
                  </a:lnTo>
                  <a:lnTo>
                    <a:pt x="10310" y="392"/>
                  </a:lnTo>
                  <a:lnTo>
                    <a:pt x="10308" y="384"/>
                  </a:lnTo>
                  <a:lnTo>
                    <a:pt x="10305" y="377"/>
                  </a:lnTo>
                  <a:lnTo>
                    <a:pt x="10301" y="369"/>
                  </a:lnTo>
                  <a:lnTo>
                    <a:pt x="10297" y="363"/>
                  </a:lnTo>
                  <a:lnTo>
                    <a:pt x="10292" y="355"/>
                  </a:lnTo>
                  <a:lnTo>
                    <a:pt x="10282" y="342"/>
                  </a:lnTo>
                  <a:lnTo>
                    <a:pt x="10271" y="331"/>
                  </a:lnTo>
                  <a:lnTo>
                    <a:pt x="10260" y="320"/>
                  </a:lnTo>
                  <a:lnTo>
                    <a:pt x="10247" y="310"/>
                  </a:lnTo>
                  <a:lnTo>
                    <a:pt x="10231" y="314"/>
                  </a:lnTo>
                  <a:lnTo>
                    <a:pt x="10215" y="319"/>
                  </a:lnTo>
                  <a:lnTo>
                    <a:pt x="10198" y="323"/>
                  </a:lnTo>
                  <a:lnTo>
                    <a:pt x="10183" y="329"/>
                  </a:lnTo>
                  <a:lnTo>
                    <a:pt x="10167" y="336"/>
                  </a:lnTo>
                  <a:lnTo>
                    <a:pt x="10152" y="345"/>
                  </a:lnTo>
                  <a:lnTo>
                    <a:pt x="10138" y="355"/>
                  </a:lnTo>
                  <a:lnTo>
                    <a:pt x="10125" y="367"/>
                  </a:lnTo>
                  <a:lnTo>
                    <a:pt x="10112" y="359"/>
                  </a:lnTo>
                  <a:lnTo>
                    <a:pt x="10101" y="350"/>
                  </a:lnTo>
                  <a:lnTo>
                    <a:pt x="10091" y="340"/>
                  </a:lnTo>
                  <a:lnTo>
                    <a:pt x="10083" y="330"/>
                  </a:lnTo>
                  <a:lnTo>
                    <a:pt x="10080" y="324"/>
                  </a:lnTo>
                  <a:lnTo>
                    <a:pt x="10077" y="318"/>
                  </a:lnTo>
                  <a:lnTo>
                    <a:pt x="10074" y="311"/>
                  </a:lnTo>
                  <a:lnTo>
                    <a:pt x="10071" y="305"/>
                  </a:lnTo>
                  <a:lnTo>
                    <a:pt x="10070" y="298"/>
                  </a:lnTo>
                  <a:lnTo>
                    <a:pt x="10069" y="292"/>
                  </a:lnTo>
                  <a:lnTo>
                    <a:pt x="10068" y="285"/>
                  </a:lnTo>
                  <a:lnTo>
                    <a:pt x="10069" y="278"/>
                  </a:lnTo>
                  <a:lnTo>
                    <a:pt x="10071" y="269"/>
                  </a:lnTo>
                  <a:lnTo>
                    <a:pt x="10076" y="259"/>
                  </a:lnTo>
                  <a:lnTo>
                    <a:pt x="10080" y="250"/>
                  </a:lnTo>
                  <a:lnTo>
                    <a:pt x="10086" y="242"/>
                  </a:lnTo>
                  <a:lnTo>
                    <a:pt x="10092" y="234"/>
                  </a:lnTo>
                  <a:lnTo>
                    <a:pt x="10100" y="228"/>
                  </a:lnTo>
                  <a:lnTo>
                    <a:pt x="10108" y="223"/>
                  </a:lnTo>
                  <a:lnTo>
                    <a:pt x="10118" y="219"/>
                  </a:lnTo>
                  <a:lnTo>
                    <a:pt x="10132" y="216"/>
                  </a:lnTo>
                  <a:lnTo>
                    <a:pt x="10145" y="214"/>
                  </a:lnTo>
                  <a:lnTo>
                    <a:pt x="10158" y="212"/>
                  </a:lnTo>
                  <a:lnTo>
                    <a:pt x="10172" y="212"/>
                  </a:lnTo>
                  <a:lnTo>
                    <a:pt x="10185" y="213"/>
                  </a:lnTo>
                  <a:lnTo>
                    <a:pt x="10197" y="215"/>
                  </a:lnTo>
                  <a:lnTo>
                    <a:pt x="10211" y="217"/>
                  </a:lnTo>
                  <a:lnTo>
                    <a:pt x="10223" y="220"/>
                  </a:lnTo>
                  <a:lnTo>
                    <a:pt x="10235" y="226"/>
                  </a:lnTo>
                  <a:lnTo>
                    <a:pt x="10247" y="231"/>
                  </a:lnTo>
                  <a:lnTo>
                    <a:pt x="10259" y="237"/>
                  </a:lnTo>
                  <a:lnTo>
                    <a:pt x="10270" y="243"/>
                  </a:lnTo>
                  <a:lnTo>
                    <a:pt x="10281" y="251"/>
                  </a:lnTo>
                  <a:lnTo>
                    <a:pt x="10290" y="259"/>
                  </a:lnTo>
                  <a:lnTo>
                    <a:pt x="10300" y="269"/>
                  </a:lnTo>
                  <a:lnTo>
                    <a:pt x="10310" y="279"/>
                  </a:lnTo>
                  <a:lnTo>
                    <a:pt x="10316" y="289"/>
                  </a:lnTo>
                  <a:lnTo>
                    <a:pt x="10323" y="300"/>
                  </a:lnTo>
                  <a:lnTo>
                    <a:pt x="10328" y="311"/>
                  </a:lnTo>
                  <a:lnTo>
                    <a:pt x="10333" y="324"/>
                  </a:lnTo>
                  <a:lnTo>
                    <a:pt x="10343" y="347"/>
                  </a:lnTo>
                  <a:lnTo>
                    <a:pt x="10354" y="371"/>
                  </a:lnTo>
                  <a:lnTo>
                    <a:pt x="10360" y="382"/>
                  </a:lnTo>
                  <a:lnTo>
                    <a:pt x="10366" y="393"/>
                  </a:lnTo>
                  <a:lnTo>
                    <a:pt x="10373" y="403"/>
                  </a:lnTo>
                  <a:lnTo>
                    <a:pt x="10381" y="414"/>
                  </a:lnTo>
                  <a:lnTo>
                    <a:pt x="10390" y="423"/>
                  </a:lnTo>
                  <a:lnTo>
                    <a:pt x="10401" y="432"/>
                  </a:lnTo>
                  <a:lnTo>
                    <a:pt x="10413" y="439"/>
                  </a:lnTo>
                  <a:lnTo>
                    <a:pt x="10426" y="446"/>
                  </a:lnTo>
                  <a:lnTo>
                    <a:pt x="10432" y="459"/>
                  </a:lnTo>
                  <a:lnTo>
                    <a:pt x="10420" y="496"/>
                  </a:lnTo>
                  <a:lnTo>
                    <a:pt x="10409" y="536"/>
                  </a:lnTo>
                  <a:lnTo>
                    <a:pt x="10405" y="557"/>
                  </a:lnTo>
                  <a:lnTo>
                    <a:pt x="10401" y="578"/>
                  </a:lnTo>
                  <a:lnTo>
                    <a:pt x="10397" y="600"/>
                  </a:lnTo>
                  <a:lnTo>
                    <a:pt x="10395" y="620"/>
                  </a:lnTo>
                  <a:lnTo>
                    <a:pt x="10395" y="641"/>
                  </a:lnTo>
                  <a:lnTo>
                    <a:pt x="10396" y="661"/>
                  </a:lnTo>
                  <a:lnTo>
                    <a:pt x="10397" y="671"/>
                  </a:lnTo>
                  <a:lnTo>
                    <a:pt x="10399" y="681"/>
                  </a:lnTo>
                  <a:lnTo>
                    <a:pt x="10401" y="692"/>
                  </a:lnTo>
                  <a:lnTo>
                    <a:pt x="10404" y="701"/>
                  </a:lnTo>
                  <a:lnTo>
                    <a:pt x="10407" y="710"/>
                  </a:lnTo>
                  <a:lnTo>
                    <a:pt x="10411" y="719"/>
                  </a:lnTo>
                  <a:lnTo>
                    <a:pt x="10415" y="728"/>
                  </a:lnTo>
                  <a:lnTo>
                    <a:pt x="10420" y="737"/>
                  </a:lnTo>
                  <a:lnTo>
                    <a:pt x="10426" y="746"/>
                  </a:lnTo>
                  <a:lnTo>
                    <a:pt x="10432" y="754"/>
                  </a:lnTo>
                  <a:lnTo>
                    <a:pt x="10439" y="761"/>
                  </a:lnTo>
                  <a:lnTo>
                    <a:pt x="10448" y="769"/>
                  </a:lnTo>
                  <a:lnTo>
                    <a:pt x="10450" y="775"/>
                  </a:lnTo>
                  <a:lnTo>
                    <a:pt x="10451" y="782"/>
                  </a:lnTo>
                  <a:lnTo>
                    <a:pt x="10451" y="787"/>
                  </a:lnTo>
                  <a:lnTo>
                    <a:pt x="10450" y="792"/>
                  </a:lnTo>
                  <a:lnTo>
                    <a:pt x="10447" y="802"/>
                  </a:lnTo>
                  <a:lnTo>
                    <a:pt x="10442" y="812"/>
                  </a:lnTo>
                  <a:lnTo>
                    <a:pt x="10436" y="821"/>
                  </a:lnTo>
                  <a:lnTo>
                    <a:pt x="10431" y="832"/>
                  </a:lnTo>
                  <a:lnTo>
                    <a:pt x="10429" y="837"/>
                  </a:lnTo>
                  <a:lnTo>
                    <a:pt x="10427" y="842"/>
                  </a:lnTo>
                  <a:lnTo>
                    <a:pt x="10426" y="847"/>
                  </a:lnTo>
                  <a:lnTo>
                    <a:pt x="10426" y="852"/>
                  </a:lnTo>
                  <a:lnTo>
                    <a:pt x="10422" y="868"/>
                  </a:lnTo>
                  <a:lnTo>
                    <a:pt x="10419" y="884"/>
                  </a:lnTo>
                  <a:lnTo>
                    <a:pt x="10416" y="899"/>
                  </a:lnTo>
                  <a:lnTo>
                    <a:pt x="10414" y="914"/>
                  </a:lnTo>
                  <a:lnTo>
                    <a:pt x="10414" y="930"/>
                  </a:lnTo>
                  <a:lnTo>
                    <a:pt x="10414" y="945"/>
                  </a:lnTo>
                  <a:lnTo>
                    <a:pt x="10415" y="960"/>
                  </a:lnTo>
                  <a:lnTo>
                    <a:pt x="10417" y="975"/>
                  </a:lnTo>
                  <a:lnTo>
                    <a:pt x="10419" y="989"/>
                  </a:lnTo>
                  <a:lnTo>
                    <a:pt x="10423" y="1003"/>
                  </a:lnTo>
                  <a:lnTo>
                    <a:pt x="10428" y="1018"/>
                  </a:lnTo>
                  <a:lnTo>
                    <a:pt x="10434" y="1032"/>
                  </a:lnTo>
                  <a:lnTo>
                    <a:pt x="10442" y="1045"/>
                  </a:lnTo>
                  <a:lnTo>
                    <a:pt x="10450" y="1058"/>
                  </a:lnTo>
                  <a:lnTo>
                    <a:pt x="10459" y="1071"/>
                  </a:lnTo>
                  <a:lnTo>
                    <a:pt x="10469" y="1083"/>
                  </a:lnTo>
                  <a:lnTo>
                    <a:pt x="10471" y="1089"/>
                  </a:lnTo>
                  <a:lnTo>
                    <a:pt x="10473" y="1095"/>
                  </a:lnTo>
                  <a:lnTo>
                    <a:pt x="10473" y="1102"/>
                  </a:lnTo>
                  <a:lnTo>
                    <a:pt x="10473" y="1108"/>
                  </a:lnTo>
                  <a:lnTo>
                    <a:pt x="10470" y="1119"/>
                  </a:lnTo>
                  <a:lnTo>
                    <a:pt x="10465" y="1130"/>
                  </a:lnTo>
                  <a:lnTo>
                    <a:pt x="10459" y="1142"/>
                  </a:lnTo>
                  <a:lnTo>
                    <a:pt x="10453" y="1154"/>
                  </a:lnTo>
                  <a:lnTo>
                    <a:pt x="10448" y="1166"/>
                  </a:lnTo>
                  <a:lnTo>
                    <a:pt x="10445" y="1178"/>
                  </a:lnTo>
                  <a:lnTo>
                    <a:pt x="10441" y="1208"/>
                  </a:lnTo>
                  <a:lnTo>
                    <a:pt x="10436" y="1238"/>
                  </a:lnTo>
                  <a:lnTo>
                    <a:pt x="10433" y="1254"/>
                  </a:lnTo>
                  <a:lnTo>
                    <a:pt x="10431" y="1269"/>
                  </a:lnTo>
                  <a:lnTo>
                    <a:pt x="10427" y="1284"/>
                  </a:lnTo>
                  <a:lnTo>
                    <a:pt x="10423" y="1299"/>
                  </a:lnTo>
                  <a:close/>
                  <a:moveTo>
                    <a:pt x="10152" y="699"/>
                  </a:moveTo>
                  <a:lnTo>
                    <a:pt x="10139" y="719"/>
                  </a:lnTo>
                  <a:lnTo>
                    <a:pt x="10124" y="739"/>
                  </a:lnTo>
                  <a:lnTo>
                    <a:pt x="10120" y="743"/>
                  </a:lnTo>
                  <a:lnTo>
                    <a:pt x="10114" y="747"/>
                  </a:lnTo>
                  <a:lnTo>
                    <a:pt x="10109" y="750"/>
                  </a:lnTo>
                  <a:lnTo>
                    <a:pt x="10104" y="752"/>
                  </a:lnTo>
                  <a:lnTo>
                    <a:pt x="10098" y="754"/>
                  </a:lnTo>
                  <a:lnTo>
                    <a:pt x="10092" y="755"/>
                  </a:lnTo>
                  <a:lnTo>
                    <a:pt x="10086" y="756"/>
                  </a:lnTo>
                  <a:lnTo>
                    <a:pt x="10079" y="755"/>
                  </a:lnTo>
                  <a:lnTo>
                    <a:pt x="10071" y="756"/>
                  </a:lnTo>
                  <a:lnTo>
                    <a:pt x="10065" y="757"/>
                  </a:lnTo>
                  <a:lnTo>
                    <a:pt x="10059" y="757"/>
                  </a:lnTo>
                  <a:lnTo>
                    <a:pt x="10053" y="756"/>
                  </a:lnTo>
                  <a:lnTo>
                    <a:pt x="10047" y="755"/>
                  </a:lnTo>
                  <a:lnTo>
                    <a:pt x="10042" y="753"/>
                  </a:lnTo>
                  <a:lnTo>
                    <a:pt x="10037" y="750"/>
                  </a:lnTo>
                  <a:lnTo>
                    <a:pt x="10032" y="748"/>
                  </a:lnTo>
                  <a:lnTo>
                    <a:pt x="10022" y="741"/>
                  </a:lnTo>
                  <a:lnTo>
                    <a:pt x="10013" y="733"/>
                  </a:lnTo>
                  <a:lnTo>
                    <a:pt x="10004" y="724"/>
                  </a:lnTo>
                  <a:lnTo>
                    <a:pt x="9996" y="716"/>
                  </a:lnTo>
                  <a:lnTo>
                    <a:pt x="9987" y="708"/>
                  </a:lnTo>
                  <a:lnTo>
                    <a:pt x="9978" y="700"/>
                  </a:lnTo>
                  <a:lnTo>
                    <a:pt x="9969" y="695"/>
                  </a:lnTo>
                  <a:lnTo>
                    <a:pt x="9960" y="691"/>
                  </a:lnTo>
                  <a:lnTo>
                    <a:pt x="9955" y="689"/>
                  </a:lnTo>
                  <a:lnTo>
                    <a:pt x="9950" y="689"/>
                  </a:lnTo>
                  <a:lnTo>
                    <a:pt x="9945" y="689"/>
                  </a:lnTo>
                  <a:lnTo>
                    <a:pt x="9940" y="690"/>
                  </a:lnTo>
                  <a:lnTo>
                    <a:pt x="9933" y="691"/>
                  </a:lnTo>
                  <a:lnTo>
                    <a:pt x="9928" y="694"/>
                  </a:lnTo>
                  <a:lnTo>
                    <a:pt x="9922" y="697"/>
                  </a:lnTo>
                  <a:lnTo>
                    <a:pt x="9915" y="702"/>
                  </a:lnTo>
                  <a:lnTo>
                    <a:pt x="9910" y="708"/>
                  </a:lnTo>
                  <a:lnTo>
                    <a:pt x="9907" y="715"/>
                  </a:lnTo>
                  <a:lnTo>
                    <a:pt x="9905" y="723"/>
                  </a:lnTo>
                  <a:lnTo>
                    <a:pt x="9904" y="732"/>
                  </a:lnTo>
                  <a:lnTo>
                    <a:pt x="9904" y="749"/>
                  </a:lnTo>
                  <a:lnTo>
                    <a:pt x="9906" y="766"/>
                  </a:lnTo>
                  <a:lnTo>
                    <a:pt x="9907" y="775"/>
                  </a:lnTo>
                  <a:lnTo>
                    <a:pt x="9909" y="784"/>
                  </a:lnTo>
                  <a:lnTo>
                    <a:pt x="9913" y="791"/>
                  </a:lnTo>
                  <a:lnTo>
                    <a:pt x="9918" y="797"/>
                  </a:lnTo>
                  <a:lnTo>
                    <a:pt x="9929" y="807"/>
                  </a:lnTo>
                  <a:lnTo>
                    <a:pt x="9943" y="816"/>
                  </a:lnTo>
                  <a:lnTo>
                    <a:pt x="9950" y="821"/>
                  </a:lnTo>
                  <a:lnTo>
                    <a:pt x="9956" y="826"/>
                  </a:lnTo>
                  <a:lnTo>
                    <a:pt x="9961" y="831"/>
                  </a:lnTo>
                  <a:lnTo>
                    <a:pt x="9966" y="837"/>
                  </a:lnTo>
                  <a:lnTo>
                    <a:pt x="9969" y="843"/>
                  </a:lnTo>
                  <a:lnTo>
                    <a:pt x="9971" y="850"/>
                  </a:lnTo>
                  <a:lnTo>
                    <a:pt x="9972" y="858"/>
                  </a:lnTo>
                  <a:lnTo>
                    <a:pt x="9970" y="867"/>
                  </a:lnTo>
                  <a:lnTo>
                    <a:pt x="9959" y="873"/>
                  </a:lnTo>
                  <a:lnTo>
                    <a:pt x="9948" y="880"/>
                  </a:lnTo>
                  <a:lnTo>
                    <a:pt x="9937" y="887"/>
                  </a:lnTo>
                  <a:lnTo>
                    <a:pt x="9925" y="896"/>
                  </a:lnTo>
                  <a:lnTo>
                    <a:pt x="9916" y="906"/>
                  </a:lnTo>
                  <a:lnTo>
                    <a:pt x="9908" y="917"/>
                  </a:lnTo>
                  <a:lnTo>
                    <a:pt x="9902" y="928"/>
                  </a:lnTo>
                  <a:lnTo>
                    <a:pt x="9897" y="939"/>
                  </a:lnTo>
                  <a:lnTo>
                    <a:pt x="9895" y="946"/>
                  </a:lnTo>
                  <a:lnTo>
                    <a:pt x="9894" y="952"/>
                  </a:lnTo>
                  <a:lnTo>
                    <a:pt x="9893" y="959"/>
                  </a:lnTo>
                  <a:lnTo>
                    <a:pt x="9893" y="966"/>
                  </a:lnTo>
                  <a:lnTo>
                    <a:pt x="9894" y="978"/>
                  </a:lnTo>
                  <a:lnTo>
                    <a:pt x="9897" y="990"/>
                  </a:lnTo>
                  <a:lnTo>
                    <a:pt x="9901" y="1001"/>
                  </a:lnTo>
                  <a:lnTo>
                    <a:pt x="9907" y="1013"/>
                  </a:lnTo>
                  <a:lnTo>
                    <a:pt x="9914" y="1024"/>
                  </a:lnTo>
                  <a:lnTo>
                    <a:pt x="9921" y="1034"/>
                  </a:lnTo>
                  <a:lnTo>
                    <a:pt x="9930" y="1038"/>
                  </a:lnTo>
                  <a:lnTo>
                    <a:pt x="9941" y="1043"/>
                  </a:lnTo>
                  <a:lnTo>
                    <a:pt x="9946" y="1045"/>
                  </a:lnTo>
                  <a:lnTo>
                    <a:pt x="9951" y="1045"/>
                  </a:lnTo>
                  <a:lnTo>
                    <a:pt x="9956" y="1045"/>
                  </a:lnTo>
                  <a:lnTo>
                    <a:pt x="9961" y="1042"/>
                  </a:lnTo>
                  <a:lnTo>
                    <a:pt x="9968" y="1037"/>
                  </a:lnTo>
                  <a:lnTo>
                    <a:pt x="9974" y="1031"/>
                  </a:lnTo>
                  <a:lnTo>
                    <a:pt x="9979" y="1024"/>
                  </a:lnTo>
                  <a:lnTo>
                    <a:pt x="9984" y="1016"/>
                  </a:lnTo>
                  <a:lnTo>
                    <a:pt x="9992" y="1000"/>
                  </a:lnTo>
                  <a:lnTo>
                    <a:pt x="9999" y="985"/>
                  </a:lnTo>
                  <a:lnTo>
                    <a:pt x="10003" y="977"/>
                  </a:lnTo>
                  <a:lnTo>
                    <a:pt x="10007" y="971"/>
                  </a:lnTo>
                  <a:lnTo>
                    <a:pt x="10012" y="965"/>
                  </a:lnTo>
                  <a:lnTo>
                    <a:pt x="10017" y="958"/>
                  </a:lnTo>
                  <a:lnTo>
                    <a:pt x="10024" y="954"/>
                  </a:lnTo>
                  <a:lnTo>
                    <a:pt x="10032" y="951"/>
                  </a:lnTo>
                  <a:lnTo>
                    <a:pt x="10041" y="949"/>
                  </a:lnTo>
                  <a:lnTo>
                    <a:pt x="10051" y="949"/>
                  </a:lnTo>
                  <a:lnTo>
                    <a:pt x="10058" y="948"/>
                  </a:lnTo>
                  <a:lnTo>
                    <a:pt x="10065" y="948"/>
                  </a:lnTo>
                  <a:lnTo>
                    <a:pt x="10071" y="949"/>
                  </a:lnTo>
                  <a:lnTo>
                    <a:pt x="10078" y="950"/>
                  </a:lnTo>
                  <a:lnTo>
                    <a:pt x="10084" y="952"/>
                  </a:lnTo>
                  <a:lnTo>
                    <a:pt x="10090" y="955"/>
                  </a:lnTo>
                  <a:lnTo>
                    <a:pt x="10095" y="958"/>
                  </a:lnTo>
                  <a:lnTo>
                    <a:pt x="10100" y="963"/>
                  </a:lnTo>
                  <a:lnTo>
                    <a:pt x="10110" y="971"/>
                  </a:lnTo>
                  <a:lnTo>
                    <a:pt x="10118" y="980"/>
                  </a:lnTo>
                  <a:lnTo>
                    <a:pt x="10127" y="990"/>
                  </a:lnTo>
                  <a:lnTo>
                    <a:pt x="10134" y="1000"/>
                  </a:lnTo>
                  <a:lnTo>
                    <a:pt x="10139" y="1010"/>
                  </a:lnTo>
                  <a:lnTo>
                    <a:pt x="10142" y="1020"/>
                  </a:lnTo>
                  <a:lnTo>
                    <a:pt x="10145" y="1029"/>
                  </a:lnTo>
                  <a:lnTo>
                    <a:pt x="10146" y="1038"/>
                  </a:lnTo>
                  <a:lnTo>
                    <a:pt x="10146" y="1048"/>
                  </a:lnTo>
                  <a:lnTo>
                    <a:pt x="10145" y="1058"/>
                  </a:lnTo>
                  <a:lnTo>
                    <a:pt x="10143" y="1068"/>
                  </a:lnTo>
                  <a:lnTo>
                    <a:pt x="10141" y="1077"/>
                  </a:lnTo>
                  <a:lnTo>
                    <a:pt x="10135" y="1096"/>
                  </a:lnTo>
                  <a:lnTo>
                    <a:pt x="10127" y="1116"/>
                  </a:lnTo>
                  <a:lnTo>
                    <a:pt x="10117" y="1134"/>
                  </a:lnTo>
                  <a:lnTo>
                    <a:pt x="10109" y="1152"/>
                  </a:lnTo>
                  <a:lnTo>
                    <a:pt x="10083" y="1178"/>
                  </a:lnTo>
                  <a:lnTo>
                    <a:pt x="10056" y="1206"/>
                  </a:lnTo>
                  <a:lnTo>
                    <a:pt x="10044" y="1220"/>
                  </a:lnTo>
                  <a:lnTo>
                    <a:pt x="10032" y="1235"/>
                  </a:lnTo>
                  <a:lnTo>
                    <a:pt x="10020" y="1251"/>
                  </a:lnTo>
                  <a:lnTo>
                    <a:pt x="10009" y="1266"/>
                  </a:lnTo>
                  <a:lnTo>
                    <a:pt x="9999" y="1281"/>
                  </a:lnTo>
                  <a:lnTo>
                    <a:pt x="9990" y="1298"/>
                  </a:lnTo>
                  <a:lnTo>
                    <a:pt x="9982" y="1315"/>
                  </a:lnTo>
                  <a:lnTo>
                    <a:pt x="9974" y="1331"/>
                  </a:lnTo>
                  <a:lnTo>
                    <a:pt x="9968" y="1349"/>
                  </a:lnTo>
                  <a:lnTo>
                    <a:pt x="9964" y="1366"/>
                  </a:lnTo>
                  <a:lnTo>
                    <a:pt x="9960" y="1385"/>
                  </a:lnTo>
                  <a:lnTo>
                    <a:pt x="9958" y="1403"/>
                  </a:lnTo>
                  <a:lnTo>
                    <a:pt x="9961" y="1437"/>
                  </a:lnTo>
                  <a:lnTo>
                    <a:pt x="9963" y="1474"/>
                  </a:lnTo>
                  <a:lnTo>
                    <a:pt x="9964" y="1492"/>
                  </a:lnTo>
                  <a:lnTo>
                    <a:pt x="9967" y="1510"/>
                  </a:lnTo>
                  <a:lnTo>
                    <a:pt x="9969" y="1519"/>
                  </a:lnTo>
                  <a:lnTo>
                    <a:pt x="9971" y="1528"/>
                  </a:lnTo>
                  <a:lnTo>
                    <a:pt x="9973" y="1536"/>
                  </a:lnTo>
                  <a:lnTo>
                    <a:pt x="9976" y="1544"/>
                  </a:lnTo>
                  <a:lnTo>
                    <a:pt x="9970" y="1554"/>
                  </a:lnTo>
                  <a:lnTo>
                    <a:pt x="9963" y="1561"/>
                  </a:lnTo>
                  <a:lnTo>
                    <a:pt x="9955" y="1568"/>
                  </a:lnTo>
                  <a:lnTo>
                    <a:pt x="9947" y="1572"/>
                  </a:lnTo>
                  <a:lnTo>
                    <a:pt x="9939" y="1575"/>
                  </a:lnTo>
                  <a:lnTo>
                    <a:pt x="9930" y="1576"/>
                  </a:lnTo>
                  <a:lnTo>
                    <a:pt x="9921" y="1577"/>
                  </a:lnTo>
                  <a:lnTo>
                    <a:pt x="9911" y="1576"/>
                  </a:lnTo>
                  <a:lnTo>
                    <a:pt x="9892" y="1574"/>
                  </a:lnTo>
                  <a:lnTo>
                    <a:pt x="9872" y="1572"/>
                  </a:lnTo>
                  <a:lnTo>
                    <a:pt x="9862" y="1571"/>
                  </a:lnTo>
                  <a:lnTo>
                    <a:pt x="9852" y="1571"/>
                  </a:lnTo>
                  <a:lnTo>
                    <a:pt x="9842" y="1572"/>
                  </a:lnTo>
                  <a:lnTo>
                    <a:pt x="9832" y="1574"/>
                  </a:lnTo>
                  <a:lnTo>
                    <a:pt x="9682" y="1575"/>
                  </a:lnTo>
                  <a:lnTo>
                    <a:pt x="9433" y="1577"/>
                  </a:lnTo>
                  <a:lnTo>
                    <a:pt x="9098" y="1579"/>
                  </a:lnTo>
                  <a:lnTo>
                    <a:pt x="8693" y="1580"/>
                  </a:lnTo>
                  <a:lnTo>
                    <a:pt x="8231" y="1581"/>
                  </a:lnTo>
                  <a:lnTo>
                    <a:pt x="7727" y="1583"/>
                  </a:lnTo>
                  <a:lnTo>
                    <a:pt x="7195" y="1584"/>
                  </a:lnTo>
                  <a:lnTo>
                    <a:pt x="6648" y="1585"/>
                  </a:lnTo>
                  <a:lnTo>
                    <a:pt x="6101" y="1587"/>
                  </a:lnTo>
                  <a:lnTo>
                    <a:pt x="5568" y="1588"/>
                  </a:lnTo>
                  <a:lnTo>
                    <a:pt x="5064" y="1589"/>
                  </a:lnTo>
                  <a:lnTo>
                    <a:pt x="4602" y="1590"/>
                  </a:lnTo>
                  <a:lnTo>
                    <a:pt x="4198" y="1591"/>
                  </a:lnTo>
                  <a:lnTo>
                    <a:pt x="3864" y="1592"/>
                  </a:lnTo>
                  <a:lnTo>
                    <a:pt x="3615" y="1593"/>
                  </a:lnTo>
                  <a:lnTo>
                    <a:pt x="3466" y="1595"/>
                  </a:lnTo>
                  <a:lnTo>
                    <a:pt x="3433" y="1595"/>
                  </a:lnTo>
                  <a:lnTo>
                    <a:pt x="3400" y="1597"/>
                  </a:lnTo>
                  <a:lnTo>
                    <a:pt x="3368" y="1598"/>
                  </a:lnTo>
                  <a:lnTo>
                    <a:pt x="3334" y="1600"/>
                  </a:lnTo>
                  <a:lnTo>
                    <a:pt x="3300" y="1601"/>
                  </a:lnTo>
                  <a:lnTo>
                    <a:pt x="3266" y="1602"/>
                  </a:lnTo>
                  <a:lnTo>
                    <a:pt x="3233" y="1602"/>
                  </a:lnTo>
                  <a:lnTo>
                    <a:pt x="3198" y="1601"/>
                  </a:lnTo>
                  <a:lnTo>
                    <a:pt x="3081" y="1601"/>
                  </a:lnTo>
                  <a:lnTo>
                    <a:pt x="2966" y="1602"/>
                  </a:lnTo>
                  <a:lnTo>
                    <a:pt x="2849" y="1603"/>
                  </a:lnTo>
                  <a:lnTo>
                    <a:pt x="2732" y="1605"/>
                  </a:lnTo>
                  <a:lnTo>
                    <a:pt x="2615" y="1606"/>
                  </a:lnTo>
                  <a:lnTo>
                    <a:pt x="2499" y="1607"/>
                  </a:lnTo>
                  <a:lnTo>
                    <a:pt x="2381" y="1609"/>
                  </a:lnTo>
                  <a:lnTo>
                    <a:pt x="2264" y="1610"/>
                  </a:lnTo>
                  <a:lnTo>
                    <a:pt x="2147" y="1613"/>
                  </a:lnTo>
                  <a:lnTo>
                    <a:pt x="2029" y="1614"/>
                  </a:lnTo>
                  <a:lnTo>
                    <a:pt x="1912" y="1616"/>
                  </a:lnTo>
                  <a:lnTo>
                    <a:pt x="1794" y="1617"/>
                  </a:lnTo>
                  <a:lnTo>
                    <a:pt x="1677" y="1619"/>
                  </a:lnTo>
                  <a:lnTo>
                    <a:pt x="1559" y="1620"/>
                  </a:lnTo>
                  <a:lnTo>
                    <a:pt x="1441" y="1622"/>
                  </a:lnTo>
                  <a:lnTo>
                    <a:pt x="1323" y="1623"/>
                  </a:lnTo>
                  <a:lnTo>
                    <a:pt x="1296" y="1624"/>
                  </a:lnTo>
                  <a:lnTo>
                    <a:pt x="1269" y="1625"/>
                  </a:lnTo>
                  <a:lnTo>
                    <a:pt x="1240" y="1625"/>
                  </a:lnTo>
                  <a:lnTo>
                    <a:pt x="1213" y="1625"/>
                  </a:lnTo>
                  <a:lnTo>
                    <a:pt x="1184" y="1625"/>
                  </a:lnTo>
                  <a:lnTo>
                    <a:pt x="1156" y="1626"/>
                  </a:lnTo>
                  <a:lnTo>
                    <a:pt x="1129" y="1627"/>
                  </a:lnTo>
                  <a:lnTo>
                    <a:pt x="1101" y="1629"/>
                  </a:lnTo>
                  <a:lnTo>
                    <a:pt x="1097" y="1623"/>
                  </a:lnTo>
                  <a:lnTo>
                    <a:pt x="1093" y="1618"/>
                  </a:lnTo>
                  <a:lnTo>
                    <a:pt x="1090" y="1612"/>
                  </a:lnTo>
                  <a:lnTo>
                    <a:pt x="1088" y="1606"/>
                  </a:lnTo>
                  <a:lnTo>
                    <a:pt x="1084" y="1594"/>
                  </a:lnTo>
                  <a:lnTo>
                    <a:pt x="1083" y="1582"/>
                  </a:lnTo>
                  <a:lnTo>
                    <a:pt x="1083" y="1569"/>
                  </a:lnTo>
                  <a:lnTo>
                    <a:pt x="1084" y="1555"/>
                  </a:lnTo>
                  <a:lnTo>
                    <a:pt x="1086" y="1542"/>
                  </a:lnTo>
                  <a:lnTo>
                    <a:pt x="1089" y="1529"/>
                  </a:lnTo>
                  <a:lnTo>
                    <a:pt x="1094" y="1500"/>
                  </a:lnTo>
                  <a:lnTo>
                    <a:pt x="1098" y="1473"/>
                  </a:lnTo>
                  <a:lnTo>
                    <a:pt x="1098" y="1458"/>
                  </a:lnTo>
                  <a:lnTo>
                    <a:pt x="1097" y="1444"/>
                  </a:lnTo>
                  <a:lnTo>
                    <a:pt x="1096" y="1438"/>
                  </a:lnTo>
                  <a:lnTo>
                    <a:pt x="1094" y="1431"/>
                  </a:lnTo>
                  <a:lnTo>
                    <a:pt x="1092" y="1423"/>
                  </a:lnTo>
                  <a:lnTo>
                    <a:pt x="1089" y="1416"/>
                  </a:lnTo>
                  <a:lnTo>
                    <a:pt x="1086" y="1402"/>
                  </a:lnTo>
                  <a:lnTo>
                    <a:pt x="1081" y="1388"/>
                  </a:lnTo>
                  <a:lnTo>
                    <a:pt x="1076" y="1374"/>
                  </a:lnTo>
                  <a:lnTo>
                    <a:pt x="1069" y="1361"/>
                  </a:lnTo>
                  <a:lnTo>
                    <a:pt x="1060" y="1349"/>
                  </a:lnTo>
                  <a:lnTo>
                    <a:pt x="1052" y="1338"/>
                  </a:lnTo>
                  <a:lnTo>
                    <a:pt x="1043" y="1326"/>
                  </a:lnTo>
                  <a:lnTo>
                    <a:pt x="1033" y="1315"/>
                  </a:lnTo>
                  <a:lnTo>
                    <a:pt x="1012" y="1295"/>
                  </a:lnTo>
                  <a:lnTo>
                    <a:pt x="990" y="1275"/>
                  </a:lnTo>
                  <a:lnTo>
                    <a:pt x="967" y="1257"/>
                  </a:lnTo>
                  <a:lnTo>
                    <a:pt x="945" y="1239"/>
                  </a:lnTo>
                  <a:lnTo>
                    <a:pt x="936" y="1215"/>
                  </a:lnTo>
                  <a:lnTo>
                    <a:pt x="928" y="1190"/>
                  </a:lnTo>
                  <a:lnTo>
                    <a:pt x="924" y="1177"/>
                  </a:lnTo>
                  <a:lnTo>
                    <a:pt x="922" y="1165"/>
                  </a:lnTo>
                  <a:lnTo>
                    <a:pt x="920" y="1153"/>
                  </a:lnTo>
                  <a:lnTo>
                    <a:pt x="919" y="1139"/>
                  </a:lnTo>
                  <a:lnTo>
                    <a:pt x="919" y="1127"/>
                  </a:lnTo>
                  <a:lnTo>
                    <a:pt x="920" y="1115"/>
                  </a:lnTo>
                  <a:lnTo>
                    <a:pt x="922" y="1103"/>
                  </a:lnTo>
                  <a:lnTo>
                    <a:pt x="925" y="1090"/>
                  </a:lnTo>
                  <a:lnTo>
                    <a:pt x="931" y="1079"/>
                  </a:lnTo>
                  <a:lnTo>
                    <a:pt x="937" y="1068"/>
                  </a:lnTo>
                  <a:lnTo>
                    <a:pt x="945" y="1057"/>
                  </a:lnTo>
                  <a:lnTo>
                    <a:pt x="954" y="1045"/>
                  </a:lnTo>
                  <a:lnTo>
                    <a:pt x="958" y="1040"/>
                  </a:lnTo>
                  <a:lnTo>
                    <a:pt x="962" y="1036"/>
                  </a:lnTo>
                  <a:lnTo>
                    <a:pt x="967" y="1033"/>
                  </a:lnTo>
                  <a:lnTo>
                    <a:pt x="972" y="1030"/>
                  </a:lnTo>
                  <a:lnTo>
                    <a:pt x="983" y="1027"/>
                  </a:lnTo>
                  <a:lnTo>
                    <a:pt x="993" y="1026"/>
                  </a:lnTo>
                  <a:lnTo>
                    <a:pt x="1003" y="1026"/>
                  </a:lnTo>
                  <a:lnTo>
                    <a:pt x="1014" y="1025"/>
                  </a:lnTo>
                  <a:lnTo>
                    <a:pt x="1025" y="1024"/>
                  </a:lnTo>
                  <a:lnTo>
                    <a:pt x="1034" y="1020"/>
                  </a:lnTo>
                  <a:lnTo>
                    <a:pt x="1041" y="1022"/>
                  </a:lnTo>
                  <a:lnTo>
                    <a:pt x="1047" y="1024"/>
                  </a:lnTo>
                  <a:lnTo>
                    <a:pt x="1052" y="1027"/>
                  </a:lnTo>
                  <a:lnTo>
                    <a:pt x="1057" y="1031"/>
                  </a:lnTo>
                  <a:lnTo>
                    <a:pt x="1061" y="1036"/>
                  </a:lnTo>
                  <a:lnTo>
                    <a:pt x="1065" y="1041"/>
                  </a:lnTo>
                  <a:lnTo>
                    <a:pt x="1069" y="1047"/>
                  </a:lnTo>
                  <a:lnTo>
                    <a:pt x="1071" y="1053"/>
                  </a:lnTo>
                  <a:lnTo>
                    <a:pt x="1072" y="1073"/>
                  </a:lnTo>
                  <a:lnTo>
                    <a:pt x="1072" y="1091"/>
                  </a:lnTo>
                  <a:lnTo>
                    <a:pt x="1072" y="1102"/>
                  </a:lnTo>
                  <a:lnTo>
                    <a:pt x="1074" y="1110"/>
                  </a:lnTo>
                  <a:lnTo>
                    <a:pt x="1076" y="1115"/>
                  </a:lnTo>
                  <a:lnTo>
                    <a:pt x="1078" y="1119"/>
                  </a:lnTo>
                  <a:lnTo>
                    <a:pt x="1080" y="1123"/>
                  </a:lnTo>
                  <a:lnTo>
                    <a:pt x="1083" y="1127"/>
                  </a:lnTo>
                  <a:lnTo>
                    <a:pt x="1089" y="1128"/>
                  </a:lnTo>
                  <a:lnTo>
                    <a:pt x="1094" y="1128"/>
                  </a:lnTo>
                  <a:lnTo>
                    <a:pt x="1099" y="1127"/>
                  </a:lnTo>
                  <a:lnTo>
                    <a:pt x="1104" y="1124"/>
                  </a:lnTo>
                  <a:lnTo>
                    <a:pt x="1113" y="1119"/>
                  </a:lnTo>
                  <a:lnTo>
                    <a:pt x="1124" y="1115"/>
                  </a:lnTo>
                  <a:lnTo>
                    <a:pt x="1127" y="1109"/>
                  </a:lnTo>
                  <a:lnTo>
                    <a:pt x="1130" y="1103"/>
                  </a:lnTo>
                  <a:lnTo>
                    <a:pt x="1132" y="1095"/>
                  </a:lnTo>
                  <a:lnTo>
                    <a:pt x="1134" y="1089"/>
                  </a:lnTo>
                  <a:lnTo>
                    <a:pt x="1136" y="1075"/>
                  </a:lnTo>
                  <a:lnTo>
                    <a:pt x="1137" y="1061"/>
                  </a:lnTo>
                  <a:lnTo>
                    <a:pt x="1135" y="1031"/>
                  </a:lnTo>
                  <a:lnTo>
                    <a:pt x="1133" y="1000"/>
                  </a:lnTo>
                  <a:lnTo>
                    <a:pt x="1132" y="993"/>
                  </a:lnTo>
                  <a:lnTo>
                    <a:pt x="1130" y="987"/>
                  </a:lnTo>
                  <a:lnTo>
                    <a:pt x="1127" y="981"/>
                  </a:lnTo>
                  <a:lnTo>
                    <a:pt x="1123" y="976"/>
                  </a:lnTo>
                  <a:lnTo>
                    <a:pt x="1113" y="967"/>
                  </a:lnTo>
                  <a:lnTo>
                    <a:pt x="1102" y="958"/>
                  </a:lnTo>
                  <a:lnTo>
                    <a:pt x="1097" y="953"/>
                  </a:lnTo>
                  <a:lnTo>
                    <a:pt x="1093" y="949"/>
                  </a:lnTo>
                  <a:lnTo>
                    <a:pt x="1089" y="944"/>
                  </a:lnTo>
                  <a:lnTo>
                    <a:pt x="1086" y="938"/>
                  </a:lnTo>
                  <a:lnTo>
                    <a:pt x="1084" y="932"/>
                  </a:lnTo>
                  <a:lnTo>
                    <a:pt x="1083" y="926"/>
                  </a:lnTo>
                  <a:lnTo>
                    <a:pt x="1084" y="918"/>
                  </a:lnTo>
                  <a:lnTo>
                    <a:pt x="1086" y="908"/>
                  </a:lnTo>
                  <a:lnTo>
                    <a:pt x="1100" y="888"/>
                  </a:lnTo>
                  <a:lnTo>
                    <a:pt x="1113" y="867"/>
                  </a:lnTo>
                  <a:lnTo>
                    <a:pt x="1120" y="856"/>
                  </a:lnTo>
                  <a:lnTo>
                    <a:pt x="1125" y="845"/>
                  </a:lnTo>
                  <a:lnTo>
                    <a:pt x="1130" y="834"/>
                  </a:lnTo>
                  <a:lnTo>
                    <a:pt x="1134" y="821"/>
                  </a:lnTo>
                  <a:lnTo>
                    <a:pt x="1138" y="810"/>
                  </a:lnTo>
                  <a:lnTo>
                    <a:pt x="1140" y="798"/>
                  </a:lnTo>
                  <a:lnTo>
                    <a:pt x="1142" y="786"/>
                  </a:lnTo>
                  <a:lnTo>
                    <a:pt x="1142" y="773"/>
                  </a:lnTo>
                  <a:lnTo>
                    <a:pt x="1141" y="761"/>
                  </a:lnTo>
                  <a:lnTo>
                    <a:pt x="1139" y="749"/>
                  </a:lnTo>
                  <a:lnTo>
                    <a:pt x="1135" y="737"/>
                  </a:lnTo>
                  <a:lnTo>
                    <a:pt x="1130" y="723"/>
                  </a:lnTo>
                  <a:lnTo>
                    <a:pt x="1120" y="706"/>
                  </a:lnTo>
                  <a:lnTo>
                    <a:pt x="1108" y="688"/>
                  </a:lnTo>
                  <a:lnTo>
                    <a:pt x="1104" y="683"/>
                  </a:lnTo>
                  <a:lnTo>
                    <a:pt x="1101" y="679"/>
                  </a:lnTo>
                  <a:lnTo>
                    <a:pt x="1097" y="676"/>
                  </a:lnTo>
                  <a:lnTo>
                    <a:pt x="1093" y="674"/>
                  </a:lnTo>
                  <a:lnTo>
                    <a:pt x="1088" y="672"/>
                  </a:lnTo>
                  <a:lnTo>
                    <a:pt x="1083" y="671"/>
                  </a:lnTo>
                  <a:lnTo>
                    <a:pt x="1077" y="671"/>
                  </a:lnTo>
                  <a:lnTo>
                    <a:pt x="1071" y="672"/>
                  </a:lnTo>
                  <a:lnTo>
                    <a:pt x="1063" y="676"/>
                  </a:lnTo>
                  <a:lnTo>
                    <a:pt x="1056" y="681"/>
                  </a:lnTo>
                  <a:lnTo>
                    <a:pt x="1051" y="688"/>
                  </a:lnTo>
                  <a:lnTo>
                    <a:pt x="1047" y="694"/>
                  </a:lnTo>
                  <a:lnTo>
                    <a:pt x="1044" y="701"/>
                  </a:lnTo>
                  <a:lnTo>
                    <a:pt x="1042" y="709"/>
                  </a:lnTo>
                  <a:lnTo>
                    <a:pt x="1040" y="717"/>
                  </a:lnTo>
                  <a:lnTo>
                    <a:pt x="1038" y="725"/>
                  </a:lnTo>
                  <a:lnTo>
                    <a:pt x="1034" y="743"/>
                  </a:lnTo>
                  <a:lnTo>
                    <a:pt x="1030" y="759"/>
                  </a:lnTo>
                  <a:lnTo>
                    <a:pt x="1026" y="767"/>
                  </a:lnTo>
                  <a:lnTo>
                    <a:pt x="1021" y="774"/>
                  </a:lnTo>
                  <a:lnTo>
                    <a:pt x="1016" y="781"/>
                  </a:lnTo>
                  <a:lnTo>
                    <a:pt x="1009" y="787"/>
                  </a:lnTo>
                  <a:lnTo>
                    <a:pt x="1004" y="791"/>
                  </a:lnTo>
                  <a:lnTo>
                    <a:pt x="1000" y="795"/>
                  </a:lnTo>
                  <a:lnTo>
                    <a:pt x="994" y="798"/>
                  </a:lnTo>
                  <a:lnTo>
                    <a:pt x="989" y="801"/>
                  </a:lnTo>
                  <a:lnTo>
                    <a:pt x="978" y="805"/>
                  </a:lnTo>
                  <a:lnTo>
                    <a:pt x="965" y="807"/>
                  </a:lnTo>
                  <a:lnTo>
                    <a:pt x="953" y="808"/>
                  </a:lnTo>
                  <a:lnTo>
                    <a:pt x="940" y="808"/>
                  </a:lnTo>
                  <a:lnTo>
                    <a:pt x="926" y="806"/>
                  </a:lnTo>
                  <a:lnTo>
                    <a:pt x="914" y="803"/>
                  </a:lnTo>
                  <a:lnTo>
                    <a:pt x="901" y="782"/>
                  </a:lnTo>
                  <a:lnTo>
                    <a:pt x="888" y="759"/>
                  </a:lnTo>
                  <a:lnTo>
                    <a:pt x="882" y="747"/>
                  </a:lnTo>
                  <a:lnTo>
                    <a:pt x="879" y="735"/>
                  </a:lnTo>
                  <a:lnTo>
                    <a:pt x="878" y="728"/>
                  </a:lnTo>
                  <a:lnTo>
                    <a:pt x="878" y="721"/>
                  </a:lnTo>
                  <a:lnTo>
                    <a:pt x="878" y="715"/>
                  </a:lnTo>
                  <a:lnTo>
                    <a:pt x="880" y="708"/>
                  </a:lnTo>
                  <a:lnTo>
                    <a:pt x="886" y="706"/>
                  </a:lnTo>
                  <a:lnTo>
                    <a:pt x="892" y="703"/>
                  </a:lnTo>
                  <a:lnTo>
                    <a:pt x="894" y="701"/>
                  </a:lnTo>
                  <a:lnTo>
                    <a:pt x="895" y="699"/>
                  </a:lnTo>
                  <a:lnTo>
                    <a:pt x="896" y="696"/>
                  </a:lnTo>
                  <a:lnTo>
                    <a:pt x="896" y="693"/>
                  </a:lnTo>
                  <a:lnTo>
                    <a:pt x="883" y="687"/>
                  </a:lnTo>
                  <a:lnTo>
                    <a:pt x="888" y="674"/>
                  </a:lnTo>
                  <a:lnTo>
                    <a:pt x="893" y="663"/>
                  </a:lnTo>
                  <a:lnTo>
                    <a:pt x="898" y="651"/>
                  </a:lnTo>
                  <a:lnTo>
                    <a:pt x="904" y="640"/>
                  </a:lnTo>
                  <a:lnTo>
                    <a:pt x="917" y="618"/>
                  </a:lnTo>
                  <a:lnTo>
                    <a:pt x="933" y="597"/>
                  </a:lnTo>
                  <a:lnTo>
                    <a:pt x="966" y="556"/>
                  </a:lnTo>
                  <a:lnTo>
                    <a:pt x="1000" y="516"/>
                  </a:lnTo>
                  <a:lnTo>
                    <a:pt x="1017" y="495"/>
                  </a:lnTo>
                  <a:lnTo>
                    <a:pt x="1034" y="475"/>
                  </a:lnTo>
                  <a:lnTo>
                    <a:pt x="1048" y="455"/>
                  </a:lnTo>
                  <a:lnTo>
                    <a:pt x="1062" y="432"/>
                  </a:lnTo>
                  <a:lnTo>
                    <a:pt x="1067" y="422"/>
                  </a:lnTo>
                  <a:lnTo>
                    <a:pt x="1074" y="410"/>
                  </a:lnTo>
                  <a:lnTo>
                    <a:pt x="1079" y="398"/>
                  </a:lnTo>
                  <a:lnTo>
                    <a:pt x="1083" y="387"/>
                  </a:lnTo>
                  <a:lnTo>
                    <a:pt x="1086" y="375"/>
                  </a:lnTo>
                  <a:lnTo>
                    <a:pt x="1089" y="363"/>
                  </a:lnTo>
                  <a:lnTo>
                    <a:pt x="1091" y="349"/>
                  </a:lnTo>
                  <a:lnTo>
                    <a:pt x="1092" y="336"/>
                  </a:lnTo>
                  <a:lnTo>
                    <a:pt x="1095" y="325"/>
                  </a:lnTo>
                  <a:lnTo>
                    <a:pt x="1095" y="315"/>
                  </a:lnTo>
                  <a:lnTo>
                    <a:pt x="1094" y="303"/>
                  </a:lnTo>
                  <a:lnTo>
                    <a:pt x="1091" y="293"/>
                  </a:lnTo>
                  <a:lnTo>
                    <a:pt x="1089" y="284"/>
                  </a:lnTo>
                  <a:lnTo>
                    <a:pt x="1086" y="274"/>
                  </a:lnTo>
                  <a:lnTo>
                    <a:pt x="1084" y="263"/>
                  </a:lnTo>
                  <a:lnTo>
                    <a:pt x="1083" y="253"/>
                  </a:lnTo>
                  <a:lnTo>
                    <a:pt x="1088" y="249"/>
                  </a:lnTo>
                  <a:lnTo>
                    <a:pt x="1091" y="245"/>
                  </a:lnTo>
                  <a:lnTo>
                    <a:pt x="1093" y="240"/>
                  </a:lnTo>
                  <a:lnTo>
                    <a:pt x="1095" y="235"/>
                  </a:lnTo>
                  <a:lnTo>
                    <a:pt x="1097" y="224"/>
                  </a:lnTo>
                  <a:lnTo>
                    <a:pt x="1098" y="211"/>
                  </a:lnTo>
                  <a:lnTo>
                    <a:pt x="1098" y="205"/>
                  </a:lnTo>
                  <a:lnTo>
                    <a:pt x="1099" y="200"/>
                  </a:lnTo>
                  <a:lnTo>
                    <a:pt x="1101" y="194"/>
                  </a:lnTo>
                  <a:lnTo>
                    <a:pt x="1104" y="190"/>
                  </a:lnTo>
                  <a:lnTo>
                    <a:pt x="1107" y="185"/>
                  </a:lnTo>
                  <a:lnTo>
                    <a:pt x="1112" y="182"/>
                  </a:lnTo>
                  <a:lnTo>
                    <a:pt x="1119" y="179"/>
                  </a:lnTo>
                  <a:lnTo>
                    <a:pt x="1127" y="176"/>
                  </a:lnTo>
                  <a:lnTo>
                    <a:pt x="1176" y="175"/>
                  </a:lnTo>
                  <a:lnTo>
                    <a:pt x="1226" y="173"/>
                  </a:lnTo>
                  <a:lnTo>
                    <a:pt x="1277" y="173"/>
                  </a:lnTo>
                  <a:lnTo>
                    <a:pt x="1327" y="172"/>
                  </a:lnTo>
                  <a:lnTo>
                    <a:pt x="1378" y="172"/>
                  </a:lnTo>
                  <a:lnTo>
                    <a:pt x="1428" y="171"/>
                  </a:lnTo>
                  <a:lnTo>
                    <a:pt x="1479" y="171"/>
                  </a:lnTo>
                  <a:lnTo>
                    <a:pt x="1531" y="171"/>
                  </a:lnTo>
                  <a:lnTo>
                    <a:pt x="1582" y="170"/>
                  </a:lnTo>
                  <a:lnTo>
                    <a:pt x="1633" y="170"/>
                  </a:lnTo>
                  <a:lnTo>
                    <a:pt x="1683" y="170"/>
                  </a:lnTo>
                  <a:lnTo>
                    <a:pt x="1734" y="169"/>
                  </a:lnTo>
                  <a:lnTo>
                    <a:pt x="1784" y="169"/>
                  </a:lnTo>
                  <a:lnTo>
                    <a:pt x="1834" y="168"/>
                  </a:lnTo>
                  <a:lnTo>
                    <a:pt x="1883" y="167"/>
                  </a:lnTo>
                  <a:lnTo>
                    <a:pt x="1932" y="166"/>
                  </a:lnTo>
                  <a:lnTo>
                    <a:pt x="1962" y="167"/>
                  </a:lnTo>
                  <a:lnTo>
                    <a:pt x="1991" y="167"/>
                  </a:lnTo>
                  <a:lnTo>
                    <a:pt x="2018" y="168"/>
                  </a:lnTo>
                  <a:lnTo>
                    <a:pt x="2046" y="168"/>
                  </a:lnTo>
                  <a:lnTo>
                    <a:pt x="2072" y="167"/>
                  </a:lnTo>
                  <a:lnTo>
                    <a:pt x="2100" y="166"/>
                  </a:lnTo>
                  <a:lnTo>
                    <a:pt x="2127" y="164"/>
                  </a:lnTo>
                  <a:lnTo>
                    <a:pt x="2154" y="160"/>
                  </a:lnTo>
                  <a:lnTo>
                    <a:pt x="2202" y="163"/>
                  </a:lnTo>
                  <a:lnTo>
                    <a:pt x="2250" y="164"/>
                  </a:lnTo>
                  <a:lnTo>
                    <a:pt x="2298" y="164"/>
                  </a:lnTo>
                  <a:lnTo>
                    <a:pt x="2346" y="162"/>
                  </a:lnTo>
                  <a:lnTo>
                    <a:pt x="2393" y="161"/>
                  </a:lnTo>
                  <a:lnTo>
                    <a:pt x="2440" y="160"/>
                  </a:lnTo>
                  <a:lnTo>
                    <a:pt x="2486" y="160"/>
                  </a:lnTo>
                  <a:lnTo>
                    <a:pt x="2533" y="162"/>
                  </a:lnTo>
                  <a:lnTo>
                    <a:pt x="2570" y="159"/>
                  </a:lnTo>
                  <a:lnTo>
                    <a:pt x="2608" y="157"/>
                  </a:lnTo>
                  <a:lnTo>
                    <a:pt x="2627" y="156"/>
                  </a:lnTo>
                  <a:lnTo>
                    <a:pt x="2646" y="157"/>
                  </a:lnTo>
                  <a:lnTo>
                    <a:pt x="2665" y="158"/>
                  </a:lnTo>
                  <a:lnTo>
                    <a:pt x="2684" y="160"/>
                  </a:lnTo>
                  <a:lnTo>
                    <a:pt x="2695" y="158"/>
                  </a:lnTo>
                  <a:lnTo>
                    <a:pt x="2707" y="157"/>
                  </a:lnTo>
                  <a:lnTo>
                    <a:pt x="2719" y="156"/>
                  </a:lnTo>
                  <a:lnTo>
                    <a:pt x="2732" y="156"/>
                  </a:lnTo>
                  <a:lnTo>
                    <a:pt x="2756" y="156"/>
                  </a:lnTo>
                  <a:lnTo>
                    <a:pt x="2781" y="157"/>
                  </a:lnTo>
                  <a:lnTo>
                    <a:pt x="2804" y="158"/>
                  </a:lnTo>
                  <a:lnTo>
                    <a:pt x="2829" y="158"/>
                  </a:lnTo>
                  <a:lnTo>
                    <a:pt x="2852" y="158"/>
                  </a:lnTo>
                  <a:lnTo>
                    <a:pt x="2875" y="155"/>
                  </a:lnTo>
                  <a:lnTo>
                    <a:pt x="3087" y="153"/>
                  </a:lnTo>
                  <a:lnTo>
                    <a:pt x="3138" y="150"/>
                  </a:lnTo>
                  <a:lnTo>
                    <a:pt x="3188" y="149"/>
                  </a:lnTo>
                  <a:lnTo>
                    <a:pt x="3236" y="149"/>
                  </a:lnTo>
                  <a:lnTo>
                    <a:pt x="3284" y="149"/>
                  </a:lnTo>
                  <a:lnTo>
                    <a:pt x="3331" y="149"/>
                  </a:lnTo>
                  <a:lnTo>
                    <a:pt x="3379" y="148"/>
                  </a:lnTo>
                  <a:lnTo>
                    <a:pt x="3428" y="147"/>
                  </a:lnTo>
                  <a:lnTo>
                    <a:pt x="3478" y="145"/>
                  </a:lnTo>
                  <a:lnTo>
                    <a:pt x="3536" y="144"/>
                  </a:lnTo>
                  <a:lnTo>
                    <a:pt x="3594" y="144"/>
                  </a:lnTo>
                  <a:lnTo>
                    <a:pt x="3654" y="145"/>
                  </a:lnTo>
                  <a:lnTo>
                    <a:pt x="3713" y="146"/>
                  </a:lnTo>
                  <a:lnTo>
                    <a:pt x="3772" y="146"/>
                  </a:lnTo>
                  <a:lnTo>
                    <a:pt x="3831" y="146"/>
                  </a:lnTo>
                  <a:lnTo>
                    <a:pt x="3859" y="145"/>
                  </a:lnTo>
                  <a:lnTo>
                    <a:pt x="3889" y="144"/>
                  </a:lnTo>
                  <a:lnTo>
                    <a:pt x="3918" y="142"/>
                  </a:lnTo>
                  <a:lnTo>
                    <a:pt x="3946" y="140"/>
                  </a:lnTo>
                  <a:lnTo>
                    <a:pt x="3968" y="142"/>
                  </a:lnTo>
                  <a:lnTo>
                    <a:pt x="3990" y="143"/>
                  </a:lnTo>
                  <a:lnTo>
                    <a:pt x="4013" y="143"/>
                  </a:lnTo>
                  <a:lnTo>
                    <a:pt x="4035" y="142"/>
                  </a:lnTo>
                  <a:lnTo>
                    <a:pt x="4057" y="141"/>
                  </a:lnTo>
                  <a:lnTo>
                    <a:pt x="4079" y="140"/>
                  </a:lnTo>
                  <a:lnTo>
                    <a:pt x="4101" y="138"/>
                  </a:lnTo>
                  <a:lnTo>
                    <a:pt x="4121" y="138"/>
                  </a:lnTo>
                  <a:lnTo>
                    <a:pt x="4186" y="139"/>
                  </a:lnTo>
                  <a:lnTo>
                    <a:pt x="4351" y="140"/>
                  </a:lnTo>
                  <a:lnTo>
                    <a:pt x="4600" y="140"/>
                  </a:lnTo>
                  <a:lnTo>
                    <a:pt x="4920" y="141"/>
                  </a:lnTo>
                  <a:lnTo>
                    <a:pt x="5298" y="141"/>
                  </a:lnTo>
                  <a:lnTo>
                    <a:pt x="5716" y="140"/>
                  </a:lnTo>
                  <a:lnTo>
                    <a:pt x="6163" y="140"/>
                  </a:lnTo>
                  <a:lnTo>
                    <a:pt x="6624" y="139"/>
                  </a:lnTo>
                  <a:lnTo>
                    <a:pt x="7085" y="139"/>
                  </a:lnTo>
                  <a:lnTo>
                    <a:pt x="7532" y="138"/>
                  </a:lnTo>
                  <a:lnTo>
                    <a:pt x="7951" y="138"/>
                  </a:lnTo>
                  <a:lnTo>
                    <a:pt x="8328" y="138"/>
                  </a:lnTo>
                  <a:lnTo>
                    <a:pt x="8647" y="137"/>
                  </a:lnTo>
                  <a:lnTo>
                    <a:pt x="8897" y="138"/>
                  </a:lnTo>
                  <a:lnTo>
                    <a:pt x="9061" y="138"/>
                  </a:lnTo>
                  <a:lnTo>
                    <a:pt x="9127" y="139"/>
                  </a:lnTo>
                  <a:lnTo>
                    <a:pt x="9177" y="138"/>
                  </a:lnTo>
                  <a:lnTo>
                    <a:pt x="9226" y="137"/>
                  </a:lnTo>
                  <a:lnTo>
                    <a:pt x="9274" y="135"/>
                  </a:lnTo>
                  <a:lnTo>
                    <a:pt x="9322" y="134"/>
                  </a:lnTo>
                  <a:lnTo>
                    <a:pt x="9370" y="133"/>
                  </a:lnTo>
                  <a:lnTo>
                    <a:pt x="9417" y="133"/>
                  </a:lnTo>
                  <a:lnTo>
                    <a:pt x="9466" y="133"/>
                  </a:lnTo>
                  <a:lnTo>
                    <a:pt x="9515" y="134"/>
                  </a:lnTo>
                  <a:lnTo>
                    <a:pt x="9538" y="132"/>
                  </a:lnTo>
                  <a:lnTo>
                    <a:pt x="9561" y="131"/>
                  </a:lnTo>
                  <a:lnTo>
                    <a:pt x="9586" y="130"/>
                  </a:lnTo>
                  <a:lnTo>
                    <a:pt x="9610" y="129"/>
                  </a:lnTo>
                  <a:lnTo>
                    <a:pt x="9636" y="127"/>
                  </a:lnTo>
                  <a:lnTo>
                    <a:pt x="9661" y="126"/>
                  </a:lnTo>
                  <a:lnTo>
                    <a:pt x="9685" y="124"/>
                  </a:lnTo>
                  <a:lnTo>
                    <a:pt x="9709" y="122"/>
                  </a:lnTo>
                  <a:lnTo>
                    <a:pt x="9891" y="114"/>
                  </a:lnTo>
                  <a:lnTo>
                    <a:pt x="9900" y="118"/>
                  </a:lnTo>
                  <a:lnTo>
                    <a:pt x="9908" y="122"/>
                  </a:lnTo>
                  <a:lnTo>
                    <a:pt x="9916" y="127"/>
                  </a:lnTo>
                  <a:lnTo>
                    <a:pt x="9923" y="134"/>
                  </a:lnTo>
                  <a:lnTo>
                    <a:pt x="9930" y="141"/>
                  </a:lnTo>
                  <a:lnTo>
                    <a:pt x="9936" y="149"/>
                  </a:lnTo>
                  <a:lnTo>
                    <a:pt x="9940" y="157"/>
                  </a:lnTo>
                  <a:lnTo>
                    <a:pt x="9943" y="166"/>
                  </a:lnTo>
                  <a:lnTo>
                    <a:pt x="9941" y="184"/>
                  </a:lnTo>
                  <a:lnTo>
                    <a:pt x="9940" y="201"/>
                  </a:lnTo>
                  <a:lnTo>
                    <a:pt x="9938" y="218"/>
                  </a:lnTo>
                  <a:lnTo>
                    <a:pt x="9938" y="237"/>
                  </a:lnTo>
                  <a:lnTo>
                    <a:pt x="9938" y="254"/>
                  </a:lnTo>
                  <a:lnTo>
                    <a:pt x="9940" y="273"/>
                  </a:lnTo>
                  <a:lnTo>
                    <a:pt x="9942" y="290"/>
                  </a:lnTo>
                  <a:lnTo>
                    <a:pt x="9946" y="307"/>
                  </a:lnTo>
                  <a:lnTo>
                    <a:pt x="9950" y="328"/>
                  </a:lnTo>
                  <a:lnTo>
                    <a:pt x="9954" y="347"/>
                  </a:lnTo>
                  <a:lnTo>
                    <a:pt x="9960" y="367"/>
                  </a:lnTo>
                  <a:lnTo>
                    <a:pt x="9967" y="385"/>
                  </a:lnTo>
                  <a:lnTo>
                    <a:pt x="9975" y="404"/>
                  </a:lnTo>
                  <a:lnTo>
                    <a:pt x="9985" y="422"/>
                  </a:lnTo>
                  <a:lnTo>
                    <a:pt x="9995" y="440"/>
                  </a:lnTo>
                  <a:lnTo>
                    <a:pt x="10006" y="458"/>
                  </a:lnTo>
                  <a:lnTo>
                    <a:pt x="10017" y="474"/>
                  </a:lnTo>
                  <a:lnTo>
                    <a:pt x="10030" y="491"/>
                  </a:lnTo>
                  <a:lnTo>
                    <a:pt x="10043" y="507"/>
                  </a:lnTo>
                  <a:lnTo>
                    <a:pt x="10057" y="522"/>
                  </a:lnTo>
                  <a:lnTo>
                    <a:pt x="10071" y="537"/>
                  </a:lnTo>
                  <a:lnTo>
                    <a:pt x="10087" y="552"/>
                  </a:lnTo>
                  <a:lnTo>
                    <a:pt x="10102" y="566"/>
                  </a:lnTo>
                  <a:lnTo>
                    <a:pt x="10118" y="579"/>
                  </a:lnTo>
                  <a:lnTo>
                    <a:pt x="10128" y="593"/>
                  </a:lnTo>
                  <a:lnTo>
                    <a:pt x="10135" y="606"/>
                  </a:lnTo>
                  <a:lnTo>
                    <a:pt x="10141" y="620"/>
                  </a:lnTo>
                  <a:lnTo>
                    <a:pt x="10146" y="634"/>
                  </a:lnTo>
                  <a:lnTo>
                    <a:pt x="10149" y="650"/>
                  </a:lnTo>
                  <a:lnTo>
                    <a:pt x="10151" y="665"/>
                  </a:lnTo>
                  <a:lnTo>
                    <a:pt x="10152" y="681"/>
                  </a:lnTo>
                  <a:lnTo>
                    <a:pt x="10152" y="699"/>
                  </a:lnTo>
                  <a:close/>
                  <a:moveTo>
                    <a:pt x="9921" y="1369"/>
                  </a:moveTo>
                  <a:lnTo>
                    <a:pt x="9919" y="1378"/>
                  </a:lnTo>
                  <a:lnTo>
                    <a:pt x="9918" y="1388"/>
                  </a:lnTo>
                  <a:lnTo>
                    <a:pt x="9917" y="1397"/>
                  </a:lnTo>
                  <a:lnTo>
                    <a:pt x="9917" y="1406"/>
                  </a:lnTo>
                  <a:lnTo>
                    <a:pt x="9918" y="1424"/>
                  </a:lnTo>
                  <a:lnTo>
                    <a:pt x="9919" y="1443"/>
                  </a:lnTo>
                  <a:lnTo>
                    <a:pt x="9921" y="1461"/>
                  </a:lnTo>
                  <a:lnTo>
                    <a:pt x="9921" y="1479"/>
                  </a:lnTo>
                  <a:lnTo>
                    <a:pt x="9920" y="1488"/>
                  </a:lnTo>
                  <a:lnTo>
                    <a:pt x="9919" y="1497"/>
                  </a:lnTo>
                  <a:lnTo>
                    <a:pt x="9918" y="1505"/>
                  </a:lnTo>
                  <a:lnTo>
                    <a:pt x="9915" y="1514"/>
                  </a:lnTo>
                  <a:lnTo>
                    <a:pt x="9798" y="1516"/>
                  </a:lnTo>
                  <a:lnTo>
                    <a:pt x="9581" y="1519"/>
                  </a:lnTo>
                  <a:lnTo>
                    <a:pt x="9279" y="1520"/>
                  </a:lnTo>
                  <a:lnTo>
                    <a:pt x="8906" y="1521"/>
                  </a:lnTo>
                  <a:lnTo>
                    <a:pt x="8477" y="1523"/>
                  </a:lnTo>
                  <a:lnTo>
                    <a:pt x="8004" y="1523"/>
                  </a:lnTo>
                  <a:lnTo>
                    <a:pt x="7504" y="1524"/>
                  </a:lnTo>
                  <a:lnTo>
                    <a:pt x="6989" y="1525"/>
                  </a:lnTo>
                  <a:lnTo>
                    <a:pt x="6474" y="1525"/>
                  </a:lnTo>
                  <a:lnTo>
                    <a:pt x="5974" y="1526"/>
                  </a:lnTo>
                  <a:lnTo>
                    <a:pt x="5503" y="1527"/>
                  </a:lnTo>
                  <a:lnTo>
                    <a:pt x="5074" y="1527"/>
                  </a:lnTo>
                  <a:lnTo>
                    <a:pt x="4703" y="1528"/>
                  </a:lnTo>
                  <a:lnTo>
                    <a:pt x="4402" y="1529"/>
                  </a:lnTo>
                  <a:lnTo>
                    <a:pt x="4187" y="1531"/>
                  </a:lnTo>
                  <a:lnTo>
                    <a:pt x="4072" y="1532"/>
                  </a:lnTo>
                  <a:lnTo>
                    <a:pt x="3995" y="1534"/>
                  </a:lnTo>
                  <a:lnTo>
                    <a:pt x="3918" y="1535"/>
                  </a:lnTo>
                  <a:lnTo>
                    <a:pt x="3841" y="1536"/>
                  </a:lnTo>
                  <a:lnTo>
                    <a:pt x="3765" y="1537"/>
                  </a:lnTo>
                  <a:lnTo>
                    <a:pt x="3689" y="1538"/>
                  </a:lnTo>
                  <a:lnTo>
                    <a:pt x="3613" y="1539"/>
                  </a:lnTo>
                  <a:lnTo>
                    <a:pt x="3537" y="1540"/>
                  </a:lnTo>
                  <a:lnTo>
                    <a:pt x="3462" y="1541"/>
                  </a:lnTo>
                  <a:lnTo>
                    <a:pt x="3386" y="1542"/>
                  </a:lnTo>
                  <a:lnTo>
                    <a:pt x="3310" y="1543"/>
                  </a:lnTo>
                  <a:lnTo>
                    <a:pt x="3235" y="1544"/>
                  </a:lnTo>
                  <a:lnTo>
                    <a:pt x="3159" y="1545"/>
                  </a:lnTo>
                  <a:lnTo>
                    <a:pt x="3083" y="1546"/>
                  </a:lnTo>
                  <a:lnTo>
                    <a:pt x="3008" y="1547"/>
                  </a:lnTo>
                  <a:lnTo>
                    <a:pt x="2932" y="1548"/>
                  </a:lnTo>
                  <a:lnTo>
                    <a:pt x="2856" y="1549"/>
                  </a:lnTo>
                  <a:lnTo>
                    <a:pt x="2789" y="1550"/>
                  </a:lnTo>
                  <a:lnTo>
                    <a:pt x="2720" y="1551"/>
                  </a:lnTo>
                  <a:lnTo>
                    <a:pt x="2653" y="1551"/>
                  </a:lnTo>
                  <a:lnTo>
                    <a:pt x="2586" y="1551"/>
                  </a:lnTo>
                  <a:lnTo>
                    <a:pt x="2517" y="1551"/>
                  </a:lnTo>
                  <a:lnTo>
                    <a:pt x="2450" y="1551"/>
                  </a:lnTo>
                  <a:lnTo>
                    <a:pt x="2381" y="1551"/>
                  </a:lnTo>
                  <a:lnTo>
                    <a:pt x="2314" y="1551"/>
                  </a:lnTo>
                  <a:lnTo>
                    <a:pt x="2246" y="1552"/>
                  </a:lnTo>
                  <a:lnTo>
                    <a:pt x="2179" y="1552"/>
                  </a:lnTo>
                  <a:lnTo>
                    <a:pt x="2110" y="1552"/>
                  </a:lnTo>
                  <a:lnTo>
                    <a:pt x="2044" y="1552"/>
                  </a:lnTo>
                  <a:lnTo>
                    <a:pt x="1976" y="1553"/>
                  </a:lnTo>
                  <a:lnTo>
                    <a:pt x="1909" y="1554"/>
                  </a:lnTo>
                  <a:lnTo>
                    <a:pt x="1842" y="1555"/>
                  </a:lnTo>
                  <a:lnTo>
                    <a:pt x="1776" y="1556"/>
                  </a:lnTo>
                  <a:lnTo>
                    <a:pt x="1759" y="1558"/>
                  </a:lnTo>
                  <a:lnTo>
                    <a:pt x="1740" y="1559"/>
                  </a:lnTo>
                  <a:lnTo>
                    <a:pt x="1721" y="1559"/>
                  </a:lnTo>
                  <a:lnTo>
                    <a:pt x="1702" y="1558"/>
                  </a:lnTo>
                  <a:lnTo>
                    <a:pt x="1683" y="1558"/>
                  </a:lnTo>
                  <a:lnTo>
                    <a:pt x="1664" y="1558"/>
                  </a:lnTo>
                  <a:lnTo>
                    <a:pt x="1655" y="1559"/>
                  </a:lnTo>
                  <a:lnTo>
                    <a:pt x="1646" y="1560"/>
                  </a:lnTo>
                  <a:lnTo>
                    <a:pt x="1637" y="1561"/>
                  </a:lnTo>
                  <a:lnTo>
                    <a:pt x="1628" y="1563"/>
                  </a:lnTo>
                  <a:lnTo>
                    <a:pt x="1606" y="1561"/>
                  </a:lnTo>
                  <a:lnTo>
                    <a:pt x="1584" y="1561"/>
                  </a:lnTo>
                  <a:lnTo>
                    <a:pt x="1560" y="1562"/>
                  </a:lnTo>
                  <a:lnTo>
                    <a:pt x="1538" y="1563"/>
                  </a:lnTo>
                  <a:lnTo>
                    <a:pt x="1515" y="1565"/>
                  </a:lnTo>
                  <a:lnTo>
                    <a:pt x="1493" y="1565"/>
                  </a:lnTo>
                  <a:lnTo>
                    <a:pt x="1482" y="1563"/>
                  </a:lnTo>
                  <a:lnTo>
                    <a:pt x="1470" y="1563"/>
                  </a:lnTo>
                  <a:lnTo>
                    <a:pt x="1460" y="1561"/>
                  </a:lnTo>
                  <a:lnTo>
                    <a:pt x="1450" y="1560"/>
                  </a:lnTo>
                  <a:lnTo>
                    <a:pt x="1413" y="1561"/>
                  </a:lnTo>
                  <a:lnTo>
                    <a:pt x="1377" y="1561"/>
                  </a:lnTo>
                  <a:lnTo>
                    <a:pt x="1340" y="1561"/>
                  </a:lnTo>
                  <a:lnTo>
                    <a:pt x="1303" y="1560"/>
                  </a:lnTo>
                  <a:lnTo>
                    <a:pt x="1266" y="1561"/>
                  </a:lnTo>
                  <a:lnTo>
                    <a:pt x="1228" y="1561"/>
                  </a:lnTo>
                  <a:lnTo>
                    <a:pt x="1191" y="1563"/>
                  </a:lnTo>
                  <a:lnTo>
                    <a:pt x="1154" y="1567"/>
                  </a:lnTo>
                  <a:lnTo>
                    <a:pt x="1148" y="1562"/>
                  </a:lnTo>
                  <a:lnTo>
                    <a:pt x="1144" y="1558"/>
                  </a:lnTo>
                  <a:lnTo>
                    <a:pt x="1141" y="1554"/>
                  </a:lnTo>
                  <a:lnTo>
                    <a:pt x="1139" y="1549"/>
                  </a:lnTo>
                  <a:lnTo>
                    <a:pt x="1138" y="1544"/>
                  </a:lnTo>
                  <a:lnTo>
                    <a:pt x="1138" y="1538"/>
                  </a:lnTo>
                  <a:lnTo>
                    <a:pt x="1138" y="1533"/>
                  </a:lnTo>
                  <a:lnTo>
                    <a:pt x="1139" y="1527"/>
                  </a:lnTo>
                  <a:lnTo>
                    <a:pt x="1141" y="1514"/>
                  </a:lnTo>
                  <a:lnTo>
                    <a:pt x="1144" y="1502"/>
                  </a:lnTo>
                  <a:lnTo>
                    <a:pt x="1145" y="1495"/>
                  </a:lnTo>
                  <a:lnTo>
                    <a:pt x="1145" y="1489"/>
                  </a:lnTo>
                  <a:lnTo>
                    <a:pt x="1145" y="1483"/>
                  </a:lnTo>
                  <a:lnTo>
                    <a:pt x="1145" y="1478"/>
                  </a:lnTo>
                  <a:lnTo>
                    <a:pt x="1144" y="1458"/>
                  </a:lnTo>
                  <a:lnTo>
                    <a:pt x="1141" y="1440"/>
                  </a:lnTo>
                  <a:lnTo>
                    <a:pt x="1138" y="1422"/>
                  </a:lnTo>
                  <a:lnTo>
                    <a:pt x="1134" y="1404"/>
                  </a:lnTo>
                  <a:lnTo>
                    <a:pt x="1129" y="1388"/>
                  </a:lnTo>
                  <a:lnTo>
                    <a:pt x="1123" y="1371"/>
                  </a:lnTo>
                  <a:lnTo>
                    <a:pt x="1115" y="1355"/>
                  </a:lnTo>
                  <a:lnTo>
                    <a:pt x="1106" y="1340"/>
                  </a:lnTo>
                  <a:lnTo>
                    <a:pt x="1097" y="1324"/>
                  </a:lnTo>
                  <a:lnTo>
                    <a:pt x="1087" y="1310"/>
                  </a:lnTo>
                  <a:lnTo>
                    <a:pt x="1076" y="1297"/>
                  </a:lnTo>
                  <a:lnTo>
                    <a:pt x="1063" y="1283"/>
                  </a:lnTo>
                  <a:lnTo>
                    <a:pt x="1051" y="1271"/>
                  </a:lnTo>
                  <a:lnTo>
                    <a:pt x="1037" y="1260"/>
                  </a:lnTo>
                  <a:lnTo>
                    <a:pt x="1021" y="1249"/>
                  </a:lnTo>
                  <a:lnTo>
                    <a:pt x="1006" y="1238"/>
                  </a:lnTo>
                  <a:lnTo>
                    <a:pt x="999" y="1234"/>
                  </a:lnTo>
                  <a:lnTo>
                    <a:pt x="993" y="1230"/>
                  </a:lnTo>
                  <a:lnTo>
                    <a:pt x="987" y="1224"/>
                  </a:lnTo>
                  <a:lnTo>
                    <a:pt x="982" y="1219"/>
                  </a:lnTo>
                  <a:lnTo>
                    <a:pt x="977" y="1213"/>
                  </a:lnTo>
                  <a:lnTo>
                    <a:pt x="972" y="1207"/>
                  </a:lnTo>
                  <a:lnTo>
                    <a:pt x="968" y="1200"/>
                  </a:lnTo>
                  <a:lnTo>
                    <a:pt x="965" y="1192"/>
                  </a:lnTo>
                  <a:lnTo>
                    <a:pt x="960" y="1178"/>
                  </a:lnTo>
                  <a:lnTo>
                    <a:pt x="956" y="1163"/>
                  </a:lnTo>
                  <a:lnTo>
                    <a:pt x="955" y="1148"/>
                  </a:lnTo>
                  <a:lnTo>
                    <a:pt x="954" y="1132"/>
                  </a:lnTo>
                  <a:lnTo>
                    <a:pt x="954" y="1125"/>
                  </a:lnTo>
                  <a:lnTo>
                    <a:pt x="955" y="1119"/>
                  </a:lnTo>
                  <a:lnTo>
                    <a:pt x="956" y="1113"/>
                  </a:lnTo>
                  <a:lnTo>
                    <a:pt x="958" y="1107"/>
                  </a:lnTo>
                  <a:lnTo>
                    <a:pt x="961" y="1100"/>
                  </a:lnTo>
                  <a:lnTo>
                    <a:pt x="964" y="1095"/>
                  </a:lnTo>
                  <a:lnTo>
                    <a:pt x="968" y="1090"/>
                  </a:lnTo>
                  <a:lnTo>
                    <a:pt x="972" y="1085"/>
                  </a:lnTo>
                  <a:lnTo>
                    <a:pt x="977" y="1082"/>
                  </a:lnTo>
                  <a:lnTo>
                    <a:pt x="982" y="1080"/>
                  </a:lnTo>
                  <a:lnTo>
                    <a:pt x="987" y="1079"/>
                  </a:lnTo>
                  <a:lnTo>
                    <a:pt x="993" y="1078"/>
                  </a:lnTo>
                  <a:lnTo>
                    <a:pt x="998" y="1079"/>
                  </a:lnTo>
                  <a:lnTo>
                    <a:pt x="1003" y="1080"/>
                  </a:lnTo>
                  <a:lnTo>
                    <a:pt x="1008" y="1082"/>
                  </a:lnTo>
                  <a:lnTo>
                    <a:pt x="1012" y="1085"/>
                  </a:lnTo>
                  <a:lnTo>
                    <a:pt x="1017" y="1090"/>
                  </a:lnTo>
                  <a:lnTo>
                    <a:pt x="1021" y="1096"/>
                  </a:lnTo>
                  <a:lnTo>
                    <a:pt x="1025" y="1103"/>
                  </a:lnTo>
                  <a:lnTo>
                    <a:pt x="1027" y="1109"/>
                  </a:lnTo>
                  <a:lnTo>
                    <a:pt x="1031" y="1121"/>
                  </a:lnTo>
                  <a:lnTo>
                    <a:pt x="1035" y="1134"/>
                  </a:lnTo>
                  <a:lnTo>
                    <a:pt x="1037" y="1140"/>
                  </a:lnTo>
                  <a:lnTo>
                    <a:pt x="1040" y="1146"/>
                  </a:lnTo>
                  <a:lnTo>
                    <a:pt x="1043" y="1152"/>
                  </a:lnTo>
                  <a:lnTo>
                    <a:pt x="1046" y="1158"/>
                  </a:lnTo>
                  <a:lnTo>
                    <a:pt x="1051" y="1162"/>
                  </a:lnTo>
                  <a:lnTo>
                    <a:pt x="1056" y="1167"/>
                  </a:lnTo>
                  <a:lnTo>
                    <a:pt x="1063" y="1170"/>
                  </a:lnTo>
                  <a:lnTo>
                    <a:pt x="1071" y="1173"/>
                  </a:lnTo>
                  <a:lnTo>
                    <a:pt x="1083" y="1177"/>
                  </a:lnTo>
                  <a:lnTo>
                    <a:pt x="1096" y="1179"/>
                  </a:lnTo>
                  <a:lnTo>
                    <a:pt x="1109" y="1181"/>
                  </a:lnTo>
                  <a:lnTo>
                    <a:pt x="1122" y="1181"/>
                  </a:lnTo>
                  <a:lnTo>
                    <a:pt x="1129" y="1181"/>
                  </a:lnTo>
                  <a:lnTo>
                    <a:pt x="1135" y="1179"/>
                  </a:lnTo>
                  <a:lnTo>
                    <a:pt x="1141" y="1178"/>
                  </a:lnTo>
                  <a:lnTo>
                    <a:pt x="1146" y="1175"/>
                  </a:lnTo>
                  <a:lnTo>
                    <a:pt x="1152" y="1172"/>
                  </a:lnTo>
                  <a:lnTo>
                    <a:pt x="1157" y="1168"/>
                  </a:lnTo>
                  <a:lnTo>
                    <a:pt x="1162" y="1163"/>
                  </a:lnTo>
                  <a:lnTo>
                    <a:pt x="1167" y="1157"/>
                  </a:lnTo>
                  <a:lnTo>
                    <a:pt x="1175" y="1149"/>
                  </a:lnTo>
                  <a:lnTo>
                    <a:pt x="1181" y="1139"/>
                  </a:lnTo>
                  <a:lnTo>
                    <a:pt x="1187" y="1129"/>
                  </a:lnTo>
                  <a:lnTo>
                    <a:pt x="1191" y="1119"/>
                  </a:lnTo>
                  <a:lnTo>
                    <a:pt x="1194" y="1108"/>
                  </a:lnTo>
                  <a:lnTo>
                    <a:pt x="1197" y="1096"/>
                  </a:lnTo>
                  <a:lnTo>
                    <a:pt x="1198" y="1084"/>
                  </a:lnTo>
                  <a:lnTo>
                    <a:pt x="1199" y="1073"/>
                  </a:lnTo>
                  <a:lnTo>
                    <a:pt x="1199" y="1061"/>
                  </a:lnTo>
                  <a:lnTo>
                    <a:pt x="1198" y="1048"/>
                  </a:lnTo>
                  <a:lnTo>
                    <a:pt x="1197" y="1036"/>
                  </a:lnTo>
                  <a:lnTo>
                    <a:pt x="1195" y="1025"/>
                  </a:lnTo>
                  <a:lnTo>
                    <a:pt x="1192" y="1014"/>
                  </a:lnTo>
                  <a:lnTo>
                    <a:pt x="1189" y="1002"/>
                  </a:lnTo>
                  <a:lnTo>
                    <a:pt x="1186" y="991"/>
                  </a:lnTo>
                  <a:lnTo>
                    <a:pt x="1182" y="982"/>
                  </a:lnTo>
                  <a:lnTo>
                    <a:pt x="1180" y="976"/>
                  </a:lnTo>
                  <a:lnTo>
                    <a:pt x="1177" y="971"/>
                  </a:lnTo>
                  <a:lnTo>
                    <a:pt x="1174" y="966"/>
                  </a:lnTo>
                  <a:lnTo>
                    <a:pt x="1170" y="961"/>
                  </a:lnTo>
                  <a:lnTo>
                    <a:pt x="1163" y="952"/>
                  </a:lnTo>
                  <a:lnTo>
                    <a:pt x="1154" y="944"/>
                  </a:lnTo>
                  <a:lnTo>
                    <a:pt x="1147" y="936"/>
                  </a:lnTo>
                  <a:lnTo>
                    <a:pt x="1141" y="927"/>
                  </a:lnTo>
                  <a:lnTo>
                    <a:pt x="1139" y="922"/>
                  </a:lnTo>
                  <a:lnTo>
                    <a:pt x="1138" y="917"/>
                  </a:lnTo>
                  <a:lnTo>
                    <a:pt x="1138" y="911"/>
                  </a:lnTo>
                  <a:lnTo>
                    <a:pt x="1139" y="905"/>
                  </a:lnTo>
                  <a:lnTo>
                    <a:pt x="1150" y="887"/>
                  </a:lnTo>
                  <a:lnTo>
                    <a:pt x="1162" y="868"/>
                  </a:lnTo>
                  <a:lnTo>
                    <a:pt x="1171" y="849"/>
                  </a:lnTo>
                  <a:lnTo>
                    <a:pt x="1178" y="830"/>
                  </a:lnTo>
                  <a:lnTo>
                    <a:pt x="1180" y="819"/>
                  </a:lnTo>
                  <a:lnTo>
                    <a:pt x="1182" y="809"/>
                  </a:lnTo>
                  <a:lnTo>
                    <a:pt x="1184" y="799"/>
                  </a:lnTo>
                  <a:lnTo>
                    <a:pt x="1185" y="789"/>
                  </a:lnTo>
                  <a:lnTo>
                    <a:pt x="1185" y="779"/>
                  </a:lnTo>
                  <a:lnTo>
                    <a:pt x="1185" y="768"/>
                  </a:lnTo>
                  <a:lnTo>
                    <a:pt x="1184" y="758"/>
                  </a:lnTo>
                  <a:lnTo>
                    <a:pt x="1182" y="748"/>
                  </a:lnTo>
                  <a:lnTo>
                    <a:pt x="1178" y="732"/>
                  </a:lnTo>
                  <a:lnTo>
                    <a:pt x="1174" y="715"/>
                  </a:lnTo>
                  <a:lnTo>
                    <a:pt x="1169" y="700"/>
                  </a:lnTo>
                  <a:lnTo>
                    <a:pt x="1163" y="685"/>
                  </a:lnTo>
                  <a:lnTo>
                    <a:pt x="1158" y="677"/>
                  </a:lnTo>
                  <a:lnTo>
                    <a:pt x="1154" y="670"/>
                  </a:lnTo>
                  <a:lnTo>
                    <a:pt x="1149" y="664"/>
                  </a:lnTo>
                  <a:lnTo>
                    <a:pt x="1144" y="658"/>
                  </a:lnTo>
                  <a:lnTo>
                    <a:pt x="1138" y="652"/>
                  </a:lnTo>
                  <a:lnTo>
                    <a:pt x="1132" y="647"/>
                  </a:lnTo>
                  <a:lnTo>
                    <a:pt x="1125" y="642"/>
                  </a:lnTo>
                  <a:lnTo>
                    <a:pt x="1117" y="637"/>
                  </a:lnTo>
                  <a:lnTo>
                    <a:pt x="1098" y="634"/>
                  </a:lnTo>
                  <a:lnTo>
                    <a:pt x="1078" y="632"/>
                  </a:lnTo>
                  <a:lnTo>
                    <a:pt x="1069" y="632"/>
                  </a:lnTo>
                  <a:lnTo>
                    <a:pt x="1057" y="632"/>
                  </a:lnTo>
                  <a:lnTo>
                    <a:pt x="1047" y="634"/>
                  </a:lnTo>
                  <a:lnTo>
                    <a:pt x="1037" y="639"/>
                  </a:lnTo>
                  <a:lnTo>
                    <a:pt x="1025" y="649"/>
                  </a:lnTo>
                  <a:lnTo>
                    <a:pt x="1011" y="658"/>
                  </a:lnTo>
                  <a:lnTo>
                    <a:pt x="1005" y="664"/>
                  </a:lnTo>
                  <a:lnTo>
                    <a:pt x="1001" y="669"/>
                  </a:lnTo>
                  <a:lnTo>
                    <a:pt x="999" y="673"/>
                  </a:lnTo>
                  <a:lnTo>
                    <a:pt x="998" y="676"/>
                  </a:lnTo>
                  <a:lnTo>
                    <a:pt x="997" y="680"/>
                  </a:lnTo>
                  <a:lnTo>
                    <a:pt x="997" y="686"/>
                  </a:lnTo>
                  <a:lnTo>
                    <a:pt x="999" y="694"/>
                  </a:lnTo>
                  <a:lnTo>
                    <a:pt x="999" y="702"/>
                  </a:lnTo>
                  <a:lnTo>
                    <a:pt x="999" y="710"/>
                  </a:lnTo>
                  <a:lnTo>
                    <a:pt x="998" y="718"/>
                  </a:lnTo>
                  <a:lnTo>
                    <a:pt x="996" y="726"/>
                  </a:lnTo>
                  <a:lnTo>
                    <a:pt x="993" y="735"/>
                  </a:lnTo>
                  <a:lnTo>
                    <a:pt x="989" y="743"/>
                  </a:lnTo>
                  <a:lnTo>
                    <a:pt x="985" y="750"/>
                  </a:lnTo>
                  <a:lnTo>
                    <a:pt x="979" y="754"/>
                  </a:lnTo>
                  <a:lnTo>
                    <a:pt x="972" y="758"/>
                  </a:lnTo>
                  <a:lnTo>
                    <a:pt x="965" y="761"/>
                  </a:lnTo>
                  <a:lnTo>
                    <a:pt x="958" y="763"/>
                  </a:lnTo>
                  <a:lnTo>
                    <a:pt x="952" y="764"/>
                  </a:lnTo>
                  <a:lnTo>
                    <a:pt x="945" y="764"/>
                  </a:lnTo>
                  <a:lnTo>
                    <a:pt x="939" y="762"/>
                  </a:lnTo>
                  <a:lnTo>
                    <a:pt x="933" y="760"/>
                  </a:lnTo>
                  <a:lnTo>
                    <a:pt x="927" y="751"/>
                  </a:lnTo>
                  <a:lnTo>
                    <a:pt x="923" y="743"/>
                  </a:lnTo>
                  <a:lnTo>
                    <a:pt x="921" y="734"/>
                  </a:lnTo>
                  <a:lnTo>
                    <a:pt x="919" y="723"/>
                  </a:lnTo>
                  <a:lnTo>
                    <a:pt x="919" y="714"/>
                  </a:lnTo>
                  <a:lnTo>
                    <a:pt x="920" y="704"/>
                  </a:lnTo>
                  <a:lnTo>
                    <a:pt x="921" y="694"/>
                  </a:lnTo>
                  <a:lnTo>
                    <a:pt x="923" y="682"/>
                  </a:lnTo>
                  <a:lnTo>
                    <a:pt x="934" y="663"/>
                  </a:lnTo>
                  <a:lnTo>
                    <a:pt x="946" y="645"/>
                  </a:lnTo>
                  <a:lnTo>
                    <a:pt x="959" y="626"/>
                  </a:lnTo>
                  <a:lnTo>
                    <a:pt x="973" y="609"/>
                  </a:lnTo>
                  <a:lnTo>
                    <a:pt x="1003" y="576"/>
                  </a:lnTo>
                  <a:lnTo>
                    <a:pt x="1034" y="543"/>
                  </a:lnTo>
                  <a:lnTo>
                    <a:pt x="1049" y="527"/>
                  </a:lnTo>
                  <a:lnTo>
                    <a:pt x="1063" y="510"/>
                  </a:lnTo>
                  <a:lnTo>
                    <a:pt x="1078" y="492"/>
                  </a:lnTo>
                  <a:lnTo>
                    <a:pt x="1090" y="475"/>
                  </a:lnTo>
                  <a:lnTo>
                    <a:pt x="1102" y="457"/>
                  </a:lnTo>
                  <a:lnTo>
                    <a:pt x="1111" y="437"/>
                  </a:lnTo>
                  <a:lnTo>
                    <a:pt x="1117" y="427"/>
                  </a:lnTo>
                  <a:lnTo>
                    <a:pt x="1120" y="416"/>
                  </a:lnTo>
                  <a:lnTo>
                    <a:pt x="1124" y="405"/>
                  </a:lnTo>
                  <a:lnTo>
                    <a:pt x="1127" y="394"/>
                  </a:lnTo>
                  <a:lnTo>
                    <a:pt x="1132" y="377"/>
                  </a:lnTo>
                  <a:lnTo>
                    <a:pt x="1136" y="358"/>
                  </a:lnTo>
                  <a:lnTo>
                    <a:pt x="1139" y="340"/>
                  </a:lnTo>
                  <a:lnTo>
                    <a:pt x="1140" y="322"/>
                  </a:lnTo>
                  <a:lnTo>
                    <a:pt x="1139" y="303"/>
                  </a:lnTo>
                  <a:lnTo>
                    <a:pt x="1138" y="285"/>
                  </a:lnTo>
                  <a:lnTo>
                    <a:pt x="1136" y="268"/>
                  </a:lnTo>
                  <a:lnTo>
                    <a:pt x="1133" y="249"/>
                  </a:lnTo>
                  <a:lnTo>
                    <a:pt x="1138" y="244"/>
                  </a:lnTo>
                  <a:lnTo>
                    <a:pt x="1144" y="240"/>
                  </a:lnTo>
                  <a:lnTo>
                    <a:pt x="1151" y="237"/>
                  </a:lnTo>
                  <a:lnTo>
                    <a:pt x="1157" y="235"/>
                  </a:lnTo>
                  <a:lnTo>
                    <a:pt x="1165" y="234"/>
                  </a:lnTo>
                  <a:lnTo>
                    <a:pt x="1173" y="234"/>
                  </a:lnTo>
                  <a:lnTo>
                    <a:pt x="1180" y="235"/>
                  </a:lnTo>
                  <a:lnTo>
                    <a:pt x="1188" y="237"/>
                  </a:lnTo>
                  <a:lnTo>
                    <a:pt x="1252" y="234"/>
                  </a:lnTo>
                  <a:lnTo>
                    <a:pt x="1314" y="232"/>
                  </a:lnTo>
                  <a:lnTo>
                    <a:pt x="1375" y="232"/>
                  </a:lnTo>
                  <a:lnTo>
                    <a:pt x="1437" y="232"/>
                  </a:lnTo>
                  <a:lnTo>
                    <a:pt x="1496" y="233"/>
                  </a:lnTo>
                  <a:lnTo>
                    <a:pt x="1556" y="233"/>
                  </a:lnTo>
                  <a:lnTo>
                    <a:pt x="1616" y="231"/>
                  </a:lnTo>
                  <a:lnTo>
                    <a:pt x="1677" y="228"/>
                  </a:lnTo>
                  <a:lnTo>
                    <a:pt x="1754" y="227"/>
                  </a:lnTo>
                  <a:lnTo>
                    <a:pt x="1831" y="226"/>
                  </a:lnTo>
                  <a:lnTo>
                    <a:pt x="1908" y="225"/>
                  </a:lnTo>
                  <a:lnTo>
                    <a:pt x="1985" y="224"/>
                  </a:lnTo>
                  <a:lnTo>
                    <a:pt x="2062" y="223"/>
                  </a:lnTo>
                  <a:lnTo>
                    <a:pt x="2140" y="222"/>
                  </a:lnTo>
                  <a:lnTo>
                    <a:pt x="2218" y="220"/>
                  </a:lnTo>
                  <a:lnTo>
                    <a:pt x="2294" y="219"/>
                  </a:lnTo>
                  <a:lnTo>
                    <a:pt x="2372" y="217"/>
                  </a:lnTo>
                  <a:lnTo>
                    <a:pt x="2449" y="216"/>
                  </a:lnTo>
                  <a:lnTo>
                    <a:pt x="2526" y="215"/>
                  </a:lnTo>
                  <a:lnTo>
                    <a:pt x="2604" y="214"/>
                  </a:lnTo>
                  <a:lnTo>
                    <a:pt x="2681" y="213"/>
                  </a:lnTo>
                  <a:lnTo>
                    <a:pt x="2757" y="212"/>
                  </a:lnTo>
                  <a:lnTo>
                    <a:pt x="2835" y="211"/>
                  </a:lnTo>
                  <a:lnTo>
                    <a:pt x="2912" y="210"/>
                  </a:lnTo>
                  <a:lnTo>
                    <a:pt x="2981" y="209"/>
                  </a:lnTo>
                  <a:lnTo>
                    <a:pt x="3052" y="208"/>
                  </a:lnTo>
                  <a:lnTo>
                    <a:pt x="3124" y="209"/>
                  </a:lnTo>
                  <a:lnTo>
                    <a:pt x="3197" y="209"/>
                  </a:lnTo>
                  <a:lnTo>
                    <a:pt x="3270" y="210"/>
                  </a:lnTo>
                  <a:lnTo>
                    <a:pt x="3343" y="210"/>
                  </a:lnTo>
                  <a:lnTo>
                    <a:pt x="3416" y="209"/>
                  </a:lnTo>
                  <a:lnTo>
                    <a:pt x="3487" y="206"/>
                  </a:lnTo>
                  <a:lnTo>
                    <a:pt x="3635" y="205"/>
                  </a:lnTo>
                  <a:lnTo>
                    <a:pt x="3883" y="204"/>
                  </a:lnTo>
                  <a:lnTo>
                    <a:pt x="4213" y="203"/>
                  </a:lnTo>
                  <a:lnTo>
                    <a:pt x="4615" y="201"/>
                  </a:lnTo>
                  <a:lnTo>
                    <a:pt x="5072" y="200"/>
                  </a:lnTo>
                  <a:lnTo>
                    <a:pt x="5572" y="199"/>
                  </a:lnTo>
                  <a:lnTo>
                    <a:pt x="6098" y="197"/>
                  </a:lnTo>
                  <a:lnTo>
                    <a:pt x="6640" y="196"/>
                  </a:lnTo>
                  <a:lnTo>
                    <a:pt x="7181" y="194"/>
                  </a:lnTo>
                  <a:lnTo>
                    <a:pt x="7708" y="193"/>
                  </a:lnTo>
                  <a:lnTo>
                    <a:pt x="8206" y="191"/>
                  </a:lnTo>
                  <a:lnTo>
                    <a:pt x="8663" y="190"/>
                  </a:lnTo>
                  <a:lnTo>
                    <a:pt x="9063" y="188"/>
                  </a:lnTo>
                  <a:lnTo>
                    <a:pt x="9392" y="187"/>
                  </a:lnTo>
                  <a:lnTo>
                    <a:pt x="9637" y="185"/>
                  </a:lnTo>
                  <a:lnTo>
                    <a:pt x="9783" y="183"/>
                  </a:lnTo>
                  <a:lnTo>
                    <a:pt x="9795" y="185"/>
                  </a:lnTo>
                  <a:lnTo>
                    <a:pt x="9809" y="186"/>
                  </a:lnTo>
                  <a:lnTo>
                    <a:pt x="9822" y="185"/>
                  </a:lnTo>
                  <a:lnTo>
                    <a:pt x="9836" y="184"/>
                  </a:lnTo>
                  <a:lnTo>
                    <a:pt x="9844" y="184"/>
                  </a:lnTo>
                  <a:lnTo>
                    <a:pt x="9850" y="184"/>
                  </a:lnTo>
                  <a:lnTo>
                    <a:pt x="9856" y="185"/>
                  </a:lnTo>
                  <a:lnTo>
                    <a:pt x="9861" y="186"/>
                  </a:lnTo>
                  <a:lnTo>
                    <a:pt x="9866" y="188"/>
                  </a:lnTo>
                  <a:lnTo>
                    <a:pt x="9871" y="191"/>
                  </a:lnTo>
                  <a:lnTo>
                    <a:pt x="9875" y="195"/>
                  </a:lnTo>
                  <a:lnTo>
                    <a:pt x="9878" y="200"/>
                  </a:lnTo>
                  <a:lnTo>
                    <a:pt x="9877" y="223"/>
                  </a:lnTo>
                  <a:lnTo>
                    <a:pt x="9877" y="244"/>
                  </a:lnTo>
                  <a:lnTo>
                    <a:pt x="9877" y="265"/>
                  </a:lnTo>
                  <a:lnTo>
                    <a:pt x="9879" y="287"/>
                  </a:lnTo>
                  <a:lnTo>
                    <a:pt x="9881" y="307"/>
                  </a:lnTo>
                  <a:lnTo>
                    <a:pt x="9885" y="328"/>
                  </a:lnTo>
                  <a:lnTo>
                    <a:pt x="9891" y="348"/>
                  </a:lnTo>
                  <a:lnTo>
                    <a:pt x="9897" y="369"/>
                  </a:lnTo>
                  <a:lnTo>
                    <a:pt x="9904" y="388"/>
                  </a:lnTo>
                  <a:lnTo>
                    <a:pt x="9912" y="407"/>
                  </a:lnTo>
                  <a:lnTo>
                    <a:pt x="9921" y="425"/>
                  </a:lnTo>
                  <a:lnTo>
                    <a:pt x="9931" y="443"/>
                  </a:lnTo>
                  <a:lnTo>
                    <a:pt x="9944" y="461"/>
                  </a:lnTo>
                  <a:lnTo>
                    <a:pt x="9956" y="478"/>
                  </a:lnTo>
                  <a:lnTo>
                    <a:pt x="9970" y="494"/>
                  </a:lnTo>
                  <a:lnTo>
                    <a:pt x="9986" y="510"/>
                  </a:lnTo>
                  <a:lnTo>
                    <a:pt x="9994" y="520"/>
                  </a:lnTo>
                  <a:lnTo>
                    <a:pt x="10004" y="530"/>
                  </a:lnTo>
                  <a:lnTo>
                    <a:pt x="10013" y="540"/>
                  </a:lnTo>
                  <a:lnTo>
                    <a:pt x="10024" y="550"/>
                  </a:lnTo>
                  <a:lnTo>
                    <a:pt x="10046" y="570"/>
                  </a:lnTo>
                  <a:lnTo>
                    <a:pt x="10066" y="590"/>
                  </a:lnTo>
                  <a:lnTo>
                    <a:pt x="10076" y="602"/>
                  </a:lnTo>
                  <a:lnTo>
                    <a:pt x="10084" y="613"/>
                  </a:lnTo>
                  <a:lnTo>
                    <a:pt x="10090" y="625"/>
                  </a:lnTo>
                  <a:lnTo>
                    <a:pt x="10094" y="637"/>
                  </a:lnTo>
                  <a:lnTo>
                    <a:pt x="10096" y="644"/>
                  </a:lnTo>
                  <a:lnTo>
                    <a:pt x="10097" y="650"/>
                  </a:lnTo>
                  <a:lnTo>
                    <a:pt x="10097" y="657"/>
                  </a:lnTo>
                  <a:lnTo>
                    <a:pt x="10096" y="664"/>
                  </a:lnTo>
                  <a:lnTo>
                    <a:pt x="10095" y="671"/>
                  </a:lnTo>
                  <a:lnTo>
                    <a:pt x="10094" y="678"/>
                  </a:lnTo>
                  <a:lnTo>
                    <a:pt x="10091" y="686"/>
                  </a:lnTo>
                  <a:lnTo>
                    <a:pt x="10088" y="694"/>
                  </a:lnTo>
                  <a:lnTo>
                    <a:pt x="10083" y="695"/>
                  </a:lnTo>
                  <a:lnTo>
                    <a:pt x="10078" y="697"/>
                  </a:lnTo>
                  <a:lnTo>
                    <a:pt x="10072" y="697"/>
                  </a:lnTo>
                  <a:lnTo>
                    <a:pt x="10068" y="697"/>
                  </a:lnTo>
                  <a:lnTo>
                    <a:pt x="10059" y="695"/>
                  </a:lnTo>
                  <a:lnTo>
                    <a:pt x="10051" y="692"/>
                  </a:lnTo>
                  <a:lnTo>
                    <a:pt x="10043" y="687"/>
                  </a:lnTo>
                  <a:lnTo>
                    <a:pt x="10035" y="681"/>
                  </a:lnTo>
                  <a:lnTo>
                    <a:pt x="10026" y="674"/>
                  </a:lnTo>
                  <a:lnTo>
                    <a:pt x="10019" y="667"/>
                  </a:lnTo>
                  <a:lnTo>
                    <a:pt x="10011" y="660"/>
                  </a:lnTo>
                  <a:lnTo>
                    <a:pt x="10003" y="654"/>
                  </a:lnTo>
                  <a:lnTo>
                    <a:pt x="9995" y="647"/>
                  </a:lnTo>
                  <a:lnTo>
                    <a:pt x="9987" y="642"/>
                  </a:lnTo>
                  <a:lnTo>
                    <a:pt x="9977" y="637"/>
                  </a:lnTo>
                  <a:lnTo>
                    <a:pt x="9967" y="635"/>
                  </a:lnTo>
                  <a:lnTo>
                    <a:pt x="9962" y="634"/>
                  </a:lnTo>
                  <a:lnTo>
                    <a:pt x="9957" y="634"/>
                  </a:lnTo>
                  <a:lnTo>
                    <a:pt x="9952" y="635"/>
                  </a:lnTo>
                  <a:lnTo>
                    <a:pt x="9946" y="636"/>
                  </a:lnTo>
                  <a:lnTo>
                    <a:pt x="9932" y="641"/>
                  </a:lnTo>
                  <a:lnTo>
                    <a:pt x="9920" y="646"/>
                  </a:lnTo>
                  <a:lnTo>
                    <a:pt x="9908" y="652"/>
                  </a:lnTo>
                  <a:lnTo>
                    <a:pt x="9897" y="660"/>
                  </a:lnTo>
                  <a:lnTo>
                    <a:pt x="9893" y="664"/>
                  </a:lnTo>
                  <a:lnTo>
                    <a:pt x="9887" y="668"/>
                  </a:lnTo>
                  <a:lnTo>
                    <a:pt x="9883" y="673"/>
                  </a:lnTo>
                  <a:lnTo>
                    <a:pt x="9879" y="679"/>
                  </a:lnTo>
                  <a:lnTo>
                    <a:pt x="9876" y="685"/>
                  </a:lnTo>
                  <a:lnTo>
                    <a:pt x="9873" y="692"/>
                  </a:lnTo>
                  <a:lnTo>
                    <a:pt x="9871" y="698"/>
                  </a:lnTo>
                  <a:lnTo>
                    <a:pt x="9869" y="705"/>
                  </a:lnTo>
                  <a:lnTo>
                    <a:pt x="9867" y="715"/>
                  </a:lnTo>
                  <a:lnTo>
                    <a:pt x="9865" y="724"/>
                  </a:lnTo>
                  <a:lnTo>
                    <a:pt x="9865" y="735"/>
                  </a:lnTo>
                  <a:lnTo>
                    <a:pt x="9865" y="744"/>
                  </a:lnTo>
                  <a:lnTo>
                    <a:pt x="9866" y="753"/>
                  </a:lnTo>
                  <a:lnTo>
                    <a:pt x="9868" y="762"/>
                  </a:lnTo>
                  <a:lnTo>
                    <a:pt x="9870" y="771"/>
                  </a:lnTo>
                  <a:lnTo>
                    <a:pt x="9873" y="781"/>
                  </a:lnTo>
                  <a:lnTo>
                    <a:pt x="9881" y="797"/>
                  </a:lnTo>
                  <a:lnTo>
                    <a:pt x="9891" y="813"/>
                  </a:lnTo>
                  <a:lnTo>
                    <a:pt x="9901" y="829"/>
                  </a:lnTo>
                  <a:lnTo>
                    <a:pt x="9912" y="843"/>
                  </a:lnTo>
                  <a:lnTo>
                    <a:pt x="9911" y="849"/>
                  </a:lnTo>
                  <a:lnTo>
                    <a:pt x="9910" y="854"/>
                  </a:lnTo>
                  <a:lnTo>
                    <a:pt x="9907" y="859"/>
                  </a:lnTo>
                  <a:lnTo>
                    <a:pt x="9905" y="863"/>
                  </a:lnTo>
                  <a:lnTo>
                    <a:pt x="9898" y="872"/>
                  </a:lnTo>
                  <a:lnTo>
                    <a:pt x="9890" y="880"/>
                  </a:lnTo>
                  <a:lnTo>
                    <a:pt x="9881" y="888"/>
                  </a:lnTo>
                  <a:lnTo>
                    <a:pt x="9874" y="896"/>
                  </a:lnTo>
                  <a:lnTo>
                    <a:pt x="9871" y="900"/>
                  </a:lnTo>
                  <a:lnTo>
                    <a:pt x="9868" y="905"/>
                  </a:lnTo>
                  <a:lnTo>
                    <a:pt x="9865" y="909"/>
                  </a:lnTo>
                  <a:lnTo>
                    <a:pt x="9863" y="914"/>
                  </a:lnTo>
                  <a:lnTo>
                    <a:pt x="9860" y="924"/>
                  </a:lnTo>
                  <a:lnTo>
                    <a:pt x="9857" y="934"/>
                  </a:lnTo>
                  <a:lnTo>
                    <a:pt x="9855" y="943"/>
                  </a:lnTo>
                  <a:lnTo>
                    <a:pt x="9855" y="953"/>
                  </a:lnTo>
                  <a:lnTo>
                    <a:pt x="9855" y="963"/>
                  </a:lnTo>
                  <a:lnTo>
                    <a:pt x="9855" y="973"/>
                  </a:lnTo>
                  <a:lnTo>
                    <a:pt x="9857" y="982"/>
                  </a:lnTo>
                  <a:lnTo>
                    <a:pt x="9859" y="991"/>
                  </a:lnTo>
                  <a:lnTo>
                    <a:pt x="9862" y="1001"/>
                  </a:lnTo>
                  <a:lnTo>
                    <a:pt x="9866" y="1011"/>
                  </a:lnTo>
                  <a:lnTo>
                    <a:pt x="9869" y="1019"/>
                  </a:lnTo>
                  <a:lnTo>
                    <a:pt x="9874" y="1028"/>
                  </a:lnTo>
                  <a:lnTo>
                    <a:pt x="9879" y="1036"/>
                  </a:lnTo>
                  <a:lnTo>
                    <a:pt x="9884" y="1044"/>
                  </a:lnTo>
                  <a:lnTo>
                    <a:pt x="9891" y="1051"/>
                  </a:lnTo>
                  <a:lnTo>
                    <a:pt x="9897" y="1059"/>
                  </a:lnTo>
                  <a:lnTo>
                    <a:pt x="9918" y="1068"/>
                  </a:lnTo>
                  <a:lnTo>
                    <a:pt x="9941" y="1078"/>
                  </a:lnTo>
                  <a:lnTo>
                    <a:pt x="9952" y="1081"/>
                  </a:lnTo>
                  <a:lnTo>
                    <a:pt x="9963" y="1083"/>
                  </a:lnTo>
                  <a:lnTo>
                    <a:pt x="9969" y="1082"/>
                  </a:lnTo>
                  <a:lnTo>
                    <a:pt x="9974" y="1081"/>
                  </a:lnTo>
                  <a:lnTo>
                    <a:pt x="9980" y="1079"/>
                  </a:lnTo>
                  <a:lnTo>
                    <a:pt x="9986" y="1076"/>
                  </a:lnTo>
                  <a:lnTo>
                    <a:pt x="9995" y="1070"/>
                  </a:lnTo>
                  <a:lnTo>
                    <a:pt x="10003" y="1064"/>
                  </a:lnTo>
                  <a:lnTo>
                    <a:pt x="10011" y="1056"/>
                  </a:lnTo>
                  <a:lnTo>
                    <a:pt x="10018" y="1047"/>
                  </a:lnTo>
                  <a:lnTo>
                    <a:pt x="10024" y="1038"/>
                  </a:lnTo>
                  <a:lnTo>
                    <a:pt x="10030" y="1028"/>
                  </a:lnTo>
                  <a:lnTo>
                    <a:pt x="10031" y="1023"/>
                  </a:lnTo>
                  <a:lnTo>
                    <a:pt x="10032" y="1017"/>
                  </a:lnTo>
                  <a:lnTo>
                    <a:pt x="10033" y="1012"/>
                  </a:lnTo>
                  <a:lnTo>
                    <a:pt x="10033" y="1004"/>
                  </a:lnTo>
                  <a:lnTo>
                    <a:pt x="10037" y="1001"/>
                  </a:lnTo>
                  <a:lnTo>
                    <a:pt x="10043" y="998"/>
                  </a:lnTo>
                  <a:lnTo>
                    <a:pt x="10049" y="997"/>
                  </a:lnTo>
                  <a:lnTo>
                    <a:pt x="10056" y="997"/>
                  </a:lnTo>
                  <a:lnTo>
                    <a:pt x="10062" y="998"/>
                  </a:lnTo>
                  <a:lnTo>
                    <a:pt x="10069" y="1000"/>
                  </a:lnTo>
                  <a:lnTo>
                    <a:pt x="10076" y="1003"/>
                  </a:lnTo>
                  <a:lnTo>
                    <a:pt x="10082" y="1007"/>
                  </a:lnTo>
                  <a:lnTo>
                    <a:pt x="10089" y="1016"/>
                  </a:lnTo>
                  <a:lnTo>
                    <a:pt x="10095" y="1025"/>
                  </a:lnTo>
                  <a:lnTo>
                    <a:pt x="10099" y="1035"/>
                  </a:lnTo>
                  <a:lnTo>
                    <a:pt x="10102" y="1045"/>
                  </a:lnTo>
                  <a:lnTo>
                    <a:pt x="10103" y="1056"/>
                  </a:lnTo>
                  <a:lnTo>
                    <a:pt x="10103" y="1066"/>
                  </a:lnTo>
                  <a:lnTo>
                    <a:pt x="10100" y="1077"/>
                  </a:lnTo>
                  <a:lnTo>
                    <a:pt x="10097" y="1087"/>
                  </a:lnTo>
                  <a:lnTo>
                    <a:pt x="10089" y="1104"/>
                  </a:lnTo>
                  <a:lnTo>
                    <a:pt x="10081" y="1119"/>
                  </a:lnTo>
                  <a:lnTo>
                    <a:pt x="10070" y="1133"/>
                  </a:lnTo>
                  <a:lnTo>
                    <a:pt x="10059" y="1148"/>
                  </a:lnTo>
                  <a:lnTo>
                    <a:pt x="10036" y="1174"/>
                  </a:lnTo>
                  <a:lnTo>
                    <a:pt x="10011" y="1200"/>
                  </a:lnTo>
                  <a:lnTo>
                    <a:pt x="9998" y="1213"/>
                  </a:lnTo>
                  <a:lnTo>
                    <a:pt x="9987" y="1226"/>
                  </a:lnTo>
                  <a:lnTo>
                    <a:pt x="9975" y="1239"/>
                  </a:lnTo>
                  <a:lnTo>
                    <a:pt x="9964" y="1253"/>
                  </a:lnTo>
                  <a:lnTo>
                    <a:pt x="9955" y="1268"/>
                  </a:lnTo>
                  <a:lnTo>
                    <a:pt x="9947" y="1283"/>
                  </a:lnTo>
                  <a:lnTo>
                    <a:pt x="9940" y="1300"/>
                  </a:lnTo>
                  <a:lnTo>
                    <a:pt x="9933" y="1317"/>
                  </a:lnTo>
                  <a:lnTo>
                    <a:pt x="9921" y="1369"/>
                  </a:lnTo>
                  <a:close/>
                  <a:moveTo>
                    <a:pt x="9912" y="1231"/>
                  </a:moveTo>
                  <a:lnTo>
                    <a:pt x="9905" y="1243"/>
                  </a:lnTo>
                  <a:lnTo>
                    <a:pt x="9899" y="1254"/>
                  </a:lnTo>
                  <a:lnTo>
                    <a:pt x="9893" y="1266"/>
                  </a:lnTo>
                  <a:lnTo>
                    <a:pt x="9887" y="1277"/>
                  </a:lnTo>
                  <a:lnTo>
                    <a:pt x="9878" y="1303"/>
                  </a:lnTo>
                  <a:lnTo>
                    <a:pt x="9871" y="1328"/>
                  </a:lnTo>
                  <a:lnTo>
                    <a:pt x="9864" y="1355"/>
                  </a:lnTo>
                  <a:lnTo>
                    <a:pt x="9859" y="1382"/>
                  </a:lnTo>
                  <a:lnTo>
                    <a:pt x="9853" y="1408"/>
                  </a:lnTo>
                  <a:lnTo>
                    <a:pt x="9848" y="1435"/>
                  </a:lnTo>
                  <a:lnTo>
                    <a:pt x="9829" y="1450"/>
                  </a:lnTo>
                  <a:lnTo>
                    <a:pt x="9784" y="1452"/>
                  </a:lnTo>
                  <a:lnTo>
                    <a:pt x="9739" y="1453"/>
                  </a:lnTo>
                  <a:lnTo>
                    <a:pt x="9694" y="1454"/>
                  </a:lnTo>
                  <a:lnTo>
                    <a:pt x="9649" y="1455"/>
                  </a:lnTo>
                  <a:lnTo>
                    <a:pt x="9603" y="1456"/>
                  </a:lnTo>
                  <a:lnTo>
                    <a:pt x="9558" y="1456"/>
                  </a:lnTo>
                  <a:lnTo>
                    <a:pt x="9512" y="1457"/>
                  </a:lnTo>
                  <a:lnTo>
                    <a:pt x="9467" y="1457"/>
                  </a:lnTo>
                  <a:lnTo>
                    <a:pt x="9421" y="1457"/>
                  </a:lnTo>
                  <a:lnTo>
                    <a:pt x="9376" y="1457"/>
                  </a:lnTo>
                  <a:lnTo>
                    <a:pt x="9331" y="1457"/>
                  </a:lnTo>
                  <a:lnTo>
                    <a:pt x="9286" y="1458"/>
                  </a:lnTo>
                  <a:lnTo>
                    <a:pt x="9242" y="1458"/>
                  </a:lnTo>
                  <a:lnTo>
                    <a:pt x="9198" y="1458"/>
                  </a:lnTo>
                  <a:lnTo>
                    <a:pt x="9155" y="1458"/>
                  </a:lnTo>
                  <a:lnTo>
                    <a:pt x="9112" y="1459"/>
                  </a:lnTo>
                  <a:lnTo>
                    <a:pt x="3106" y="1473"/>
                  </a:lnTo>
                  <a:lnTo>
                    <a:pt x="2985" y="1475"/>
                  </a:lnTo>
                  <a:lnTo>
                    <a:pt x="1954" y="1480"/>
                  </a:lnTo>
                  <a:lnTo>
                    <a:pt x="1906" y="1480"/>
                  </a:lnTo>
                  <a:lnTo>
                    <a:pt x="1859" y="1480"/>
                  </a:lnTo>
                  <a:lnTo>
                    <a:pt x="1812" y="1480"/>
                  </a:lnTo>
                  <a:lnTo>
                    <a:pt x="1765" y="1481"/>
                  </a:lnTo>
                  <a:lnTo>
                    <a:pt x="1719" y="1482"/>
                  </a:lnTo>
                  <a:lnTo>
                    <a:pt x="1673" y="1483"/>
                  </a:lnTo>
                  <a:lnTo>
                    <a:pt x="1627" y="1484"/>
                  </a:lnTo>
                  <a:lnTo>
                    <a:pt x="1581" y="1485"/>
                  </a:lnTo>
                  <a:lnTo>
                    <a:pt x="1536" y="1486"/>
                  </a:lnTo>
                  <a:lnTo>
                    <a:pt x="1490" y="1487"/>
                  </a:lnTo>
                  <a:lnTo>
                    <a:pt x="1445" y="1488"/>
                  </a:lnTo>
                  <a:lnTo>
                    <a:pt x="1399" y="1489"/>
                  </a:lnTo>
                  <a:lnTo>
                    <a:pt x="1353" y="1489"/>
                  </a:lnTo>
                  <a:lnTo>
                    <a:pt x="1307" y="1489"/>
                  </a:lnTo>
                  <a:lnTo>
                    <a:pt x="1260" y="1489"/>
                  </a:lnTo>
                  <a:lnTo>
                    <a:pt x="1213" y="1489"/>
                  </a:lnTo>
                  <a:lnTo>
                    <a:pt x="1209" y="1484"/>
                  </a:lnTo>
                  <a:lnTo>
                    <a:pt x="1207" y="1480"/>
                  </a:lnTo>
                  <a:lnTo>
                    <a:pt x="1204" y="1475"/>
                  </a:lnTo>
                  <a:lnTo>
                    <a:pt x="1203" y="1469"/>
                  </a:lnTo>
                  <a:lnTo>
                    <a:pt x="1203" y="1458"/>
                  </a:lnTo>
                  <a:lnTo>
                    <a:pt x="1204" y="1447"/>
                  </a:lnTo>
                  <a:lnTo>
                    <a:pt x="1205" y="1436"/>
                  </a:lnTo>
                  <a:lnTo>
                    <a:pt x="1205" y="1424"/>
                  </a:lnTo>
                  <a:lnTo>
                    <a:pt x="1205" y="1419"/>
                  </a:lnTo>
                  <a:lnTo>
                    <a:pt x="1204" y="1413"/>
                  </a:lnTo>
                  <a:lnTo>
                    <a:pt x="1202" y="1408"/>
                  </a:lnTo>
                  <a:lnTo>
                    <a:pt x="1200" y="1403"/>
                  </a:lnTo>
                  <a:lnTo>
                    <a:pt x="1196" y="1384"/>
                  </a:lnTo>
                  <a:lnTo>
                    <a:pt x="1191" y="1364"/>
                  </a:lnTo>
                  <a:lnTo>
                    <a:pt x="1186" y="1346"/>
                  </a:lnTo>
                  <a:lnTo>
                    <a:pt x="1179" y="1327"/>
                  </a:lnTo>
                  <a:lnTo>
                    <a:pt x="1171" y="1310"/>
                  </a:lnTo>
                  <a:lnTo>
                    <a:pt x="1162" y="1294"/>
                  </a:lnTo>
                  <a:lnTo>
                    <a:pt x="1150" y="1277"/>
                  </a:lnTo>
                  <a:lnTo>
                    <a:pt x="1139" y="1262"/>
                  </a:lnTo>
                  <a:lnTo>
                    <a:pt x="1139" y="1257"/>
                  </a:lnTo>
                  <a:lnTo>
                    <a:pt x="1140" y="1253"/>
                  </a:lnTo>
                  <a:lnTo>
                    <a:pt x="1142" y="1249"/>
                  </a:lnTo>
                  <a:lnTo>
                    <a:pt x="1144" y="1246"/>
                  </a:lnTo>
                  <a:lnTo>
                    <a:pt x="1151" y="1242"/>
                  </a:lnTo>
                  <a:lnTo>
                    <a:pt x="1158" y="1238"/>
                  </a:lnTo>
                  <a:lnTo>
                    <a:pt x="1167" y="1235"/>
                  </a:lnTo>
                  <a:lnTo>
                    <a:pt x="1175" y="1232"/>
                  </a:lnTo>
                  <a:lnTo>
                    <a:pt x="1179" y="1230"/>
                  </a:lnTo>
                  <a:lnTo>
                    <a:pt x="1182" y="1228"/>
                  </a:lnTo>
                  <a:lnTo>
                    <a:pt x="1185" y="1225"/>
                  </a:lnTo>
                  <a:lnTo>
                    <a:pt x="1188" y="1221"/>
                  </a:lnTo>
                  <a:lnTo>
                    <a:pt x="1196" y="1215"/>
                  </a:lnTo>
                  <a:lnTo>
                    <a:pt x="1202" y="1208"/>
                  </a:lnTo>
                  <a:lnTo>
                    <a:pt x="1209" y="1201"/>
                  </a:lnTo>
                  <a:lnTo>
                    <a:pt x="1214" y="1192"/>
                  </a:lnTo>
                  <a:lnTo>
                    <a:pt x="1218" y="1184"/>
                  </a:lnTo>
                  <a:lnTo>
                    <a:pt x="1222" y="1176"/>
                  </a:lnTo>
                  <a:lnTo>
                    <a:pt x="1225" y="1168"/>
                  </a:lnTo>
                  <a:lnTo>
                    <a:pt x="1227" y="1160"/>
                  </a:lnTo>
                  <a:lnTo>
                    <a:pt x="1234" y="1124"/>
                  </a:lnTo>
                  <a:lnTo>
                    <a:pt x="1243" y="1088"/>
                  </a:lnTo>
                  <a:lnTo>
                    <a:pt x="1248" y="1084"/>
                  </a:lnTo>
                  <a:lnTo>
                    <a:pt x="1254" y="1081"/>
                  </a:lnTo>
                  <a:lnTo>
                    <a:pt x="1259" y="1079"/>
                  </a:lnTo>
                  <a:lnTo>
                    <a:pt x="1264" y="1077"/>
                  </a:lnTo>
                  <a:lnTo>
                    <a:pt x="1276" y="1075"/>
                  </a:lnTo>
                  <a:lnTo>
                    <a:pt x="1288" y="1075"/>
                  </a:lnTo>
                  <a:lnTo>
                    <a:pt x="1300" y="1075"/>
                  </a:lnTo>
                  <a:lnTo>
                    <a:pt x="1312" y="1074"/>
                  </a:lnTo>
                  <a:lnTo>
                    <a:pt x="1317" y="1073"/>
                  </a:lnTo>
                  <a:lnTo>
                    <a:pt x="1323" y="1071"/>
                  </a:lnTo>
                  <a:lnTo>
                    <a:pt x="1328" y="1069"/>
                  </a:lnTo>
                  <a:lnTo>
                    <a:pt x="1332" y="1066"/>
                  </a:lnTo>
                  <a:lnTo>
                    <a:pt x="1340" y="1068"/>
                  </a:lnTo>
                  <a:lnTo>
                    <a:pt x="1348" y="1068"/>
                  </a:lnTo>
                  <a:lnTo>
                    <a:pt x="1355" y="1068"/>
                  </a:lnTo>
                  <a:lnTo>
                    <a:pt x="1361" y="1067"/>
                  </a:lnTo>
                  <a:lnTo>
                    <a:pt x="1373" y="1062"/>
                  </a:lnTo>
                  <a:lnTo>
                    <a:pt x="1384" y="1056"/>
                  </a:lnTo>
                  <a:lnTo>
                    <a:pt x="1395" y="1048"/>
                  </a:lnTo>
                  <a:lnTo>
                    <a:pt x="1406" y="1042"/>
                  </a:lnTo>
                  <a:lnTo>
                    <a:pt x="1412" y="1039"/>
                  </a:lnTo>
                  <a:lnTo>
                    <a:pt x="1418" y="1037"/>
                  </a:lnTo>
                  <a:lnTo>
                    <a:pt x="1424" y="1035"/>
                  </a:lnTo>
                  <a:lnTo>
                    <a:pt x="1431" y="1034"/>
                  </a:lnTo>
                  <a:lnTo>
                    <a:pt x="1439" y="1030"/>
                  </a:lnTo>
                  <a:lnTo>
                    <a:pt x="1446" y="1025"/>
                  </a:lnTo>
                  <a:lnTo>
                    <a:pt x="1452" y="1020"/>
                  </a:lnTo>
                  <a:lnTo>
                    <a:pt x="1458" y="1014"/>
                  </a:lnTo>
                  <a:lnTo>
                    <a:pt x="1468" y="1001"/>
                  </a:lnTo>
                  <a:lnTo>
                    <a:pt x="1476" y="988"/>
                  </a:lnTo>
                  <a:lnTo>
                    <a:pt x="1492" y="960"/>
                  </a:lnTo>
                  <a:lnTo>
                    <a:pt x="1508" y="932"/>
                  </a:lnTo>
                  <a:lnTo>
                    <a:pt x="1509" y="922"/>
                  </a:lnTo>
                  <a:lnTo>
                    <a:pt x="1509" y="912"/>
                  </a:lnTo>
                  <a:lnTo>
                    <a:pt x="1509" y="902"/>
                  </a:lnTo>
                  <a:lnTo>
                    <a:pt x="1508" y="893"/>
                  </a:lnTo>
                  <a:lnTo>
                    <a:pt x="1507" y="884"/>
                  </a:lnTo>
                  <a:lnTo>
                    <a:pt x="1505" y="875"/>
                  </a:lnTo>
                  <a:lnTo>
                    <a:pt x="1502" y="865"/>
                  </a:lnTo>
                  <a:lnTo>
                    <a:pt x="1499" y="856"/>
                  </a:lnTo>
                  <a:lnTo>
                    <a:pt x="1496" y="847"/>
                  </a:lnTo>
                  <a:lnTo>
                    <a:pt x="1492" y="839"/>
                  </a:lnTo>
                  <a:lnTo>
                    <a:pt x="1487" y="831"/>
                  </a:lnTo>
                  <a:lnTo>
                    <a:pt x="1482" y="821"/>
                  </a:lnTo>
                  <a:lnTo>
                    <a:pt x="1475" y="813"/>
                  </a:lnTo>
                  <a:lnTo>
                    <a:pt x="1469" y="806"/>
                  </a:lnTo>
                  <a:lnTo>
                    <a:pt x="1463" y="798"/>
                  </a:lnTo>
                  <a:lnTo>
                    <a:pt x="1456" y="791"/>
                  </a:lnTo>
                  <a:lnTo>
                    <a:pt x="1438" y="783"/>
                  </a:lnTo>
                  <a:lnTo>
                    <a:pt x="1417" y="774"/>
                  </a:lnTo>
                  <a:lnTo>
                    <a:pt x="1407" y="770"/>
                  </a:lnTo>
                  <a:lnTo>
                    <a:pt x="1396" y="767"/>
                  </a:lnTo>
                  <a:lnTo>
                    <a:pt x="1384" y="764"/>
                  </a:lnTo>
                  <a:lnTo>
                    <a:pt x="1374" y="762"/>
                  </a:lnTo>
                  <a:lnTo>
                    <a:pt x="1363" y="761"/>
                  </a:lnTo>
                  <a:lnTo>
                    <a:pt x="1352" y="761"/>
                  </a:lnTo>
                  <a:lnTo>
                    <a:pt x="1340" y="761"/>
                  </a:lnTo>
                  <a:lnTo>
                    <a:pt x="1329" y="763"/>
                  </a:lnTo>
                  <a:lnTo>
                    <a:pt x="1319" y="766"/>
                  </a:lnTo>
                  <a:lnTo>
                    <a:pt x="1309" y="770"/>
                  </a:lnTo>
                  <a:lnTo>
                    <a:pt x="1299" y="775"/>
                  </a:lnTo>
                  <a:lnTo>
                    <a:pt x="1289" y="784"/>
                  </a:lnTo>
                  <a:lnTo>
                    <a:pt x="1286" y="782"/>
                  </a:lnTo>
                  <a:lnTo>
                    <a:pt x="1283" y="781"/>
                  </a:lnTo>
                  <a:lnTo>
                    <a:pt x="1280" y="780"/>
                  </a:lnTo>
                  <a:lnTo>
                    <a:pt x="1277" y="780"/>
                  </a:lnTo>
                  <a:lnTo>
                    <a:pt x="1271" y="780"/>
                  </a:lnTo>
                  <a:lnTo>
                    <a:pt x="1265" y="781"/>
                  </a:lnTo>
                  <a:lnTo>
                    <a:pt x="1259" y="781"/>
                  </a:lnTo>
                  <a:lnTo>
                    <a:pt x="1254" y="780"/>
                  </a:lnTo>
                  <a:lnTo>
                    <a:pt x="1252" y="778"/>
                  </a:lnTo>
                  <a:lnTo>
                    <a:pt x="1249" y="775"/>
                  </a:lnTo>
                  <a:lnTo>
                    <a:pt x="1247" y="772"/>
                  </a:lnTo>
                  <a:lnTo>
                    <a:pt x="1246" y="768"/>
                  </a:lnTo>
                  <a:lnTo>
                    <a:pt x="1247" y="760"/>
                  </a:lnTo>
                  <a:lnTo>
                    <a:pt x="1247" y="752"/>
                  </a:lnTo>
                  <a:lnTo>
                    <a:pt x="1247" y="744"/>
                  </a:lnTo>
                  <a:lnTo>
                    <a:pt x="1246" y="737"/>
                  </a:lnTo>
                  <a:lnTo>
                    <a:pt x="1243" y="721"/>
                  </a:lnTo>
                  <a:lnTo>
                    <a:pt x="1238" y="708"/>
                  </a:lnTo>
                  <a:lnTo>
                    <a:pt x="1231" y="694"/>
                  </a:lnTo>
                  <a:lnTo>
                    <a:pt x="1223" y="681"/>
                  </a:lnTo>
                  <a:lnTo>
                    <a:pt x="1214" y="669"/>
                  </a:lnTo>
                  <a:lnTo>
                    <a:pt x="1203" y="658"/>
                  </a:lnTo>
                  <a:lnTo>
                    <a:pt x="1192" y="647"/>
                  </a:lnTo>
                  <a:lnTo>
                    <a:pt x="1180" y="636"/>
                  </a:lnTo>
                  <a:lnTo>
                    <a:pt x="1168" y="626"/>
                  </a:lnTo>
                  <a:lnTo>
                    <a:pt x="1154" y="617"/>
                  </a:lnTo>
                  <a:lnTo>
                    <a:pt x="1129" y="599"/>
                  </a:lnTo>
                  <a:lnTo>
                    <a:pt x="1104" y="582"/>
                  </a:lnTo>
                  <a:lnTo>
                    <a:pt x="1102" y="573"/>
                  </a:lnTo>
                  <a:lnTo>
                    <a:pt x="1101" y="565"/>
                  </a:lnTo>
                  <a:lnTo>
                    <a:pt x="1102" y="557"/>
                  </a:lnTo>
                  <a:lnTo>
                    <a:pt x="1104" y="550"/>
                  </a:lnTo>
                  <a:lnTo>
                    <a:pt x="1107" y="542"/>
                  </a:lnTo>
                  <a:lnTo>
                    <a:pt x="1111" y="536"/>
                  </a:lnTo>
                  <a:lnTo>
                    <a:pt x="1116" y="529"/>
                  </a:lnTo>
                  <a:lnTo>
                    <a:pt x="1122" y="523"/>
                  </a:lnTo>
                  <a:lnTo>
                    <a:pt x="1133" y="511"/>
                  </a:lnTo>
                  <a:lnTo>
                    <a:pt x="1145" y="498"/>
                  </a:lnTo>
                  <a:lnTo>
                    <a:pt x="1150" y="491"/>
                  </a:lnTo>
                  <a:lnTo>
                    <a:pt x="1155" y="485"/>
                  </a:lnTo>
                  <a:lnTo>
                    <a:pt x="1159" y="478"/>
                  </a:lnTo>
                  <a:lnTo>
                    <a:pt x="1164" y="471"/>
                  </a:lnTo>
                  <a:lnTo>
                    <a:pt x="1171" y="449"/>
                  </a:lnTo>
                  <a:lnTo>
                    <a:pt x="1178" y="429"/>
                  </a:lnTo>
                  <a:lnTo>
                    <a:pt x="1184" y="408"/>
                  </a:lnTo>
                  <a:lnTo>
                    <a:pt x="1189" y="387"/>
                  </a:lnTo>
                  <a:lnTo>
                    <a:pt x="1193" y="365"/>
                  </a:lnTo>
                  <a:lnTo>
                    <a:pt x="1196" y="343"/>
                  </a:lnTo>
                  <a:lnTo>
                    <a:pt x="1197" y="321"/>
                  </a:lnTo>
                  <a:lnTo>
                    <a:pt x="1197" y="298"/>
                  </a:lnTo>
                  <a:lnTo>
                    <a:pt x="1199" y="294"/>
                  </a:lnTo>
                  <a:lnTo>
                    <a:pt x="1201" y="291"/>
                  </a:lnTo>
                  <a:lnTo>
                    <a:pt x="1204" y="289"/>
                  </a:lnTo>
                  <a:lnTo>
                    <a:pt x="1208" y="286"/>
                  </a:lnTo>
                  <a:lnTo>
                    <a:pt x="1214" y="284"/>
                  </a:lnTo>
                  <a:lnTo>
                    <a:pt x="1221" y="282"/>
                  </a:lnTo>
                  <a:lnTo>
                    <a:pt x="1237" y="280"/>
                  </a:lnTo>
                  <a:lnTo>
                    <a:pt x="1253" y="279"/>
                  </a:lnTo>
                  <a:lnTo>
                    <a:pt x="1283" y="282"/>
                  </a:lnTo>
                  <a:lnTo>
                    <a:pt x="1314" y="284"/>
                  </a:lnTo>
                  <a:lnTo>
                    <a:pt x="1344" y="285"/>
                  </a:lnTo>
                  <a:lnTo>
                    <a:pt x="1374" y="286"/>
                  </a:lnTo>
                  <a:lnTo>
                    <a:pt x="1432" y="286"/>
                  </a:lnTo>
                  <a:lnTo>
                    <a:pt x="1491" y="284"/>
                  </a:lnTo>
                  <a:lnTo>
                    <a:pt x="1549" y="283"/>
                  </a:lnTo>
                  <a:lnTo>
                    <a:pt x="1607" y="281"/>
                  </a:lnTo>
                  <a:lnTo>
                    <a:pt x="1667" y="281"/>
                  </a:lnTo>
                  <a:lnTo>
                    <a:pt x="1727" y="283"/>
                  </a:lnTo>
                  <a:lnTo>
                    <a:pt x="1768" y="282"/>
                  </a:lnTo>
                  <a:lnTo>
                    <a:pt x="1809" y="281"/>
                  </a:lnTo>
                  <a:lnTo>
                    <a:pt x="1851" y="279"/>
                  </a:lnTo>
                  <a:lnTo>
                    <a:pt x="1890" y="277"/>
                  </a:lnTo>
                  <a:lnTo>
                    <a:pt x="1931" y="276"/>
                  </a:lnTo>
                  <a:lnTo>
                    <a:pt x="1972" y="276"/>
                  </a:lnTo>
                  <a:lnTo>
                    <a:pt x="2012" y="277"/>
                  </a:lnTo>
                  <a:lnTo>
                    <a:pt x="2053" y="279"/>
                  </a:lnTo>
                  <a:lnTo>
                    <a:pt x="2130" y="277"/>
                  </a:lnTo>
                  <a:lnTo>
                    <a:pt x="2207" y="276"/>
                  </a:lnTo>
                  <a:lnTo>
                    <a:pt x="2284" y="274"/>
                  </a:lnTo>
                  <a:lnTo>
                    <a:pt x="2361" y="273"/>
                  </a:lnTo>
                  <a:lnTo>
                    <a:pt x="2437" y="273"/>
                  </a:lnTo>
                  <a:lnTo>
                    <a:pt x="2514" y="272"/>
                  </a:lnTo>
                  <a:lnTo>
                    <a:pt x="2591" y="271"/>
                  </a:lnTo>
                  <a:lnTo>
                    <a:pt x="2667" y="271"/>
                  </a:lnTo>
                  <a:lnTo>
                    <a:pt x="2744" y="270"/>
                  </a:lnTo>
                  <a:lnTo>
                    <a:pt x="2821" y="270"/>
                  </a:lnTo>
                  <a:lnTo>
                    <a:pt x="2897" y="269"/>
                  </a:lnTo>
                  <a:lnTo>
                    <a:pt x="2974" y="269"/>
                  </a:lnTo>
                  <a:lnTo>
                    <a:pt x="3052" y="268"/>
                  </a:lnTo>
                  <a:lnTo>
                    <a:pt x="3128" y="266"/>
                  </a:lnTo>
                  <a:lnTo>
                    <a:pt x="3206" y="265"/>
                  </a:lnTo>
                  <a:lnTo>
                    <a:pt x="3284" y="264"/>
                  </a:lnTo>
                  <a:lnTo>
                    <a:pt x="3333" y="261"/>
                  </a:lnTo>
                  <a:lnTo>
                    <a:pt x="3381" y="260"/>
                  </a:lnTo>
                  <a:lnTo>
                    <a:pt x="3430" y="260"/>
                  </a:lnTo>
                  <a:lnTo>
                    <a:pt x="3479" y="261"/>
                  </a:lnTo>
                  <a:lnTo>
                    <a:pt x="3528" y="262"/>
                  </a:lnTo>
                  <a:lnTo>
                    <a:pt x="3577" y="262"/>
                  </a:lnTo>
                  <a:lnTo>
                    <a:pt x="3603" y="261"/>
                  </a:lnTo>
                  <a:lnTo>
                    <a:pt x="3627" y="260"/>
                  </a:lnTo>
                  <a:lnTo>
                    <a:pt x="3653" y="258"/>
                  </a:lnTo>
                  <a:lnTo>
                    <a:pt x="3678" y="256"/>
                  </a:lnTo>
                  <a:lnTo>
                    <a:pt x="3689" y="258"/>
                  </a:lnTo>
                  <a:lnTo>
                    <a:pt x="3699" y="259"/>
                  </a:lnTo>
                  <a:lnTo>
                    <a:pt x="3709" y="260"/>
                  </a:lnTo>
                  <a:lnTo>
                    <a:pt x="3720" y="260"/>
                  </a:lnTo>
                  <a:lnTo>
                    <a:pt x="3742" y="260"/>
                  </a:lnTo>
                  <a:lnTo>
                    <a:pt x="3763" y="259"/>
                  </a:lnTo>
                  <a:lnTo>
                    <a:pt x="3785" y="257"/>
                  </a:lnTo>
                  <a:lnTo>
                    <a:pt x="3806" y="255"/>
                  </a:lnTo>
                  <a:lnTo>
                    <a:pt x="3829" y="254"/>
                  </a:lnTo>
                  <a:lnTo>
                    <a:pt x="3850" y="254"/>
                  </a:lnTo>
                  <a:lnTo>
                    <a:pt x="3948" y="254"/>
                  </a:lnTo>
                  <a:lnTo>
                    <a:pt x="4145" y="254"/>
                  </a:lnTo>
                  <a:lnTo>
                    <a:pt x="4428" y="254"/>
                  </a:lnTo>
                  <a:lnTo>
                    <a:pt x="4781" y="254"/>
                  </a:lnTo>
                  <a:lnTo>
                    <a:pt x="5191" y="253"/>
                  </a:lnTo>
                  <a:lnTo>
                    <a:pt x="5643" y="253"/>
                  </a:lnTo>
                  <a:lnTo>
                    <a:pt x="6125" y="252"/>
                  </a:lnTo>
                  <a:lnTo>
                    <a:pt x="6619" y="251"/>
                  </a:lnTo>
                  <a:lnTo>
                    <a:pt x="7114" y="251"/>
                  </a:lnTo>
                  <a:lnTo>
                    <a:pt x="7596" y="250"/>
                  </a:lnTo>
                  <a:lnTo>
                    <a:pt x="8048" y="249"/>
                  </a:lnTo>
                  <a:lnTo>
                    <a:pt x="8459" y="249"/>
                  </a:lnTo>
                  <a:lnTo>
                    <a:pt x="8813" y="248"/>
                  </a:lnTo>
                  <a:lnTo>
                    <a:pt x="9096" y="247"/>
                  </a:lnTo>
                  <a:lnTo>
                    <a:pt x="9296" y="247"/>
                  </a:lnTo>
                  <a:lnTo>
                    <a:pt x="9395" y="246"/>
                  </a:lnTo>
                  <a:lnTo>
                    <a:pt x="9434" y="247"/>
                  </a:lnTo>
                  <a:lnTo>
                    <a:pt x="9474" y="247"/>
                  </a:lnTo>
                  <a:lnTo>
                    <a:pt x="9515" y="246"/>
                  </a:lnTo>
                  <a:lnTo>
                    <a:pt x="9556" y="245"/>
                  </a:lnTo>
                  <a:lnTo>
                    <a:pt x="9597" y="243"/>
                  </a:lnTo>
                  <a:lnTo>
                    <a:pt x="9638" y="243"/>
                  </a:lnTo>
                  <a:lnTo>
                    <a:pt x="9677" y="243"/>
                  </a:lnTo>
                  <a:lnTo>
                    <a:pt x="9715" y="245"/>
                  </a:lnTo>
                  <a:lnTo>
                    <a:pt x="9735" y="244"/>
                  </a:lnTo>
                  <a:lnTo>
                    <a:pt x="9754" y="243"/>
                  </a:lnTo>
                  <a:lnTo>
                    <a:pt x="9772" y="243"/>
                  </a:lnTo>
                  <a:lnTo>
                    <a:pt x="9792" y="242"/>
                  </a:lnTo>
                  <a:lnTo>
                    <a:pt x="9800" y="251"/>
                  </a:lnTo>
                  <a:lnTo>
                    <a:pt x="9806" y="261"/>
                  </a:lnTo>
                  <a:lnTo>
                    <a:pt x="9811" y="274"/>
                  </a:lnTo>
                  <a:lnTo>
                    <a:pt x="9815" y="286"/>
                  </a:lnTo>
                  <a:lnTo>
                    <a:pt x="9822" y="310"/>
                  </a:lnTo>
                  <a:lnTo>
                    <a:pt x="9829" y="336"/>
                  </a:lnTo>
                  <a:lnTo>
                    <a:pt x="9832" y="350"/>
                  </a:lnTo>
                  <a:lnTo>
                    <a:pt x="9836" y="364"/>
                  </a:lnTo>
                  <a:lnTo>
                    <a:pt x="9841" y="377"/>
                  </a:lnTo>
                  <a:lnTo>
                    <a:pt x="9847" y="389"/>
                  </a:lnTo>
                  <a:lnTo>
                    <a:pt x="9860" y="415"/>
                  </a:lnTo>
                  <a:lnTo>
                    <a:pt x="9874" y="439"/>
                  </a:lnTo>
                  <a:lnTo>
                    <a:pt x="9890" y="464"/>
                  </a:lnTo>
                  <a:lnTo>
                    <a:pt x="9905" y="487"/>
                  </a:lnTo>
                  <a:lnTo>
                    <a:pt x="9921" y="511"/>
                  </a:lnTo>
                  <a:lnTo>
                    <a:pt x="9937" y="535"/>
                  </a:lnTo>
                  <a:lnTo>
                    <a:pt x="9945" y="539"/>
                  </a:lnTo>
                  <a:lnTo>
                    <a:pt x="9953" y="543"/>
                  </a:lnTo>
                  <a:lnTo>
                    <a:pt x="9957" y="547"/>
                  </a:lnTo>
                  <a:lnTo>
                    <a:pt x="9959" y="550"/>
                  </a:lnTo>
                  <a:lnTo>
                    <a:pt x="9960" y="555"/>
                  </a:lnTo>
                  <a:lnTo>
                    <a:pt x="9958" y="560"/>
                  </a:lnTo>
                  <a:lnTo>
                    <a:pt x="9957" y="566"/>
                  </a:lnTo>
                  <a:lnTo>
                    <a:pt x="9955" y="571"/>
                  </a:lnTo>
                  <a:lnTo>
                    <a:pt x="9952" y="575"/>
                  </a:lnTo>
                  <a:lnTo>
                    <a:pt x="9948" y="577"/>
                  </a:lnTo>
                  <a:lnTo>
                    <a:pt x="9944" y="578"/>
                  </a:lnTo>
                  <a:lnTo>
                    <a:pt x="9940" y="579"/>
                  </a:lnTo>
                  <a:lnTo>
                    <a:pt x="9934" y="579"/>
                  </a:lnTo>
                  <a:lnTo>
                    <a:pt x="9929" y="578"/>
                  </a:lnTo>
                  <a:lnTo>
                    <a:pt x="9919" y="576"/>
                  </a:lnTo>
                  <a:lnTo>
                    <a:pt x="9908" y="573"/>
                  </a:lnTo>
                  <a:lnTo>
                    <a:pt x="9903" y="573"/>
                  </a:lnTo>
                  <a:lnTo>
                    <a:pt x="9898" y="573"/>
                  </a:lnTo>
                  <a:lnTo>
                    <a:pt x="9893" y="574"/>
                  </a:lnTo>
                  <a:lnTo>
                    <a:pt x="9887" y="576"/>
                  </a:lnTo>
                  <a:lnTo>
                    <a:pt x="9877" y="580"/>
                  </a:lnTo>
                  <a:lnTo>
                    <a:pt x="9868" y="585"/>
                  </a:lnTo>
                  <a:lnTo>
                    <a:pt x="9859" y="592"/>
                  </a:lnTo>
                  <a:lnTo>
                    <a:pt x="9852" y="598"/>
                  </a:lnTo>
                  <a:lnTo>
                    <a:pt x="9844" y="605"/>
                  </a:lnTo>
                  <a:lnTo>
                    <a:pt x="9837" y="613"/>
                  </a:lnTo>
                  <a:lnTo>
                    <a:pt x="9831" y="621"/>
                  </a:lnTo>
                  <a:lnTo>
                    <a:pt x="9825" y="629"/>
                  </a:lnTo>
                  <a:lnTo>
                    <a:pt x="9820" y="639"/>
                  </a:lnTo>
                  <a:lnTo>
                    <a:pt x="9816" y="648"/>
                  </a:lnTo>
                  <a:lnTo>
                    <a:pt x="9813" y="657"/>
                  </a:lnTo>
                  <a:lnTo>
                    <a:pt x="9810" y="667"/>
                  </a:lnTo>
                  <a:lnTo>
                    <a:pt x="9808" y="676"/>
                  </a:lnTo>
                  <a:lnTo>
                    <a:pt x="9806" y="687"/>
                  </a:lnTo>
                  <a:lnTo>
                    <a:pt x="9805" y="696"/>
                  </a:lnTo>
                  <a:lnTo>
                    <a:pt x="9805" y="706"/>
                  </a:lnTo>
                  <a:lnTo>
                    <a:pt x="9807" y="711"/>
                  </a:lnTo>
                  <a:lnTo>
                    <a:pt x="9808" y="718"/>
                  </a:lnTo>
                  <a:lnTo>
                    <a:pt x="9807" y="721"/>
                  </a:lnTo>
                  <a:lnTo>
                    <a:pt x="9806" y="723"/>
                  </a:lnTo>
                  <a:lnTo>
                    <a:pt x="9805" y="726"/>
                  </a:lnTo>
                  <a:lnTo>
                    <a:pt x="9802" y="727"/>
                  </a:lnTo>
                  <a:lnTo>
                    <a:pt x="9798" y="729"/>
                  </a:lnTo>
                  <a:lnTo>
                    <a:pt x="9793" y="729"/>
                  </a:lnTo>
                  <a:lnTo>
                    <a:pt x="9790" y="729"/>
                  </a:lnTo>
                  <a:lnTo>
                    <a:pt x="9786" y="729"/>
                  </a:lnTo>
                  <a:lnTo>
                    <a:pt x="9780" y="726"/>
                  </a:lnTo>
                  <a:lnTo>
                    <a:pt x="9774" y="723"/>
                  </a:lnTo>
                  <a:lnTo>
                    <a:pt x="9768" y="718"/>
                  </a:lnTo>
                  <a:lnTo>
                    <a:pt x="9762" y="714"/>
                  </a:lnTo>
                  <a:lnTo>
                    <a:pt x="9756" y="710"/>
                  </a:lnTo>
                  <a:lnTo>
                    <a:pt x="9749" y="707"/>
                  </a:lnTo>
                  <a:lnTo>
                    <a:pt x="9737" y="706"/>
                  </a:lnTo>
                  <a:lnTo>
                    <a:pt x="9726" y="706"/>
                  </a:lnTo>
                  <a:lnTo>
                    <a:pt x="9715" y="707"/>
                  </a:lnTo>
                  <a:lnTo>
                    <a:pt x="9703" y="708"/>
                  </a:lnTo>
                  <a:lnTo>
                    <a:pt x="9693" y="711"/>
                  </a:lnTo>
                  <a:lnTo>
                    <a:pt x="9682" y="713"/>
                  </a:lnTo>
                  <a:lnTo>
                    <a:pt x="9672" y="717"/>
                  </a:lnTo>
                  <a:lnTo>
                    <a:pt x="9663" y="721"/>
                  </a:lnTo>
                  <a:lnTo>
                    <a:pt x="9652" y="726"/>
                  </a:lnTo>
                  <a:lnTo>
                    <a:pt x="9643" y="733"/>
                  </a:lnTo>
                  <a:lnTo>
                    <a:pt x="9634" y="739"/>
                  </a:lnTo>
                  <a:lnTo>
                    <a:pt x="9626" y="746"/>
                  </a:lnTo>
                  <a:lnTo>
                    <a:pt x="9619" y="754"/>
                  </a:lnTo>
                  <a:lnTo>
                    <a:pt x="9611" y="763"/>
                  </a:lnTo>
                  <a:lnTo>
                    <a:pt x="9604" y="772"/>
                  </a:lnTo>
                  <a:lnTo>
                    <a:pt x="9598" y="783"/>
                  </a:lnTo>
                  <a:lnTo>
                    <a:pt x="9594" y="803"/>
                  </a:lnTo>
                  <a:lnTo>
                    <a:pt x="9591" y="824"/>
                  </a:lnTo>
                  <a:lnTo>
                    <a:pt x="9590" y="843"/>
                  </a:lnTo>
                  <a:lnTo>
                    <a:pt x="9591" y="863"/>
                  </a:lnTo>
                  <a:lnTo>
                    <a:pt x="9593" y="883"/>
                  </a:lnTo>
                  <a:lnTo>
                    <a:pt x="9596" y="902"/>
                  </a:lnTo>
                  <a:lnTo>
                    <a:pt x="9599" y="911"/>
                  </a:lnTo>
                  <a:lnTo>
                    <a:pt x="9602" y="921"/>
                  </a:lnTo>
                  <a:lnTo>
                    <a:pt x="9606" y="930"/>
                  </a:lnTo>
                  <a:lnTo>
                    <a:pt x="9610" y="939"/>
                  </a:lnTo>
                  <a:lnTo>
                    <a:pt x="9618" y="950"/>
                  </a:lnTo>
                  <a:lnTo>
                    <a:pt x="9626" y="960"/>
                  </a:lnTo>
                  <a:lnTo>
                    <a:pt x="9635" y="969"/>
                  </a:lnTo>
                  <a:lnTo>
                    <a:pt x="9644" y="975"/>
                  </a:lnTo>
                  <a:lnTo>
                    <a:pt x="9655" y="979"/>
                  </a:lnTo>
                  <a:lnTo>
                    <a:pt x="9667" y="983"/>
                  </a:lnTo>
                  <a:lnTo>
                    <a:pt x="9678" y="985"/>
                  </a:lnTo>
                  <a:lnTo>
                    <a:pt x="9690" y="986"/>
                  </a:lnTo>
                  <a:lnTo>
                    <a:pt x="9702" y="987"/>
                  </a:lnTo>
                  <a:lnTo>
                    <a:pt x="9715" y="986"/>
                  </a:lnTo>
                  <a:lnTo>
                    <a:pt x="9728" y="986"/>
                  </a:lnTo>
                  <a:lnTo>
                    <a:pt x="9740" y="985"/>
                  </a:lnTo>
                  <a:lnTo>
                    <a:pt x="9764" y="982"/>
                  </a:lnTo>
                  <a:lnTo>
                    <a:pt x="9786" y="980"/>
                  </a:lnTo>
                  <a:lnTo>
                    <a:pt x="9790" y="983"/>
                  </a:lnTo>
                  <a:lnTo>
                    <a:pt x="9793" y="987"/>
                  </a:lnTo>
                  <a:lnTo>
                    <a:pt x="9795" y="991"/>
                  </a:lnTo>
                  <a:lnTo>
                    <a:pt x="9796" y="995"/>
                  </a:lnTo>
                  <a:lnTo>
                    <a:pt x="9798" y="1004"/>
                  </a:lnTo>
                  <a:lnTo>
                    <a:pt x="9798" y="1015"/>
                  </a:lnTo>
                  <a:lnTo>
                    <a:pt x="9796" y="1026"/>
                  </a:lnTo>
                  <a:lnTo>
                    <a:pt x="9795" y="1037"/>
                  </a:lnTo>
                  <a:lnTo>
                    <a:pt x="9796" y="1042"/>
                  </a:lnTo>
                  <a:lnTo>
                    <a:pt x="9798" y="1047"/>
                  </a:lnTo>
                  <a:lnTo>
                    <a:pt x="9799" y="1052"/>
                  </a:lnTo>
                  <a:lnTo>
                    <a:pt x="9802" y="1057"/>
                  </a:lnTo>
                  <a:lnTo>
                    <a:pt x="9808" y="1067"/>
                  </a:lnTo>
                  <a:lnTo>
                    <a:pt x="9814" y="1076"/>
                  </a:lnTo>
                  <a:lnTo>
                    <a:pt x="9821" y="1085"/>
                  </a:lnTo>
                  <a:lnTo>
                    <a:pt x="9828" y="1094"/>
                  </a:lnTo>
                  <a:lnTo>
                    <a:pt x="9836" y="1102"/>
                  </a:lnTo>
                  <a:lnTo>
                    <a:pt x="9845" y="1109"/>
                  </a:lnTo>
                  <a:lnTo>
                    <a:pt x="9854" y="1116"/>
                  </a:lnTo>
                  <a:lnTo>
                    <a:pt x="9863" y="1122"/>
                  </a:lnTo>
                  <a:lnTo>
                    <a:pt x="9873" y="1127"/>
                  </a:lnTo>
                  <a:lnTo>
                    <a:pt x="9882" y="1131"/>
                  </a:lnTo>
                  <a:lnTo>
                    <a:pt x="9894" y="1135"/>
                  </a:lnTo>
                  <a:lnTo>
                    <a:pt x="9905" y="1138"/>
                  </a:lnTo>
                  <a:lnTo>
                    <a:pt x="9916" y="1141"/>
                  </a:lnTo>
                  <a:lnTo>
                    <a:pt x="9927" y="1143"/>
                  </a:lnTo>
                  <a:lnTo>
                    <a:pt x="9940" y="1144"/>
                  </a:lnTo>
                  <a:lnTo>
                    <a:pt x="9952" y="1144"/>
                  </a:lnTo>
                  <a:lnTo>
                    <a:pt x="9957" y="1151"/>
                  </a:lnTo>
                  <a:lnTo>
                    <a:pt x="9960" y="1157"/>
                  </a:lnTo>
                  <a:lnTo>
                    <a:pt x="9961" y="1162"/>
                  </a:lnTo>
                  <a:lnTo>
                    <a:pt x="9961" y="1167"/>
                  </a:lnTo>
                  <a:lnTo>
                    <a:pt x="9959" y="1172"/>
                  </a:lnTo>
                  <a:lnTo>
                    <a:pt x="9955" y="1177"/>
                  </a:lnTo>
                  <a:lnTo>
                    <a:pt x="9951" y="1182"/>
                  </a:lnTo>
                  <a:lnTo>
                    <a:pt x="9946" y="1187"/>
                  </a:lnTo>
                  <a:lnTo>
                    <a:pt x="9936" y="1198"/>
                  </a:lnTo>
                  <a:lnTo>
                    <a:pt x="9924" y="1208"/>
                  </a:lnTo>
                  <a:lnTo>
                    <a:pt x="9920" y="1213"/>
                  </a:lnTo>
                  <a:lnTo>
                    <a:pt x="9916" y="1219"/>
                  </a:lnTo>
                  <a:lnTo>
                    <a:pt x="9913" y="1225"/>
                  </a:lnTo>
                  <a:lnTo>
                    <a:pt x="9912" y="1231"/>
                  </a:lnTo>
                  <a:close/>
                  <a:moveTo>
                    <a:pt x="9860" y="564"/>
                  </a:moveTo>
                  <a:lnTo>
                    <a:pt x="9847" y="576"/>
                  </a:lnTo>
                  <a:lnTo>
                    <a:pt x="9834" y="587"/>
                  </a:lnTo>
                  <a:lnTo>
                    <a:pt x="9823" y="601"/>
                  </a:lnTo>
                  <a:lnTo>
                    <a:pt x="9813" y="614"/>
                  </a:lnTo>
                  <a:lnTo>
                    <a:pt x="9804" y="628"/>
                  </a:lnTo>
                  <a:lnTo>
                    <a:pt x="9796" y="643"/>
                  </a:lnTo>
                  <a:lnTo>
                    <a:pt x="9790" y="659"/>
                  </a:lnTo>
                  <a:lnTo>
                    <a:pt x="9786" y="675"/>
                  </a:lnTo>
                  <a:lnTo>
                    <a:pt x="9782" y="680"/>
                  </a:lnTo>
                  <a:lnTo>
                    <a:pt x="9777" y="683"/>
                  </a:lnTo>
                  <a:lnTo>
                    <a:pt x="9772" y="686"/>
                  </a:lnTo>
                  <a:lnTo>
                    <a:pt x="9767" y="688"/>
                  </a:lnTo>
                  <a:lnTo>
                    <a:pt x="9762" y="688"/>
                  </a:lnTo>
                  <a:lnTo>
                    <a:pt x="9756" y="688"/>
                  </a:lnTo>
                  <a:lnTo>
                    <a:pt x="9749" y="688"/>
                  </a:lnTo>
                  <a:lnTo>
                    <a:pt x="9743" y="687"/>
                  </a:lnTo>
                  <a:lnTo>
                    <a:pt x="9731" y="683"/>
                  </a:lnTo>
                  <a:lnTo>
                    <a:pt x="9719" y="680"/>
                  </a:lnTo>
                  <a:lnTo>
                    <a:pt x="9708" y="677"/>
                  </a:lnTo>
                  <a:lnTo>
                    <a:pt x="9696" y="676"/>
                  </a:lnTo>
                  <a:lnTo>
                    <a:pt x="9685" y="679"/>
                  </a:lnTo>
                  <a:lnTo>
                    <a:pt x="9675" y="682"/>
                  </a:lnTo>
                  <a:lnTo>
                    <a:pt x="9664" y="688"/>
                  </a:lnTo>
                  <a:lnTo>
                    <a:pt x="9654" y="693"/>
                  </a:lnTo>
                  <a:lnTo>
                    <a:pt x="9644" y="698"/>
                  </a:lnTo>
                  <a:lnTo>
                    <a:pt x="9635" y="704"/>
                  </a:lnTo>
                  <a:lnTo>
                    <a:pt x="9627" y="711"/>
                  </a:lnTo>
                  <a:lnTo>
                    <a:pt x="9619" y="718"/>
                  </a:lnTo>
                  <a:lnTo>
                    <a:pt x="9610" y="726"/>
                  </a:lnTo>
                  <a:lnTo>
                    <a:pt x="9603" y="735"/>
                  </a:lnTo>
                  <a:lnTo>
                    <a:pt x="9597" y="743"/>
                  </a:lnTo>
                  <a:lnTo>
                    <a:pt x="9591" y="752"/>
                  </a:lnTo>
                  <a:lnTo>
                    <a:pt x="9585" y="761"/>
                  </a:lnTo>
                  <a:lnTo>
                    <a:pt x="9580" y="771"/>
                  </a:lnTo>
                  <a:lnTo>
                    <a:pt x="9575" y="782"/>
                  </a:lnTo>
                  <a:lnTo>
                    <a:pt x="9571" y="792"/>
                  </a:lnTo>
                  <a:lnTo>
                    <a:pt x="9566" y="805"/>
                  </a:lnTo>
                  <a:lnTo>
                    <a:pt x="9562" y="818"/>
                  </a:lnTo>
                  <a:lnTo>
                    <a:pt x="9559" y="834"/>
                  </a:lnTo>
                  <a:lnTo>
                    <a:pt x="9557" y="848"/>
                  </a:lnTo>
                  <a:lnTo>
                    <a:pt x="9556" y="863"/>
                  </a:lnTo>
                  <a:lnTo>
                    <a:pt x="9557" y="879"/>
                  </a:lnTo>
                  <a:lnTo>
                    <a:pt x="9559" y="894"/>
                  </a:lnTo>
                  <a:lnTo>
                    <a:pt x="9564" y="909"/>
                  </a:lnTo>
                  <a:lnTo>
                    <a:pt x="9568" y="918"/>
                  </a:lnTo>
                  <a:lnTo>
                    <a:pt x="9571" y="926"/>
                  </a:lnTo>
                  <a:lnTo>
                    <a:pt x="9575" y="933"/>
                  </a:lnTo>
                  <a:lnTo>
                    <a:pt x="9580" y="940"/>
                  </a:lnTo>
                  <a:lnTo>
                    <a:pt x="9585" y="947"/>
                  </a:lnTo>
                  <a:lnTo>
                    <a:pt x="9591" y="953"/>
                  </a:lnTo>
                  <a:lnTo>
                    <a:pt x="9598" y="960"/>
                  </a:lnTo>
                  <a:lnTo>
                    <a:pt x="9604" y="967"/>
                  </a:lnTo>
                  <a:lnTo>
                    <a:pt x="9635" y="988"/>
                  </a:lnTo>
                  <a:lnTo>
                    <a:pt x="9666" y="1010"/>
                  </a:lnTo>
                  <a:lnTo>
                    <a:pt x="9762" y="1012"/>
                  </a:lnTo>
                  <a:lnTo>
                    <a:pt x="9767" y="1027"/>
                  </a:lnTo>
                  <a:lnTo>
                    <a:pt x="9771" y="1043"/>
                  </a:lnTo>
                  <a:lnTo>
                    <a:pt x="9773" y="1051"/>
                  </a:lnTo>
                  <a:lnTo>
                    <a:pt x="9776" y="1060"/>
                  </a:lnTo>
                  <a:lnTo>
                    <a:pt x="9779" y="1068"/>
                  </a:lnTo>
                  <a:lnTo>
                    <a:pt x="9783" y="1076"/>
                  </a:lnTo>
                  <a:lnTo>
                    <a:pt x="9793" y="1091"/>
                  </a:lnTo>
                  <a:lnTo>
                    <a:pt x="9805" y="1107"/>
                  </a:lnTo>
                  <a:lnTo>
                    <a:pt x="9811" y="1114"/>
                  </a:lnTo>
                  <a:lnTo>
                    <a:pt x="9818" y="1121"/>
                  </a:lnTo>
                  <a:lnTo>
                    <a:pt x="9825" y="1127"/>
                  </a:lnTo>
                  <a:lnTo>
                    <a:pt x="9832" y="1133"/>
                  </a:lnTo>
                  <a:lnTo>
                    <a:pt x="9840" y="1138"/>
                  </a:lnTo>
                  <a:lnTo>
                    <a:pt x="9849" y="1143"/>
                  </a:lnTo>
                  <a:lnTo>
                    <a:pt x="9857" y="1149"/>
                  </a:lnTo>
                  <a:lnTo>
                    <a:pt x="9866" y="1152"/>
                  </a:lnTo>
                  <a:lnTo>
                    <a:pt x="9874" y="1156"/>
                  </a:lnTo>
                  <a:lnTo>
                    <a:pt x="9883" y="1158"/>
                  </a:lnTo>
                  <a:lnTo>
                    <a:pt x="9894" y="1160"/>
                  </a:lnTo>
                  <a:lnTo>
                    <a:pt x="9903" y="1161"/>
                  </a:lnTo>
                  <a:lnTo>
                    <a:pt x="9906" y="1166"/>
                  </a:lnTo>
                  <a:lnTo>
                    <a:pt x="9907" y="1171"/>
                  </a:lnTo>
                  <a:lnTo>
                    <a:pt x="9908" y="1177"/>
                  </a:lnTo>
                  <a:lnTo>
                    <a:pt x="9907" y="1182"/>
                  </a:lnTo>
                  <a:lnTo>
                    <a:pt x="9905" y="1187"/>
                  </a:lnTo>
                  <a:lnTo>
                    <a:pt x="9903" y="1191"/>
                  </a:lnTo>
                  <a:lnTo>
                    <a:pt x="9901" y="1197"/>
                  </a:lnTo>
                  <a:lnTo>
                    <a:pt x="9897" y="1202"/>
                  </a:lnTo>
                  <a:lnTo>
                    <a:pt x="9891" y="1211"/>
                  </a:lnTo>
                  <a:lnTo>
                    <a:pt x="9883" y="1221"/>
                  </a:lnTo>
                  <a:lnTo>
                    <a:pt x="9880" y="1225"/>
                  </a:lnTo>
                  <a:lnTo>
                    <a:pt x="9878" y="1230"/>
                  </a:lnTo>
                  <a:lnTo>
                    <a:pt x="9876" y="1235"/>
                  </a:lnTo>
                  <a:lnTo>
                    <a:pt x="9875" y="1241"/>
                  </a:lnTo>
                  <a:lnTo>
                    <a:pt x="9866" y="1262"/>
                  </a:lnTo>
                  <a:lnTo>
                    <a:pt x="9858" y="1283"/>
                  </a:lnTo>
                  <a:lnTo>
                    <a:pt x="9852" y="1305"/>
                  </a:lnTo>
                  <a:lnTo>
                    <a:pt x="9846" y="1327"/>
                  </a:lnTo>
                  <a:lnTo>
                    <a:pt x="9840" y="1350"/>
                  </a:lnTo>
                  <a:lnTo>
                    <a:pt x="9835" y="1372"/>
                  </a:lnTo>
                  <a:lnTo>
                    <a:pt x="9829" y="1395"/>
                  </a:lnTo>
                  <a:lnTo>
                    <a:pt x="9823" y="1416"/>
                  </a:lnTo>
                  <a:lnTo>
                    <a:pt x="9815" y="1420"/>
                  </a:lnTo>
                  <a:lnTo>
                    <a:pt x="9806" y="1423"/>
                  </a:lnTo>
                  <a:lnTo>
                    <a:pt x="9796" y="1426"/>
                  </a:lnTo>
                  <a:lnTo>
                    <a:pt x="9786" y="1428"/>
                  </a:lnTo>
                  <a:lnTo>
                    <a:pt x="9765" y="1430"/>
                  </a:lnTo>
                  <a:lnTo>
                    <a:pt x="9743" y="1430"/>
                  </a:lnTo>
                  <a:lnTo>
                    <a:pt x="9720" y="1430"/>
                  </a:lnTo>
                  <a:lnTo>
                    <a:pt x="9697" y="1429"/>
                  </a:lnTo>
                  <a:lnTo>
                    <a:pt x="9675" y="1430"/>
                  </a:lnTo>
                  <a:lnTo>
                    <a:pt x="9653" y="1431"/>
                  </a:lnTo>
                  <a:lnTo>
                    <a:pt x="9592" y="1430"/>
                  </a:lnTo>
                  <a:lnTo>
                    <a:pt x="9532" y="1431"/>
                  </a:lnTo>
                  <a:lnTo>
                    <a:pt x="9470" y="1431"/>
                  </a:lnTo>
                  <a:lnTo>
                    <a:pt x="9409" y="1432"/>
                  </a:lnTo>
                  <a:lnTo>
                    <a:pt x="9349" y="1433"/>
                  </a:lnTo>
                  <a:lnTo>
                    <a:pt x="9287" y="1433"/>
                  </a:lnTo>
                  <a:lnTo>
                    <a:pt x="9227" y="1433"/>
                  </a:lnTo>
                  <a:lnTo>
                    <a:pt x="9168" y="1431"/>
                  </a:lnTo>
                  <a:lnTo>
                    <a:pt x="9164" y="1433"/>
                  </a:lnTo>
                  <a:lnTo>
                    <a:pt x="9161" y="1434"/>
                  </a:lnTo>
                  <a:lnTo>
                    <a:pt x="9157" y="1435"/>
                  </a:lnTo>
                  <a:lnTo>
                    <a:pt x="9153" y="1436"/>
                  </a:lnTo>
                  <a:lnTo>
                    <a:pt x="9150" y="1435"/>
                  </a:lnTo>
                  <a:lnTo>
                    <a:pt x="9147" y="1435"/>
                  </a:lnTo>
                  <a:lnTo>
                    <a:pt x="9145" y="1433"/>
                  </a:lnTo>
                  <a:lnTo>
                    <a:pt x="9142" y="1431"/>
                  </a:lnTo>
                  <a:lnTo>
                    <a:pt x="2998" y="1449"/>
                  </a:lnTo>
                  <a:lnTo>
                    <a:pt x="2906" y="1450"/>
                  </a:lnTo>
                  <a:lnTo>
                    <a:pt x="2813" y="1450"/>
                  </a:lnTo>
                  <a:lnTo>
                    <a:pt x="2723" y="1451"/>
                  </a:lnTo>
                  <a:lnTo>
                    <a:pt x="2632" y="1451"/>
                  </a:lnTo>
                  <a:lnTo>
                    <a:pt x="2542" y="1452"/>
                  </a:lnTo>
                  <a:lnTo>
                    <a:pt x="2451" y="1453"/>
                  </a:lnTo>
                  <a:lnTo>
                    <a:pt x="2361" y="1453"/>
                  </a:lnTo>
                  <a:lnTo>
                    <a:pt x="2270" y="1454"/>
                  </a:lnTo>
                  <a:lnTo>
                    <a:pt x="2180" y="1455"/>
                  </a:lnTo>
                  <a:lnTo>
                    <a:pt x="2090" y="1456"/>
                  </a:lnTo>
                  <a:lnTo>
                    <a:pt x="2000" y="1457"/>
                  </a:lnTo>
                  <a:lnTo>
                    <a:pt x="1909" y="1458"/>
                  </a:lnTo>
                  <a:lnTo>
                    <a:pt x="1819" y="1459"/>
                  </a:lnTo>
                  <a:lnTo>
                    <a:pt x="1728" y="1460"/>
                  </a:lnTo>
                  <a:lnTo>
                    <a:pt x="1637" y="1462"/>
                  </a:lnTo>
                  <a:lnTo>
                    <a:pt x="1545" y="1463"/>
                  </a:lnTo>
                  <a:lnTo>
                    <a:pt x="1508" y="1464"/>
                  </a:lnTo>
                  <a:lnTo>
                    <a:pt x="1470" y="1463"/>
                  </a:lnTo>
                  <a:lnTo>
                    <a:pt x="1432" y="1462"/>
                  </a:lnTo>
                  <a:lnTo>
                    <a:pt x="1394" y="1461"/>
                  </a:lnTo>
                  <a:lnTo>
                    <a:pt x="1356" y="1459"/>
                  </a:lnTo>
                  <a:lnTo>
                    <a:pt x="1318" y="1459"/>
                  </a:lnTo>
                  <a:lnTo>
                    <a:pt x="1280" y="1459"/>
                  </a:lnTo>
                  <a:lnTo>
                    <a:pt x="1243" y="1461"/>
                  </a:lnTo>
                  <a:lnTo>
                    <a:pt x="1236" y="1437"/>
                  </a:lnTo>
                  <a:lnTo>
                    <a:pt x="1230" y="1411"/>
                  </a:lnTo>
                  <a:lnTo>
                    <a:pt x="1224" y="1386"/>
                  </a:lnTo>
                  <a:lnTo>
                    <a:pt x="1218" y="1361"/>
                  </a:lnTo>
                  <a:lnTo>
                    <a:pt x="1212" y="1336"/>
                  </a:lnTo>
                  <a:lnTo>
                    <a:pt x="1203" y="1312"/>
                  </a:lnTo>
                  <a:lnTo>
                    <a:pt x="1199" y="1301"/>
                  </a:lnTo>
                  <a:lnTo>
                    <a:pt x="1194" y="1290"/>
                  </a:lnTo>
                  <a:lnTo>
                    <a:pt x="1188" y="1278"/>
                  </a:lnTo>
                  <a:lnTo>
                    <a:pt x="1182" y="1268"/>
                  </a:lnTo>
                  <a:lnTo>
                    <a:pt x="1192" y="1261"/>
                  </a:lnTo>
                  <a:lnTo>
                    <a:pt x="1201" y="1254"/>
                  </a:lnTo>
                  <a:lnTo>
                    <a:pt x="1210" y="1246"/>
                  </a:lnTo>
                  <a:lnTo>
                    <a:pt x="1218" y="1237"/>
                  </a:lnTo>
                  <a:lnTo>
                    <a:pt x="1226" y="1228"/>
                  </a:lnTo>
                  <a:lnTo>
                    <a:pt x="1233" y="1219"/>
                  </a:lnTo>
                  <a:lnTo>
                    <a:pt x="1239" y="1209"/>
                  </a:lnTo>
                  <a:lnTo>
                    <a:pt x="1245" y="1199"/>
                  </a:lnTo>
                  <a:lnTo>
                    <a:pt x="1250" y="1188"/>
                  </a:lnTo>
                  <a:lnTo>
                    <a:pt x="1256" y="1177"/>
                  </a:lnTo>
                  <a:lnTo>
                    <a:pt x="1260" y="1167"/>
                  </a:lnTo>
                  <a:lnTo>
                    <a:pt x="1264" y="1156"/>
                  </a:lnTo>
                  <a:lnTo>
                    <a:pt x="1270" y="1132"/>
                  </a:lnTo>
                  <a:lnTo>
                    <a:pt x="1274" y="1110"/>
                  </a:lnTo>
                  <a:lnTo>
                    <a:pt x="1278" y="1106"/>
                  </a:lnTo>
                  <a:lnTo>
                    <a:pt x="1281" y="1104"/>
                  </a:lnTo>
                  <a:lnTo>
                    <a:pt x="1285" y="1104"/>
                  </a:lnTo>
                  <a:lnTo>
                    <a:pt x="1289" y="1104"/>
                  </a:lnTo>
                  <a:lnTo>
                    <a:pt x="1299" y="1105"/>
                  </a:lnTo>
                  <a:lnTo>
                    <a:pt x="1308" y="1107"/>
                  </a:lnTo>
                  <a:lnTo>
                    <a:pt x="1340" y="1099"/>
                  </a:lnTo>
                  <a:lnTo>
                    <a:pt x="1374" y="1091"/>
                  </a:lnTo>
                  <a:lnTo>
                    <a:pt x="1391" y="1086"/>
                  </a:lnTo>
                  <a:lnTo>
                    <a:pt x="1407" y="1080"/>
                  </a:lnTo>
                  <a:lnTo>
                    <a:pt x="1422" y="1074"/>
                  </a:lnTo>
                  <a:lnTo>
                    <a:pt x="1438" y="1067"/>
                  </a:lnTo>
                  <a:lnTo>
                    <a:pt x="1453" y="1059"/>
                  </a:lnTo>
                  <a:lnTo>
                    <a:pt x="1466" y="1048"/>
                  </a:lnTo>
                  <a:lnTo>
                    <a:pt x="1479" y="1038"/>
                  </a:lnTo>
                  <a:lnTo>
                    <a:pt x="1492" y="1027"/>
                  </a:lnTo>
                  <a:lnTo>
                    <a:pt x="1502" y="1014"/>
                  </a:lnTo>
                  <a:lnTo>
                    <a:pt x="1512" y="999"/>
                  </a:lnTo>
                  <a:lnTo>
                    <a:pt x="1516" y="991"/>
                  </a:lnTo>
                  <a:lnTo>
                    <a:pt x="1520" y="983"/>
                  </a:lnTo>
                  <a:lnTo>
                    <a:pt x="1523" y="974"/>
                  </a:lnTo>
                  <a:lnTo>
                    <a:pt x="1526" y="966"/>
                  </a:lnTo>
                  <a:lnTo>
                    <a:pt x="1531" y="942"/>
                  </a:lnTo>
                  <a:lnTo>
                    <a:pt x="1533" y="918"/>
                  </a:lnTo>
                  <a:lnTo>
                    <a:pt x="1533" y="905"/>
                  </a:lnTo>
                  <a:lnTo>
                    <a:pt x="1533" y="893"/>
                  </a:lnTo>
                  <a:lnTo>
                    <a:pt x="1532" y="881"/>
                  </a:lnTo>
                  <a:lnTo>
                    <a:pt x="1531" y="868"/>
                  </a:lnTo>
                  <a:lnTo>
                    <a:pt x="1528" y="856"/>
                  </a:lnTo>
                  <a:lnTo>
                    <a:pt x="1524" y="845"/>
                  </a:lnTo>
                  <a:lnTo>
                    <a:pt x="1520" y="833"/>
                  </a:lnTo>
                  <a:lnTo>
                    <a:pt x="1515" y="821"/>
                  </a:lnTo>
                  <a:lnTo>
                    <a:pt x="1509" y="811"/>
                  </a:lnTo>
                  <a:lnTo>
                    <a:pt x="1502" y="802"/>
                  </a:lnTo>
                  <a:lnTo>
                    <a:pt x="1493" y="793"/>
                  </a:lnTo>
                  <a:lnTo>
                    <a:pt x="1484" y="784"/>
                  </a:lnTo>
                  <a:lnTo>
                    <a:pt x="1467" y="772"/>
                  </a:lnTo>
                  <a:lnTo>
                    <a:pt x="1451" y="762"/>
                  </a:lnTo>
                  <a:lnTo>
                    <a:pt x="1433" y="754"/>
                  </a:lnTo>
                  <a:lnTo>
                    <a:pt x="1416" y="747"/>
                  </a:lnTo>
                  <a:lnTo>
                    <a:pt x="1398" y="742"/>
                  </a:lnTo>
                  <a:lnTo>
                    <a:pt x="1378" y="738"/>
                  </a:lnTo>
                  <a:lnTo>
                    <a:pt x="1359" y="735"/>
                  </a:lnTo>
                  <a:lnTo>
                    <a:pt x="1338" y="734"/>
                  </a:lnTo>
                  <a:lnTo>
                    <a:pt x="1274" y="750"/>
                  </a:lnTo>
                  <a:lnTo>
                    <a:pt x="1270" y="741"/>
                  </a:lnTo>
                  <a:lnTo>
                    <a:pt x="1267" y="732"/>
                  </a:lnTo>
                  <a:lnTo>
                    <a:pt x="1264" y="722"/>
                  </a:lnTo>
                  <a:lnTo>
                    <a:pt x="1261" y="712"/>
                  </a:lnTo>
                  <a:lnTo>
                    <a:pt x="1257" y="693"/>
                  </a:lnTo>
                  <a:lnTo>
                    <a:pt x="1253" y="673"/>
                  </a:lnTo>
                  <a:lnTo>
                    <a:pt x="1228" y="646"/>
                  </a:lnTo>
                  <a:lnTo>
                    <a:pt x="1201" y="620"/>
                  </a:lnTo>
                  <a:lnTo>
                    <a:pt x="1174" y="594"/>
                  </a:lnTo>
                  <a:lnTo>
                    <a:pt x="1148" y="566"/>
                  </a:lnTo>
                  <a:lnTo>
                    <a:pt x="1147" y="561"/>
                  </a:lnTo>
                  <a:lnTo>
                    <a:pt x="1148" y="557"/>
                  </a:lnTo>
                  <a:lnTo>
                    <a:pt x="1149" y="552"/>
                  </a:lnTo>
                  <a:lnTo>
                    <a:pt x="1150" y="547"/>
                  </a:lnTo>
                  <a:lnTo>
                    <a:pt x="1154" y="537"/>
                  </a:lnTo>
                  <a:lnTo>
                    <a:pt x="1159" y="528"/>
                  </a:lnTo>
                  <a:lnTo>
                    <a:pt x="1172" y="512"/>
                  </a:lnTo>
                  <a:lnTo>
                    <a:pt x="1185" y="495"/>
                  </a:lnTo>
                  <a:lnTo>
                    <a:pt x="1192" y="474"/>
                  </a:lnTo>
                  <a:lnTo>
                    <a:pt x="1199" y="454"/>
                  </a:lnTo>
                  <a:lnTo>
                    <a:pt x="1208" y="433"/>
                  </a:lnTo>
                  <a:lnTo>
                    <a:pt x="1215" y="413"/>
                  </a:lnTo>
                  <a:lnTo>
                    <a:pt x="1221" y="391"/>
                  </a:lnTo>
                  <a:lnTo>
                    <a:pt x="1226" y="370"/>
                  </a:lnTo>
                  <a:lnTo>
                    <a:pt x="1228" y="359"/>
                  </a:lnTo>
                  <a:lnTo>
                    <a:pt x="1230" y="348"/>
                  </a:lnTo>
                  <a:lnTo>
                    <a:pt x="1231" y="337"/>
                  </a:lnTo>
                  <a:lnTo>
                    <a:pt x="1231" y="326"/>
                  </a:lnTo>
                  <a:lnTo>
                    <a:pt x="1248" y="323"/>
                  </a:lnTo>
                  <a:lnTo>
                    <a:pt x="1266" y="321"/>
                  </a:lnTo>
                  <a:lnTo>
                    <a:pt x="1284" y="321"/>
                  </a:lnTo>
                  <a:lnTo>
                    <a:pt x="1302" y="320"/>
                  </a:lnTo>
                  <a:lnTo>
                    <a:pt x="1338" y="321"/>
                  </a:lnTo>
                  <a:lnTo>
                    <a:pt x="1375" y="322"/>
                  </a:lnTo>
                  <a:lnTo>
                    <a:pt x="1412" y="323"/>
                  </a:lnTo>
                  <a:lnTo>
                    <a:pt x="1448" y="322"/>
                  </a:lnTo>
                  <a:lnTo>
                    <a:pt x="1465" y="321"/>
                  </a:lnTo>
                  <a:lnTo>
                    <a:pt x="1484" y="318"/>
                  </a:lnTo>
                  <a:lnTo>
                    <a:pt x="1500" y="315"/>
                  </a:lnTo>
                  <a:lnTo>
                    <a:pt x="1517" y="309"/>
                  </a:lnTo>
                  <a:lnTo>
                    <a:pt x="1718" y="310"/>
                  </a:lnTo>
                  <a:lnTo>
                    <a:pt x="1842" y="308"/>
                  </a:lnTo>
                  <a:lnTo>
                    <a:pt x="1966" y="306"/>
                  </a:lnTo>
                  <a:lnTo>
                    <a:pt x="2091" y="305"/>
                  </a:lnTo>
                  <a:lnTo>
                    <a:pt x="2215" y="303"/>
                  </a:lnTo>
                  <a:lnTo>
                    <a:pt x="2340" y="302"/>
                  </a:lnTo>
                  <a:lnTo>
                    <a:pt x="2464" y="301"/>
                  </a:lnTo>
                  <a:lnTo>
                    <a:pt x="2589" y="300"/>
                  </a:lnTo>
                  <a:lnTo>
                    <a:pt x="2712" y="298"/>
                  </a:lnTo>
                  <a:lnTo>
                    <a:pt x="2837" y="297"/>
                  </a:lnTo>
                  <a:lnTo>
                    <a:pt x="2961" y="296"/>
                  </a:lnTo>
                  <a:lnTo>
                    <a:pt x="3085" y="295"/>
                  </a:lnTo>
                  <a:lnTo>
                    <a:pt x="3209" y="294"/>
                  </a:lnTo>
                  <a:lnTo>
                    <a:pt x="3334" y="292"/>
                  </a:lnTo>
                  <a:lnTo>
                    <a:pt x="3458" y="291"/>
                  </a:lnTo>
                  <a:lnTo>
                    <a:pt x="3581" y="289"/>
                  </a:lnTo>
                  <a:lnTo>
                    <a:pt x="3706" y="287"/>
                  </a:lnTo>
                  <a:lnTo>
                    <a:pt x="3831" y="286"/>
                  </a:lnTo>
                  <a:lnTo>
                    <a:pt x="4056" y="286"/>
                  </a:lnTo>
                  <a:lnTo>
                    <a:pt x="4365" y="285"/>
                  </a:lnTo>
                  <a:lnTo>
                    <a:pt x="4747" y="284"/>
                  </a:lnTo>
                  <a:lnTo>
                    <a:pt x="5184" y="284"/>
                  </a:lnTo>
                  <a:lnTo>
                    <a:pt x="5665" y="283"/>
                  </a:lnTo>
                  <a:lnTo>
                    <a:pt x="6173" y="283"/>
                  </a:lnTo>
                  <a:lnTo>
                    <a:pt x="6696" y="282"/>
                  </a:lnTo>
                  <a:lnTo>
                    <a:pt x="7218" y="281"/>
                  </a:lnTo>
                  <a:lnTo>
                    <a:pt x="7727" y="281"/>
                  </a:lnTo>
                  <a:lnTo>
                    <a:pt x="8208" y="280"/>
                  </a:lnTo>
                  <a:lnTo>
                    <a:pt x="8646" y="280"/>
                  </a:lnTo>
                  <a:lnTo>
                    <a:pt x="9028" y="279"/>
                  </a:lnTo>
                  <a:lnTo>
                    <a:pt x="9339" y="278"/>
                  </a:lnTo>
                  <a:lnTo>
                    <a:pt x="9564" y="278"/>
                  </a:lnTo>
                  <a:lnTo>
                    <a:pt x="9690" y="277"/>
                  </a:lnTo>
                  <a:lnTo>
                    <a:pt x="9780" y="273"/>
                  </a:lnTo>
                  <a:lnTo>
                    <a:pt x="9787" y="284"/>
                  </a:lnTo>
                  <a:lnTo>
                    <a:pt x="9793" y="296"/>
                  </a:lnTo>
                  <a:lnTo>
                    <a:pt x="9799" y="308"/>
                  </a:lnTo>
                  <a:lnTo>
                    <a:pt x="9803" y="322"/>
                  </a:lnTo>
                  <a:lnTo>
                    <a:pt x="9807" y="335"/>
                  </a:lnTo>
                  <a:lnTo>
                    <a:pt x="9812" y="348"/>
                  </a:lnTo>
                  <a:lnTo>
                    <a:pt x="9817" y="361"/>
                  </a:lnTo>
                  <a:lnTo>
                    <a:pt x="9823" y="374"/>
                  </a:lnTo>
                  <a:lnTo>
                    <a:pt x="9832" y="395"/>
                  </a:lnTo>
                  <a:lnTo>
                    <a:pt x="9842" y="417"/>
                  </a:lnTo>
                  <a:lnTo>
                    <a:pt x="9853" y="438"/>
                  </a:lnTo>
                  <a:lnTo>
                    <a:pt x="9864" y="460"/>
                  </a:lnTo>
                  <a:lnTo>
                    <a:pt x="9876" y="480"/>
                  </a:lnTo>
                  <a:lnTo>
                    <a:pt x="9888" y="501"/>
                  </a:lnTo>
                  <a:lnTo>
                    <a:pt x="9902" y="520"/>
                  </a:lnTo>
                  <a:lnTo>
                    <a:pt x="9915" y="538"/>
                  </a:lnTo>
                  <a:lnTo>
                    <a:pt x="9910" y="544"/>
                  </a:lnTo>
                  <a:lnTo>
                    <a:pt x="9904" y="549"/>
                  </a:lnTo>
                  <a:lnTo>
                    <a:pt x="9897" y="553"/>
                  </a:lnTo>
                  <a:lnTo>
                    <a:pt x="9890" y="555"/>
                  </a:lnTo>
                  <a:lnTo>
                    <a:pt x="9874" y="559"/>
                  </a:lnTo>
                  <a:lnTo>
                    <a:pt x="9860" y="564"/>
                  </a:lnTo>
                  <a:close/>
                  <a:moveTo>
                    <a:pt x="9765" y="925"/>
                  </a:moveTo>
                  <a:lnTo>
                    <a:pt x="9753" y="928"/>
                  </a:lnTo>
                  <a:lnTo>
                    <a:pt x="9741" y="929"/>
                  </a:lnTo>
                  <a:lnTo>
                    <a:pt x="9729" y="929"/>
                  </a:lnTo>
                  <a:lnTo>
                    <a:pt x="9717" y="928"/>
                  </a:lnTo>
                  <a:lnTo>
                    <a:pt x="9706" y="926"/>
                  </a:lnTo>
                  <a:lnTo>
                    <a:pt x="9694" y="924"/>
                  </a:lnTo>
                  <a:lnTo>
                    <a:pt x="9683" y="921"/>
                  </a:lnTo>
                  <a:lnTo>
                    <a:pt x="9672" y="917"/>
                  </a:lnTo>
                  <a:lnTo>
                    <a:pt x="9665" y="911"/>
                  </a:lnTo>
                  <a:lnTo>
                    <a:pt x="9660" y="906"/>
                  </a:lnTo>
                  <a:lnTo>
                    <a:pt x="9654" y="900"/>
                  </a:lnTo>
                  <a:lnTo>
                    <a:pt x="9650" y="894"/>
                  </a:lnTo>
                  <a:lnTo>
                    <a:pt x="9646" y="887"/>
                  </a:lnTo>
                  <a:lnTo>
                    <a:pt x="9644" y="881"/>
                  </a:lnTo>
                  <a:lnTo>
                    <a:pt x="9642" y="874"/>
                  </a:lnTo>
                  <a:lnTo>
                    <a:pt x="9641" y="866"/>
                  </a:lnTo>
                  <a:lnTo>
                    <a:pt x="9640" y="852"/>
                  </a:lnTo>
                  <a:lnTo>
                    <a:pt x="9640" y="837"/>
                  </a:lnTo>
                  <a:lnTo>
                    <a:pt x="9642" y="821"/>
                  </a:lnTo>
                  <a:lnTo>
                    <a:pt x="9644" y="806"/>
                  </a:lnTo>
                  <a:lnTo>
                    <a:pt x="9647" y="798"/>
                  </a:lnTo>
                  <a:lnTo>
                    <a:pt x="9652" y="791"/>
                  </a:lnTo>
                  <a:lnTo>
                    <a:pt x="9658" y="785"/>
                  </a:lnTo>
                  <a:lnTo>
                    <a:pt x="9666" y="780"/>
                  </a:lnTo>
                  <a:lnTo>
                    <a:pt x="9673" y="775"/>
                  </a:lnTo>
                  <a:lnTo>
                    <a:pt x="9682" y="772"/>
                  </a:lnTo>
                  <a:lnTo>
                    <a:pt x="9690" y="770"/>
                  </a:lnTo>
                  <a:lnTo>
                    <a:pt x="9699" y="768"/>
                  </a:lnTo>
                  <a:lnTo>
                    <a:pt x="9712" y="767"/>
                  </a:lnTo>
                  <a:lnTo>
                    <a:pt x="9722" y="767"/>
                  </a:lnTo>
                  <a:lnTo>
                    <a:pt x="9733" y="768"/>
                  </a:lnTo>
                  <a:lnTo>
                    <a:pt x="9743" y="771"/>
                  </a:lnTo>
                  <a:lnTo>
                    <a:pt x="9754" y="775"/>
                  </a:lnTo>
                  <a:lnTo>
                    <a:pt x="9764" y="781"/>
                  </a:lnTo>
                  <a:lnTo>
                    <a:pt x="9774" y="786"/>
                  </a:lnTo>
                  <a:lnTo>
                    <a:pt x="9783" y="793"/>
                  </a:lnTo>
                  <a:lnTo>
                    <a:pt x="9789" y="799"/>
                  </a:lnTo>
                  <a:lnTo>
                    <a:pt x="9794" y="807"/>
                  </a:lnTo>
                  <a:lnTo>
                    <a:pt x="9799" y="815"/>
                  </a:lnTo>
                  <a:lnTo>
                    <a:pt x="9803" y="824"/>
                  </a:lnTo>
                  <a:lnTo>
                    <a:pt x="9806" y="833"/>
                  </a:lnTo>
                  <a:lnTo>
                    <a:pt x="9808" y="842"/>
                  </a:lnTo>
                  <a:lnTo>
                    <a:pt x="9809" y="852"/>
                  </a:lnTo>
                  <a:lnTo>
                    <a:pt x="9809" y="861"/>
                  </a:lnTo>
                  <a:lnTo>
                    <a:pt x="9807" y="872"/>
                  </a:lnTo>
                  <a:lnTo>
                    <a:pt x="9805" y="881"/>
                  </a:lnTo>
                  <a:lnTo>
                    <a:pt x="9802" y="890"/>
                  </a:lnTo>
                  <a:lnTo>
                    <a:pt x="9796" y="898"/>
                  </a:lnTo>
                  <a:lnTo>
                    <a:pt x="9790" y="906"/>
                  </a:lnTo>
                  <a:lnTo>
                    <a:pt x="9783" y="913"/>
                  </a:lnTo>
                  <a:lnTo>
                    <a:pt x="9775" y="920"/>
                  </a:lnTo>
                  <a:lnTo>
                    <a:pt x="9765" y="925"/>
                  </a:lnTo>
                  <a:close/>
                  <a:moveTo>
                    <a:pt x="9731" y="895"/>
                  </a:moveTo>
                  <a:lnTo>
                    <a:pt x="9724" y="894"/>
                  </a:lnTo>
                  <a:lnTo>
                    <a:pt x="9717" y="893"/>
                  </a:lnTo>
                  <a:lnTo>
                    <a:pt x="9710" y="890"/>
                  </a:lnTo>
                  <a:lnTo>
                    <a:pt x="9703" y="887"/>
                  </a:lnTo>
                  <a:lnTo>
                    <a:pt x="9698" y="882"/>
                  </a:lnTo>
                  <a:lnTo>
                    <a:pt x="9694" y="877"/>
                  </a:lnTo>
                  <a:lnTo>
                    <a:pt x="9691" y="871"/>
                  </a:lnTo>
                  <a:lnTo>
                    <a:pt x="9690" y="864"/>
                  </a:lnTo>
                  <a:lnTo>
                    <a:pt x="9691" y="850"/>
                  </a:lnTo>
                  <a:lnTo>
                    <a:pt x="9693" y="836"/>
                  </a:lnTo>
                  <a:lnTo>
                    <a:pt x="9696" y="830"/>
                  </a:lnTo>
                  <a:lnTo>
                    <a:pt x="9699" y="824"/>
                  </a:lnTo>
                  <a:lnTo>
                    <a:pt x="9702" y="821"/>
                  </a:lnTo>
                  <a:lnTo>
                    <a:pt x="9704" y="820"/>
                  </a:lnTo>
                  <a:lnTo>
                    <a:pt x="9709" y="818"/>
                  </a:lnTo>
                  <a:lnTo>
                    <a:pt x="9712" y="817"/>
                  </a:lnTo>
                  <a:lnTo>
                    <a:pt x="9719" y="819"/>
                  </a:lnTo>
                  <a:lnTo>
                    <a:pt x="9726" y="821"/>
                  </a:lnTo>
                  <a:lnTo>
                    <a:pt x="9733" y="825"/>
                  </a:lnTo>
                  <a:lnTo>
                    <a:pt x="9739" y="828"/>
                  </a:lnTo>
                  <a:lnTo>
                    <a:pt x="9745" y="832"/>
                  </a:lnTo>
                  <a:lnTo>
                    <a:pt x="9749" y="838"/>
                  </a:lnTo>
                  <a:lnTo>
                    <a:pt x="9754" y="844"/>
                  </a:lnTo>
                  <a:lnTo>
                    <a:pt x="9756" y="851"/>
                  </a:lnTo>
                  <a:lnTo>
                    <a:pt x="9756" y="857"/>
                  </a:lnTo>
                  <a:lnTo>
                    <a:pt x="9756" y="864"/>
                  </a:lnTo>
                  <a:lnTo>
                    <a:pt x="9755" y="871"/>
                  </a:lnTo>
                  <a:lnTo>
                    <a:pt x="9753" y="878"/>
                  </a:lnTo>
                  <a:lnTo>
                    <a:pt x="9748" y="884"/>
                  </a:lnTo>
                  <a:lnTo>
                    <a:pt x="9744" y="889"/>
                  </a:lnTo>
                  <a:lnTo>
                    <a:pt x="9741" y="891"/>
                  </a:lnTo>
                  <a:lnTo>
                    <a:pt x="9738" y="892"/>
                  </a:lnTo>
                  <a:lnTo>
                    <a:pt x="9734" y="894"/>
                  </a:lnTo>
                  <a:lnTo>
                    <a:pt x="9731" y="895"/>
                  </a:lnTo>
                  <a:close/>
                  <a:moveTo>
                    <a:pt x="3305" y="1689"/>
                  </a:moveTo>
                  <a:lnTo>
                    <a:pt x="3299" y="1686"/>
                  </a:lnTo>
                  <a:lnTo>
                    <a:pt x="3305" y="1674"/>
                  </a:lnTo>
                  <a:lnTo>
                    <a:pt x="3307" y="1674"/>
                  </a:lnTo>
                  <a:lnTo>
                    <a:pt x="3309" y="1676"/>
                  </a:lnTo>
                  <a:lnTo>
                    <a:pt x="3310" y="1678"/>
                  </a:lnTo>
                  <a:lnTo>
                    <a:pt x="3310" y="1680"/>
                  </a:lnTo>
                  <a:lnTo>
                    <a:pt x="3310" y="1683"/>
                  </a:lnTo>
                  <a:lnTo>
                    <a:pt x="3309" y="1685"/>
                  </a:lnTo>
                  <a:lnTo>
                    <a:pt x="3307" y="1687"/>
                  </a:lnTo>
                  <a:lnTo>
                    <a:pt x="3305" y="1689"/>
                  </a:lnTo>
                  <a:close/>
                  <a:moveTo>
                    <a:pt x="1372" y="1016"/>
                  </a:moveTo>
                  <a:lnTo>
                    <a:pt x="1367" y="1019"/>
                  </a:lnTo>
                  <a:lnTo>
                    <a:pt x="1362" y="1021"/>
                  </a:lnTo>
                  <a:lnTo>
                    <a:pt x="1356" y="1023"/>
                  </a:lnTo>
                  <a:lnTo>
                    <a:pt x="1350" y="1024"/>
                  </a:lnTo>
                  <a:lnTo>
                    <a:pt x="1337" y="1024"/>
                  </a:lnTo>
                  <a:lnTo>
                    <a:pt x="1325" y="1023"/>
                  </a:lnTo>
                  <a:lnTo>
                    <a:pt x="1314" y="1021"/>
                  </a:lnTo>
                  <a:lnTo>
                    <a:pt x="1303" y="1017"/>
                  </a:lnTo>
                  <a:lnTo>
                    <a:pt x="1292" y="1012"/>
                  </a:lnTo>
                  <a:lnTo>
                    <a:pt x="1283" y="1004"/>
                  </a:lnTo>
                  <a:lnTo>
                    <a:pt x="1278" y="1000"/>
                  </a:lnTo>
                  <a:lnTo>
                    <a:pt x="1273" y="996"/>
                  </a:lnTo>
                  <a:lnTo>
                    <a:pt x="1269" y="991"/>
                  </a:lnTo>
                  <a:lnTo>
                    <a:pt x="1266" y="986"/>
                  </a:lnTo>
                  <a:lnTo>
                    <a:pt x="1260" y="976"/>
                  </a:lnTo>
                  <a:lnTo>
                    <a:pt x="1256" y="964"/>
                  </a:lnTo>
                  <a:lnTo>
                    <a:pt x="1252" y="940"/>
                  </a:lnTo>
                  <a:lnTo>
                    <a:pt x="1249" y="917"/>
                  </a:lnTo>
                  <a:lnTo>
                    <a:pt x="1255" y="906"/>
                  </a:lnTo>
                  <a:lnTo>
                    <a:pt x="1258" y="896"/>
                  </a:lnTo>
                  <a:lnTo>
                    <a:pt x="1261" y="885"/>
                  </a:lnTo>
                  <a:lnTo>
                    <a:pt x="1263" y="875"/>
                  </a:lnTo>
                  <a:lnTo>
                    <a:pt x="1265" y="863"/>
                  </a:lnTo>
                  <a:lnTo>
                    <a:pt x="1267" y="853"/>
                  </a:lnTo>
                  <a:lnTo>
                    <a:pt x="1270" y="842"/>
                  </a:lnTo>
                  <a:lnTo>
                    <a:pt x="1274" y="833"/>
                  </a:lnTo>
                  <a:lnTo>
                    <a:pt x="1283" y="829"/>
                  </a:lnTo>
                  <a:lnTo>
                    <a:pt x="1293" y="825"/>
                  </a:lnTo>
                  <a:lnTo>
                    <a:pt x="1303" y="820"/>
                  </a:lnTo>
                  <a:lnTo>
                    <a:pt x="1313" y="817"/>
                  </a:lnTo>
                  <a:lnTo>
                    <a:pt x="1323" y="815"/>
                  </a:lnTo>
                  <a:lnTo>
                    <a:pt x="1333" y="813"/>
                  </a:lnTo>
                  <a:lnTo>
                    <a:pt x="1344" y="812"/>
                  </a:lnTo>
                  <a:lnTo>
                    <a:pt x="1354" y="812"/>
                  </a:lnTo>
                  <a:lnTo>
                    <a:pt x="1364" y="812"/>
                  </a:lnTo>
                  <a:lnTo>
                    <a:pt x="1374" y="813"/>
                  </a:lnTo>
                  <a:lnTo>
                    <a:pt x="1384" y="815"/>
                  </a:lnTo>
                  <a:lnTo>
                    <a:pt x="1394" y="818"/>
                  </a:lnTo>
                  <a:lnTo>
                    <a:pt x="1404" y="822"/>
                  </a:lnTo>
                  <a:lnTo>
                    <a:pt x="1413" y="828"/>
                  </a:lnTo>
                  <a:lnTo>
                    <a:pt x="1422" y="833"/>
                  </a:lnTo>
                  <a:lnTo>
                    <a:pt x="1431" y="840"/>
                  </a:lnTo>
                  <a:lnTo>
                    <a:pt x="1436" y="845"/>
                  </a:lnTo>
                  <a:lnTo>
                    <a:pt x="1439" y="851"/>
                  </a:lnTo>
                  <a:lnTo>
                    <a:pt x="1442" y="857"/>
                  </a:lnTo>
                  <a:lnTo>
                    <a:pt x="1444" y="863"/>
                  </a:lnTo>
                  <a:lnTo>
                    <a:pt x="1447" y="877"/>
                  </a:lnTo>
                  <a:lnTo>
                    <a:pt x="1449" y="890"/>
                  </a:lnTo>
                  <a:lnTo>
                    <a:pt x="1448" y="904"/>
                  </a:lnTo>
                  <a:lnTo>
                    <a:pt x="1446" y="918"/>
                  </a:lnTo>
                  <a:lnTo>
                    <a:pt x="1444" y="932"/>
                  </a:lnTo>
                  <a:lnTo>
                    <a:pt x="1441" y="944"/>
                  </a:lnTo>
                  <a:lnTo>
                    <a:pt x="1434" y="955"/>
                  </a:lnTo>
                  <a:lnTo>
                    <a:pt x="1427" y="967"/>
                  </a:lnTo>
                  <a:lnTo>
                    <a:pt x="1420" y="976"/>
                  </a:lnTo>
                  <a:lnTo>
                    <a:pt x="1412" y="985"/>
                  </a:lnTo>
                  <a:lnTo>
                    <a:pt x="1404" y="993"/>
                  </a:lnTo>
                  <a:lnTo>
                    <a:pt x="1394" y="1001"/>
                  </a:lnTo>
                  <a:lnTo>
                    <a:pt x="1383" y="1009"/>
                  </a:lnTo>
                  <a:lnTo>
                    <a:pt x="1372" y="1016"/>
                  </a:lnTo>
                  <a:close/>
                  <a:moveTo>
                    <a:pt x="1366" y="967"/>
                  </a:moveTo>
                  <a:lnTo>
                    <a:pt x="1359" y="970"/>
                  </a:lnTo>
                  <a:lnTo>
                    <a:pt x="1352" y="973"/>
                  </a:lnTo>
                  <a:lnTo>
                    <a:pt x="1344" y="974"/>
                  </a:lnTo>
                  <a:lnTo>
                    <a:pt x="1336" y="974"/>
                  </a:lnTo>
                  <a:lnTo>
                    <a:pt x="1328" y="974"/>
                  </a:lnTo>
                  <a:lnTo>
                    <a:pt x="1321" y="973"/>
                  </a:lnTo>
                  <a:lnTo>
                    <a:pt x="1314" y="971"/>
                  </a:lnTo>
                  <a:lnTo>
                    <a:pt x="1308" y="968"/>
                  </a:lnTo>
                  <a:lnTo>
                    <a:pt x="1302" y="959"/>
                  </a:lnTo>
                  <a:lnTo>
                    <a:pt x="1298" y="950"/>
                  </a:lnTo>
                  <a:lnTo>
                    <a:pt x="1294" y="941"/>
                  </a:lnTo>
                  <a:lnTo>
                    <a:pt x="1293" y="931"/>
                  </a:lnTo>
                  <a:lnTo>
                    <a:pt x="1293" y="921"/>
                  </a:lnTo>
                  <a:lnTo>
                    <a:pt x="1294" y="911"/>
                  </a:lnTo>
                  <a:lnTo>
                    <a:pt x="1298" y="902"/>
                  </a:lnTo>
                  <a:lnTo>
                    <a:pt x="1302" y="894"/>
                  </a:lnTo>
                  <a:lnTo>
                    <a:pt x="1310" y="883"/>
                  </a:lnTo>
                  <a:lnTo>
                    <a:pt x="1317" y="870"/>
                  </a:lnTo>
                  <a:lnTo>
                    <a:pt x="1321" y="863"/>
                  </a:lnTo>
                  <a:lnTo>
                    <a:pt x="1325" y="858"/>
                  </a:lnTo>
                  <a:lnTo>
                    <a:pt x="1331" y="853"/>
                  </a:lnTo>
                  <a:lnTo>
                    <a:pt x="1338" y="850"/>
                  </a:lnTo>
                  <a:lnTo>
                    <a:pt x="1348" y="853"/>
                  </a:lnTo>
                  <a:lnTo>
                    <a:pt x="1358" y="856"/>
                  </a:lnTo>
                  <a:lnTo>
                    <a:pt x="1367" y="860"/>
                  </a:lnTo>
                  <a:lnTo>
                    <a:pt x="1375" y="864"/>
                  </a:lnTo>
                  <a:lnTo>
                    <a:pt x="1384" y="871"/>
                  </a:lnTo>
                  <a:lnTo>
                    <a:pt x="1392" y="877"/>
                  </a:lnTo>
                  <a:lnTo>
                    <a:pt x="1398" y="884"/>
                  </a:lnTo>
                  <a:lnTo>
                    <a:pt x="1404" y="893"/>
                  </a:lnTo>
                  <a:lnTo>
                    <a:pt x="1404" y="903"/>
                  </a:lnTo>
                  <a:lnTo>
                    <a:pt x="1403" y="913"/>
                  </a:lnTo>
                  <a:lnTo>
                    <a:pt x="1400" y="924"/>
                  </a:lnTo>
                  <a:lnTo>
                    <a:pt x="1396" y="933"/>
                  </a:lnTo>
                  <a:lnTo>
                    <a:pt x="1390" y="942"/>
                  </a:lnTo>
                  <a:lnTo>
                    <a:pt x="1383" y="951"/>
                  </a:lnTo>
                  <a:lnTo>
                    <a:pt x="1375" y="959"/>
                  </a:lnTo>
                  <a:lnTo>
                    <a:pt x="1366" y="967"/>
                  </a:lnTo>
                  <a:close/>
                  <a:moveTo>
                    <a:pt x="933" y="427"/>
                  </a:moveTo>
                  <a:lnTo>
                    <a:pt x="923" y="433"/>
                  </a:lnTo>
                  <a:lnTo>
                    <a:pt x="914" y="438"/>
                  </a:lnTo>
                  <a:lnTo>
                    <a:pt x="905" y="441"/>
                  </a:lnTo>
                  <a:lnTo>
                    <a:pt x="896" y="442"/>
                  </a:lnTo>
                  <a:lnTo>
                    <a:pt x="887" y="442"/>
                  </a:lnTo>
                  <a:lnTo>
                    <a:pt x="877" y="441"/>
                  </a:lnTo>
                  <a:lnTo>
                    <a:pt x="868" y="438"/>
                  </a:lnTo>
                  <a:lnTo>
                    <a:pt x="859" y="434"/>
                  </a:lnTo>
                  <a:lnTo>
                    <a:pt x="853" y="427"/>
                  </a:lnTo>
                  <a:lnTo>
                    <a:pt x="848" y="418"/>
                  </a:lnTo>
                  <a:lnTo>
                    <a:pt x="843" y="410"/>
                  </a:lnTo>
                  <a:lnTo>
                    <a:pt x="839" y="400"/>
                  </a:lnTo>
                  <a:lnTo>
                    <a:pt x="835" y="396"/>
                  </a:lnTo>
                  <a:lnTo>
                    <a:pt x="832" y="393"/>
                  </a:lnTo>
                  <a:lnTo>
                    <a:pt x="829" y="389"/>
                  </a:lnTo>
                  <a:lnTo>
                    <a:pt x="826" y="387"/>
                  </a:lnTo>
                  <a:lnTo>
                    <a:pt x="822" y="385"/>
                  </a:lnTo>
                  <a:lnTo>
                    <a:pt x="817" y="383"/>
                  </a:lnTo>
                  <a:lnTo>
                    <a:pt x="812" y="383"/>
                  </a:lnTo>
                  <a:lnTo>
                    <a:pt x="806" y="383"/>
                  </a:lnTo>
                  <a:lnTo>
                    <a:pt x="800" y="384"/>
                  </a:lnTo>
                  <a:lnTo>
                    <a:pt x="793" y="387"/>
                  </a:lnTo>
                  <a:lnTo>
                    <a:pt x="785" y="391"/>
                  </a:lnTo>
                  <a:lnTo>
                    <a:pt x="779" y="395"/>
                  </a:lnTo>
                  <a:lnTo>
                    <a:pt x="773" y="401"/>
                  </a:lnTo>
                  <a:lnTo>
                    <a:pt x="767" y="407"/>
                  </a:lnTo>
                  <a:lnTo>
                    <a:pt x="762" y="414"/>
                  </a:lnTo>
                  <a:lnTo>
                    <a:pt x="757" y="420"/>
                  </a:lnTo>
                  <a:lnTo>
                    <a:pt x="756" y="450"/>
                  </a:lnTo>
                  <a:lnTo>
                    <a:pt x="755" y="479"/>
                  </a:lnTo>
                  <a:lnTo>
                    <a:pt x="756" y="486"/>
                  </a:lnTo>
                  <a:lnTo>
                    <a:pt x="757" y="492"/>
                  </a:lnTo>
                  <a:lnTo>
                    <a:pt x="759" y="500"/>
                  </a:lnTo>
                  <a:lnTo>
                    <a:pt x="762" y="505"/>
                  </a:lnTo>
                  <a:lnTo>
                    <a:pt x="766" y="511"/>
                  </a:lnTo>
                  <a:lnTo>
                    <a:pt x="771" y="516"/>
                  </a:lnTo>
                  <a:lnTo>
                    <a:pt x="777" y="520"/>
                  </a:lnTo>
                  <a:lnTo>
                    <a:pt x="784" y="524"/>
                  </a:lnTo>
                  <a:lnTo>
                    <a:pt x="789" y="530"/>
                  </a:lnTo>
                  <a:lnTo>
                    <a:pt x="797" y="534"/>
                  </a:lnTo>
                  <a:lnTo>
                    <a:pt x="804" y="537"/>
                  </a:lnTo>
                  <a:lnTo>
                    <a:pt x="811" y="540"/>
                  </a:lnTo>
                  <a:lnTo>
                    <a:pt x="818" y="543"/>
                  </a:lnTo>
                  <a:lnTo>
                    <a:pt x="825" y="548"/>
                  </a:lnTo>
                  <a:lnTo>
                    <a:pt x="828" y="550"/>
                  </a:lnTo>
                  <a:lnTo>
                    <a:pt x="831" y="553"/>
                  </a:lnTo>
                  <a:lnTo>
                    <a:pt x="834" y="557"/>
                  </a:lnTo>
                  <a:lnTo>
                    <a:pt x="836" y="561"/>
                  </a:lnTo>
                  <a:lnTo>
                    <a:pt x="836" y="572"/>
                  </a:lnTo>
                  <a:lnTo>
                    <a:pt x="834" y="582"/>
                  </a:lnTo>
                  <a:lnTo>
                    <a:pt x="831" y="593"/>
                  </a:lnTo>
                  <a:lnTo>
                    <a:pt x="828" y="602"/>
                  </a:lnTo>
                  <a:lnTo>
                    <a:pt x="819" y="621"/>
                  </a:lnTo>
                  <a:lnTo>
                    <a:pt x="809" y="640"/>
                  </a:lnTo>
                  <a:lnTo>
                    <a:pt x="799" y="658"/>
                  </a:lnTo>
                  <a:lnTo>
                    <a:pt x="789" y="677"/>
                  </a:lnTo>
                  <a:lnTo>
                    <a:pt x="785" y="688"/>
                  </a:lnTo>
                  <a:lnTo>
                    <a:pt x="782" y="697"/>
                  </a:lnTo>
                  <a:lnTo>
                    <a:pt x="779" y="708"/>
                  </a:lnTo>
                  <a:lnTo>
                    <a:pt x="778" y="718"/>
                  </a:lnTo>
                  <a:lnTo>
                    <a:pt x="776" y="731"/>
                  </a:lnTo>
                  <a:lnTo>
                    <a:pt x="776" y="743"/>
                  </a:lnTo>
                  <a:lnTo>
                    <a:pt x="776" y="755"/>
                  </a:lnTo>
                  <a:lnTo>
                    <a:pt x="776" y="767"/>
                  </a:lnTo>
                  <a:lnTo>
                    <a:pt x="778" y="780"/>
                  </a:lnTo>
                  <a:lnTo>
                    <a:pt x="780" y="791"/>
                  </a:lnTo>
                  <a:lnTo>
                    <a:pt x="783" y="803"/>
                  </a:lnTo>
                  <a:lnTo>
                    <a:pt x="787" y="814"/>
                  </a:lnTo>
                  <a:lnTo>
                    <a:pt x="791" y="826"/>
                  </a:lnTo>
                  <a:lnTo>
                    <a:pt x="797" y="837"/>
                  </a:lnTo>
                  <a:lnTo>
                    <a:pt x="803" y="848"/>
                  </a:lnTo>
                  <a:lnTo>
                    <a:pt x="809" y="858"/>
                  </a:lnTo>
                  <a:lnTo>
                    <a:pt x="816" y="868"/>
                  </a:lnTo>
                  <a:lnTo>
                    <a:pt x="823" y="878"/>
                  </a:lnTo>
                  <a:lnTo>
                    <a:pt x="831" y="888"/>
                  </a:lnTo>
                  <a:lnTo>
                    <a:pt x="841" y="896"/>
                  </a:lnTo>
                  <a:lnTo>
                    <a:pt x="848" y="900"/>
                  </a:lnTo>
                  <a:lnTo>
                    <a:pt x="855" y="903"/>
                  </a:lnTo>
                  <a:lnTo>
                    <a:pt x="862" y="908"/>
                  </a:lnTo>
                  <a:lnTo>
                    <a:pt x="867" y="913"/>
                  </a:lnTo>
                  <a:lnTo>
                    <a:pt x="872" y="919"/>
                  </a:lnTo>
                  <a:lnTo>
                    <a:pt x="877" y="926"/>
                  </a:lnTo>
                  <a:lnTo>
                    <a:pt x="880" y="933"/>
                  </a:lnTo>
                  <a:lnTo>
                    <a:pt x="883" y="942"/>
                  </a:lnTo>
                  <a:lnTo>
                    <a:pt x="881" y="947"/>
                  </a:lnTo>
                  <a:lnTo>
                    <a:pt x="879" y="951"/>
                  </a:lnTo>
                  <a:lnTo>
                    <a:pt x="877" y="955"/>
                  </a:lnTo>
                  <a:lnTo>
                    <a:pt x="875" y="959"/>
                  </a:lnTo>
                  <a:lnTo>
                    <a:pt x="869" y="968"/>
                  </a:lnTo>
                  <a:lnTo>
                    <a:pt x="862" y="974"/>
                  </a:lnTo>
                  <a:lnTo>
                    <a:pt x="854" y="981"/>
                  </a:lnTo>
                  <a:lnTo>
                    <a:pt x="846" y="988"/>
                  </a:lnTo>
                  <a:lnTo>
                    <a:pt x="839" y="995"/>
                  </a:lnTo>
                  <a:lnTo>
                    <a:pt x="830" y="1004"/>
                  </a:lnTo>
                  <a:lnTo>
                    <a:pt x="823" y="1014"/>
                  </a:lnTo>
                  <a:lnTo>
                    <a:pt x="817" y="1023"/>
                  </a:lnTo>
                  <a:lnTo>
                    <a:pt x="812" y="1034"/>
                  </a:lnTo>
                  <a:lnTo>
                    <a:pt x="808" y="1045"/>
                  </a:lnTo>
                  <a:lnTo>
                    <a:pt x="805" y="1058"/>
                  </a:lnTo>
                  <a:lnTo>
                    <a:pt x="803" y="1070"/>
                  </a:lnTo>
                  <a:lnTo>
                    <a:pt x="802" y="1082"/>
                  </a:lnTo>
                  <a:lnTo>
                    <a:pt x="801" y="1094"/>
                  </a:lnTo>
                  <a:lnTo>
                    <a:pt x="802" y="1108"/>
                  </a:lnTo>
                  <a:lnTo>
                    <a:pt x="803" y="1121"/>
                  </a:lnTo>
                  <a:lnTo>
                    <a:pt x="805" y="1133"/>
                  </a:lnTo>
                  <a:lnTo>
                    <a:pt x="808" y="1145"/>
                  </a:lnTo>
                  <a:lnTo>
                    <a:pt x="811" y="1158"/>
                  </a:lnTo>
                  <a:lnTo>
                    <a:pt x="815" y="1170"/>
                  </a:lnTo>
                  <a:lnTo>
                    <a:pt x="820" y="1181"/>
                  </a:lnTo>
                  <a:lnTo>
                    <a:pt x="824" y="1191"/>
                  </a:lnTo>
                  <a:lnTo>
                    <a:pt x="832" y="1202"/>
                  </a:lnTo>
                  <a:lnTo>
                    <a:pt x="840" y="1213"/>
                  </a:lnTo>
                  <a:lnTo>
                    <a:pt x="842" y="1218"/>
                  </a:lnTo>
                  <a:lnTo>
                    <a:pt x="843" y="1224"/>
                  </a:lnTo>
                  <a:lnTo>
                    <a:pt x="843" y="1231"/>
                  </a:lnTo>
                  <a:lnTo>
                    <a:pt x="841" y="1237"/>
                  </a:lnTo>
                  <a:lnTo>
                    <a:pt x="828" y="1248"/>
                  </a:lnTo>
                  <a:lnTo>
                    <a:pt x="816" y="1257"/>
                  </a:lnTo>
                  <a:lnTo>
                    <a:pt x="804" y="1268"/>
                  </a:lnTo>
                  <a:lnTo>
                    <a:pt x="793" y="1279"/>
                  </a:lnTo>
                  <a:lnTo>
                    <a:pt x="782" y="1292"/>
                  </a:lnTo>
                  <a:lnTo>
                    <a:pt x="773" y="1304"/>
                  </a:lnTo>
                  <a:lnTo>
                    <a:pt x="770" y="1311"/>
                  </a:lnTo>
                  <a:lnTo>
                    <a:pt x="767" y="1318"/>
                  </a:lnTo>
                  <a:lnTo>
                    <a:pt x="765" y="1326"/>
                  </a:lnTo>
                  <a:lnTo>
                    <a:pt x="763" y="1335"/>
                  </a:lnTo>
                  <a:lnTo>
                    <a:pt x="764" y="1348"/>
                  </a:lnTo>
                  <a:lnTo>
                    <a:pt x="766" y="1362"/>
                  </a:lnTo>
                  <a:lnTo>
                    <a:pt x="768" y="1375"/>
                  </a:lnTo>
                  <a:lnTo>
                    <a:pt x="772" y="1389"/>
                  </a:lnTo>
                  <a:lnTo>
                    <a:pt x="774" y="1394"/>
                  </a:lnTo>
                  <a:lnTo>
                    <a:pt x="776" y="1400"/>
                  </a:lnTo>
                  <a:lnTo>
                    <a:pt x="779" y="1405"/>
                  </a:lnTo>
                  <a:lnTo>
                    <a:pt x="783" y="1410"/>
                  </a:lnTo>
                  <a:lnTo>
                    <a:pt x="787" y="1415"/>
                  </a:lnTo>
                  <a:lnTo>
                    <a:pt x="791" y="1419"/>
                  </a:lnTo>
                  <a:lnTo>
                    <a:pt x="798" y="1422"/>
                  </a:lnTo>
                  <a:lnTo>
                    <a:pt x="803" y="1426"/>
                  </a:lnTo>
                  <a:lnTo>
                    <a:pt x="811" y="1428"/>
                  </a:lnTo>
                  <a:lnTo>
                    <a:pt x="818" y="1428"/>
                  </a:lnTo>
                  <a:lnTo>
                    <a:pt x="824" y="1427"/>
                  </a:lnTo>
                  <a:lnTo>
                    <a:pt x="829" y="1424"/>
                  </a:lnTo>
                  <a:lnTo>
                    <a:pt x="834" y="1421"/>
                  </a:lnTo>
                  <a:lnTo>
                    <a:pt x="839" y="1417"/>
                  </a:lnTo>
                  <a:lnTo>
                    <a:pt x="843" y="1413"/>
                  </a:lnTo>
                  <a:lnTo>
                    <a:pt x="847" y="1408"/>
                  </a:lnTo>
                  <a:lnTo>
                    <a:pt x="854" y="1398"/>
                  </a:lnTo>
                  <a:lnTo>
                    <a:pt x="861" y="1387"/>
                  </a:lnTo>
                  <a:lnTo>
                    <a:pt x="865" y="1382"/>
                  </a:lnTo>
                  <a:lnTo>
                    <a:pt x="868" y="1377"/>
                  </a:lnTo>
                  <a:lnTo>
                    <a:pt x="872" y="1373"/>
                  </a:lnTo>
                  <a:lnTo>
                    <a:pt x="877" y="1369"/>
                  </a:lnTo>
                  <a:lnTo>
                    <a:pt x="900" y="1374"/>
                  </a:lnTo>
                  <a:lnTo>
                    <a:pt x="924" y="1381"/>
                  </a:lnTo>
                  <a:lnTo>
                    <a:pt x="929" y="1383"/>
                  </a:lnTo>
                  <a:lnTo>
                    <a:pt x="935" y="1385"/>
                  </a:lnTo>
                  <a:lnTo>
                    <a:pt x="940" y="1388"/>
                  </a:lnTo>
                  <a:lnTo>
                    <a:pt x="943" y="1391"/>
                  </a:lnTo>
                  <a:lnTo>
                    <a:pt x="947" y="1395"/>
                  </a:lnTo>
                  <a:lnTo>
                    <a:pt x="949" y="1400"/>
                  </a:lnTo>
                  <a:lnTo>
                    <a:pt x="950" y="1405"/>
                  </a:lnTo>
                  <a:lnTo>
                    <a:pt x="951" y="1412"/>
                  </a:lnTo>
                  <a:lnTo>
                    <a:pt x="957" y="1417"/>
                  </a:lnTo>
                  <a:lnTo>
                    <a:pt x="962" y="1423"/>
                  </a:lnTo>
                  <a:lnTo>
                    <a:pt x="966" y="1430"/>
                  </a:lnTo>
                  <a:lnTo>
                    <a:pt x="970" y="1436"/>
                  </a:lnTo>
                  <a:lnTo>
                    <a:pt x="972" y="1443"/>
                  </a:lnTo>
                  <a:lnTo>
                    <a:pt x="974" y="1450"/>
                  </a:lnTo>
                  <a:lnTo>
                    <a:pt x="975" y="1458"/>
                  </a:lnTo>
                  <a:lnTo>
                    <a:pt x="975" y="1465"/>
                  </a:lnTo>
                  <a:lnTo>
                    <a:pt x="974" y="1482"/>
                  </a:lnTo>
                  <a:lnTo>
                    <a:pt x="971" y="1497"/>
                  </a:lnTo>
                  <a:lnTo>
                    <a:pt x="967" y="1513"/>
                  </a:lnTo>
                  <a:lnTo>
                    <a:pt x="963" y="1529"/>
                  </a:lnTo>
                  <a:lnTo>
                    <a:pt x="953" y="1545"/>
                  </a:lnTo>
                  <a:lnTo>
                    <a:pt x="943" y="1560"/>
                  </a:lnTo>
                  <a:lnTo>
                    <a:pt x="937" y="1568"/>
                  </a:lnTo>
                  <a:lnTo>
                    <a:pt x="931" y="1575"/>
                  </a:lnTo>
                  <a:lnTo>
                    <a:pt x="923" y="1581"/>
                  </a:lnTo>
                  <a:lnTo>
                    <a:pt x="916" y="1586"/>
                  </a:lnTo>
                  <a:lnTo>
                    <a:pt x="909" y="1591"/>
                  </a:lnTo>
                  <a:lnTo>
                    <a:pt x="902" y="1595"/>
                  </a:lnTo>
                  <a:lnTo>
                    <a:pt x="894" y="1598"/>
                  </a:lnTo>
                  <a:lnTo>
                    <a:pt x="886" y="1601"/>
                  </a:lnTo>
                  <a:lnTo>
                    <a:pt x="877" y="1603"/>
                  </a:lnTo>
                  <a:lnTo>
                    <a:pt x="868" y="1604"/>
                  </a:lnTo>
                  <a:lnTo>
                    <a:pt x="859" y="1604"/>
                  </a:lnTo>
                  <a:lnTo>
                    <a:pt x="850" y="1604"/>
                  </a:lnTo>
                  <a:lnTo>
                    <a:pt x="832" y="1603"/>
                  </a:lnTo>
                  <a:lnTo>
                    <a:pt x="815" y="1602"/>
                  </a:lnTo>
                  <a:lnTo>
                    <a:pt x="798" y="1599"/>
                  </a:lnTo>
                  <a:lnTo>
                    <a:pt x="781" y="1596"/>
                  </a:lnTo>
                  <a:lnTo>
                    <a:pt x="765" y="1591"/>
                  </a:lnTo>
                  <a:lnTo>
                    <a:pt x="749" y="1585"/>
                  </a:lnTo>
                  <a:lnTo>
                    <a:pt x="733" y="1578"/>
                  </a:lnTo>
                  <a:lnTo>
                    <a:pt x="719" y="1570"/>
                  </a:lnTo>
                  <a:lnTo>
                    <a:pt x="705" y="1561"/>
                  </a:lnTo>
                  <a:lnTo>
                    <a:pt x="691" y="1551"/>
                  </a:lnTo>
                  <a:lnTo>
                    <a:pt x="679" y="1540"/>
                  </a:lnTo>
                  <a:lnTo>
                    <a:pt x="668" y="1528"/>
                  </a:lnTo>
                  <a:lnTo>
                    <a:pt x="658" y="1515"/>
                  </a:lnTo>
                  <a:lnTo>
                    <a:pt x="648" y="1501"/>
                  </a:lnTo>
                  <a:lnTo>
                    <a:pt x="640" y="1487"/>
                  </a:lnTo>
                  <a:lnTo>
                    <a:pt x="634" y="1471"/>
                  </a:lnTo>
                  <a:lnTo>
                    <a:pt x="626" y="1461"/>
                  </a:lnTo>
                  <a:lnTo>
                    <a:pt x="619" y="1451"/>
                  </a:lnTo>
                  <a:lnTo>
                    <a:pt x="613" y="1441"/>
                  </a:lnTo>
                  <a:lnTo>
                    <a:pt x="606" y="1431"/>
                  </a:lnTo>
                  <a:lnTo>
                    <a:pt x="595" y="1409"/>
                  </a:lnTo>
                  <a:lnTo>
                    <a:pt x="586" y="1388"/>
                  </a:lnTo>
                  <a:lnTo>
                    <a:pt x="579" y="1365"/>
                  </a:lnTo>
                  <a:lnTo>
                    <a:pt x="572" y="1343"/>
                  </a:lnTo>
                  <a:lnTo>
                    <a:pt x="566" y="1319"/>
                  </a:lnTo>
                  <a:lnTo>
                    <a:pt x="560" y="1297"/>
                  </a:lnTo>
                  <a:lnTo>
                    <a:pt x="560" y="1287"/>
                  </a:lnTo>
                  <a:lnTo>
                    <a:pt x="559" y="1277"/>
                  </a:lnTo>
                  <a:lnTo>
                    <a:pt x="558" y="1268"/>
                  </a:lnTo>
                  <a:lnTo>
                    <a:pt x="556" y="1259"/>
                  </a:lnTo>
                  <a:lnTo>
                    <a:pt x="552" y="1241"/>
                  </a:lnTo>
                  <a:lnTo>
                    <a:pt x="549" y="1222"/>
                  </a:lnTo>
                  <a:lnTo>
                    <a:pt x="548" y="1214"/>
                  </a:lnTo>
                  <a:lnTo>
                    <a:pt x="547" y="1205"/>
                  </a:lnTo>
                  <a:lnTo>
                    <a:pt x="547" y="1197"/>
                  </a:lnTo>
                  <a:lnTo>
                    <a:pt x="549" y="1188"/>
                  </a:lnTo>
                  <a:lnTo>
                    <a:pt x="551" y="1179"/>
                  </a:lnTo>
                  <a:lnTo>
                    <a:pt x="554" y="1171"/>
                  </a:lnTo>
                  <a:lnTo>
                    <a:pt x="559" y="1163"/>
                  </a:lnTo>
                  <a:lnTo>
                    <a:pt x="567" y="1155"/>
                  </a:lnTo>
                  <a:lnTo>
                    <a:pt x="575" y="1128"/>
                  </a:lnTo>
                  <a:lnTo>
                    <a:pt x="583" y="1102"/>
                  </a:lnTo>
                  <a:lnTo>
                    <a:pt x="586" y="1087"/>
                  </a:lnTo>
                  <a:lnTo>
                    <a:pt x="589" y="1073"/>
                  </a:lnTo>
                  <a:lnTo>
                    <a:pt x="591" y="1059"/>
                  </a:lnTo>
                  <a:lnTo>
                    <a:pt x="593" y="1044"/>
                  </a:lnTo>
                  <a:lnTo>
                    <a:pt x="594" y="1029"/>
                  </a:lnTo>
                  <a:lnTo>
                    <a:pt x="593" y="1015"/>
                  </a:lnTo>
                  <a:lnTo>
                    <a:pt x="592" y="1000"/>
                  </a:lnTo>
                  <a:lnTo>
                    <a:pt x="590" y="987"/>
                  </a:lnTo>
                  <a:lnTo>
                    <a:pt x="587" y="973"/>
                  </a:lnTo>
                  <a:lnTo>
                    <a:pt x="583" y="959"/>
                  </a:lnTo>
                  <a:lnTo>
                    <a:pt x="577" y="946"/>
                  </a:lnTo>
                  <a:lnTo>
                    <a:pt x="570" y="933"/>
                  </a:lnTo>
                  <a:lnTo>
                    <a:pt x="564" y="929"/>
                  </a:lnTo>
                  <a:lnTo>
                    <a:pt x="557" y="924"/>
                  </a:lnTo>
                  <a:lnTo>
                    <a:pt x="551" y="919"/>
                  </a:lnTo>
                  <a:lnTo>
                    <a:pt x="547" y="912"/>
                  </a:lnTo>
                  <a:lnTo>
                    <a:pt x="544" y="906"/>
                  </a:lnTo>
                  <a:lnTo>
                    <a:pt x="542" y="899"/>
                  </a:lnTo>
                  <a:lnTo>
                    <a:pt x="543" y="896"/>
                  </a:lnTo>
                  <a:lnTo>
                    <a:pt x="543" y="892"/>
                  </a:lnTo>
                  <a:lnTo>
                    <a:pt x="545" y="888"/>
                  </a:lnTo>
                  <a:lnTo>
                    <a:pt x="547" y="884"/>
                  </a:lnTo>
                  <a:lnTo>
                    <a:pt x="560" y="866"/>
                  </a:lnTo>
                  <a:lnTo>
                    <a:pt x="573" y="849"/>
                  </a:lnTo>
                  <a:lnTo>
                    <a:pt x="584" y="830"/>
                  </a:lnTo>
                  <a:lnTo>
                    <a:pt x="594" y="811"/>
                  </a:lnTo>
                  <a:lnTo>
                    <a:pt x="599" y="801"/>
                  </a:lnTo>
                  <a:lnTo>
                    <a:pt x="602" y="791"/>
                  </a:lnTo>
                  <a:lnTo>
                    <a:pt x="605" y="781"/>
                  </a:lnTo>
                  <a:lnTo>
                    <a:pt x="609" y="770"/>
                  </a:lnTo>
                  <a:lnTo>
                    <a:pt x="610" y="760"/>
                  </a:lnTo>
                  <a:lnTo>
                    <a:pt x="611" y="749"/>
                  </a:lnTo>
                  <a:lnTo>
                    <a:pt x="611" y="738"/>
                  </a:lnTo>
                  <a:lnTo>
                    <a:pt x="610" y="726"/>
                  </a:lnTo>
                  <a:lnTo>
                    <a:pt x="600" y="707"/>
                  </a:lnTo>
                  <a:lnTo>
                    <a:pt x="590" y="688"/>
                  </a:lnTo>
                  <a:lnTo>
                    <a:pt x="580" y="668"/>
                  </a:lnTo>
                  <a:lnTo>
                    <a:pt x="570" y="649"/>
                  </a:lnTo>
                  <a:lnTo>
                    <a:pt x="566" y="639"/>
                  </a:lnTo>
                  <a:lnTo>
                    <a:pt x="563" y="629"/>
                  </a:lnTo>
                  <a:lnTo>
                    <a:pt x="559" y="619"/>
                  </a:lnTo>
                  <a:lnTo>
                    <a:pt x="558" y="608"/>
                  </a:lnTo>
                  <a:lnTo>
                    <a:pt x="557" y="598"/>
                  </a:lnTo>
                  <a:lnTo>
                    <a:pt x="558" y="586"/>
                  </a:lnTo>
                  <a:lnTo>
                    <a:pt x="559" y="575"/>
                  </a:lnTo>
                  <a:lnTo>
                    <a:pt x="564" y="564"/>
                  </a:lnTo>
                  <a:lnTo>
                    <a:pt x="565" y="550"/>
                  </a:lnTo>
                  <a:lnTo>
                    <a:pt x="567" y="535"/>
                  </a:lnTo>
                  <a:lnTo>
                    <a:pt x="572" y="522"/>
                  </a:lnTo>
                  <a:lnTo>
                    <a:pt x="577" y="510"/>
                  </a:lnTo>
                  <a:lnTo>
                    <a:pt x="589" y="484"/>
                  </a:lnTo>
                  <a:lnTo>
                    <a:pt x="600" y="459"/>
                  </a:lnTo>
                  <a:lnTo>
                    <a:pt x="607" y="439"/>
                  </a:lnTo>
                  <a:lnTo>
                    <a:pt x="617" y="420"/>
                  </a:lnTo>
                  <a:lnTo>
                    <a:pt x="626" y="401"/>
                  </a:lnTo>
                  <a:lnTo>
                    <a:pt x="637" y="383"/>
                  </a:lnTo>
                  <a:lnTo>
                    <a:pt x="648" y="366"/>
                  </a:lnTo>
                  <a:lnTo>
                    <a:pt x="662" y="348"/>
                  </a:lnTo>
                  <a:lnTo>
                    <a:pt x="675" y="332"/>
                  </a:lnTo>
                  <a:lnTo>
                    <a:pt x="690" y="316"/>
                  </a:lnTo>
                  <a:lnTo>
                    <a:pt x="706" y="301"/>
                  </a:lnTo>
                  <a:lnTo>
                    <a:pt x="722" y="287"/>
                  </a:lnTo>
                  <a:lnTo>
                    <a:pt x="738" y="274"/>
                  </a:lnTo>
                  <a:lnTo>
                    <a:pt x="756" y="262"/>
                  </a:lnTo>
                  <a:lnTo>
                    <a:pt x="774" y="251"/>
                  </a:lnTo>
                  <a:lnTo>
                    <a:pt x="793" y="241"/>
                  </a:lnTo>
                  <a:lnTo>
                    <a:pt x="811" y="233"/>
                  </a:lnTo>
                  <a:lnTo>
                    <a:pt x="830" y="226"/>
                  </a:lnTo>
                  <a:lnTo>
                    <a:pt x="863" y="222"/>
                  </a:lnTo>
                  <a:lnTo>
                    <a:pt x="896" y="220"/>
                  </a:lnTo>
                  <a:lnTo>
                    <a:pt x="904" y="220"/>
                  </a:lnTo>
                  <a:lnTo>
                    <a:pt x="911" y="222"/>
                  </a:lnTo>
                  <a:lnTo>
                    <a:pt x="919" y="223"/>
                  </a:lnTo>
                  <a:lnTo>
                    <a:pt x="926" y="226"/>
                  </a:lnTo>
                  <a:lnTo>
                    <a:pt x="934" y="229"/>
                  </a:lnTo>
                  <a:lnTo>
                    <a:pt x="941" y="232"/>
                  </a:lnTo>
                  <a:lnTo>
                    <a:pt x="948" y="237"/>
                  </a:lnTo>
                  <a:lnTo>
                    <a:pt x="954" y="242"/>
                  </a:lnTo>
                  <a:lnTo>
                    <a:pt x="991" y="288"/>
                  </a:lnTo>
                  <a:lnTo>
                    <a:pt x="991" y="307"/>
                  </a:lnTo>
                  <a:lnTo>
                    <a:pt x="990" y="327"/>
                  </a:lnTo>
                  <a:lnTo>
                    <a:pt x="989" y="337"/>
                  </a:lnTo>
                  <a:lnTo>
                    <a:pt x="987" y="347"/>
                  </a:lnTo>
                  <a:lnTo>
                    <a:pt x="985" y="357"/>
                  </a:lnTo>
                  <a:lnTo>
                    <a:pt x="983" y="367"/>
                  </a:lnTo>
                  <a:lnTo>
                    <a:pt x="980" y="376"/>
                  </a:lnTo>
                  <a:lnTo>
                    <a:pt x="975" y="385"/>
                  </a:lnTo>
                  <a:lnTo>
                    <a:pt x="970" y="394"/>
                  </a:lnTo>
                  <a:lnTo>
                    <a:pt x="965" y="401"/>
                  </a:lnTo>
                  <a:lnTo>
                    <a:pt x="958" y="410"/>
                  </a:lnTo>
                  <a:lnTo>
                    <a:pt x="951" y="416"/>
                  </a:lnTo>
                  <a:lnTo>
                    <a:pt x="942" y="422"/>
                  </a:lnTo>
                  <a:lnTo>
                    <a:pt x="933" y="427"/>
                  </a:lnTo>
                  <a:close/>
                  <a:moveTo>
                    <a:pt x="911" y="394"/>
                  </a:moveTo>
                  <a:lnTo>
                    <a:pt x="904" y="392"/>
                  </a:lnTo>
                  <a:lnTo>
                    <a:pt x="898" y="390"/>
                  </a:lnTo>
                  <a:lnTo>
                    <a:pt x="893" y="386"/>
                  </a:lnTo>
                  <a:lnTo>
                    <a:pt x="888" y="382"/>
                  </a:lnTo>
                  <a:lnTo>
                    <a:pt x="877" y="373"/>
                  </a:lnTo>
                  <a:lnTo>
                    <a:pt x="868" y="364"/>
                  </a:lnTo>
                  <a:lnTo>
                    <a:pt x="864" y="358"/>
                  </a:lnTo>
                  <a:lnTo>
                    <a:pt x="859" y="354"/>
                  </a:lnTo>
                  <a:lnTo>
                    <a:pt x="854" y="350"/>
                  </a:lnTo>
                  <a:lnTo>
                    <a:pt x="849" y="347"/>
                  </a:lnTo>
                  <a:lnTo>
                    <a:pt x="843" y="344"/>
                  </a:lnTo>
                  <a:lnTo>
                    <a:pt x="836" y="342"/>
                  </a:lnTo>
                  <a:lnTo>
                    <a:pt x="829" y="342"/>
                  </a:lnTo>
                  <a:lnTo>
                    <a:pt x="821" y="342"/>
                  </a:lnTo>
                  <a:lnTo>
                    <a:pt x="809" y="346"/>
                  </a:lnTo>
                  <a:lnTo>
                    <a:pt x="796" y="350"/>
                  </a:lnTo>
                  <a:lnTo>
                    <a:pt x="783" y="355"/>
                  </a:lnTo>
                  <a:lnTo>
                    <a:pt x="771" y="362"/>
                  </a:lnTo>
                  <a:lnTo>
                    <a:pt x="760" y="368"/>
                  </a:lnTo>
                  <a:lnTo>
                    <a:pt x="750" y="376"/>
                  </a:lnTo>
                  <a:lnTo>
                    <a:pt x="744" y="380"/>
                  </a:lnTo>
                  <a:lnTo>
                    <a:pt x="740" y="385"/>
                  </a:lnTo>
                  <a:lnTo>
                    <a:pt x="736" y="390"/>
                  </a:lnTo>
                  <a:lnTo>
                    <a:pt x="732" y="396"/>
                  </a:lnTo>
                  <a:lnTo>
                    <a:pt x="727" y="404"/>
                  </a:lnTo>
                  <a:lnTo>
                    <a:pt x="722" y="414"/>
                  </a:lnTo>
                  <a:lnTo>
                    <a:pt x="718" y="423"/>
                  </a:lnTo>
                  <a:lnTo>
                    <a:pt x="715" y="432"/>
                  </a:lnTo>
                  <a:lnTo>
                    <a:pt x="713" y="442"/>
                  </a:lnTo>
                  <a:lnTo>
                    <a:pt x="711" y="453"/>
                  </a:lnTo>
                  <a:lnTo>
                    <a:pt x="710" y="463"/>
                  </a:lnTo>
                  <a:lnTo>
                    <a:pt x="709" y="474"/>
                  </a:lnTo>
                  <a:lnTo>
                    <a:pt x="709" y="484"/>
                  </a:lnTo>
                  <a:lnTo>
                    <a:pt x="710" y="494"/>
                  </a:lnTo>
                  <a:lnTo>
                    <a:pt x="712" y="505"/>
                  </a:lnTo>
                  <a:lnTo>
                    <a:pt x="714" y="515"/>
                  </a:lnTo>
                  <a:lnTo>
                    <a:pt x="717" y="525"/>
                  </a:lnTo>
                  <a:lnTo>
                    <a:pt x="720" y="534"/>
                  </a:lnTo>
                  <a:lnTo>
                    <a:pt x="724" y="544"/>
                  </a:lnTo>
                  <a:lnTo>
                    <a:pt x="729" y="553"/>
                  </a:lnTo>
                  <a:lnTo>
                    <a:pt x="738" y="560"/>
                  </a:lnTo>
                  <a:lnTo>
                    <a:pt x="747" y="568"/>
                  </a:lnTo>
                  <a:lnTo>
                    <a:pt x="755" y="577"/>
                  </a:lnTo>
                  <a:lnTo>
                    <a:pt x="761" y="586"/>
                  </a:lnTo>
                  <a:lnTo>
                    <a:pt x="765" y="598"/>
                  </a:lnTo>
                  <a:lnTo>
                    <a:pt x="768" y="608"/>
                  </a:lnTo>
                  <a:lnTo>
                    <a:pt x="768" y="614"/>
                  </a:lnTo>
                  <a:lnTo>
                    <a:pt x="768" y="620"/>
                  </a:lnTo>
                  <a:lnTo>
                    <a:pt x="768" y="626"/>
                  </a:lnTo>
                  <a:lnTo>
                    <a:pt x="766" y="632"/>
                  </a:lnTo>
                  <a:lnTo>
                    <a:pt x="756" y="661"/>
                  </a:lnTo>
                  <a:lnTo>
                    <a:pt x="747" y="691"/>
                  </a:lnTo>
                  <a:lnTo>
                    <a:pt x="742" y="707"/>
                  </a:lnTo>
                  <a:lnTo>
                    <a:pt x="738" y="723"/>
                  </a:lnTo>
                  <a:lnTo>
                    <a:pt x="736" y="740"/>
                  </a:lnTo>
                  <a:lnTo>
                    <a:pt x="734" y="755"/>
                  </a:lnTo>
                  <a:lnTo>
                    <a:pt x="733" y="771"/>
                  </a:lnTo>
                  <a:lnTo>
                    <a:pt x="733" y="788"/>
                  </a:lnTo>
                  <a:lnTo>
                    <a:pt x="734" y="804"/>
                  </a:lnTo>
                  <a:lnTo>
                    <a:pt x="737" y="819"/>
                  </a:lnTo>
                  <a:lnTo>
                    <a:pt x="742" y="835"/>
                  </a:lnTo>
                  <a:lnTo>
                    <a:pt x="749" y="849"/>
                  </a:lnTo>
                  <a:lnTo>
                    <a:pt x="752" y="856"/>
                  </a:lnTo>
                  <a:lnTo>
                    <a:pt x="757" y="862"/>
                  </a:lnTo>
                  <a:lnTo>
                    <a:pt x="761" y="870"/>
                  </a:lnTo>
                  <a:lnTo>
                    <a:pt x="766" y="876"/>
                  </a:lnTo>
                  <a:lnTo>
                    <a:pt x="768" y="882"/>
                  </a:lnTo>
                  <a:lnTo>
                    <a:pt x="772" y="888"/>
                  </a:lnTo>
                  <a:lnTo>
                    <a:pt x="777" y="894"/>
                  </a:lnTo>
                  <a:lnTo>
                    <a:pt x="782" y="899"/>
                  </a:lnTo>
                  <a:lnTo>
                    <a:pt x="796" y="909"/>
                  </a:lnTo>
                  <a:lnTo>
                    <a:pt x="809" y="920"/>
                  </a:lnTo>
                  <a:lnTo>
                    <a:pt x="815" y="925"/>
                  </a:lnTo>
                  <a:lnTo>
                    <a:pt x="820" y="930"/>
                  </a:lnTo>
                  <a:lnTo>
                    <a:pt x="823" y="935"/>
                  </a:lnTo>
                  <a:lnTo>
                    <a:pt x="825" y="941"/>
                  </a:lnTo>
                  <a:lnTo>
                    <a:pt x="826" y="944"/>
                  </a:lnTo>
                  <a:lnTo>
                    <a:pt x="826" y="947"/>
                  </a:lnTo>
                  <a:lnTo>
                    <a:pt x="825" y="951"/>
                  </a:lnTo>
                  <a:lnTo>
                    <a:pt x="824" y="954"/>
                  </a:lnTo>
                  <a:lnTo>
                    <a:pt x="819" y="963"/>
                  </a:lnTo>
                  <a:lnTo>
                    <a:pt x="812" y="971"/>
                  </a:lnTo>
                  <a:lnTo>
                    <a:pt x="801" y="983"/>
                  </a:lnTo>
                  <a:lnTo>
                    <a:pt x="791" y="995"/>
                  </a:lnTo>
                  <a:lnTo>
                    <a:pt x="783" y="1010"/>
                  </a:lnTo>
                  <a:lnTo>
                    <a:pt x="776" y="1024"/>
                  </a:lnTo>
                  <a:lnTo>
                    <a:pt x="771" y="1038"/>
                  </a:lnTo>
                  <a:lnTo>
                    <a:pt x="767" y="1053"/>
                  </a:lnTo>
                  <a:lnTo>
                    <a:pt x="764" y="1069"/>
                  </a:lnTo>
                  <a:lnTo>
                    <a:pt x="763" y="1085"/>
                  </a:lnTo>
                  <a:lnTo>
                    <a:pt x="762" y="1102"/>
                  </a:lnTo>
                  <a:lnTo>
                    <a:pt x="763" y="1118"/>
                  </a:lnTo>
                  <a:lnTo>
                    <a:pt x="765" y="1133"/>
                  </a:lnTo>
                  <a:lnTo>
                    <a:pt x="767" y="1150"/>
                  </a:lnTo>
                  <a:lnTo>
                    <a:pt x="770" y="1166"/>
                  </a:lnTo>
                  <a:lnTo>
                    <a:pt x="774" y="1181"/>
                  </a:lnTo>
                  <a:lnTo>
                    <a:pt x="779" y="1197"/>
                  </a:lnTo>
                  <a:lnTo>
                    <a:pt x="784" y="1211"/>
                  </a:lnTo>
                  <a:lnTo>
                    <a:pt x="784" y="1216"/>
                  </a:lnTo>
                  <a:lnTo>
                    <a:pt x="784" y="1222"/>
                  </a:lnTo>
                  <a:lnTo>
                    <a:pt x="783" y="1226"/>
                  </a:lnTo>
                  <a:lnTo>
                    <a:pt x="781" y="1231"/>
                  </a:lnTo>
                  <a:lnTo>
                    <a:pt x="776" y="1241"/>
                  </a:lnTo>
                  <a:lnTo>
                    <a:pt x="770" y="1249"/>
                  </a:lnTo>
                  <a:lnTo>
                    <a:pt x="756" y="1263"/>
                  </a:lnTo>
                  <a:lnTo>
                    <a:pt x="741" y="1279"/>
                  </a:lnTo>
                  <a:lnTo>
                    <a:pt x="736" y="1288"/>
                  </a:lnTo>
                  <a:lnTo>
                    <a:pt x="732" y="1298"/>
                  </a:lnTo>
                  <a:lnTo>
                    <a:pt x="729" y="1307"/>
                  </a:lnTo>
                  <a:lnTo>
                    <a:pt x="726" y="1317"/>
                  </a:lnTo>
                  <a:lnTo>
                    <a:pt x="724" y="1327"/>
                  </a:lnTo>
                  <a:lnTo>
                    <a:pt x="722" y="1338"/>
                  </a:lnTo>
                  <a:lnTo>
                    <a:pt x="721" y="1349"/>
                  </a:lnTo>
                  <a:lnTo>
                    <a:pt x="721" y="1359"/>
                  </a:lnTo>
                  <a:lnTo>
                    <a:pt x="721" y="1370"/>
                  </a:lnTo>
                  <a:lnTo>
                    <a:pt x="722" y="1381"/>
                  </a:lnTo>
                  <a:lnTo>
                    <a:pt x="724" y="1391"/>
                  </a:lnTo>
                  <a:lnTo>
                    <a:pt x="726" y="1401"/>
                  </a:lnTo>
                  <a:lnTo>
                    <a:pt x="729" y="1411"/>
                  </a:lnTo>
                  <a:lnTo>
                    <a:pt x="732" y="1420"/>
                  </a:lnTo>
                  <a:lnTo>
                    <a:pt x="736" y="1431"/>
                  </a:lnTo>
                  <a:lnTo>
                    <a:pt x="741" y="1439"/>
                  </a:lnTo>
                  <a:lnTo>
                    <a:pt x="745" y="1444"/>
                  </a:lnTo>
                  <a:lnTo>
                    <a:pt x="751" y="1448"/>
                  </a:lnTo>
                  <a:lnTo>
                    <a:pt x="755" y="1452"/>
                  </a:lnTo>
                  <a:lnTo>
                    <a:pt x="760" y="1455"/>
                  </a:lnTo>
                  <a:lnTo>
                    <a:pt x="771" y="1460"/>
                  </a:lnTo>
                  <a:lnTo>
                    <a:pt x="782" y="1464"/>
                  </a:lnTo>
                  <a:lnTo>
                    <a:pt x="795" y="1466"/>
                  </a:lnTo>
                  <a:lnTo>
                    <a:pt x="807" y="1466"/>
                  </a:lnTo>
                  <a:lnTo>
                    <a:pt x="819" y="1466"/>
                  </a:lnTo>
                  <a:lnTo>
                    <a:pt x="830" y="1465"/>
                  </a:lnTo>
                  <a:lnTo>
                    <a:pt x="835" y="1466"/>
                  </a:lnTo>
                  <a:lnTo>
                    <a:pt x="840" y="1467"/>
                  </a:lnTo>
                  <a:lnTo>
                    <a:pt x="844" y="1466"/>
                  </a:lnTo>
                  <a:lnTo>
                    <a:pt x="848" y="1465"/>
                  </a:lnTo>
                  <a:lnTo>
                    <a:pt x="855" y="1462"/>
                  </a:lnTo>
                  <a:lnTo>
                    <a:pt x="863" y="1457"/>
                  </a:lnTo>
                  <a:lnTo>
                    <a:pt x="876" y="1445"/>
                  </a:lnTo>
                  <a:lnTo>
                    <a:pt x="890" y="1431"/>
                  </a:lnTo>
                  <a:lnTo>
                    <a:pt x="896" y="1426"/>
                  </a:lnTo>
                  <a:lnTo>
                    <a:pt x="902" y="1421"/>
                  </a:lnTo>
                  <a:lnTo>
                    <a:pt x="905" y="1419"/>
                  </a:lnTo>
                  <a:lnTo>
                    <a:pt x="907" y="1418"/>
                  </a:lnTo>
                  <a:lnTo>
                    <a:pt x="910" y="1418"/>
                  </a:lnTo>
                  <a:lnTo>
                    <a:pt x="913" y="1418"/>
                  </a:lnTo>
                  <a:lnTo>
                    <a:pt x="915" y="1419"/>
                  </a:lnTo>
                  <a:lnTo>
                    <a:pt x="918" y="1421"/>
                  </a:lnTo>
                  <a:lnTo>
                    <a:pt x="920" y="1424"/>
                  </a:lnTo>
                  <a:lnTo>
                    <a:pt x="923" y="1428"/>
                  </a:lnTo>
                  <a:lnTo>
                    <a:pt x="927" y="1438"/>
                  </a:lnTo>
                  <a:lnTo>
                    <a:pt x="933" y="1452"/>
                  </a:lnTo>
                  <a:lnTo>
                    <a:pt x="935" y="1460"/>
                  </a:lnTo>
                  <a:lnTo>
                    <a:pt x="936" y="1468"/>
                  </a:lnTo>
                  <a:lnTo>
                    <a:pt x="937" y="1476"/>
                  </a:lnTo>
                  <a:lnTo>
                    <a:pt x="936" y="1483"/>
                  </a:lnTo>
                  <a:lnTo>
                    <a:pt x="934" y="1491"/>
                  </a:lnTo>
                  <a:lnTo>
                    <a:pt x="932" y="1497"/>
                  </a:lnTo>
                  <a:lnTo>
                    <a:pt x="928" y="1504"/>
                  </a:lnTo>
                  <a:lnTo>
                    <a:pt x="925" y="1511"/>
                  </a:lnTo>
                  <a:lnTo>
                    <a:pt x="917" y="1524"/>
                  </a:lnTo>
                  <a:lnTo>
                    <a:pt x="907" y="1535"/>
                  </a:lnTo>
                  <a:lnTo>
                    <a:pt x="897" y="1545"/>
                  </a:lnTo>
                  <a:lnTo>
                    <a:pt x="887" y="1554"/>
                  </a:lnTo>
                  <a:lnTo>
                    <a:pt x="875" y="1556"/>
                  </a:lnTo>
                  <a:lnTo>
                    <a:pt x="865" y="1558"/>
                  </a:lnTo>
                  <a:lnTo>
                    <a:pt x="854" y="1559"/>
                  </a:lnTo>
                  <a:lnTo>
                    <a:pt x="844" y="1559"/>
                  </a:lnTo>
                  <a:lnTo>
                    <a:pt x="832" y="1559"/>
                  </a:lnTo>
                  <a:lnTo>
                    <a:pt x="821" y="1558"/>
                  </a:lnTo>
                  <a:lnTo>
                    <a:pt x="811" y="1557"/>
                  </a:lnTo>
                  <a:lnTo>
                    <a:pt x="800" y="1555"/>
                  </a:lnTo>
                  <a:lnTo>
                    <a:pt x="788" y="1553"/>
                  </a:lnTo>
                  <a:lnTo>
                    <a:pt x="778" y="1550"/>
                  </a:lnTo>
                  <a:lnTo>
                    <a:pt x="768" y="1546"/>
                  </a:lnTo>
                  <a:lnTo>
                    <a:pt x="758" y="1542"/>
                  </a:lnTo>
                  <a:lnTo>
                    <a:pt x="748" y="1537"/>
                  </a:lnTo>
                  <a:lnTo>
                    <a:pt x="738" y="1532"/>
                  </a:lnTo>
                  <a:lnTo>
                    <a:pt x="729" y="1526"/>
                  </a:lnTo>
                  <a:lnTo>
                    <a:pt x="720" y="1520"/>
                  </a:lnTo>
                  <a:lnTo>
                    <a:pt x="707" y="1503"/>
                  </a:lnTo>
                  <a:lnTo>
                    <a:pt x="693" y="1488"/>
                  </a:lnTo>
                  <a:lnTo>
                    <a:pt x="682" y="1470"/>
                  </a:lnTo>
                  <a:lnTo>
                    <a:pt x="671" y="1454"/>
                  </a:lnTo>
                  <a:lnTo>
                    <a:pt x="660" y="1437"/>
                  </a:lnTo>
                  <a:lnTo>
                    <a:pt x="649" y="1418"/>
                  </a:lnTo>
                  <a:lnTo>
                    <a:pt x="641" y="1400"/>
                  </a:lnTo>
                  <a:lnTo>
                    <a:pt x="632" y="1382"/>
                  </a:lnTo>
                  <a:lnTo>
                    <a:pt x="625" y="1362"/>
                  </a:lnTo>
                  <a:lnTo>
                    <a:pt x="618" y="1343"/>
                  </a:lnTo>
                  <a:lnTo>
                    <a:pt x="612" y="1323"/>
                  </a:lnTo>
                  <a:lnTo>
                    <a:pt x="605" y="1304"/>
                  </a:lnTo>
                  <a:lnTo>
                    <a:pt x="601" y="1283"/>
                  </a:lnTo>
                  <a:lnTo>
                    <a:pt x="597" y="1263"/>
                  </a:lnTo>
                  <a:lnTo>
                    <a:pt x="593" y="1243"/>
                  </a:lnTo>
                  <a:lnTo>
                    <a:pt x="591" y="1222"/>
                  </a:lnTo>
                  <a:lnTo>
                    <a:pt x="585" y="1207"/>
                  </a:lnTo>
                  <a:lnTo>
                    <a:pt x="593" y="1188"/>
                  </a:lnTo>
                  <a:lnTo>
                    <a:pt x="601" y="1170"/>
                  </a:lnTo>
                  <a:lnTo>
                    <a:pt x="610" y="1151"/>
                  </a:lnTo>
                  <a:lnTo>
                    <a:pt x="617" y="1131"/>
                  </a:lnTo>
                  <a:lnTo>
                    <a:pt x="623" y="1111"/>
                  </a:lnTo>
                  <a:lnTo>
                    <a:pt x="628" y="1090"/>
                  </a:lnTo>
                  <a:lnTo>
                    <a:pt x="633" y="1070"/>
                  </a:lnTo>
                  <a:lnTo>
                    <a:pt x="636" y="1049"/>
                  </a:lnTo>
                  <a:lnTo>
                    <a:pt x="638" y="1028"/>
                  </a:lnTo>
                  <a:lnTo>
                    <a:pt x="638" y="1007"/>
                  </a:lnTo>
                  <a:lnTo>
                    <a:pt x="637" y="987"/>
                  </a:lnTo>
                  <a:lnTo>
                    <a:pt x="634" y="967"/>
                  </a:lnTo>
                  <a:lnTo>
                    <a:pt x="632" y="957"/>
                  </a:lnTo>
                  <a:lnTo>
                    <a:pt x="629" y="947"/>
                  </a:lnTo>
                  <a:lnTo>
                    <a:pt x="626" y="937"/>
                  </a:lnTo>
                  <a:lnTo>
                    <a:pt x="622" y="928"/>
                  </a:lnTo>
                  <a:lnTo>
                    <a:pt x="617" y="918"/>
                  </a:lnTo>
                  <a:lnTo>
                    <a:pt x="612" y="908"/>
                  </a:lnTo>
                  <a:lnTo>
                    <a:pt x="606" y="899"/>
                  </a:lnTo>
                  <a:lnTo>
                    <a:pt x="600" y="890"/>
                  </a:lnTo>
                  <a:lnTo>
                    <a:pt x="613" y="868"/>
                  </a:lnTo>
                  <a:lnTo>
                    <a:pt x="625" y="847"/>
                  </a:lnTo>
                  <a:lnTo>
                    <a:pt x="634" y="825"/>
                  </a:lnTo>
                  <a:lnTo>
                    <a:pt x="642" y="801"/>
                  </a:lnTo>
                  <a:lnTo>
                    <a:pt x="645" y="790"/>
                  </a:lnTo>
                  <a:lnTo>
                    <a:pt x="648" y="778"/>
                  </a:lnTo>
                  <a:lnTo>
                    <a:pt x="650" y="765"/>
                  </a:lnTo>
                  <a:lnTo>
                    <a:pt x="651" y="753"/>
                  </a:lnTo>
                  <a:lnTo>
                    <a:pt x="652" y="741"/>
                  </a:lnTo>
                  <a:lnTo>
                    <a:pt x="653" y="727"/>
                  </a:lnTo>
                  <a:lnTo>
                    <a:pt x="653" y="714"/>
                  </a:lnTo>
                  <a:lnTo>
                    <a:pt x="652" y="702"/>
                  </a:lnTo>
                  <a:lnTo>
                    <a:pt x="633" y="672"/>
                  </a:lnTo>
                  <a:lnTo>
                    <a:pt x="615" y="642"/>
                  </a:lnTo>
                  <a:lnTo>
                    <a:pt x="611" y="634"/>
                  </a:lnTo>
                  <a:lnTo>
                    <a:pt x="607" y="626"/>
                  </a:lnTo>
                  <a:lnTo>
                    <a:pt x="604" y="618"/>
                  </a:lnTo>
                  <a:lnTo>
                    <a:pt x="602" y="610"/>
                  </a:lnTo>
                  <a:lnTo>
                    <a:pt x="600" y="601"/>
                  </a:lnTo>
                  <a:lnTo>
                    <a:pt x="599" y="592"/>
                  </a:lnTo>
                  <a:lnTo>
                    <a:pt x="599" y="582"/>
                  </a:lnTo>
                  <a:lnTo>
                    <a:pt x="600" y="573"/>
                  </a:lnTo>
                  <a:lnTo>
                    <a:pt x="607" y="558"/>
                  </a:lnTo>
                  <a:lnTo>
                    <a:pt x="615" y="542"/>
                  </a:lnTo>
                  <a:lnTo>
                    <a:pt x="621" y="526"/>
                  </a:lnTo>
                  <a:lnTo>
                    <a:pt x="627" y="511"/>
                  </a:lnTo>
                  <a:lnTo>
                    <a:pt x="637" y="478"/>
                  </a:lnTo>
                  <a:lnTo>
                    <a:pt x="648" y="446"/>
                  </a:lnTo>
                  <a:lnTo>
                    <a:pt x="655" y="430"/>
                  </a:lnTo>
                  <a:lnTo>
                    <a:pt x="661" y="415"/>
                  </a:lnTo>
                  <a:lnTo>
                    <a:pt x="668" y="399"/>
                  </a:lnTo>
                  <a:lnTo>
                    <a:pt x="676" y="384"/>
                  </a:lnTo>
                  <a:lnTo>
                    <a:pt x="685" y="370"/>
                  </a:lnTo>
                  <a:lnTo>
                    <a:pt x="695" y="355"/>
                  </a:lnTo>
                  <a:lnTo>
                    <a:pt x="707" y="341"/>
                  </a:lnTo>
                  <a:lnTo>
                    <a:pt x="720" y="328"/>
                  </a:lnTo>
                  <a:lnTo>
                    <a:pt x="728" y="320"/>
                  </a:lnTo>
                  <a:lnTo>
                    <a:pt x="737" y="310"/>
                  </a:lnTo>
                  <a:lnTo>
                    <a:pt x="748" y="303"/>
                  </a:lnTo>
                  <a:lnTo>
                    <a:pt x="758" y="296"/>
                  </a:lnTo>
                  <a:lnTo>
                    <a:pt x="769" y="290"/>
                  </a:lnTo>
                  <a:lnTo>
                    <a:pt x="780" y="284"/>
                  </a:lnTo>
                  <a:lnTo>
                    <a:pt x="791" y="279"/>
                  </a:lnTo>
                  <a:lnTo>
                    <a:pt x="804" y="275"/>
                  </a:lnTo>
                  <a:lnTo>
                    <a:pt x="816" y="271"/>
                  </a:lnTo>
                  <a:lnTo>
                    <a:pt x="827" y="268"/>
                  </a:lnTo>
                  <a:lnTo>
                    <a:pt x="840" y="264"/>
                  </a:lnTo>
                  <a:lnTo>
                    <a:pt x="852" y="262"/>
                  </a:lnTo>
                  <a:lnTo>
                    <a:pt x="864" y="261"/>
                  </a:lnTo>
                  <a:lnTo>
                    <a:pt x="876" y="260"/>
                  </a:lnTo>
                  <a:lnTo>
                    <a:pt x="888" y="261"/>
                  </a:lnTo>
                  <a:lnTo>
                    <a:pt x="899" y="261"/>
                  </a:lnTo>
                  <a:lnTo>
                    <a:pt x="907" y="266"/>
                  </a:lnTo>
                  <a:lnTo>
                    <a:pt x="916" y="272"/>
                  </a:lnTo>
                  <a:lnTo>
                    <a:pt x="923" y="278"/>
                  </a:lnTo>
                  <a:lnTo>
                    <a:pt x="929" y="285"/>
                  </a:lnTo>
                  <a:lnTo>
                    <a:pt x="936" y="292"/>
                  </a:lnTo>
                  <a:lnTo>
                    <a:pt x="940" y="300"/>
                  </a:lnTo>
                  <a:lnTo>
                    <a:pt x="943" y="309"/>
                  </a:lnTo>
                  <a:lnTo>
                    <a:pt x="945" y="320"/>
                  </a:lnTo>
                  <a:lnTo>
                    <a:pt x="944" y="330"/>
                  </a:lnTo>
                  <a:lnTo>
                    <a:pt x="943" y="341"/>
                  </a:lnTo>
                  <a:lnTo>
                    <a:pt x="941" y="351"/>
                  </a:lnTo>
                  <a:lnTo>
                    <a:pt x="937" y="362"/>
                  </a:lnTo>
                  <a:lnTo>
                    <a:pt x="933" y="371"/>
                  </a:lnTo>
                  <a:lnTo>
                    <a:pt x="926" y="380"/>
                  </a:lnTo>
                  <a:lnTo>
                    <a:pt x="919" y="387"/>
                  </a:lnTo>
                  <a:lnTo>
                    <a:pt x="911" y="394"/>
                  </a:lnTo>
                  <a:close/>
                  <a:moveTo>
                    <a:pt x="461" y="842"/>
                  </a:moveTo>
                  <a:lnTo>
                    <a:pt x="454" y="847"/>
                  </a:lnTo>
                  <a:lnTo>
                    <a:pt x="447" y="850"/>
                  </a:lnTo>
                  <a:lnTo>
                    <a:pt x="439" y="852"/>
                  </a:lnTo>
                  <a:lnTo>
                    <a:pt x="432" y="852"/>
                  </a:lnTo>
                  <a:lnTo>
                    <a:pt x="417" y="850"/>
                  </a:lnTo>
                  <a:lnTo>
                    <a:pt x="404" y="847"/>
                  </a:lnTo>
                  <a:lnTo>
                    <a:pt x="397" y="845"/>
                  </a:lnTo>
                  <a:lnTo>
                    <a:pt x="390" y="843"/>
                  </a:lnTo>
                  <a:lnTo>
                    <a:pt x="384" y="843"/>
                  </a:lnTo>
                  <a:lnTo>
                    <a:pt x="376" y="842"/>
                  </a:lnTo>
                  <a:lnTo>
                    <a:pt x="370" y="843"/>
                  </a:lnTo>
                  <a:lnTo>
                    <a:pt x="363" y="846"/>
                  </a:lnTo>
                  <a:lnTo>
                    <a:pt x="357" y="850"/>
                  </a:lnTo>
                  <a:lnTo>
                    <a:pt x="351" y="856"/>
                  </a:lnTo>
                  <a:lnTo>
                    <a:pt x="344" y="872"/>
                  </a:lnTo>
                  <a:lnTo>
                    <a:pt x="338" y="887"/>
                  </a:lnTo>
                  <a:lnTo>
                    <a:pt x="335" y="902"/>
                  </a:lnTo>
                  <a:lnTo>
                    <a:pt x="332" y="918"/>
                  </a:lnTo>
                  <a:lnTo>
                    <a:pt x="332" y="934"/>
                  </a:lnTo>
                  <a:lnTo>
                    <a:pt x="335" y="950"/>
                  </a:lnTo>
                  <a:lnTo>
                    <a:pt x="339" y="966"/>
                  </a:lnTo>
                  <a:lnTo>
                    <a:pt x="345" y="982"/>
                  </a:lnTo>
                  <a:lnTo>
                    <a:pt x="349" y="987"/>
                  </a:lnTo>
                  <a:lnTo>
                    <a:pt x="354" y="990"/>
                  </a:lnTo>
                  <a:lnTo>
                    <a:pt x="359" y="992"/>
                  </a:lnTo>
                  <a:lnTo>
                    <a:pt x="363" y="993"/>
                  </a:lnTo>
                  <a:lnTo>
                    <a:pt x="373" y="994"/>
                  </a:lnTo>
                  <a:lnTo>
                    <a:pt x="384" y="992"/>
                  </a:lnTo>
                  <a:lnTo>
                    <a:pt x="394" y="990"/>
                  </a:lnTo>
                  <a:lnTo>
                    <a:pt x="404" y="989"/>
                  </a:lnTo>
                  <a:lnTo>
                    <a:pt x="409" y="989"/>
                  </a:lnTo>
                  <a:lnTo>
                    <a:pt x="414" y="990"/>
                  </a:lnTo>
                  <a:lnTo>
                    <a:pt x="419" y="991"/>
                  </a:lnTo>
                  <a:lnTo>
                    <a:pt x="425" y="993"/>
                  </a:lnTo>
                  <a:lnTo>
                    <a:pt x="436" y="1000"/>
                  </a:lnTo>
                  <a:lnTo>
                    <a:pt x="446" y="1010"/>
                  </a:lnTo>
                  <a:lnTo>
                    <a:pt x="450" y="1014"/>
                  </a:lnTo>
                  <a:lnTo>
                    <a:pt x="455" y="1019"/>
                  </a:lnTo>
                  <a:lnTo>
                    <a:pt x="458" y="1024"/>
                  </a:lnTo>
                  <a:lnTo>
                    <a:pt x="462" y="1030"/>
                  </a:lnTo>
                  <a:lnTo>
                    <a:pt x="464" y="1035"/>
                  </a:lnTo>
                  <a:lnTo>
                    <a:pt x="466" y="1041"/>
                  </a:lnTo>
                  <a:lnTo>
                    <a:pt x="468" y="1047"/>
                  </a:lnTo>
                  <a:lnTo>
                    <a:pt x="469" y="1053"/>
                  </a:lnTo>
                  <a:lnTo>
                    <a:pt x="469" y="1061"/>
                  </a:lnTo>
                  <a:lnTo>
                    <a:pt x="468" y="1068"/>
                  </a:lnTo>
                  <a:lnTo>
                    <a:pt x="467" y="1075"/>
                  </a:lnTo>
                  <a:lnTo>
                    <a:pt x="464" y="1082"/>
                  </a:lnTo>
                  <a:lnTo>
                    <a:pt x="461" y="1091"/>
                  </a:lnTo>
                  <a:lnTo>
                    <a:pt x="457" y="1100"/>
                  </a:lnTo>
                  <a:lnTo>
                    <a:pt x="452" y="1108"/>
                  </a:lnTo>
                  <a:lnTo>
                    <a:pt x="446" y="1115"/>
                  </a:lnTo>
                  <a:lnTo>
                    <a:pt x="440" y="1122"/>
                  </a:lnTo>
                  <a:lnTo>
                    <a:pt x="433" y="1127"/>
                  </a:lnTo>
                  <a:lnTo>
                    <a:pt x="426" y="1132"/>
                  </a:lnTo>
                  <a:lnTo>
                    <a:pt x="418" y="1136"/>
                  </a:lnTo>
                  <a:lnTo>
                    <a:pt x="410" y="1140"/>
                  </a:lnTo>
                  <a:lnTo>
                    <a:pt x="402" y="1143"/>
                  </a:lnTo>
                  <a:lnTo>
                    <a:pt x="393" y="1146"/>
                  </a:lnTo>
                  <a:lnTo>
                    <a:pt x="385" y="1149"/>
                  </a:lnTo>
                  <a:lnTo>
                    <a:pt x="367" y="1153"/>
                  </a:lnTo>
                  <a:lnTo>
                    <a:pt x="351" y="1155"/>
                  </a:lnTo>
                  <a:lnTo>
                    <a:pt x="340" y="1152"/>
                  </a:lnTo>
                  <a:lnTo>
                    <a:pt x="329" y="1149"/>
                  </a:lnTo>
                  <a:lnTo>
                    <a:pt x="318" y="1145"/>
                  </a:lnTo>
                  <a:lnTo>
                    <a:pt x="308" y="1141"/>
                  </a:lnTo>
                  <a:lnTo>
                    <a:pt x="298" y="1137"/>
                  </a:lnTo>
                  <a:lnTo>
                    <a:pt x="288" y="1132"/>
                  </a:lnTo>
                  <a:lnTo>
                    <a:pt x="277" y="1126"/>
                  </a:lnTo>
                  <a:lnTo>
                    <a:pt x="268" y="1120"/>
                  </a:lnTo>
                  <a:lnTo>
                    <a:pt x="259" y="1114"/>
                  </a:lnTo>
                  <a:lnTo>
                    <a:pt x="251" y="1107"/>
                  </a:lnTo>
                  <a:lnTo>
                    <a:pt x="243" y="1098"/>
                  </a:lnTo>
                  <a:lnTo>
                    <a:pt x="234" y="1090"/>
                  </a:lnTo>
                  <a:lnTo>
                    <a:pt x="227" y="1081"/>
                  </a:lnTo>
                  <a:lnTo>
                    <a:pt x="221" y="1072"/>
                  </a:lnTo>
                  <a:lnTo>
                    <a:pt x="215" y="1062"/>
                  </a:lnTo>
                  <a:lnTo>
                    <a:pt x="209" y="1051"/>
                  </a:lnTo>
                  <a:lnTo>
                    <a:pt x="203" y="1040"/>
                  </a:lnTo>
                  <a:lnTo>
                    <a:pt x="198" y="1029"/>
                  </a:lnTo>
                  <a:lnTo>
                    <a:pt x="192" y="1018"/>
                  </a:lnTo>
                  <a:lnTo>
                    <a:pt x="188" y="1005"/>
                  </a:lnTo>
                  <a:lnTo>
                    <a:pt x="185" y="994"/>
                  </a:lnTo>
                  <a:lnTo>
                    <a:pt x="182" y="982"/>
                  </a:lnTo>
                  <a:lnTo>
                    <a:pt x="180" y="970"/>
                  </a:lnTo>
                  <a:lnTo>
                    <a:pt x="178" y="956"/>
                  </a:lnTo>
                  <a:lnTo>
                    <a:pt x="177" y="944"/>
                  </a:lnTo>
                  <a:lnTo>
                    <a:pt x="176" y="932"/>
                  </a:lnTo>
                  <a:lnTo>
                    <a:pt x="176" y="919"/>
                  </a:lnTo>
                  <a:lnTo>
                    <a:pt x="177" y="906"/>
                  </a:lnTo>
                  <a:lnTo>
                    <a:pt x="178" y="893"/>
                  </a:lnTo>
                  <a:lnTo>
                    <a:pt x="180" y="881"/>
                  </a:lnTo>
                  <a:lnTo>
                    <a:pt x="182" y="867"/>
                  </a:lnTo>
                  <a:lnTo>
                    <a:pt x="184" y="855"/>
                  </a:lnTo>
                  <a:lnTo>
                    <a:pt x="196" y="832"/>
                  </a:lnTo>
                  <a:lnTo>
                    <a:pt x="208" y="808"/>
                  </a:lnTo>
                  <a:lnTo>
                    <a:pt x="220" y="785"/>
                  </a:lnTo>
                  <a:lnTo>
                    <a:pt x="233" y="762"/>
                  </a:lnTo>
                  <a:lnTo>
                    <a:pt x="240" y="751"/>
                  </a:lnTo>
                  <a:lnTo>
                    <a:pt x="249" y="741"/>
                  </a:lnTo>
                  <a:lnTo>
                    <a:pt x="257" y="731"/>
                  </a:lnTo>
                  <a:lnTo>
                    <a:pt x="265" y="721"/>
                  </a:lnTo>
                  <a:lnTo>
                    <a:pt x="275" y="712"/>
                  </a:lnTo>
                  <a:lnTo>
                    <a:pt x="285" y="704"/>
                  </a:lnTo>
                  <a:lnTo>
                    <a:pt x="296" y="697"/>
                  </a:lnTo>
                  <a:lnTo>
                    <a:pt x="308" y="691"/>
                  </a:lnTo>
                  <a:lnTo>
                    <a:pt x="322" y="685"/>
                  </a:lnTo>
                  <a:lnTo>
                    <a:pt x="337" y="678"/>
                  </a:lnTo>
                  <a:lnTo>
                    <a:pt x="352" y="673"/>
                  </a:lnTo>
                  <a:lnTo>
                    <a:pt x="368" y="669"/>
                  </a:lnTo>
                  <a:lnTo>
                    <a:pt x="384" y="666"/>
                  </a:lnTo>
                  <a:lnTo>
                    <a:pt x="400" y="665"/>
                  </a:lnTo>
                  <a:lnTo>
                    <a:pt x="407" y="665"/>
                  </a:lnTo>
                  <a:lnTo>
                    <a:pt x="415" y="666"/>
                  </a:lnTo>
                  <a:lnTo>
                    <a:pt x="423" y="668"/>
                  </a:lnTo>
                  <a:lnTo>
                    <a:pt x="431" y="670"/>
                  </a:lnTo>
                  <a:lnTo>
                    <a:pt x="439" y="674"/>
                  </a:lnTo>
                  <a:lnTo>
                    <a:pt x="447" y="678"/>
                  </a:lnTo>
                  <a:lnTo>
                    <a:pt x="453" y="683"/>
                  </a:lnTo>
                  <a:lnTo>
                    <a:pt x="460" y="689"/>
                  </a:lnTo>
                  <a:lnTo>
                    <a:pt x="465" y="695"/>
                  </a:lnTo>
                  <a:lnTo>
                    <a:pt x="471" y="702"/>
                  </a:lnTo>
                  <a:lnTo>
                    <a:pt x="476" y="709"/>
                  </a:lnTo>
                  <a:lnTo>
                    <a:pt x="479" y="716"/>
                  </a:lnTo>
                  <a:lnTo>
                    <a:pt x="486" y="732"/>
                  </a:lnTo>
                  <a:lnTo>
                    <a:pt x="490" y="749"/>
                  </a:lnTo>
                  <a:lnTo>
                    <a:pt x="494" y="766"/>
                  </a:lnTo>
                  <a:lnTo>
                    <a:pt x="495" y="784"/>
                  </a:lnTo>
                  <a:lnTo>
                    <a:pt x="490" y="799"/>
                  </a:lnTo>
                  <a:lnTo>
                    <a:pt x="483" y="815"/>
                  </a:lnTo>
                  <a:lnTo>
                    <a:pt x="479" y="822"/>
                  </a:lnTo>
                  <a:lnTo>
                    <a:pt x="474" y="830"/>
                  </a:lnTo>
                  <a:lnTo>
                    <a:pt x="468" y="836"/>
                  </a:lnTo>
                  <a:lnTo>
                    <a:pt x="461" y="842"/>
                  </a:lnTo>
                  <a:close/>
                  <a:moveTo>
                    <a:pt x="409" y="794"/>
                  </a:moveTo>
                  <a:lnTo>
                    <a:pt x="406" y="791"/>
                  </a:lnTo>
                  <a:lnTo>
                    <a:pt x="402" y="789"/>
                  </a:lnTo>
                  <a:lnTo>
                    <a:pt x="399" y="788"/>
                  </a:lnTo>
                  <a:lnTo>
                    <a:pt x="395" y="788"/>
                  </a:lnTo>
                  <a:lnTo>
                    <a:pt x="388" y="787"/>
                  </a:lnTo>
                  <a:lnTo>
                    <a:pt x="380" y="788"/>
                  </a:lnTo>
                  <a:lnTo>
                    <a:pt x="364" y="792"/>
                  </a:lnTo>
                  <a:lnTo>
                    <a:pt x="348" y="794"/>
                  </a:lnTo>
                  <a:lnTo>
                    <a:pt x="338" y="803"/>
                  </a:lnTo>
                  <a:lnTo>
                    <a:pt x="328" y="813"/>
                  </a:lnTo>
                  <a:lnTo>
                    <a:pt x="320" y="824"/>
                  </a:lnTo>
                  <a:lnTo>
                    <a:pt x="313" y="834"/>
                  </a:lnTo>
                  <a:lnTo>
                    <a:pt x="307" y="845"/>
                  </a:lnTo>
                  <a:lnTo>
                    <a:pt x="302" y="857"/>
                  </a:lnTo>
                  <a:lnTo>
                    <a:pt x="298" y="868"/>
                  </a:lnTo>
                  <a:lnTo>
                    <a:pt x="294" y="881"/>
                  </a:lnTo>
                  <a:lnTo>
                    <a:pt x="291" y="894"/>
                  </a:lnTo>
                  <a:lnTo>
                    <a:pt x="290" y="906"/>
                  </a:lnTo>
                  <a:lnTo>
                    <a:pt x="289" y="920"/>
                  </a:lnTo>
                  <a:lnTo>
                    <a:pt x="288" y="933"/>
                  </a:lnTo>
                  <a:lnTo>
                    <a:pt x="289" y="946"/>
                  </a:lnTo>
                  <a:lnTo>
                    <a:pt x="290" y="959"/>
                  </a:lnTo>
                  <a:lnTo>
                    <a:pt x="293" y="973"/>
                  </a:lnTo>
                  <a:lnTo>
                    <a:pt x="296" y="986"/>
                  </a:lnTo>
                  <a:lnTo>
                    <a:pt x="299" y="994"/>
                  </a:lnTo>
                  <a:lnTo>
                    <a:pt x="303" y="1002"/>
                  </a:lnTo>
                  <a:lnTo>
                    <a:pt x="307" y="1011"/>
                  </a:lnTo>
                  <a:lnTo>
                    <a:pt x="313" y="1018"/>
                  </a:lnTo>
                  <a:lnTo>
                    <a:pt x="318" y="1025"/>
                  </a:lnTo>
                  <a:lnTo>
                    <a:pt x="325" y="1031"/>
                  </a:lnTo>
                  <a:lnTo>
                    <a:pt x="332" y="1036"/>
                  </a:lnTo>
                  <a:lnTo>
                    <a:pt x="342" y="1040"/>
                  </a:lnTo>
                  <a:lnTo>
                    <a:pt x="347" y="1042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64" y="1040"/>
                  </a:lnTo>
                  <a:lnTo>
                    <a:pt x="376" y="1037"/>
                  </a:lnTo>
                  <a:lnTo>
                    <a:pt x="388" y="1033"/>
                  </a:lnTo>
                  <a:lnTo>
                    <a:pt x="393" y="1032"/>
                  </a:lnTo>
                  <a:lnTo>
                    <a:pt x="398" y="1032"/>
                  </a:lnTo>
                  <a:lnTo>
                    <a:pt x="402" y="1033"/>
                  </a:lnTo>
                  <a:lnTo>
                    <a:pt x="405" y="1035"/>
                  </a:lnTo>
                  <a:lnTo>
                    <a:pt x="407" y="1039"/>
                  </a:lnTo>
                  <a:lnTo>
                    <a:pt x="409" y="1044"/>
                  </a:lnTo>
                  <a:lnTo>
                    <a:pt x="410" y="1051"/>
                  </a:lnTo>
                  <a:lnTo>
                    <a:pt x="409" y="1062"/>
                  </a:lnTo>
                  <a:lnTo>
                    <a:pt x="408" y="1068"/>
                  </a:lnTo>
                  <a:lnTo>
                    <a:pt x="406" y="1073"/>
                  </a:lnTo>
                  <a:lnTo>
                    <a:pt x="404" y="1078"/>
                  </a:lnTo>
                  <a:lnTo>
                    <a:pt x="401" y="1082"/>
                  </a:lnTo>
                  <a:lnTo>
                    <a:pt x="398" y="1086"/>
                  </a:lnTo>
                  <a:lnTo>
                    <a:pt x="394" y="1089"/>
                  </a:lnTo>
                  <a:lnTo>
                    <a:pt x="390" y="1092"/>
                  </a:lnTo>
                  <a:lnTo>
                    <a:pt x="385" y="1095"/>
                  </a:lnTo>
                  <a:lnTo>
                    <a:pt x="374" y="1099"/>
                  </a:lnTo>
                  <a:lnTo>
                    <a:pt x="363" y="1103"/>
                  </a:lnTo>
                  <a:lnTo>
                    <a:pt x="352" y="1106"/>
                  </a:lnTo>
                  <a:lnTo>
                    <a:pt x="342" y="1109"/>
                  </a:lnTo>
                  <a:lnTo>
                    <a:pt x="325" y="1103"/>
                  </a:lnTo>
                  <a:lnTo>
                    <a:pt x="310" y="1095"/>
                  </a:lnTo>
                  <a:lnTo>
                    <a:pt x="296" y="1086"/>
                  </a:lnTo>
                  <a:lnTo>
                    <a:pt x="283" y="1076"/>
                  </a:lnTo>
                  <a:lnTo>
                    <a:pt x="272" y="1065"/>
                  </a:lnTo>
                  <a:lnTo>
                    <a:pt x="263" y="1052"/>
                  </a:lnTo>
                  <a:lnTo>
                    <a:pt x="254" y="1039"/>
                  </a:lnTo>
                  <a:lnTo>
                    <a:pt x="246" y="1026"/>
                  </a:lnTo>
                  <a:lnTo>
                    <a:pt x="239" y="1011"/>
                  </a:lnTo>
                  <a:lnTo>
                    <a:pt x="233" y="995"/>
                  </a:lnTo>
                  <a:lnTo>
                    <a:pt x="228" y="980"/>
                  </a:lnTo>
                  <a:lnTo>
                    <a:pt x="224" y="965"/>
                  </a:lnTo>
                  <a:lnTo>
                    <a:pt x="221" y="948"/>
                  </a:lnTo>
                  <a:lnTo>
                    <a:pt x="219" y="932"/>
                  </a:lnTo>
                  <a:lnTo>
                    <a:pt x="217" y="917"/>
                  </a:lnTo>
                  <a:lnTo>
                    <a:pt x="215" y="900"/>
                  </a:lnTo>
                  <a:lnTo>
                    <a:pt x="215" y="891"/>
                  </a:lnTo>
                  <a:lnTo>
                    <a:pt x="216" y="882"/>
                  </a:lnTo>
                  <a:lnTo>
                    <a:pt x="218" y="872"/>
                  </a:lnTo>
                  <a:lnTo>
                    <a:pt x="221" y="862"/>
                  </a:lnTo>
                  <a:lnTo>
                    <a:pt x="228" y="845"/>
                  </a:lnTo>
                  <a:lnTo>
                    <a:pt x="237" y="828"/>
                  </a:lnTo>
                  <a:lnTo>
                    <a:pt x="259" y="793"/>
                  </a:lnTo>
                  <a:lnTo>
                    <a:pt x="280" y="758"/>
                  </a:lnTo>
                  <a:lnTo>
                    <a:pt x="294" y="748"/>
                  </a:lnTo>
                  <a:lnTo>
                    <a:pt x="308" y="738"/>
                  </a:lnTo>
                  <a:lnTo>
                    <a:pt x="323" y="728"/>
                  </a:lnTo>
                  <a:lnTo>
                    <a:pt x="340" y="720"/>
                  </a:lnTo>
                  <a:lnTo>
                    <a:pt x="348" y="717"/>
                  </a:lnTo>
                  <a:lnTo>
                    <a:pt x="356" y="715"/>
                  </a:lnTo>
                  <a:lnTo>
                    <a:pt x="364" y="714"/>
                  </a:lnTo>
                  <a:lnTo>
                    <a:pt x="373" y="713"/>
                  </a:lnTo>
                  <a:lnTo>
                    <a:pt x="382" y="713"/>
                  </a:lnTo>
                  <a:lnTo>
                    <a:pt x="390" y="714"/>
                  </a:lnTo>
                  <a:lnTo>
                    <a:pt x="398" y="716"/>
                  </a:lnTo>
                  <a:lnTo>
                    <a:pt x="406" y="719"/>
                  </a:lnTo>
                  <a:lnTo>
                    <a:pt x="410" y="723"/>
                  </a:lnTo>
                  <a:lnTo>
                    <a:pt x="414" y="727"/>
                  </a:lnTo>
                  <a:lnTo>
                    <a:pt x="417" y="732"/>
                  </a:lnTo>
                  <a:lnTo>
                    <a:pt x="420" y="736"/>
                  </a:lnTo>
                  <a:lnTo>
                    <a:pt x="425" y="744"/>
                  </a:lnTo>
                  <a:lnTo>
                    <a:pt x="428" y="753"/>
                  </a:lnTo>
                  <a:lnTo>
                    <a:pt x="429" y="759"/>
                  </a:lnTo>
                  <a:lnTo>
                    <a:pt x="429" y="765"/>
                  </a:lnTo>
                  <a:lnTo>
                    <a:pt x="428" y="771"/>
                  </a:lnTo>
                  <a:lnTo>
                    <a:pt x="426" y="776"/>
                  </a:lnTo>
                  <a:lnTo>
                    <a:pt x="422" y="783"/>
                  </a:lnTo>
                  <a:lnTo>
                    <a:pt x="419" y="787"/>
                  </a:lnTo>
                  <a:lnTo>
                    <a:pt x="414" y="791"/>
                  </a:lnTo>
                  <a:lnTo>
                    <a:pt x="409" y="794"/>
                  </a:lnTo>
                  <a:close/>
                  <a:moveTo>
                    <a:pt x="200" y="621"/>
                  </a:moveTo>
                  <a:lnTo>
                    <a:pt x="193" y="621"/>
                  </a:lnTo>
                  <a:lnTo>
                    <a:pt x="200" y="62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endPara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70976" y="3275122"/>
            <a:ext cx="4849806" cy="803392"/>
            <a:chOff x="3370976" y="3275122"/>
            <a:chExt cx="4849806" cy="803392"/>
          </a:xfrm>
        </p:grpSpPr>
        <p:sp>
          <p:nvSpPr>
            <p:cNvPr id="27" name="TextBox 14"/>
            <p:cNvSpPr txBox="1"/>
            <p:nvPr/>
          </p:nvSpPr>
          <p:spPr>
            <a:xfrm>
              <a:off x="4061735" y="3375894"/>
              <a:ext cx="33106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gradFill flip="none" rotWithShape="1">
                    <a:gsLst>
                      <a:gs pos="0">
                        <a:srgbClr val="FFC000"/>
                      </a:gs>
                      <a:gs pos="50000">
                        <a:srgbClr val="FFFF00"/>
                      </a:gs>
                      <a:gs pos="100000">
                        <a:schemeClr val="accent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猜灯谜赢现金</a:t>
              </a:r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3370976" y="3275122"/>
              <a:ext cx="4849806" cy="803392"/>
            </a:xfrm>
            <a:custGeom>
              <a:avLst/>
              <a:gdLst>
                <a:gd name="T0" fmla="*/ 10079 w 11041"/>
                <a:gd name="T1" fmla="*/ 1695 h 1751"/>
                <a:gd name="T2" fmla="*/ 769 w 11041"/>
                <a:gd name="T3" fmla="*/ 1713 h 1751"/>
                <a:gd name="T4" fmla="*/ 6 w 11041"/>
                <a:gd name="T5" fmla="*/ 973 h 1751"/>
                <a:gd name="T6" fmla="*/ 657 w 11041"/>
                <a:gd name="T7" fmla="*/ 166 h 1751"/>
                <a:gd name="T8" fmla="*/ 4373 w 11041"/>
                <a:gd name="T9" fmla="*/ 18 h 1751"/>
                <a:gd name="T10" fmla="*/ 10363 w 11041"/>
                <a:gd name="T11" fmla="*/ 69 h 1751"/>
                <a:gd name="T12" fmla="*/ 11026 w 11041"/>
                <a:gd name="T13" fmla="*/ 913 h 1751"/>
                <a:gd name="T14" fmla="*/ 10137 w 11041"/>
                <a:gd name="T15" fmla="*/ 1632 h 1751"/>
                <a:gd name="T16" fmla="*/ 3042 w 11041"/>
                <a:gd name="T17" fmla="*/ 1673 h 1751"/>
                <a:gd name="T18" fmla="*/ 404 w 11041"/>
                <a:gd name="T19" fmla="*/ 1388 h 1751"/>
                <a:gd name="T20" fmla="*/ 386 w 11041"/>
                <a:gd name="T21" fmla="*/ 537 h 1751"/>
                <a:gd name="T22" fmla="*/ 1582 w 11041"/>
                <a:gd name="T23" fmla="*/ 106 h 1751"/>
                <a:gd name="T24" fmla="*/ 10468 w 11041"/>
                <a:gd name="T25" fmla="*/ 248 h 1751"/>
                <a:gd name="T26" fmla="*/ 10959 w 11041"/>
                <a:gd name="T27" fmla="*/ 960 h 1751"/>
                <a:gd name="T28" fmla="*/ 10717 w 11041"/>
                <a:gd name="T29" fmla="*/ 782 h 1751"/>
                <a:gd name="T30" fmla="*/ 10643 w 11041"/>
                <a:gd name="T31" fmla="*/ 1019 h 1751"/>
                <a:gd name="T32" fmla="*/ 10759 w 11041"/>
                <a:gd name="T33" fmla="*/ 651 h 1751"/>
                <a:gd name="T34" fmla="*/ 10299 w 11041"/>
                <a:gd name="T35" fmla="*/ 1269 h 1751"/>
                <a:gd name="T36" fmla="*/ 10240 w 11041"/>
                <a:gd name="T37" fmla="*/ 668 h 1751"/>
                <a:gd name="T38" fmla="*/ 10038 w 11041"/>
                <a:gd name="T39" fmla="*/ 234 h 1751"/>
                <a:gd name="T40" fmla="*/ 10474 w 11041"/>
                <a:gd name="T41" fmla="*/ 843 h 1751"/>
                <a:gd name="T42" fmla="*/ 10286 w 11041"/>
                <a:gd name="T43" fmla="*/ 1318 h 1751"/>
                <a:gd name="T44" fmla="*/ 10312 w 11041"/>
                <a:gd name="T45" fmla="*/ 400 h 1751"/>
                <a:gd name="T46" fmla="*/ 10397 w 11041"/>
                <a:gd name="T47" fmla="*/ 600 h 1751"/>
                <a:gd name="T48" fmla="*/ 10053 w 11041"/>
                <a:gd name="T49" fmla="*/ 756 h 1751"/>
                <a:gd name="T50" fmla="*/ 10017 w 11041"/>
                <a:gd name="T51" fmla="*/ 958 h 1751"/>
                <a:gd name="T52" fmla="*/ 5568 w 11041"/>
                <a:gd name="T53" fmla="*/ 1588 h 1751"/>
                <a:gd name="T54" fmla="*/ 919 w 11041"/>
                <a:gd name="T55" fmla="*/ 1139 h 1751"/>
                <a:gd name="T56" fmla="*/ 1139 w 11041"/>
                <a:gd name="T57" fmla="*/ 749 h 1751"/>
                <a:gd name="T58" fmla="*/ 1094 w 11041"/>
                <a:gd name="T59" fmla="*/ 303 h 1751"/>
                <a:gd name="T60" fmla="*/ 3379 w 11041"/>
                <a:gd name="T61" fmla="*/ 148 h 1751"/>
                <a:gd name="T62" fmla="*/ 9975 w 11041"/>
                <a:gd name="T63" fmla="*/ 404 h 1751"/>
                <a:gd name="T64" fmla="*/ 2179 w 11041"/>
                <a:gd name="T65" fmla="*/ 1552 h 1751"/>
                <a:gd name="T66" fmla="*/ 956 w 11041"/>
                <a:gd name="T67" fmla="*/ 1163 h 1751"/>
                <a:gd name="T68" fmla="*/ 1162 w 11041"/>
                <a:gd name="T69" fmla="*/ 868 h 1751"/>
                <a:gd name="T70" fmla="*/ 1120 w 11041"/>
                <a:gd name="T71" fmla="*/ 416 h 1751"/>
                <a:gd name="T72" fmla="*/ 9861 w 11041"/>
                <a:gd name="T73" fmla="*/ 186 h 1751"/>
                <a:gd name="T74" fmla="*/ 9865 w 11041"/>
                <a:gd name="T75" fmla="*/ 744 h 1751"/>
                <a:gd name="T76" fmla="*/ 10059 w 11041"/>
                <a:gd name="T77" fmla="*/ 1148 h 1751"/>
                <a:gd name="T78" fmla="*/ 1179 w 11041"/>
                <a:gd name="T79" fmla="*/ 1327 h 1751"/>
                <a:gd name="T80" fmla="*/ 1456 w 11041"/>
                <a:gd name="T81" fmla="*/ 791 h 1751"/>
                <a:gd name="T82" fmla="*/ 1314 w 11041"/>
                <a:gd name="T83" fmla="*/ 284 h 1751"/>
                <a:gd name="T84" fmla="*/ 9638 w 11041"/>
                <a:gd name="T85" fmla="*/ 243 h 1751"/>
                <a:gd name="T86" fmla="*/ 9749 w 11041"/>
                <a:gd name="T87" fmla="*/ 707 h 1751"/>
                <a:gd name="T88" fmla="*/ 9955 w 11041"/>
                <a:gd name="T89" fmla="*/ 1177 h 1751"/>
                <a:gd name="T90" fmla="*/ 9818 w 11041"/>
                <a:gd name="T91" fmla="*/ 1121 h 1751"/>
                <a:gd name="T92" fmla="*/ 1637 w 11041"/>
                <a:gd name="T93" fmla="*/ 1462 h 1751"/>
                <a:gd name="T94" fmla="*/ 1398 w 11041"/>
                <a:gd name="T95" fmla="*/ 742 h 1751"/>
                <a:gd name="T96" fmla="*/ 9028 w 11041"/>
                <a:gd name="T97" fmla="*/ 279 h 1751"/>
                <a:gd name="T98" fmla="*/ 9802 w 11041"/>
                <a:gd name="T99" fmla="*/ 890 h 1751"/>
                <a:gd name="T100" fmla="*/ 1263 w 11041"/>
                <a:gd name="T101" fmla="*/ 875 h 1751"/>
                <a:gd name="T102" fmla="*/ 1390 w 11041"/>
                <a:gd name="T103" fmla="*/ 942 h 1751"/>
                <a:gd name="T104" fmla="*/ 797 w 11041"/>
                <a:gd name="T105" fmla="*/ 837 h 1751"/>
                <a:gd name="T106" fmla="*/ 839 w 11041"/>
                <a:gd name="T107" fmla="*/ 1417 h 1751"/>
                <a:gd name="T108" fmla="*/ 556 w 11041"/>
                <a:gd name="T109" fmla="*/ 1259 h 1751"/>
                <a:gd name="T110" fmla="*/ 722 w 11041"/>
                <a:gd name="T111" fmla="*/ 287 h 1751"/>
                <a:gd name="T112" fmla="*/ 747 w 11041"/>
                <a:gd name="T113" fmla="*/ 568 h 1751"/>
                <a:gd name="T114" fmla="*/ 722 w 11041"/>
                <a:gd name="T115" fmla="*/ 1381 h 1751"/>
                <a:gd name="T116" fmla="*/ 618 w 11041"/>
                <a:gd name="T117" fmla="*/ 1343 h 1751"/>
                <a:gd name="T118" fmla="*/ 840 w 11041"/>
                <a:gd name="T119" fmla="*/ 264 h 1751"/>
                <a:gd name="T120" fmla="*/ 446 w 11041"/>
                <a:gd name="T121" fmla="*/ 1115 h 1751"/>
                <a:gd name="T122" fmla="*/ 490 w 11041"/>
                <a:gd name="T123" fmla="*/ 749 h 1751"/>
                <a:gd name="T124" fmla="*/ 254 w 11041"/>
                <a:gd name="T125" fmla="*/ 1039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41" h="1751">
                  <a:moveTo>
                    <a:pt x="10931" y="1086"/>
                  </a:moveTo>
                  <a:lnTo>
                    <a:pt x="10909" y="1111"/>
                  </a:lnTo>
                  <a:lnTo>
                    <a:pt x="10887" y="1135"/>
                  </a:lnTo>
                  <a:lnTo>
                    <a:pt x="10877" y="1148"/>
                  </a:lnTo>
                  <a:lnTo>
                    <a:pt x="10866" y="1160"/>
                  </a:lnTo>
                  <a:lnTo>
                    <a:pt x="10853" y="1170"/>
                  </a:lnTo>
                  <a:lnTo>
                    <a:pt x="10841" y="1180"/>
                  </a:lnTo>
                  <a:lnTo>
                    <a:pt x="10831" y="1180"/>
                  </a:lnTo>
                  <a:lnTo>
                    <a:pt x="10822" y="1182"/>
                  </a:lnTo>
                  <a:lnTo>
                    <a:pt x="10814" y="1184"/>
                  </a:lnTo>
                  <a:lnTo>
                    <a:pt x="10805" y="1186"/>
                  </a:lnTo>
                  <a:lnTo>
                    <a:pt x="10798" y="1190"/>
                  </a:lnTo>
                  <a:lnTo>
                    <a:pt x="10792" y="1193"/>
                  </a:lnTo>
                  <a:lnTo>
                    <a:pt x="10786" y="1199"/>
                  </a:lnTo>
                  <a:lnTo>
                    <a:pt x="10781" y="1204"/>
                  </a:lnTo>
                  <a:lnTo>
                    <a:pt x="10776" y="1209"/>
                  </a:lnTo>
                  <a:lnTo>
                    <a:pt x="10772" y="1215"/>
                  </a:lnTo>
                  <a:lnTo>
                    <a:pt x="10768" y="1221"/>
                  </a:lnTo>
                  <a:lnTo>
                    <a:pt x="10764" y="1227"/>
                  </a:lnTo>
                  <a:lnTo>
                    <a:pt x="10757" y="1242"/>
                  </a:lnTo>
                  <a:lnTo>
                    <a:pt x="10751" y="1257"/>
                  </a:lnTo>
                  <a:lnTo>
                    <a:pt x="10746" y="1272"/>
                  </a:lnTo>
                  <a:lnTo>
                    <a:pt x="10740" y="1288"/>
                  </a:lnTo>
                  <a:lnTo>
                    <a:pt x="10734" y="1302"/>
                  </a:lnTo>
                  <a:lnTo>
                    <a:pt x="10727" y="1316"/>
                  </a:lnTo>
                  <a:lnTo>
                    <a:pt x="10723" y="1323"/>
                  </a:lnTo>
                  <a:lnTo>
                    <a:pt x="10719" y="1329"/>
                  </a:lnTo>
                  <a:lnTo>
                    <a:pt x="10713" y="1336"/>
                  </a:lnTo>
                  <a:lnTo>
                    <a:pt x="10708" y="1342"/>
                  </a:lnTo>
                  <a:lnTo>
                    <a:pt x="10703" y="1347"/>
                  </a:lnTo>
                  <a:lnTo>
                    <a:pt x="10696" y="1352"/>
                  </a:lnTo>
                  <a:lnTo>
                    <a:pt x="10689" y="1357"/>
                  </a:lnTo>
                  <a:lnTo>
                    <a:pt x="10682" y="1360"/>
                  </a:lnTo>
                  <a:lnTo>
                    <a:pt x="10673" y="1361"/>
                  </a:lnTo>
                  <a:lnTo>
                    <a:pt x="10664" y="1362"/>
                  </a:lnTo>
                  <a:lnTo>
                    <a:pt x="10657" y="1363"/>
                  </a:lnTo>
                  <a:lnTo>
                    <a:pt x="10649" y="1365"/>
                  </a:lnTo>
                  <a:lnTo>
                    <a:pt x="10642" y="1367"/>
                  </a:lnTo>
                  <a:lnTo>
                    <a:pt x="10636" y="1370"/>
                  </a:lnTo>
                  <a:lnTo>
                    <a:pt x="10630" y="1374"/>
                  </a:lnTo>
                  <a:lnTo>
                    <a:pt x="10623" y="1377"/>
                  </a:lnTo>
                  <a:lnTo>
                    <a:pt x="10612" y="1387"/>
                  </a:lnTo>
                  <a:lnTo>
                    <a:pt x="10602" y="1397"/>
                  </a:lnTo>
                  <a:lnTo>
                    <a:pt x="10593" y="1407"/>
                  </a:lnTo>
                  <a:lnTo>
                    <a:pt x="10584" y="1419"/>
                  </a:lnTo>
                  <a:lnTo>
                    <a:pt x="10567" y="1445"/>
                  </a:lnTo>
                  <a:lnTo>
                    <a:pt x="10551" y="1471"/>
                  </a:lnTo>
                  <a:lnTo>
                    <a:pt x="10543" y="1484"/>
                  </a:lnTo>
                  <a:lnTo>
                    <a:pt x="10535" y="1496"/>
                  </a:lnTo>
                  <a:lnTo>
                    <a:pt x="10525" y="1508"/>
                  </a:lnTo>
                  <a:lnTo>
                    <a:pt x="10515" y="1520"/>
                  </a:lnTo>
                  <a:lnTo>
                    <a:pt x="10505" y="1534"/>
                  </a:lnTo>
                  <a:lnTo>
                    <a:pt x="10493" y="1548"/>
                  </a:lnTo>
                  <a:lnTo>
                    <a:pt x="10480" y="1561"/>
                  </a:lnTo>
                  <a:lnTo>
                    <a:pt x="10468" y="1575"/>
                  </a:lnTo>
                  <a:lnTo>
                    <a:pt x="10455" y="1587"/>
                  </a:lnTo>
                  <a:lnTo>
                    <a:pt x="10441" y="1599"/>
                  </a:lnTo>
                  <a:lnTo>
                    <a:pt x="10425" y="1610"/>
                  </a:lnTo>
                  <a:lnTo>
                    <a:pt x="10411" y="1621"/>
                  </a:lnTo>
                  <a:lnTo>
                    <a:pt x="10395" y="1631"/>
                  </a:lnTo>
                  <a:lnTo>
                    <a:pt x="10378" y="1640"/>
                  </a:lnTo>
                  <a:lnTo>
                    <a:pt x="10362" y="1649"/>
                  </a:lnTo>
                  <a:lnTo>
                    <a:pt x="10345" y="1656"/>
                  </a:lnTo>
                  <a:lnTo>
                    <a:pt x="10328" y="1664"/>
                  </a:lnTo>
                  <a:lnTo>
                    <a:pt x="10311" y="1670"/>
                  </a:lnTo>
                  <a:lnTo>
                    <a:pt x="10293" y="1675"/>
                  </a:lnTo>
                  <a:lnTo>
                    <a:pt x="10275" y="1679"/>
                  </a:lnTo>
                  <a:lnTo>
                    <a:pt x="10246" y="1680"/>
                  </a:lnTo>
                  <a:lnTo>
                    <a:pt x="10219" y="1682"/>
                  </a:lnTo>
                  <a:lnTo>
                    <a:pt x="10204" y="1684"/>
                  </a:lnTo>
                  <a:lnTo>
                    <a:pt x="10190" y="1686"/>
                  </a:lnTo>
                  <a:lnTo>
                    <a:pt x="10176" y="1690"/>
                  </a:lnTo>
                  <a:lnTo>
                    <a:pt x="10161" y="1696"/>
                  </a:lnTo>
                  <a:lnTo>
                    <a:pt x="10079" y="1695"/>
                  </a:lnTo>
                  <a:lnTo>
                    <a:pt x="10000" y="1695"/>
                  </a:lnTo>
                  <a:lnTo>
                    <a:pt x="9925" y="1696"/>
                  </a:lnTo>
                  <a:lnTo>
                    <a:pt x="9852" y="1696"/>
                  </a:lnTo>
                  <a:lnTo>
                    <a:pt x="9778" y="1698"/>
                  </a:lnTo>
                  <a:lnTo>
                    <a:pt x="9703" y="1700"/>
                  </a:lnTo>
                  <a:lnTo>
                    <a:pt x="9627" y="1705"/>
                  </a:lnTo>
                  <a:lnTo>
                    <a:pt x="9546" y="1710"/>
                  </a:lnTo>
                  <a:lnTo>
                    <a:pt x="9533" y="1705"/>
                  </a:lnTo>
                  <a:lnTo>
                    <a:pt x="9522" y="1702"/>
                  </a:lnTo>
                  <a:lnTo>
                    <a:pt x="9515" y="1701"/>
                  </a:lnTo>
                  <a:lnTo>
                    <a:pt x="9509" y="1702"/>
                  </a:lnTo>
                  <a:lnTo>
                    <a:pt x="9503" y="1704"/>
                  </a:lnTo>
                  <a:lnTo>
                    <a:pt x="9497" y="1707"/>
                  </a:lnTo>
                  <a:lnTo>
                    <a:pt x="9473" y="1706"/>
                  </a:lnTo>
                  <a:lnTo>
                    <a:pt x="9449" y="1705"/>
                  </a:lnTo>
                  <a:lnTo>
                    <a:pt x="9423" y="1705"/>
                  </a:lnTo>
                  <a:lnTo>
                    <a:pt x="9398" y="1705"/>
                  </a:lnTo>
                  <a:lnTo>
                    <a:pt x="9371" y="1706"/>
                  </a:lnTo>
                  <a:lnTo>
                    <a:pt x="9345" y="1707"/>
                  </a:lnTo>
                  <a:lnTo>
                    <a:pt x="9319" y="1708"/>
                  </a:lnTo>
                  <a:lnTo>
                    <a:pt x="9294" y="1709"/>
                  </a:lnTo>
                  <a:lnTo>
                    <a:pt x="9146" y="1711"/>
                  </a:lnTo>
                  <a:lnTo>
                    <a:pt x="8901" y="1712"/>
                  </a:lnTo>
                  <a:lnTo>
                    <a:pt x="8571" y="1713"/>
                  </a:lnTo>
                  <a:lnTo>
                    <a:pt x="8171" y="1714"/>
                  </a:lnTo>
                  <a:lnTo>
                    <a:pt x="7714" y="1715"/>
                  </a:lnTo>
                  <a:lnTo>
                    <a:pt x="7215" y="1716"/>
                  </a:lnTo>
                  <a:lnTo>
                    <a:pt x="6688" y="1717"/>
                  </a:lnTo>
                  <a:lnTo>
                    <a:pt x="6147" y="1718"/>
                  </a:lnTo>
                  <a:lnTo>
                    <a:pt x="5605" y="1718"/>
                  </a:lnTo>
                  <a:lnTo>
                    <a:pt x="5078" y="1720"/>
                  </a:lnTo>
                  <a:lnTo>
                    <a:pt x="4579" y="1721"/>
                  </a:lnTo>
                  <a:lnTo>
                    <a:pt x="4122" y="1723"/>
                  </a:lnTo>
                  <a:lnTo>
                    <a:pt x="3721" y="1724"/>
                  </a:lnTo>
                  <a:lnTo>
                    <a:pt x="3391" y="1727"/>
                  </a:lnTo>
                  <a:lnTo>
                    <a:pt x="3145" y="1729"/>
                  </a:lnTo>
                  <a:lnTo>
                    <a:pt x="2998" y="1732"/>
                  </a:lnTo>
                  <a:lnTo>
                    <a:pt x="2953" y="1732"/>
                  </a:lnTo>
                  <a:lnTo>
                    <a:pt x="2908" y="1733"/>
                  </a:lnTo>
                  <a:lnTo>
                    <a:pt x="2862" y="1733"/>
                  </a:lnTo>
                  <a:lnTo>
                    <a:pt x="2817" y="1733"/>
                  </a:lnTo>
                  <a:lnTo>
                    <a:pt x="2771" y="1734"/>
                  </a:lnTo>
                  <a:lnTo>
                    <a:pt x="2725" y="1734"/>
                  </a:lnTo>
                  <a:lnTo>
                    <a:pt x="2679" y="1735"/>
                  </a:lnTo>
                  <a:lnTo>
                    <a:pt x="2633" y="1735"/>
                  </a:lnTo>
                  <a:lnTo>
                    <a:pt x="2586" y="1736"/>
                  </a:lnTo>
                  <a:lnTo>
                    <a:pt x="2540" y="1737"/>
                  </a:lnTo>
                  <a:lnTo>
                    <a:pt x="2494" y="1738"/>
                  </a:lnTo>
                  <a:lnTo>
                    <a:pt x="2448" y="1738"/>
                  </a:lnTo>
                  <a:lnTo>
                    <a:pt x="2401" y="1739"/>
                  </a:lnTo>
                  <a:lnTo>
                    <a:pt x="2355" y="1740"/>
                  </a:lnTo>
                  <a:lnTo>
                    <a:pt x="2309" y="1740"/>
                  </a:lnTo>
                  <a:lnTo>
                    <a:pt x="2263" y="1741"/>
                  </a:lnTo>
                  <a:lnTo>
                    <a:pt x="1203" y="1747"/>
                  </a:lnTo>
                  <a:lnTo>
                    <a:pt x="1171" y="1748"/>
                  </a:lnTo>
                  <a:lnTo>
                    <a:pt x="1137" y="1749"/>
                  </a:lnTo>
                  <a:lnTo>
                    <a:pt x="1102" y="1749"/>
                  </a:lnTo>
                  <a:lnTo>
                    <a:pt x="1065" y="1749"/>
                  </a:lnTo>
                  <a:lnTo>
                    <a:pt x="1030" y="1748"/>
                  </a:lnTo>
                  <a:lnTo>
                    <a:pt x="994" y="1749"/>
                  </a:lnTo>
                  <a:lnTo>
                    <a:pt x="959" y="1749"/>
                  </a:lnTo>
                  <a:lnTo>
                    <a:pt x="926" y="1751"/>
                  </a:lnTo>
                  <a:lnTo>
                    <a:pt x="918" y="1745"/>
                  </a:lnTo>
                  <a:lnTo>
                    <a:pt x="909" y="1740"/>
                  </a:lnTo>
                  <a:lnTo>
                    <a:pt x="900" y="1737"/>
                  </a:lnTo>
                  <a:lnTo>
                    <a:pt x="890" y="1735"/>
                  </a:lnTo>
                  <a:lnTo>
                    <a:pt x="869" y="1732"/>
                  </a:lnTo>
                  <a:lnTo>
                    <a:pt x="848" y="1730"/>
                  </a:lnTo>
                  <a:lnTo>
                    <a:pt x="826" y="1729"/>
                  </a:lnTo>
                  <a:lnTo>
                    <a:pt x="806" y="1727"/>
                  </a:lnTo>
                  <a:lnTo>
                    <a:pt x="796" y="1725"/>
                  </a:lnTo>
                  <a:lnTo>
                    <a:pt x="786" y="1722"/>
                  </a:lnTo>
                  <a:lnTo>
                    <a:pt x="777" y="1718"/>
                  </a:lnTo>
                  <a:lnTo>
                    <a:pt x="769" y="1713"/>
                  </a:lnTo>
                  <a:lnTo>
                    <a:pt x="753" y="1709"/>
                  </a:lnTo>
                  <a:lnTo>
                    <a:pt x="736" y="1704"/>
                  </a:lnTo>
                  <a:lnTo>
                    <a:pt x="720" y="1698"/>
                  </a:lnTo>
                  <a:lnTo>
                    <a:pt x="704" y="1692"/>
                  </a:lnTo>
                  <a:lnTo>
                    <a:pt x="687" y="1685"/>
                  </a:lnTo>
                  <a:lnTo>
                    <a:pt x="671" y="1678"/>
                  </a:lnTo>
                  <a:lnTo>
                    <a:pt x="656" y="1670"/>
                  </a:lnTo>
                  <a:lnTo>
                    <a:pt x="640" y="1662"/>
                  </a:lnTo>
                  <a:lnTo>
                    <a:pt x="626" y="1652"/>
                  </a:lnTo>
                  <a:lnTo>
                    <a:pt x="611" y="1643"/>
                  </a:lnTo>
                  <a:lnTo>
                    <a:pt x="596" y="1633"/>
                  </a:lnTo>
                  <a:lnTo>
                    <a:pt x="583" y="1622"/>
                  </a:lnTo>
                  <a:lnTo>
                    <a:pt x="570" y="1610"/>
                  </a:lnTo>
                  <a:lnTo>
                    <a:pt x="556" y="1599"/>
                  </a:lnTo>
                  <a:lnTo>
                    <a:pt x="544" y="1587"/>
                  </a:lnTo>
                  <a:lnTo>
                    <a:pt x="532" y="1574"/>
                  </a:lnTo>
                  <a:lnTo>
                    <a:pt x="522" y="1560"/>
                  </a:lnTo>
                  <a:lnTo>
                    <a:pt x="511" y="1547"/>
                  </a:lnTo>
                  <a:lnTo>
                    <a:pt x="502" y="1533"/>
                  </a:lnTo>
                  <a:lnTo>
                    <a:pt x="494" y="1516"/>
                  </a:lnTo>
                  <a:lnTo>
                    <a:pt x="487" y="1501"/>
                  </a:lnTo>
                  <a:lnTo>
                    <a:pt x="481" y="1484"/>
                  </a:lnTo>
                  <a:lnTo>
                    <a:pt x="477" y="1466"/>
                  </a:lnTo>
                  <a:lnTo>
                    <a:pt x="474" y="1448"/>
                  </a:lnTo>
                  <a:lnTo>
                    <a:pt x="471" y="1445"/>
                  </a:lnTo>
                  <a:lnTo>
                    <a:pt x="466" y="1443"/>
                  </a:lnTo>
                  <a:lnTo>
                    <a:pt x="462" y="1441"/>
                  </a:lnTo>
                  <a:lnTo>
                    <a:pt x="457" y="1440"/>
                  </a:lnTo>
                  <a:lnTo>
                    <a:pt x="448" y="1438"/>
                  </a:lnTo>
                  <a:lnTo>
                    <a:pt x="438" y="1437"/>
                  </a:lnTo>
                  <a:lnTo>
                    <a:pt x="428" y="1437"/>
                  </a:lnTo>
                  <a:lnTo>
                    <a:pt x="418" y="1436"/>
                  </a:lnTo>
                  <a:lnTo>
                    <a:pt x="408" y="1435"/>
                  </a:lnTo>
                  <a:lnTo>
                    <a:pt x="400" y="1431"/>
                  </a:lnTo>
                  <a:lnTo>
                    <a:pt x="390" y="1429"/>
                  </a:lnTo>
                  <a:lnTo>
                    <a:pt x="381" y="1426"/>
                  </a:lnTo>
                  <a:lnTo>
                    <a:pt x="372" y="1421"/>
                  </a:lnTo>
                  <a:lnTo>
                    <a:pt x="365" y="1416"/>
                  </a:lnTo>
                  <a:lnTo>
                    <a:pt x="358" y="1410"/>
                  </a:lnTo>
                  <a:lnTo>
                    <a:pt x="352" y="1403"/>
                  </a:lnTo>
                  <a:lnTo>
                    <a:pt x="346" y="1396"/>
                  </a:lnTo>
                  <a:lnTo>
                    <a:pt x="341" y="1389"/>
                  </a:lnTo>
                  <a:lnTo>
                    <a:pt x="331" y="1371"/>
                  </a:lnTo>
                  <a:lnTo>
                    <a:pt x="324" y="1354"/>
                  </a:lnTo>
                  <a:lnTo>
                    <a:pt x="318" y="1336"/>
                  </a:lnTo>
                  <a:lnTo>
                    <a:pt x="314" y="1318"/>
                  </a:lnTo>
                  <a:lnTo>
                    <a:pt x="315" y="1314"/>
                  </a:lnTo>
                  <a:lnTo>
                    <a:pt x="315" y="1311"/>
                  </a:lnTo>
                  <a:lnTo>
                    <a:pt x="315" y="1308"/>
                  </a:lnTo>
                  <a:lnTo>
                    <a:pt x="314" y="1305"/>
                  </a:lnTo>
                  <a:lnTo>
                    <a:pt x="311" y="1301"/>
                  </a:lnTo>
                  <a:lnTo>
                    <a:pt x="306" y="1297"/>
                  </a:lnTo>
                  <a:lnTo>
                    <a:pt x="295" y="1292"/>
                  </a:lnTo>
                  <a:lnTo>
                    <a:pt x="283" y="1288"/>
                  </a:lnTo>
                  <a:lnTo>
                    <a:pt x="270" y="1283"/>
                  </a:lnTo>
                  <a:lnTo>
                    <a:pt x="257" y="1279"/>
                  </a:lnTo>
                  <a:lnTo>
                    <a:pt x="244" y="1274"/>
                  </a:lnTo>
                  <a:lnTo>
                    <a:pt x="231" y="1269"/>
                  </a:lnTo>
                  <a:lnTo>
                    <a:pt x="207" y="1257"/>
                  </a:lnTo>
                  <a:lnTo>
                    <a:pt x="184" y="1244"/>
                  </a:lnTo>
                  <a:lnTo>
                    <a:pt x="162" y="1228"/>
                  </a:lnTo>
                  <a:lnTo>
                    <a:pt x="140" y="1211"/>
                  </a:lnTo>
                  <a:lnTo>
                    <a:pt x="121" y="1193"/>
                  </a:lnTo>
                  <a:lnTo>
                    <a:pt x="102" y="1173"/>
                  </a:lnTo>
                  <a:lnTo>
                    <a:pt x="85" y="1153"/>
                  </a:lnTo>
                  <a:lnTo>
                    <a:pt x="70" y="1130"/>
                  </a:lnTo>
                  <a:lnTo>
                    <a:pt x="55" y="1108"/>
                  </a:lnTo>
                  <a:lnTo>
                    <a:pt x="43" y="1083"/>
                  </a:lnTo>
                  <a:lnTo>
                    <a:pt x="33" y="1059"/>
                  </a:lnTo>
                  <a:lnTo>
                    <a:pt x="24" y="1033"/>
                  </a:lnTo>
                  <a:lnTo>
                    <a:pt x="17" y="1006"/>
                  </a:lnTo>
                  <a:lnTo>
                    <a:pt x="13" y="980"/>
                  </a:lnTo>
                  <a:lnTo>
                    <a:pt x="8" y="976"/>
                  </a:lnTo>
                  <a:lnTo>
                    <a:pt x="6" y="973"/>
                  </a:lnTo>
                  <a:lnTo>
                    <a:pt x="4" y="968"/>
                  </a:lnTo>
                  <a:lnTo>
                    <a:pt x="2" y="964"/>
                  </a:lnTo>
                  <a:lnTo>
                    <a:pt x="0" y="954"/>
                  </a:lnTo>
                  <a:lnTo>
                    <a:pt x="0" y="944"/>
                  </a:lnTo>
                  <a:lnTo>
                    <a:pt x="1" y="934"/>
                  </a:lnTo>
                  <a:lnTo>
                    <a:pt x="3" y="924"/>
                  </a:lnTo>
                  <a:lnTo>
                    <a:pt x="5" y="914"/>
                  </a:lnTo>
                  <a:lnTo>
                    <a:pt x="9" y="906"/>
                  </a:lnTo>
                  <a:lnTo>
                    <a:pt x="65" y="761"/>
                  </a:lnTo>
                  <a:lnTo>
                    <a:pt x="83" y="733"/>
                  </a:lnTo>
                  <a:lnTo>
                    <a:pt x="104" y="705"/>
                  </a:lnTo>
                  <a:lnTo>
                    <a:pt x="125" y="678"/>
                  </a:lnTo>
                  <a:lnTo>
                    <a:pt x="147" y="653"/>
                  </a:lnTo>
                  <a:lnTo>
                    <a:pt x="160" y="641"/>
                  </a:lnTo>
                  <a:lnTo>
                    <a:pt x="172" y="628"/>
                  </a:lnTo>
                  <a:lnTo>
                    <a:pt x="184" y="617"/>
                  </a:lnTo>
                  <a:lnTo>
                    <a:pt x="198" y="606"/>
                  </a:lnTo>
                  <a:lnTo>
                    <a:pt x="211" y="596"/>
                  </a:lnTo>
                  <a:lnTo>
                    <a:pt x="224" y="585"/>
                  </a:lnTo>
                  <a:lnTo>
                    <a:pt x="237" y="576"/>
                  </a:lnTo>
                  <a:lnTo>
                    <a:pt x="252" y="568"/>
                  </a:lnTo>
                  <a:lnTo>
                    <a:pt x="258" y="565"/>
                  </a:lnTo>
                  <a:lnTo>
                    <a:pt x="263" y="562"/>
                  </a:lnTo>
                  <a:lnTo>
                    <a:pt x="270" y="560"/>
                  </a:lnTo>
                  <a:lnTo>
                    <a:pt x="276" y="558"/>
                  </a:lnTo>
                  <a:lnTo>
                    <a:pt x="290" y="555"/>
                  </a:lnTo>
                  <a:lnTo>
                    <a:pt x="303" y="552"/>
                  </a:lnTo>
                  <a:lnTo>
                    <a:pt x="309" y="550"/>
                  </a:lnTo>
                  <a:lnTo>
                    <a:pt x="315" y="548"/>
                  </a:lnTo>
                  <a:lnTo>
                    <a:pt x="321" y="544"/>
                  </a:lnTo>
                  <a:lnTo>
                    <a:pt x="326" y="540"/>
                  </a:lnTo>
                  <a:lnTo>
                    <a:pt x="331" y="536"/>
                  </a:lnTo>
                  <a:lnTo>
                    <a:pt x="336" y="531"/>
                  </a:lnTo>
                  <a:lnTo>
                    <a:pt x="339" y="525"/>
                  </a:lnTo>
                  <a:lnTo>
                    <a:pt x="342" y="518"/>
                  </a:lnTo>
                  <a:lnTo>
                    <a:pt x="348" y="502"/>
                  </a:lnTo>
                  <a:lnTo>
                    <a:pt x="355" y="485"/>
                  </a:lnTo>
                  <a:lnTo>
                    <a:pt x="360" y="477"/>
                  </a:lnTo>
                  <a:lnTo>
                    <a:pt x="364" y="470"/>
                  </a:lnTo>
                  <a:lnTo>
                    <a:pt x="369" y="463"/>
                  </a:lnTo>
                  <a:lnTo>
                    <a:pt x="375" y="456"/>
                  </a:lnTo>
                  <a:lnTo>
                    <a:pt x="382" y="449"/>
                  </a:lnTo>
                  <a:lnTo>
                    <a:pt x="388" y="443"/>
                  </a:lnTo>
                  <a:lnTo>
                    <a:pt x="395" y="438"/>
                  </a:lnTo>
                  <a:lnTo>
                    <a:pt x="402" y="434"/>
                  </a:lnTo>
                  <a:lnTo>
                    <a:pt x="410" y="430"/>
                  </a:lnTo>
                  <a:lnTo>
                    <a:pt x="418" y="427"/>
                  </a:lnTo>
                  <a:lnTo>
                    <a:pt x="428" y="425"/>
                  </a:lnTo>
                  <a:lnTo>
                    <a:pt x="437" y="424"/>
                  </a:lnTo>
                  <a:lnTo>
                    <a:pt x="448" y="425"/>
                  </a:lnTo>
                  <a:lnTo>
                    <a:pt x="457" y="424"/>
                  </a:lnTo>
                  <a:lnTo>
                    <a:pt x="465" y="422"/>
                  </a:lnTo>
                  <a:lnTo>
                    <a:pt x="473" y="418"/>
                  </a:lnTo>
                  <a:lnTo>
                    <a:pt x="479" y="412"/>
                  </a:lnTo>
                  <a:lnTo>
                    <a:pt x="483" y="405"/>
                  </a:lnTo>
                  <a:lnTo>
                    <a:pt x="487" y="398"/>
                  </a:lnTo>
                  <a:lnTo>
                    <a:pt x="490" y="389"/>
                  </a:lnTo>
                  <a:lnTo>
                    <a:pt x="496" y="371"/>
                  </a:lnTo>
                  <a:lnTo>
                    <a:pt x="500" y="352"/>
                  </a:lnTo>
                  <a:lnTo>
                    <a:pt x="503" y="343"/>
                  </a:lnTo>
                  <a:lnTo>
                    <a:pt x="506" y="334"/>
                  </a:lnTo>
                  <a:lnTo>
                    <a:pt x="509" y="326"/>
                  </a:lnTo>
                  <a:lnTo>
                    <a:pt x="513" y="319"/>
                  </a:lnTo>
                  <a:lnTo>
                    <a:pt x="519" y="307"/>
                  </a:lnTo>
                  <a:lnTo>
                    <a:pt x="524" y="296"/>
                  </a:lnTo>
                  <a:lnTo>
                    <a:pt x="530" y="286"/>
                  </a:lnTo>
                  <a:lnTo>
                    <a:pt x="536" y="276"/>
                  </a:lnTo>
                  <a:lnTo>
                    <a:pt x="549" y="257"/>
                  </a:lnTo>
                  <a:lnTo>
                    <a:pt x="565" y="239"/>
                  </a:lnTo>
                  <a:lnTo>
                    <a:pt x="581" y="223"/>
                  </a:lnTo>
                  <a:lnTo>
                    <a:pt x="598" y="207"/>
                  </a:lnTo>
                  <a:lnTo>
                    <a:pt x="617" y="193"/>
                  </a:lnTo>
                  <a:lnTo>
                    <a:pt x="636" y="179"/>
                  </a:lnTo>
                  <a:lnTo>
                    <a:pt x="657" y="166"/>
                  </a:lnTo>
                  <a:lnTo>
                    <a:pt x="677" y="154"/>
                  </a:lnTo>
                  <a:lnTo>
                    <a:pt x="698" y="144"/>
                  </a:lnTo>
                  <a:lnTo>
                    <a:pt x="719" y="133"/>
                  </a:lnTo>
                  <a:lnTo>
                    <a:pt x="762" y="114"/>
                  </a:lnTo>
                  <a:lnTo>
                    <a:pt x="803" y="97"/>
                  </a:lnTo>
                  <a:lnTo>
                    <a:pt x="822" y="95"/>
                  </a:lnTo>
                  <a:lnTo>
                    <a:pt x="842" y="91"/>
                  </a:lnTo>
                  <a:lnTo>
                    <a:pt x="860" y="87"/>
                  </a:lnTo>
                  <a:lnTo>
                    <a:pt x="877" y="83"/>
                  </a:lnTo>
                  <a:lnTo>
                    <a:pt x="896" y="77"/>
                  </a:lnTo>
                  <a:lnTo>
                    <a:pt x="913" y="74"/>
                  </a:lnTo>
                  <a:lnTo>
                    <a:pt x="931" y="71"/>
                  </a:lnTo>
                  <a:lnTo>
                    <a:pt x="948" y="70"/>
                  </a:lnTo>
                  <a:lnTo>
                    <a:pt x="973" y="66"/>
                  </a:lnTo>
                  <a:lnTo>
                    <a:pt x="1000" y="62"/>
                  </a:lnTo>
                  <a:lnTo>
                    <a:pt x="1026" y="59"/>
                  </a:lnTo>
                  <a:lnTo>
                    <a:pt x="1052" y="57"/>
                  </a:lnTo>
                  <a:lnTo>
                    <a:pt x="1079" y="56"/>
                  </a:lnTo>
                  <a:lnTo>
                    <a:pt x="1105" y="55"/>
                  </a:lnTo>
                  <a:lnTo>
                    <a:pt x="1132" y="55"/>
                  </a:lnTo>
                  <a:lnTo>
                    <a:pt x="1157" y="55"/>
                  </a:lnTo>
                  <a:lnTo>
                    <a:pt x="1754" y="49"/>
                  </a:lnTo>
                  <a:lnTo>
                    <a:pt x="1835" y="49"/>
                  </a:lnTo>
                  <a:lnTo>
                    <a:pt x="1915" y="48"/>
                  </a:lnTo>
                  <a:lnTo>
                    <a:pt x="1993" y="48"/>
                  </a:lnTo>
                  <a:lnTo>
                    <a:pt x="2071" y="47"/>
                  </a:lnTo>
                  <a:lnTo>
                    <a:pt x="2148" y="46"/>
                  </a:lnTo>
                  <a:lnTo>
                    <a:pt x="2227" y="45"/>
                  </a:lnTo>
                  <a:lnTo>
                    <a:pt x="2305" y="43"/>
                  </a:lnTo>
                  <a:lnTo>
                    <a:pt x="2385" y="41"/>
                  </a:lnTo>
                  <a:lnTo>
                    <a:pt x="2442" y="43"/>
                  </a:lnTo>
                  <a:lnTo>
                    <a:pt x="2499" y="43"/>
                  </a:lnTo>
                  <a:lnTo>
                    <a:pt x="2555" y="43"/>
                  </a:lnTo>
                  <a:lnTo>
                    <a:pt x="2610" y="43"/>
                  </a:lnTo>
                  <a:lnTo>
                    <a:pt x="2665" y="42"/>
                  </a:lnTo>
                  <a:lnTo>
                    <a:pt x="2719" y="41"/>
                  </a:lnTo>
                  <a:lnTo>
                    <a:pt x="2775" y="40"/>
                  </a:lnTo>
                  <a:lnTo>
                    <a:pt x="2829" y="38"/>
                  </a:lnTo>
                  <a:lnTo>
                    <a:pt x="2882" y="37"/>
                  </a:lnTo>
                  <a:lnTo>
                    <a:pt x="2936" y="36"/>
                  </a:lnTo>
                  <a:lnTo>
                    <a:pt x="2989" y="33"/>
                  </a:lnTo>
                  <a:lnTo>
                    <a:pt x="3042" y="32"/>
                  </a:lnTo>
                  <a:lnTo>
                    <a:pt x="3096" y="31"/>
                  </a:lnTo>
                  <a:lnTo>
                    <a:pt x="3148" y="30"/>
                  </a:lnTo>
                  <a:lnTo>
                    <a:pt x="3201" y="30"/>
                  </a:lnTo>
                  <a:lnTo>
                    <a:pt x="3253" y="30"/>
                  </a:lnTo>
                  <a:lnTo>
                    <a:pt x="3275" y="29"/>
                  </a:lnTo>
                  <a:lnTo>
                    <a:pt x="3298" y="29"/>
                  </a:lnTo>
                  <a:lnTo>
                    <a:pt x="3322" y="29"/>
                  </a:lnTo>
                  <a:lnTo>
                    <a:pt x="3345" y="29"/>
                  </a:lnTo>
                  <a:lnTo>
                    <a:pt x="3370" y="30"/>
                  </a:lnTo>
                  <a:lnTo>
                    <a:pt x="3393" y="30"/>
                  </a:lnTo>
                  <a:lnTo>
                    <a:pt x="3417" y="29"/>
                  </a:lnTo>
                  <a:lnTo>
                    <a:pt x="3438" y="28"/>
                  </a:lnTo>
                  <a:lnTo>
                    <a:pt x="3485" y="27"/>
                  </a:lnTo>
                  <a:lnTo>
                    <a:pt x="3531" y="26"/>
                  </a:lnTo>
                  <a:lnTo>
                    <a:pt x="3578" y="25"/>
                  </a:lnTo>
                  <a:lnTo>
                    <a:pt x="3624" y="23"/>
                  </a:lnTo>
                  <a:lnTo>
                    <a:pt x="3669" y="22"/>
                  </a:lnTo>
                  <a:lnTo>
                    <a:pt x="3715" y="21"/>
                  </a:lnTo>
                  <a:lnTo>
                    <a:pt x="3761" y="21"/>
                  </a:lnTo>
                  <a:lnTo>
                    <a:pt x="3807" y="21"/>
                  </a:lnTo>
                  <a:lnTo>
                    <a:pt x="3847" y="21"/>
                  </a:lnTo>
                  <a:lnTo>
                    <a:pt x="3887" y="21"/>
                  </a:lnTo>
                  <a:lnTo>
                    <a:pt x="3926" y="20"/>
                  </a:lnTo>
                  <a:lnTo>
                    <a:pt x="3965" y="19"/>
                  </a:lnTo>
                  <a:lnTo>
                    <a:pt x="4003" y="18"/>
                  </a:lnTo>
                  <a:lnTo>
                    <a:pt x="4042" y="19"/>
                  </a:lnTo>
                  <a:lnTo>
                    <a:pt x="4080" y="20"/>
                  </a:lnTo>
                  <a:lnTo>
                    <a:pt x="4118" y="23"/>
                  </a:lnTo>
                  <a:lnTo>
                    <a:pt x="4144" y="22"/>
                  </a:lnTo>
                  <a:lnTo>
                    <a:pt x="4197" y="21"/>
                  </a:lnTo>
                  <a:lnTo>
                    <a:pt x="4273" y="19"/>
                  </a:lnTo>
                  <a:lnTo>
                    <a:pt x="4373" y="18"/>
                  </a:lnTo>
                  <a:lnTo>
                    <a:pt x="4635" y="17"/>
                  </a:lnTo>
                  <a:lnTo>
                    <a:pt x="4968" y="15"/>
                  </a:lnTo>
                  <a:lnTo>
                    <a:pt x="5357" y="14"/>
                  </a:lnTo>
                  <a:lnTo>
                    <a:pt x="5788" y="14"/>
                  </a:lnTo>
                  <a:lnTo>
                    <a:pt x="6247" y="13"/>
                  </a:lnTo>
                  <a:lnTo>
                    <a:pt x="6722" y="13"/>
                  </a:lnTo>
                  <a:lnTo>
                    <a:pt x="7195" y="13"/>
                  </a:lnTo>
                  <a:lnTo>
                    <a:pt x="7654" y="12"/>
                  </a:lnTo>
                  <a:lnTo>
                    <a:pt x="8085" y="12"/>
                  </a:lnTo>
                  <a:lnTo>
                    <a:pt x="8475" y="12"/>
                  </a:lnTo>
                  <a:lnTo>
                    <a:pt x="8807" y="11"/>
                  </a:lnTo>
                  <a:lnTo>
                    <a:pt x="9069" y="10"/>
                  </a:lnTo>
                  <a:lnTo>
                    <a:pt x="9245" y="9"/>
                  </a:lnTo>
                  <a:lnTo>
                    <a:pt x="9324" y="7"/>
                  </a:lnTo>
                  <a:lnTo>
                    <a:pt x="9328" y="9"/>
                  </a:lnTo>
                  <a:lnTo>
                    <a:pt x="9332" y="10"/>
                  </a:lnTo>
                  <a:lnTo>
                    <a:pt x="9335" y="11"/>
                  </a:lnTo>
                  <a:lnTo>
                    <a:pt x="9340" y="11"/>
                  </a:lnTo>
                  <a:lnTo>
                    <a:pt x="9347" y="10"/>
                  </a:lnTo>
                  <a:lnTo>
                    <a:pt x="9354" y="8"/>
                  </a:lnTo>
                  <a:lnTo>
                    <a:pt x="9360" y="6"/>
                  </a:lnTo>
                  <a:lnTo>
                    <a:pt x="9367" y="4"/>
                  </a:lnTo>
                  <a:lnTo>
                    <a:pt x="9371" y="4"/>
                  </a:lnTo>
                  <a:lnTo>
                    <a:pt x="9375" y="4"/>
                  </a:lnTo>
                  <a:lnTo>
                    <a:pt x="9378" y="5"/>
                  </a:lnTo>
                  <a:lnTo>
                    <a:pt x="9382" y="6"/>
                  </a:lnTo>
                  <a:lnTo>
                    <a:pt x="9420" y="8"/>
                  </a:lnTo>
                  <a:lnTo>
                    <a:pt x="9456" y="10"/>
                  </a:lnTo>
                  <a:lnTo>
                    <a:pt x="9492" y="12"/>
                  </a:lnTo>
                  <a:lnTo>
                    <a:pt x="9528" y="14"/>
                  </a:lnTo>
                  <a:lnTo>
                    <a:pt x="9563" y="16"/>
                  </a:lnTo>
                  <a:lnTo>
                    <a:pt x="9599" y="17"/>
                  </a:lnTo>
                  <a:lnTo>
                    <a:pt x="9637" y="17"/>
                  </a:lnTo>
                  <a:lnTo>
                    <a:pt x="9675" y="15"/>
                  </a:lnTo>
                  <a:lnTo>
                    <a:pt x="9682" y="18"/>
                  </a:lnTo>
                  <a:lnTo>
                    <a:pt x="9687" y="19"/>
                  </a:lnTo>
                  <a:lnTo>
                    <a:pt x="9693" y="18"/>
                  </a:lnTo>
                  <a:lnTo>
                    <a:pt x="9699" y="15"/>
                  </a:lnTo>
                  <a:lnTo>
                    <a:pt x="9734" y="9"/>
                  </a:lnTo>
                  <a:lnTo>
                    <a:pt x="9771" y="2"/>
                  </a:lnTo>
                  <a:lnTo>
                    <a:pt x="9780" y="1"/>
                  </a:lnTo>
                  <a:lnTo>
                    <a:pt x="9789" y="0"/>
                  </a:lnTo>
                  <a:lnTo>
                    <a:pt x="9799" y="0"/>
                  </a:lnTo>
                  <a:lnTo>
                    <a:pt x="9807" y="0"/>
                  </a:lnTo>
                  <a:lnTo>
                    <a:pt x="9816" y="1"/>
                  </a:lnTo>
                  <a:lnTo>
                    <a:pt x="9825" y="3"/>
                  </a:lnTo>
                  <a:lnTo>
                    <a:pt x="9833" y="6"/>
                  </a:lnTo>
                  <a:lnTo>
                    <a:pt x="9841" y="10"/>
                  </a:lnTo>
                  <a:lnTo>
                    <a:pt x="9854" y="12"/>
                  </a:lnTo>
                  <a:lnTo>
                    <a:pt x="9865" y="13"/>
                  </a:lnTo>
                  <a:lnTo>
                    <a:pt x="9877" y="13"/>
                  </a:lnTo>
                  <a:lnTo>
                    <a:pt x="9888" y="13"/>
                  </a:lnTo>
                  <a:lnTo>
                    <a:pt x="9911" y="12"/>
                  </a:lnTo>
                  <a:lnTo>
                    <a:pt x="9934" y="11"/>
                  </a:lnTo>
                  <a:lnTo>
                    <a:pt x="9957" y="9"/>
                  </a:lnTo>
                  <a:lnTo>
                    <a:pt x="9980" y="8"/>
                  </a:lnTo>
                  <a:lnTo>
                    <a:pt x="9992" y="8"/>
                  </a:lnTo>
                  <a:lnTo>
                    <a:pt x="10004" y="8"/>
                  </a:lnTo>
                  <a:lnTo>
                    <a:pt x="10016" y="9"/>
                  </a:lnTo>
                  <a:lnTo>
                    <a:pt x="10030" y="11"/>
                  </a:lnTo>
                  <a:lnTo>
                    <a:pt x="10063" y="14"/>
                  </a:lnTo>
                  <a:lnTo>
                    <a:pt x="10099" y="15"/>
                  </a:lnTo>
                  <a:lnTo>
                    <a:pt x="10136" y="16"/>
                  </a:lnTo>
                  <a:lnTo>
                    <a:pt x="10174" y="17"/>
                  </a:lnTo>
                  <a:lnTo>
                    <a:pt x="10192" y="18"/>
                  </a:lnTo>
                  <a:lnTo>
                    <a:pt x="10211" y="20"/>
                  </a:lnTo>
                  <a:lnTo>
                    <a:pt x="10229" y="22"/>
                  </a:lnTo>
                  <a:lnTo>
                    <a:pt x="10247" y="24"/>
                  </a:lnTo>
                  <a:lnTo>
                    <a:pt x="10265" y="28"/>
                  </a:lnTo>
                  <a:lnTo>
                    <a:pt x="10282" y="32"/>
                  </a:lnTo>
                  <a:lnTo>
                    <a:pt x="10299" y="38"/>
                  </a:lnTo>
                  <a:lnTo>
                    <a:pt x="10316" y="45"/>
                  </a:lnTo>
                  <a:lnTo>
                    <a:pt x="10339" y="56"/>
                  </a:lnTo>
                  <a:lnTo>
                    <a:pt x="10363" y="69"/>
                  </a:lnTo>
                  <a:lnTo>
                    <a:pt x="10385" y="84"/>
                  </a:lnTo>
                  <a:lnTo>
                    <a:pt x="10408" y="100"/>
                  </a:lnTo>
                  <a:lnTo>
                    <a:pt x="10429" y="117"/>
                  </a:lnTo>
                  <a:lnTo>
                    <a:pt x="10451" y="135"/>
                  </a:lnTo>
                  <a:lnTo>
                    <a:pt x="10471" y="153"/>
                  </a:lnTo>
                  <a:lnTo>
                    <a:pt x="10491" y="171"/>
                  </a:lnTo>
                  <a:lnTo>
                    <a:pt x="10499" y="184"/>
                  </a:lnTo>
                  <a:lnTo>
                    <a:pt x="10506" y="198"/>
                  </a:lnTo>
                  <a:lnTo>
                    <a:pt x="10513" y="211"/>
                  </a:lnTo>
                  <a:lnTo>
                    <a:pt x="10519" y="226"/>
                  </a:lnTo>
                  <a:lnTo>
                    <a:pt x="10523" y="232"/>
                  </a:lnTo>
                  <a:lnTo>
                    <a:pt x="10527" y="239"/>
                  </a:lnTo>
                  <a:lnTo>
                    <a:pt x="10533" y="244"/>
                  </a:lnTo>
                  <a:lnTo>
                    <a:pt x="10538" y="249"/>
                  </a:lnTo>
                  <a:lnTo>
                    <a:pt x="10543" y="254"/>
                  </a:lnTo>
                  <a:lnTo>
                    <a:pt x="10549" y="258"/>
                  </a:lnTo>
                  <a:lnTo>
                    <a:pt x="10556" y="261"/>
                  </a:lnTo>
                  <a:lnTo>
                    <a:pt x="10564" y="263"/>
                  </a:lnTo>
                  <a:lnTo>
                    <a:pt x="10583" y="263"/>
                  </a:lnTo>
                  <a:lnTo>
                    <a:pt x="10600" y="264"/>
                  </a:lnTo>
                  <a:lnTo>
                    <a:pt x="10616" y="268"/>
                  </a:lnTo>
                  <a:lnTo>
                    <a:pt x="10633" y="271"/>
                  </a:lnTo>
                  <a:lnTo>
                    <a:pt x="10648" y="276"/>
                  </a:lnTo>
                  <a:lnTo>
                    <a:pt x="10662" y="283"/>
                  </a:lnTo>
                  <a:lnTo>
                    <a:pt x="10677" y="291"/>
                  </a:lnTo>
                  <a:lnTo>
                    <a:pt x="10691" y="301"/>
                  </a:lnTo>
                  <a:lnTo>
                    <a:pt x="10699" y="307"/>
                  </a:lnTo>
                  <a:lnTo>
                    <a:pt x="10706" y="314"/>
                  </a:lnTo>
                  <a:lnTo>
                    <a:pt x="10712" y="321"/>
                  </a:lnTo>
                  <a:lnTo>
                    <a:pt x="10720" y="328"/>
                  </a:lnTo>
                  <a:lnTo>
                    <a:pt x="10731" y="342"/>
                  </a:lnTo>
                  <a:lnTo>
                    <a:pt x="10741" y="358"/>
                  </a:lnTo>
                  <a:lnTo>
                    <a:pt x="10749" y="375"/>
                  </a:lnTo>
                  <a:lnTo>
                    <a:pt x="10756" y="392"/>
                  </a:lnTo>
                  <a:lnTo>
                    <a:pt x="10763" y="410"/>
                  </a:lnTo>
                  <a:lnTo>
                    <a:pt x="10768" y="427"/>
                  </a:lnTo>
                  <a:lnTo>
                    <a:pt x="10776" y="433"/>
                  </a:lnTo>
                  <a:lnTo>
                    <a:pt x="10785" y="438"/>
                  </a:lnTo>
                  <a:lnTo>
                    <a:pt x="10794" y="443"/>
                  </a:lnTo>
                  <a:lnTo>
                    <a:pt x="10804" y="446"/>
                  </a:lnTo>
                  <a:lnTo>
                    <a:pt x="10824" y="454"/>
                  </a:lnTo>
                  <a:lnTo>
                    <a:pt x="10844" y="460"/>
                  </a:lnTo>
                  <a:lnTo>
                    <a:pt x="10855" y="463"/>
                  </a:lnTo>
                  <a:lnTo>
                    <a:pt x="10864" y="467"/>
                  </a:lnTo>
                  <a:lnTo>
                    <a:pt x="10873" y="471"/>
                  </a:lnTo>
                  <a:lnTo>
                    <a:pt x="10882" y="476"/>
                  </a:lnTo>
                  <a:lnTo>
                    <a:pt x="10889" y="482"/>
                  </a:lnTo>
                  <a:lnTo>
                    <a:pt x="10897" y="489"/>
                  </a:lnTo>
                  <a:lnTo>
                    <a:pt x="10904" y="498"/>
                  </a:lnTo>
                  <a:lnTo>
                    <a:pt x="10910" y="509"/>
                  </a:lnTo>
                  <a:lnTo>
                    <a:pt x="10919" y="521"/>
                  </a:lnTo>
                  <a:lnTo>
                    <a:pt x="10929" y="534"/>
                  </a:lnTo>
                  <a:lnTo>
                    <a:pt x="10937" y="549"/>
                  </a:lnTo>
                  <a:lnTo>
                    <a:pt x="10945" y="563"/>
                  </a:lnTo>
                  <a:lnTo>
                    <a:pt x="10960" y="593"/>
                  </a:lnTo>
                  <a:lnTo>
                    <a:pt x="10972" y="623"/>
                  </a:lnTo>
                  <a:lnTo>
                    <a:pt x="10983" y="654"/>
                  </a:lnTo>
                  <a:lnTo>
                    <a:pt x="10994" y="686"/>
                  </a:lnTo>
                  <a:lnTo>
                    <a:pt x="11004" y="717"/>
                  </a:lnTo>
                  <a:lnTo>
                    <a:pt x="11014" y="747"/>
                  </a:lnTo>
                  <a:lnTo>
                    <a:pt x="11014" y="758"/>
                  </a:lnTo>
                  <a:lnTo>
                    <a:pt x="11015" y="768"/>
                  </a:lnTo>
                  <a:lnTo>
                    <a:pt x="11017" y="780"/>
                  </a:lnTo>
                  <a:lnTo>
                    <a:pt x="11020" y="790"/>
                  </a:lnTo>
                  <a:lnTo>
                    <a:pt x="11027" y="810"/>
                  </a:lnTo>
                  <a:lnTo>
                    <a:pt x="11034" y="832"/>
                  </a:lnTo>
                  <a:lnTo>
                    <a:pt x="11038" y="841"/>
                  </a:lnTo>
                  <a:lnTo>
                    <a:pt x="11040" y="851"/>
                  </a:lnTo>
                  <a:lnTo>
                    <a:pt x="11041" y="861"/>
                  </a:lnTo>
                  <a:lnTo>
                    <a:pt x="11041" y="872"/>
                  </a:lnTo>
                  <a:lnTo>
                    <a:pt x="11040" y="882"/>
                  </a:lnTo>
                  <a:lnTo>
                    <a:pt x="11038" y="892"/>
                  </a:lnTo>
                  <a:lnTo>
                    <a:pt x="11032" y="903"/>
                  </a:lnTo>
                  <a:lnTo>
                    <a:pt x="11026" y="913"/>
                  </a:lnTo>
                  <a:lnTo>
                    <a:pt x="10931" y="1086"/>
                  </a:lnTo>
                  <a:close/>
                  <a:moveTo>
                    <a:pt x="10885" y="1081"/>
                  </a:moveTo>
                  <a:lnTo>
                    <a:pt x="10878" y="1092"/>
                  </a:lnTo>
                  <a:lnTo>
                    <a:pt x="10871" y="1104"/>
                  </a:lnTo>
                  <a:lnTo>
                    <a:pt x="10862" y="1113"/>
                  </a:lnTo>
                  <a:lnTo>
                    <a:pt x="10853" y="1121"/>
                  </a:lnTo>
                  <a:lnTo>
                    <a:pt x="10843" y="1129"/>
                  </a:lnTo>
                  <a:lnTo>
                    <a:pt x="10833" y="1135"/>
                  </a:lnTo>
                  <a:lnTo>
                    <a:pt x="10823" y="1141"/>
                  </a:lnTo>
                  <a:lnTo>
                    <a:pt x="10812" y="1146"/>
                  </a:lnTo>
                  <a:lnTo>
                    <a:pt x="10800" y="1151"/>
                  </a:lnTo>
                  <a:lnTo>
                    <a:pt x="10789" y="1155"/>
                  </a:lnTo>
                  <a:lnTo>
                    <a:pt x="10778" y="1158"/>
                  </a:lnTo>
                  <a:lnTo>
                    <a:pt x="10766" y="1161"/>
                  </a:lnTo>
                  <a:lnTo>
                    <a:pt x="10742" y="1164"/>
                  </a:lnTo>
                  <a:lnTo>
                    <a:pt x="10719" y="1166"/>
                  </a:lnTo>
                  <a:lnTo>
                    <a:pt x="10714" y="1170"/>
                  </a:lnTo>
                  <a:lnTo>
                    <a:pt x="10711" y="1173"/>
                  </a:lnTo>
                  <a:lnTo>
                    <a:pt x="10709" y="1177"/>
                  </a:lnTo>
                  <a:lnTo>
                    <a:pt x="10708" y="1181"/>
                  </a:lnTo>
                  <a:lnTo>
                    <a:pt x="10708" y="1189"/>
                  </a:lnTo>
                  <a:lnTo>
                    <a:pt x="10710" y="1198"/>
                  </a:lnTo>
                  <a:lnTo>
                    <a:pt x="10712" y="1206"/>
                  </a:lnTo>
                  <a:lnTo>
                    <a:pt x="10715" y="1214"/>
                  </a:lnTo>
                  <a:lnTo>
                    <a:pt x="10715" y="1218"/>
                  </a:lnTo>
                  <a:lnTo>
                    <a:pt x="10717" y="1222"/>
                  </a:lnTo>
                  <a:lnTo>
                    <a:pt x="10717" y="1226"/>
                  </a:lnTo>
                  <a:lnTo>
                    <a:pt x="10715" y="1230"/>
                  </a:lnTo>
                  <a:lnTo>
                    <a:pt x="10712" y="1246"/>
                  </a:lnTo>
                  <a:lnTo>
                    <a:pt x="10709" y="1261"/>
                  </a:lnTo>
                  <a:lnTo>
                    <a:pt x="10705" y="1275"/>
                  </a:lnTo>
                  <a:lnTo>
                    <a:pt x="10699" y="1289"/>
                  </a:lnTo>
                  <a:lnTo>
                    <a:pt x="10692" y="1302"/>
                  </a:lnTo>
                  <a:lnTo>
                    <a:pt x="10684" y="1313"/>
                  </a:lnTo>
                  <a:lnTo>
                    <a:pt x="10679" y="1319"/>
                  </a:lnTo>
                  <a:lnTo>
                    <a:pt x="10673" y="1324"/>
                  </a:lnTo>
                  <a:lnTo>
                    <a:pt x="10666" y="1328"/>
                  </a:lnTo>
                  <a:lnTo>
                    <a:pt x="10660" y="1332"/>
                  </a:lnTo>
                  <a:lnTo>
                    <a:pt x="10654" y="1337"/>
                  </a:lnTo>
                  <a:lnTo>
                    <a:pt x="10647" y="1340"/>
                  </a:lnTo>
                  <a:lnTo>
                    <a:pt x="10641" y="1342"/>
                  </a:lnTo>
                  <a:lnTo>
                    <a:pt x="10634" y="1342"/>
                  </a:lnTo>
                  <a:lnTo>
                    <a:pt x="10620" y="1342"/>
                  </a:lnTo>
                  <a:lnTo>
                    <a:pt x="10607" y="1339"/>
                  </a:lnTo>
                  <a:lnTo>
                    <a:pt x="10595" y="1337"/>
                  </a:lnTo>
                  <a:lnTo>
                    <a:pt x="10583" y="1335"/>
                  </a:lnTo>
                  <a:lnTo>
                    <a:pt x="10576" y="1335"/>
                  </a:lnTo>
                  <a:lnTo>
                    <a:pt x="10571" y="1336"/>
                  </a:lnTo>
                  <a:lnTo>
                    <a:pt x="10566" y="1338"/>
                  </a:lnTo>
                  <a:lnTo>
                    <a:pt x="10561" y="1341"/>
                  </a:lnTo>
                  <a:lnTo>
                    <a:pt x="10555" y="1363"/>
                  </a:lnTo>
                  <a:lnTo>
                    <a:pt x="10548" y="1386"/>
                  </a:lnTo>
                  <a:lnTo>
                    <a:pt x="10539" y="1407"/>
                  </a:lnTo>
                  <a:lnTo>
                    <a:pt x="10528" y="1429"/>
                  </a:lnTo>
                  <a:lnTo>
                    <a:pt x="10518" y="1450"/>
                  </a:lnTo>
                  <a:lnTo>
                    <a:pt x="10505" y="1470"/>
                  </a:lnTo>
                  <a:lnTo>
                    <a:pt x="10492" y="1491"/>
                  </a:lnTo>
                  <a:lnTo>
                    <a:pt x="10477" y="1510"/>
                  </a:lnTo>
                  <a:lnTo>
                    <a:pt x="10462" y="1529"/>
                  </a:lnTo>
                  <a:lnTo>
                    <a:pt x="10445" y="1546"/>
                  </a:lnTo>
                  <a:lnTo>
                    <a:pt x="10427" y="1562"/>
                  </a:lnTo>
                  <a:lnTo>
                    <a:pt x="10408" y="1577"/>
                  </a:lnTo>
                  <a:lnTo>
                    <a:pt x="10388" y="1591"/>
                  </a:lnTo>
                  <a:lnTo>
                    <a:pt x="10367" y="1603"/>
                  </a:lnTo>
                  <a:lnTo>
                    <a:pt x="10344" y="1614"/>
                  </a:lnTo>
                  <a:lnTo>
                    <a:pt x="10322" y="1623"/>
                  </a:lnTo>
                  <a:lnTo>
                    <a:pt x="10298" y="1631"/>
                  </a:lnTo>
                  <a:lnTo>
                    <a:pt x="10276" y="1636"/>
                  </a:lnTo>
                  <a:lnTo>
                    <a:pt x="10253" y="1639"/>
                  </a:lnTo>
                  <a:lnTo>
                    <a:pt x="10230" y="1641"/>
                  </a:lnTo>
                  <a:lnTo>
                    <a:pt x="10207" y="1641"/>
                  </a:lnTo>
                  <a:lnTo>
                    <a:pt x="10184" y="1639"/>
                  </a:lnTo>
                  <a:lnTo>
                    <a:pt x="10160" y="1636"/>
                  </a:lnTo>
                  <a:lnTo>
                    <a:pt x="10137" y="1632"/>
                  </a:lnTo>
                  <a:lnTo>
                    <a:pt x="10117" y="1635"/>
                  </a:lnTo>
                  <a:lnTo>
                    <a:pt x="10098" y="1637"/>
                  </a:lnTo>
                  <a:lnTo>
                    <a:pt x="10079" y="1638"/>
                  </a:lnTo>
                  <a:lnTo>
                    <a:pt x="10059" y="1639"/>
                  </a:lnTo>
                  <a:lnTo>
                    <a:pt x="10021" y="1639"/>
                  </a:lnTo>
                  <a:lnTo>
                    <a:pt x="9983" y="1638"/>
                  </a:lnTo>
                  <a:lnTo>
                    <a:pt x="9944" y="1637"/>
                  </a:lnTo>
                  <a:lnTo>
                    <a:pt x="9905" y="1637"/>
                  </a:lnTo>
                  <a:lnTo>
                    <a:pt x="9885" y="1637"/>
                  </a:lnTo>
                  <a:lnTo>
                    <a:pt x="9866" y="1639"/>
                  </a:lnTo>
                  <a:lnTo>
                    <a:pt x="9846" y="1641"/>
                  </a:lnTo>
                  <a:lnTo>
                    <a:pt x="9826" y="1644"/>
                  </a:lnTo>
                  <a:lnTo>
                    <a:pt x="9804" y="1644"/>
                  </a:lnTo>
                  <a:lnTo>
                    <a:pt x="9781" y="1644"/>
                  </a:lnTo>
                  <a:lnTo>
                    <a:pt x="9759" y="1644"/>
                  </a:lnTo>
                  <a:lnTo>
                    <a:pt x="9737" y="1645"/>
                  </a:lnTo>
                  <a:lnTo>
                    <a:pt x="9715" y="1645"/>
                  </a:lnTo>
                  <a:lnTo>
                    <a:pt x="9692" y="1645"/>
                  </a:lnTo>
                  <a:lnTo>
                    <a:pt x="9671" y="1645"/>
                  </a:lnTo>
                  <a:lnTo>
                    <a:pt x="9647" y="1643"/>
                  </a:lnTo>
                  <a:lnTo>
                    <a:pt x="9638" y="1645"/>
                  </a:lnTo>
                  <a:lnTo>
                    <a:pt x="9629" y="1647"/>
                  </a:lnTo>
                  <a:lnTo>
                    <a:pt x="9620" y="1647"/>
                  </a:lnTo>
                  <a:lnTo>
                    <a:pt x="9611" y="1648"/>
                  </a:lnTo>
                  <a:lnTo>
                    <a:pt x="9593" y="1648"/>
                  </a:lnTo>
                  <a:lnTo>
                    <a:pt x="9575" y="1647"/>
                  </a:lnTo>
                  <a:lnTo>
                    <a:pt x="9556" y="1646"/>
                  </a:lnTo>
                  <a:lnTo>
                    <a:pt x="9538" y="1645"/>
                  </a:lnTo>
                  <a:lnTo>
                    <a:pt x="9519" y="1645"/>
                  </a:lnTo>
                  <a:lnTo>
                    <a:pt x="9500" y="1648"/>
                  </a:lnTo>
                  <a:lnTo>
                    <a:pt x="9394" y="1649"/>
                  </a:lnTo>
                  <a:lnTo>
                    <a:pt x="9188" y="1649"/>
                  </a:lnTo>
                  <a:lnTo>
                    <a:pt x="8898" y="1650"/>
                  </a:lnTo>
                  <a:lnTo>
                    <a:pt x="8536" y="1651"/>
                  </a:lnTo>
                  <a:lnTo>
                    <a:pt x="8118" y="1652"/>
                  </a:lnTo>
                  <a:lnTo>
                    <a:pt x="7657" y="1652"/>
                  </a:lnTo>
                  <a:lnTo>
                    <a:pt x="7168" y="1653"/>
                  </a:lnTo>
                  <a:lnTo>
                    <a:pt x="6665" y="1654"/>
                  </a:lnTo>
                  <a:lnTo>
                    <a:pt x="6161" y="1655"/>
                  </a:lnTo>
                  <a:lnTo>
                    <a:pt x="5673" y="1656"/>
                  </a:lnTo>
                  <a:lnTo>
                    <a:pt x="5212" y="1658"/>
                  </a:lnTo>
                  <a:lnTo>
                    <a:pt x="4793" y="1659"/>
                  </a:lnTo>
                  <a:lnTo>
                    <a:pt x="4431" y="1660"/>
                  </a:lnTo>
                  <a:lnTo>
                    <a:pt x="4139" y="1660"/>
                  </a:lnTo>
                  <a:lnTo>
                    <a:pt x="3933" y="1661"/>
                  </a:lnTo>
                  <a:lnTo>
                    <a:pt x="3826" y="1662"/>
                  </a:lnTo>
                  <a:lnTo>
                    <a:pt x="3805" y="1660"/>
                  </a:lnTo>
                  <a:lnTo>
                    <a:pt x="3784" y="1659"/>
                  </a:lnTo>
                  <a:lnTo>
                    <a:pt x="3763" y="1659"/>
                  </a:lnTo>
                  <a:lnTo>
                    <a:pt x="3743" y="1659"/>
                  </a:lnTo>
                  <a:lnTo>
                    <a:pt x="3701" y="1661"/>
                  </a:lnTo>
                  <a:lnTo>
                    <a:pt x="3659" y="1664"/>
                  </a:lnTo>
                  <a:lnTo>
                    <a:pt x="3616" y="1666"/>
                  </a:lnTo>
                  <a:lnTo>
                    <a:pt x="3574" y="1668"/>
                  </a:lnTo>
                  <a:lnTo>
                    <a:pt x="3553" y="1668"/>
                  </a:lnTo>
                  <a:lnTo>
                    <a:pt x="3531" y="1668"/>
                  </a:lnTo>
                  <a:lnTo>
                    <a:pt x="3509" y="1667"/>
                  </a:lnTo>
                  <a:lnTo>
                    <a:pt x="3487" y="1666"/>
                  </a:lnTo>
                  <a:lnTo>
                    <a:pt x="3463" y="1666"/>
                  </a:lnTo>
                  <a:lnTo>
                    <a:pt x="3438" y="1666"/>
                  </a:lnTo>
                  <a:lnTo>
                    <a:pt x="3414" y="1666"/>
                  </a:lnTo>
                  <a:lnTo>
                    <a:pt x="3388" y="1666"/>
                  </a:lnTo>
                  <a:lnTo>
                    <a:pt x="3363" y="1666"/>
                  </a:lnTo>
                  <a:lnTo>
                    <a:pt x="3338" y="1666"/>
                  </a:lnTo>
                  <a:lnTo>
                    <a:pt x="3312" y="1667"/>
                  </a:lnTo>
                  <a:lnTo>
                    <a:pt x="3287" y="1668"/>
                  </a:lnTo>
                  <a:lnTo>
                    <a:pt x="3252" y="1668"/>
                  </a:lnTo>
                  <a:lnTo>
                    <a:pt x="3217" y="1668"/>
                  </a:lnTo>
                  <a:lnTo>
                    <a:pt x="3201" y="1668"/>
                  </a:lnTo>
                  <a:lnTo>
                    <a:pt x="3185" y="1669"/>
                  </a:lnTo>
                  <a:lnTo>
                    <a:pt x="3169" y="1670"/>
                  </a:lnTo>
                  <a:lnTo>
                    <a:pt x="3155" y="1672"/>
                  </a:lnTo>
                  <a:lnTo>
                    <a:pt x="3099" y="1673"/>
                  </a:lnTo>
                  <a:lnTo>
                    <a:pt x="3042" y="1673"/>
                  </a:lnTo>
                  <a:lnTo>
                    <a:pt x="2986" y="1673"/>
                  </a:lnTo>
                  <a:lnTo>
                    <a:pt x="2931" y="1674"/>
                  </a:lnTo>
                  <a:lnTo>
                    <a:pt x="2876" y="1674"/>
                  </a:lnTo>
                  <a:lnTo>
                    <a:pt x="2821" y="1675"/>
                  </a:lnTo>
                  <a:lnTo>
                    <a:pt x="2766" y="1675"/>
                  </a:lnTo>
                  <a:lnTo>
                    <a:pt x="2711" y="1676"/>
                  </a:lnTo>
                  <a:lnTo>
                    <a:pt x="2657" y="1677"/>
                  </a:lnTo>
                  <a:lnTo>
                    <a:pt x="2603" y="1677"/>
                  </a:lnTo>
                  <a:lnTo>
                    <a:pt x="2549" y="1678"/>
                  </a:lnTo>
                  <a:lnTo>
                    <a:pt x="2495" y="1678"/>
                  </a:lnTo>
                  <a:lnTo>
                    <a:pt x="2440" y="1679"/>
                  </a:lnTo>
                  <a:lnTo>
                    <a:pt x="2386" y="1679"/>
                  </a:lnTo>
                  <a:lnTo>
                    <a:pt x="2332" y="1679"/>
                  </a:lnTo>
                  <a:lnTo>
                    <a:pt x="2278" y="1679"/>
                  </a:lnTo>
                  <a:lnTo>
                    <a:pt x="2197" y="1680"/>
                  </a:lnTo>
                  <a:lnTo>
                    <a:pt x="2118" y="1680"/>
                  </a:lnTo>
                  <a:lnTo>
                    <a:pt x="2041" y="1681"/>
                  </a:lnTo>
                  <a:lnTo>
                    <a:pt x="1965" y="1682"/>
                  </a:lnTo>
                  <a:lnTo>
                    <a:pt x="1888" y="1683"/>
                  </a:lnTo>
                  <a:lnTo>
                    <a:pt x="1811" y="1684"/>
                  </a:lnTo>
                  <a:lnTo>
                    <a:pt x="1731" y="1686"/>
                  </a:lnTo>
                  <a:lnTo>
                    <a:pt x="1649" y="1687"/>
                  </a:lnTo>
                  <a:lnTo>
                    <a:pt x="1564" y="1687"/>
                  </a:lnTo>
                  <a:lnTo>
                    <a:pt x="1478" y="1687"/>
                  </a:lnTo>
                  <a:lnTo>
                    <a:pt x="1392" y="1687"/>
                  </a:lnTo>
                  <a:lnTo>
                    <a:pt x="1306" y="1688"/>
                  </a:lnTo>
                  <a:lnTo>
                    <a:pt x="1219" y="1688"/>
                  </a:lnTo>
                  <a:lnTo>
                    <a:pt x="1132" y="1688"/>
                  </a:lnTo>
                  <a:lnTo>
                    <a:pt x="1045" y="1689"/>
                  </a:lnTo>
                  <a:lnTo>
                    <a:pt x="957" y="1689"/>
                  </a:lnTo>
                  <a:lnTo>
                    <a:pt x="929" y="1690"/>
                  </a:lnTo>
                  <a:lnTo>
                    <a:pt x="902" y="1689"/>
                  </a:lnTo>
                  <a:lnTo>
                    <a:pt x="874" y="1688"/>
                  </a:lnTo>
                  <a:lnTo>
                    <a:pt x="848" y="1685"/>
                  </a:lnTo>
                  <a:lnTo>
                    <a:pt x="821" y="1681"/>
                  </a:lnTo>
                  <a:lnTo>
                    <a:pt x="796" y="1676"/>
                  </a:lnTo>
                  <a:lnTo>
                    <a:pt x="769" y="1670"/>
                  </a:lnTo>
                  <a:lnTo>
                    <a:pt x="744" y="1662"/>
                  </a:lnTo>
                  <a:lnTo>
                    <a:pt x="720" y="1653"/>
                  </a:lnTo>
                  <a:lnTo>
                    <a:pt x="695" y="1643"/>
                  </a:lnTo>
                  <a:lnTo>
                    <a:pt x="672" y="1631"/>
                  </a:lnTo>
                  <a:lnTo>
                    <a:pt x="649" y="1618"/>
                  </a:lnTo>
                  <a:lnTo>
                    <a:pt x="627" y="1603"/>
                  </a:lnTo>
                  <a:lnTo>
                    <a:pt x="606" y="1588"/>
                  </a:lnTo>
                  <a:lnTo>
                    <a:pt x="586" y="1571"/>
                  </a:lnTo>
                  <a:lnTo>
                    <a:pt x="567" y="1552"/>
                  </a:lnTo>
                  <a:lnTo>
                    <a:pt x="553" y="1536"/>
                  </a:lnTo>
                  <a:lnTo>
                    <a:pt x="541" y="1519"/>
                  </a:lnTo>
                  <a:lnTo>
                    <a:pt x="531" y="1500"/>
                  </a:lnTo>
                  <a:lnTo>
                    <a:pt x="522" y="1481"/>
                  </a:lnTo>
                  <a:lnTo>
                    <a:pt x="518" y="1470"/>
                  </a:lnTo>
                  <a:lnTo>
                    <a:pt x="514" y="1461"/>
                  </a:lnTo>
                  <a:lnTo>
                    <a:pt x="511" y="1451"/>
                  </a:lnTo>
                  <a:lnTo>
                    <a:pt x="509" y="1440"/>
                  </a:lnTo>
                  <a:lnTo>
                    <a:pt x="507" y="1430"/>
                  </a:lnTo>
                  <a:lnTo>
                    <a:pt x="505" y="1418"/>
                  </a:lnTo>
                  <a:lnTo>
                    <a:pt x="505" y="1407"/>
                  </a:lnTo>
                  <a:lnTo>
                    <a:pt x="504" y="1396"/>
                  </a:lnTo>
                  <a:lnTo>
                    <a:pt x="501" y="1392"/>
                  </a:lnTo>
                  <a:lnTo>
                    <a:pt x="499" y="1390"/>
                  </a:lnTo>
                  <a:lnTo>
                    <a:pt x="496" y="1389"/>
                  </a:lnTo>
                  <a:lnTo>
                    <a:pt x="493" y="1388"/>
                  </a:lnTo>
                  <a:lnTo>
                    <a:pt x="486" y="1388"/>
                  </a:lnTo>
                  <a:lnTo>
                    <a:pt x="480" y="1390"/>
                  </a:lnTo>
                  <a:lnTo>
                    <a:pt x="473" y="1393"/>
                  </a:lnTo>
                  <a:lnTo>
                    <a:pt x="466" y="1395"/>
                  </a:lnTo>
                  <a:lnTo>
                    <a:pt x="462" y="1395"/>
                  </a:lnTo>
                  <a:lnTo>
                    <a:pt x="459" y="1395"/>
                  </a:lnTo>
                  <a:lnTo>
                    <a:pt x="456" y="1395"/>
                  </a:lnTo>
                  <a:lnTo>
                    <a:pt x="452" y="1393"/>
                  </a:lnTo>
                  <a:lnTo>
                    <a:pt x="440" y="1395"/>
                  </a:lnTo>
                  <a:lnTo>
                    <a:pt x="428" y="1394"/>
                  </a:lnTo>
                  <a:lnTo>
                    <a:pt x="415" y="1392"/>
                  </a:lnTo>
                  <a:lnTo>
                    <a:pt x="404" y="1388"/>
                  </a:lnTo>
                  <a:lnTo>
                    <a:pt x="393" y="1383"/>
                  </a:lnTo>
                  <a:lnTo>
                    <a:pt x="383" y="1375"/>
                  </a:lnTo>
                  <a:lnTo>
                    <a:pt x="372" y="1367"/>
                  </a:lnTo>
                  <a:lnTo>
                    <a:pt x="363" y="1357"/>
                  </a:lnTo>
                  <a:lnTo>
                    <a:pt x="359" y="1352"/>
                  </a:lnTo>
                  <a:lnTo>
                    <a:pt x="356" y="1346"/>
                  </a:lnTo>
                  <a:lnTo>
                    <a:pt x="354" y="1340"/>
                  </a:lnTo>
                  <a:lnTo>
                    <a:pt x="353" y="1334"/>
                  </a:lnTo>
                  <a:lnTo>
                    <a:pt x="351" y="1320"/>
                  </a:lnTo>
                  <a:lnTo>
                    <a:pt x="350" y="1306"/>
                  </a:lnTo>
                  <a:lnTo>
                    <a:pt x="350" y="1293"/>
                  </a:lnTo>
                  <a:lnTo>
                    <a:pt x="350" y="1278"/>
                  </a:lnTo>
                  <a:lnTo>
                    <a:pt x="348" y="1265"/>
                  </a:lnTo>
                  <a:lnTo>
                    <a:pt x="345" y="1253"/>
                  </a:lnTo>
                  <a:lnTo>
                    <a:pt x="327" y="1249"/>
                  </a:lnTo>
                  <a:lnTo>
                    <a:pt x="309" y="1246"/>
                  </a:lnTo>
                  <a:lnTo>
                    <a:pt x="290" y="1244"/>
                  </a:lnTo>
                  <a:lnTo>
                    <a:pt x="270" y="1242"/>
                  </a:lnTo>
                  <a:lnTo>
                    <a:pt x="248" y="1232"/>
                  </a:lnTo>
                  <a:lnTo>
                    <a:pt x="224" y="1221"/>
                  </a:lnTo>
                  <a:lnTo>
                    <a:pt x="202" y="1210"/>
                  </a:lnTo>
                  <a:lnTo>
                    <a:pt x="178" y="1197"/>
                  </a:lnTo>
                  <a:lnTo>
                    <a:pt x="174" y="1190"/>
                  </a:lnTo>
                  <a:lnTo>
                    <a:pt x="169" y="1185"/>
                  </a:lnTo>
                  <a:lnTo>
                    <a:pt x="164" y="1180"/>
                  </a:lnTo>
                  <a:lnTo>
                    <a:pt x="158" y="1175"/>
                  </a:lnTo>
                  <a:lnTo>
                    <a:pt x="145" y="1165"/>
                  </a:lnTo>
                  <a:lnTo>
                    <a:pt x="135" y="1154"/>
                  </a:lnTo>
                  <a:lnTo>
                    <a:pt x="124" y="1140"/>
                  </a:lnTo>
                  <a:lnTo>
                    <a:pt x="113" y="1126"/>
                  </a:lnTo>
                  <a:lnTo>
                    <a:pt x="102" y="1112"/>
                  </a:lnTo>
                  <a:lnTo>
                    <a:pt x="92" y="1097"/>
                  </a:lnTo>
                  <a:lnTo>
                    <a:pt x="84" y="1082"/>
                  </a:lnTo>
                  <a:lnTo>
                    <a:pt x="76" y="1067"/>
                  </a:lnTo>
                  <a:lnTo>
                    <a:pt x="70" y="1051"/>
                  </a:lnTo>
                  <a:lnTo>
                    <a:pt x="64" y="1035"/>
                  </a:lnTo>
                  <a:lnTo>
                    <a:pt x="59" y="1019"/>
                  </a:lnTo>
                  <a:lnTo>
                    <a:pt x="53" y="1002"/>
                  </a:lnTo>
                  <a:lnTo>
                    <a:pt x="50" y="985"/>
                  </a:lnTo>
                  <a:lnTo>
                    <a:pt x="48" y="969"/>
                  </a:lnTo>
                  <a:lnTo>
                    <a:pt x="47" y="951"/>
                  </a:lnTo>
                  <a:lnTo>
                    <a:pt x="46" y="934"/>
                  </a:lnTo>
                  <a:lnTo>
                    <a:pt x="47" y="917"/>
                  </a:lnTo>
                  <a:lnTo>
                    <a:pt x="49" y="899"/>
                  </a:lnTo>
                  <a:lnTo>
                    <a:pt x="54" y="879"/>
                  </a:lnTo>
                  <a:lnTo>
                    <a:pt x="61" y="858"/>
                  </a:lnTo>
                  <a:lnTo>
                    <a:pt x="68" y="839"/>
                  </a:lnTo>
                  <a:lnTo>
                    <a:pt x="77" y="819"/>
                  </a:lnTo>
                  <a:lnTo>
                    <a:pt x="86" y="800"/>
                  </a:lnTo>
                  <a:lnTo>
                    <a:pt x="96" y="782"/>
                  </a:lnTo>
                  <a:lnTo>
                    <a:pt x="108" y="764"/>
                  </a:lnTo>
                  <a:lnTo>
                    <a:pt x="120" y="746"/>
                  </a:lnTo>
                  <a:lnTo>
                    <a:pt x="132" y="729"/>
                  </a:lnTo>
                  <a:lnTo>
                    <a:pt x="146" y="712"/>
                  </a:lnTo>
                  <a:lnTo>
                    <a:pt x="160" y="696"/>
                  </a:lnTo>
                  <a:lnTo>
                    <a:pt x="174" y="679"/>
                  </a:lnTo>
                  <a:lnTo>
                    <a:pt x="189" y="664"/>
                  </a:lnTo>
                  <a:lnTo>
                    <a:pt x="205" y="649"/>
                  </a:lnTo>
                  <a:lnTo>
                    <a:pt x="221" y="634"/>
                  </a:lnTo>
                  <a:lnTo>
                    <a:pt x="236" y="620"/>
                  </a:lnTo>
                  <a:lnTo>
                    <a:pt x="245" y="614"/>
                  </a:lnTo>
                  <a:lnTo>
                    <a:pt x="252" y="609"/>
                  </a:lnTo>
                  <a:lnTo>
                    <a:pt x="260" y="605"/>
                  </a:lnTo>
                  <a:lnTo>
                    <a:pt x="268" y="602"/>
                  </a:lnTo>
                  <a:lnTo>
                    <a:pt x="285" y="597"/>
                  </a:lnTo>
                  <a:lnTo>
                    <a:pt x="303" y="593"/>
                  </a:lnTo>
                  <a:lnTo>
                    <a:pt x="339" y="588"/>
                  </a:lnTo>
                  <a:lnTo>
                    <a:pt x="375" y="581"/>
                  </a:lnTo>
                  <a:lnTo>
                    <a:pt x="380" y="577"/>
                  </a:lnTo>
                  <a:lnTo>
                    <a:pt x="383" y="572"/>
                  </a:lnTo>
                  <a:lnTo>
                    <a:pt x="385" y="567"/>
                  </a:lnTo>
                  <a:lnTo>
                    <a:pt x="386" y="562"/>
                  </a:lnTo>
                  <a:lnTo>
                    <a:pt x="386" y="551"/>
                  </a:lnTo>
                  <a:lnTo>
                    <a:pt x="386" y="537"/>
                  </a:lnTo>
                  <a:lnTo>
                    <a:pt x="385" y="525"/>
                  </a:lnTo>
                  <a:lnTo>
                    <a:pt x="384" y="513"/>
                  </a:lnTo>
                  <a:lnTo>
                    <a:pt x="385" y="507"/>
                  </a:lnTo>
                  <a:lnTo>
                    <a:pt x="386" y="501"/>
                  </a:lnTo>
                  <a:lnTo>
                    <a:pt x="388" y="494"/>
                  </a:lnTo>
                  <a:lnTo>
                    <a:pt x="391" y="489"/>
                  </a:lnTo>
                  <a:lnTo>
                    <a:pt x="396" y="484"/>
                  </a:lnTo>
                  <a:lnTo>
                    <a:pt x="400" y="479"/>
                  </a:lnTo>
                  <a:lnTo>
                    <a:pt x="406" y="475"/>
                  </a:lnTo>
                  <a:lnTo>
                    <a:pt x="411" y="472"/>
                  </a:lnTo>
                  <a:lnTo>
                    <a:pt x="422" y="467"/>
                  </a:lnTo>
                  <a:lnTo>
                    <a:pt x="434" y="464"/>
                  </a:lnTo>
                  <a:lnTo>
                    <a:pt x="439" y="467"/>
                  </a:lnTo>
                  <a:lnTo>
                    <a:pt x="444" y="469"/>
                  </a:lnTo>
                  <a:lnTo>
                    <a:pt x="449" y="470"/>
                  </a:lnTo>
                  <a:lnTo>
                    <a:pt x="454" y="471"/>
                  </a:lnTo>
                  <a:lnTo>
                    <a:pt x="463" y="471"/>
                  </a:lnTo>
                  <a:lnTo>
                    <a:pt x="474" y="469"/>
                  </a:lnTo>
                  <a:lnTo>
                    <a:pt x="483" y="466"/>
                  </a:lnTo>
                  <a:lnTo>
                    <a:pt x="492" y="462"/>
                  </a:lnTo>
                  <a:lnTo>
                    <a:pt x="501" y="457"/>
                  </a:lnTo>
                  <a:lnTo>
                    <a:pt x="510" y="450"/>
                  </a:lnTo>
                  <a:lnTo>
                    <a:pt x="515" y="442"/>
                  </a:lnTo>
                  <a:lnTo>
                    <a:pt x="520" y="432"/>
                  </a:lnTo>
                  <a:lnTo>
                    <a:pt x="523" y="422"/>
                  </a:lnTo>
                  <a:lnTo>
                    <a:pt x="526" y="412"/>
                  </a:lnTo>
                  <a:lnTo>
                    <a:pt x="530" y="389"/>
                  </a:lnTo>
                  <a:lnTo>
                    <a:pt x="535" y="368"/>
                  </a:lnTo>
                  <a:lnTo>
                    <a:pt x="541" y="353"/>
                  </a:lnTo>
                  <a:lnTo>
                    <a:pt x="546" y="339"/>
                  </a:lnTo>
                  <a:lnTo>
                    <a:pt x="553" y="326"/>
                  </a:lnTo>
                  <a:lnTo>
                    <a:pt x="560" y="312"/>
                  </a:lnTo>
                  <a:lnTo>
                    <a:pt x="568" y="300"/>
                  </a:lnTo>
                  <a:lnTo>
                    <a:pt x="576" y="288"/>
                  </a:lnTo>
                  <a:lnTo>
                    <a:pt x="585" y="276"/>
                  </a:lnTo>
                  <a:lnTo>
                    <a:pt x="594" y="264"/>
                  </a:lnTo>
                  <a:lnTo>
                    <a:pt x="604" y="253"/>
                  </a:lnTo>
                  <a:lnTo>
                    <a:pt x="615" y="242"/>
                  </a:lnTo>
                  <a:lnTo>
                    <a:pt x="626" y="232"/>
                  </a:lnTo>
                  <a:lnTo>
                    <a:pt x="636" y="223"/>
                  </a:lnTo>
                  <a:lnTo>
                    <a:pt x="648" y="213"/>
                  </a:lnTo>
                  <a:lnTo>
                    <a:pt x="660" y="204"/>
                  </a:lnTo>
                  <a:lnTo>
                    <a:pt x="672" y="195"/>
                  </a:lnTo>
                  <a:lnTo>
                    <a:pt x="685" y="187"/>
                  </a:lnTo>
                  <a:lnTo>
                    <a:pt x="711" y="172"/>
                  </a:lnTo>
                  <a:lnTo>
                    <a:pt x="738" y="159"/>
                  </a:lnTo>
                  <a:lnTo>
                    <a:pt x="766" y="147"/>
                  </a:lnTo>
                  <a:lnTo>
                    <a:pt x="795" y="138"/>
                  </a:lnTo>
                  <a:lnTo>
                    <a:pt x="823" y="130"/>
                  </a:lnTo>
                  <a:lnTo>
                    <a:pt x="853" y="123"/>
                  </a:lnTo>
                  <a:lnTo>
                    <a:pt x="881" y="119"/>
                  </a:lnTo>
                  <a:lnTo>
                    <a:pt x="911" y="117"/>
                  </a:lnTo>
                  <a:lnTo>
                    <a:pt x="917" y="115"/>
                  </a:lnTo>
                  <a:lnTo>
                    <a:pt x="924" y="113"/>
                  </a:lnTo>
                  <a:lnTo>
                    <a:pt x="931" y="113"/>
                  </a:lnTo>
                  <a:lnTo>
                    <a:pt x="938" y="113"/>
                  </a:lnTo>
                  <a:lnTo>
                    <a:pt x="952" y="113"/>
                  </a:lnTo>
                  <a:lnTo>
                    <a:pt x="966" y="114"/>
                  </a:lnTo>
                  <a:lnTo>
                    <a:pt x="980" y="115"/>
                  </a:lnTo>
                  <a:lnTo>
                    <a:pt x="994" y="114"/>
                  </a:lnTo>
                  <a:lnTo>
                    <a:pt x="1000" y="112"/>
                  </a:lnTo>
                  <a:lnTo>
                    <a:pt x="1006" y="110"/>
                  </a:lnTo>
                  <a:lnTo>
                    <a:pt x="1012" y="107"/>
                  </a:lnTo>
                  <a:lnTo>
                    <a:pt x="1018" y="103"/>
                  </a:lnTo>
                  <a:lnTo>
                    <a:pt x="1055" y="106"/>
                  </a:lnTo>
                  <a:lnTo>
                    <a:pt x="1092" y="108"/>
                  </a:lnTo>
                  <a:lnTo>
                    <a:pt x="1128" y="109"/>
                  </a:lnTo>
                  <a:lnTo>
                    <a:pt x="1165" y="109"/>
                  </a:lnTo>
                  <a:lnTo>
                    <a:pt x="1235" y="109"/>
                  </a:lnTo>
                  <a:lnTo>
                    <a:pt x="1306" y="108"/>
                  </a:lnTo>
                  <a:lnTo>
                    <a:pt x="1376" y="106"/>
                  </a:lnTo>
                  <a:lnTo>
                    <a:pt x="1445" y="105"/>
                  </a:lnTo>
                  <a:lnTo>
                    <a:pt x="1513" y="104"/>
                  </a:lnTo>
                  <a:lnTo>
                    <a:pt x="1582" y="106"/>
                  </a:lnTo>
                  <a:lnTo>
                    <a:pt x="1647" y="103"/>
                  </a:lnTo>
                  <a:lnTo>
                    <a:pt x="1714" y="102"/>
                  </a:lnTo>
                  <a:lnTo>
                    <a:pt x="1782" y="101"/>
                  </a:lnTo>
                  <a:lnTo>
                    <a:pt x="1850" y="101"/>
                  </a:lnTo>
                  <a:lnTo>
                    <a:pt x="1918" y="101"/>
                  </a:lnTo>
                  <a:lnTo>
                    <a:pt x="1986" y="100"/>
                  </a:lnTo>
                  <a:lnTo>
                    <a:pt x="2054" y="99"/>
                  </a:lnTo>
                  <a:lnTo>
                    <a:pt x="2120" y="97"/>
                  </a:lnTo>
                  <a:lnTo>
                    <a:pt x="2205" y="96"/>
                  </a:lnTo>
                  <a:lnTo>
                    <a:pt x="2291" y="95"/>
                  </a:lnTo>
                  <a:lnTo>
                    <a:pt x="2379" y="93"/>
                  </a:lnTo>
                  <a:lnTo>
                    <a:pt x="2467" y="91"/>
                  </a:lnTo>
                  <a:lnTo>
                    <a:pt x="2555" y="90"/>
                  </a:lnTo>
                  <a:lnTo>
                    <a:pt x="2641" y="88"/>
                  </a:lnTo>
                  <a:lnTo>
                    <a:pt x="2726" y="88"/>
                  </a:lnTo>
                  <a:lnTo>
                    <a:pt x="2807" y="89"/>
                  </a:lnTo>
                  <a:lnTo>
                    <a:pt x="2957" y="88"/>
                  </a:lnTo>
                  <a:lnTo>
                    <a:pt x="3205" y="87"/>
                  </a:lnTo>
                  <a:lnTo>
                    <a:pt x="3539" y="86"/>
                  </a:lnTo>
                  <a:lnTo>
                    <a:pt x="3944" y="85"/>
                  </a:lnTo>
                  <a:lnTo>
                    <a:pt x="4405" y="84"/>
                  </a:lnTo>
                  <a:lnTo>
                    <a:pt x="4909" y="81"/>
                  </a:lnTo>
                  <a:lnTo>
                    <a:pt x="5442" y="80"/>
                  </a:lnTo>
                  <a:lnTo>
                    <a:pt x="5989" y="78"/>
                  </a:lnTo>
                  <a:lnTo>
                    <a:pt x="6536" y="77"/>
                  </a:lnTo>
                  <a:lnTo>
                    <a:pt x="7068" y="75"/>
                  </a:lnTo>
                  <a:lnTo>
                    <a:pt x="7572" y="74"/>
                  </a:lnTo>
                  <a:lnTo>
                    <a:pt x="8034" y="72"/>
                  </a:lnTo>
                  <a:lnTo>
                    <a:pt x="8440" y="71"/>
                  </a:lnTo>
                  <a:lnTo>
                    <a:pt x="8775" y="69"/>
                  </a:lnTo>
                  <a:lnTo>
                    <a:pt x="9026" y="68"/>
                  </a:lnTo>
                  <a:lnTo>
                    <a:pt x="9177" y="67"/>
                  </a:lnTo>
                  <a:lnTo>
                    <a:pt x="9264" y="64"/>
                  </a:lnTo>
                  <a:lnTo>
                    <a:pt x="9352" y="62"/>
                  </a:lnTo>
                  <a:lnTo>
                    <a:pt x="9441" y="61"/>
                  </a:lnTo>
                  <a:lnTo>
                    <a:pt x="9530" y="61"/>
                  </a:lnTo>
                  <a:lnTo>
                    <a:pt x="9619" y="61"/>
                  </a:lnTo>
                  <a:lnTo>
                    <a:pt x="9708" y="61"/>
                  </a:lnTo>
                  <a:lnTo>
                    <a:pt x="9796" y="62"/>
                  </a:lnTo>
                  <a:lnTo>
                    <a:pt x="9884" y="62"/>
                  </a:lnTo>
                  <a:lnTo>
                    <a:pt x="9917" y="64"/>
                  </a:lnTo>
                  <a:lnTo>
                    <a:pt x="9949" y="67"/>
                  </a:lnTo>
                  <a:lnTo>
                    <a:pt x="9965" y="69"/>
                  </a:lnTo>
                  <a:lnTo>
                    <a:pt x="9982" y="70"/>
                  </a:lnTo>
                  <a:lnTo>
                    <a:pt x="9998" y="69"/>
                  </a:lnTo>
                  <a:lnTo>
                    <a:pt x="10014" y="66"/>
                  </a:lnTo>
                  <a:lnTo>
                    <a:pt x="10031" y="70"/>
                  </a:lnTo>
                  <a:lnTo>
                    <a:pt x="10048" y="72"/>
                  </a:lnTo>
                  <a:lnTo>
                    <a:pt x="10065" y="73"/>
                  </a:lnTo>
                  <a:lnTo>
                    <a:pt x="10083" y="73"/>
                  </a:lnTo>
                  <a:lnTo>
                    <a:pt x="10117" y="72"/>
                  </a:lnTo>
                  <a:lnTo>
                    <a:pt x="10151" y="70"/>
                  </a:lnTo>
                  <a:lnTo>
                    <a:pt x="10168" y="69"/>
                  </a:lnTo>
                  <a:lnTo>
                    <a:pt x="10184" y="69"/>
                  </a:lnTo>
                  <a:lnTo>
                    <a:pt x="10200" y="69"/>
                  </a:lnTo>
                  <a:lnTo>
                    <a:pt x="10217" y="71"/>
                  </a:lnTo>
                  <a:lnTo>
                    <a:pt x="10232" y="74"/>
                  </a:lnTo>
                  <a:lnTo>
                    <a:pt x="10248" y="79"/>
                  </a:lnTo>
                  <a:lnTo>
                    <a:pt x="10264" y="86"/>
                  </a:lnTo>
                  <a:lnTo>
                    <a:pt x="10278" y="94"/>
                  </a:lnTo>
                  <a:lnTo>
                    <a:pt x="10294" y="101"/>
                  </a:lnTo>
                  <a:lnTo>
                    <a:pt x="10310" y="109"/>
                  </a:lnTo>
                  <a:lnTo>
                    <a:pt x="10325" y="117"/>
                  </a:lnTo>
                  <a:lnTo>
                    <a:pt x="10340" y="126"/>
                  </a:lnTo>
                  <a:lnTo>
                    <a:pt x="10356" y="136"/>
                  </a:lnTo>
                  <a:lnTo>
                    <a:pt x="10370" y="146"/>
                  </a:lnTo>
                  <a:lnTo>
                    <a:pt x="10385" y="157"/>
                  </a:lnTo>
                  <a:lnTo>
                    <a:pt x="10399" y="168"/>
                  </a:lnTo>
                  <a:lnTo>
                    <a:pt x="10412" y="180"/>
                  </a:lnTo>
                  <a:lnTo>
                    <a:pt x="10425" y="193"/>
                  </a:lnTo>
                  <a:lnTo>
                    <a:pt x="10437" y="206"/>
                  </a:lnTo>
                  <a:lnTo>
                    <a:pt x="10449" y="219"/>
                  </a:lnTo>
                  <a:lnTo>
                    <a:pt x="10459" y="234"/>
                  </a:lnTo>
                  <a:lnTo>
                    <a:pt x="10468" y="248"/>
                  </a:lnTo>
                  <a:lnTo>
                    <a:pt x="10477" y="263"/>
                  </a:lnTo>
                  <a:lnTo>
                    <a:pt x="10484" y="280"/>
                  </a:lnTo>
                  <a:lnTo>
                    <a:pt x="10493" y="284"/>
                  </a:lnTo>
                  <a:lnTo>
                    <a:pt x="10500" y="289"/>
                  </a:lnTo>
                  <a:lnTo>
                    <a:pt x="10506" y="295"/>
                  </a:lnTo>
                  <a:lnTo>
                    <a:pt x="10511" y="301"/>
                  </a:lnTo>
                  <a:lnTo>
                    <a:pt x="10517" y="307"/>
                  </a:lnTo>
                  <a:lnTo>
                    <a:pt x="10523" y="312"/>
                  </a:lnTo>
                  <a:lnTo>
                    <a:pt x="10526" y="315"/>
                  </a:lnTo>
                  <a:lnTo>
                    <a:pt x="10530" y="317"/>
                  </a:lnTo>
                  <a:lnTo>
                    <a:pt x="10536" y="318"/>
                  </a:lnTo>
                  <a:lnTo>
                    <a:pt x="10540" y="319"/>
                  </a:lnTo>
                  <a:lnTo>
                    <a:pt x="10547" y="317"/>
                  </a:lnTo>
                  <a:lnTo>
                    <a:pt x="10553" y="316"/>
                  </a:lnTo>
                  <a:lnTo>
                    <a:pt x="10558" y="316"/>
                  </a:lnTo>
                  <a:lnTo>
                    <a:pt x="10564" y="316"/>
                  </a:lnTo>
                  <a:lnTo>
                    <a:pt x="10576" y="318"/>
                  </a:lnTo>
                  <a:lnTo>
                    <a:pt x="10588" y="322"/>
                  </a:lnTo>
                  <a:lnTo>
                    <a:pt x="10599" y="326"/>
                  </a:lnTo>
                  <a:lnTo>
                    <a:pt x="10610" y="329"/>
                  </a:lnTo>
                  <a:lnTo>
                    <a:pt x="10621" y="332"/>
                  </a:lnTo>
                  <a:lnTo>
                    <a:pt x="10633" y="333"/>
                  </a:lnTo>
                  <a:lnTo>
                    <a:pt x="10640" y="333"/>
                  </a:lnTo>
                  <a:lnTo>
                    <a:pt x="10647" y="334"/>
                  </a:lnTo>
                  <a:lnTo>
                    <a:pt x="10653" y="335"/>
                  </a:lnTo>
                  <a:lnTo>
                    <a:pt x="10659" y="337"/>
                  </a:lnTo>
                  <a:lnTo>
                    <a:pt x="10665" y="339"/>
                  </a:lnTo>
                  <a:lnTo>
                    <a:pt x="10672" y="343"/>
                  </a:lnTo>
                  <a:lnTo>
                    <a:pt x="10677" y="346"/>
                  </a:lnTo>
                  <a:lnTo>
                    <a:pt x="10682" y="350"/>
                  </a:lnTo>
                  <a:lnTo>
                    <a:pt x="10691" y="361"/>
                  </a:lnTo>
                  <a:lnTo>
                    <a:pt x="10699" y="371"/>
                  </a:lnTo>
                  <a:lnTo>
                    <a:pt x="10706" y="382"/>
                  </a:lnTo>
                  <a:lnTo>
                    <a:pt x="10712" y="393"/>
                  </a:lnTo>
                  <a:lnTo>
                    <a:pt x="10715" y="403"/>
                  </a:lnTo>
                  <a:lnTo>
                    <a:pt x="10718" y="414"/>
                  </a:lnTo>
                  <a:lnTo>
                    <a:pt x="10719" y="425"/>
                  </a:lnTo>
                  <a:lnTo>
                    <a:pt x="10720" y="435"/>
                  </a:lnTo>
                  <a:lnTo>
                    <a:pt x="10721" y="440"/>
                  </a:lnTo>
                  <a:lnTo>
                    <a:pt x="10722" y="445"/>
                  </a:lnTo>
                  <a:lnTo>
                    <a:pt x="10724" y="449"/>
                  </a:lnTo>
                  <a:lnTo>
                    <a:pt x="10726" y="455"/>
                  </a:lnTo>
                  <a:lnTo>
                    <a:pt x="10729" y="459"/>
                  </a:lnTo>
                  <a:lnTo>
                    <a:pt x="10733" y="462"/>
                  </a:lnTo>
                  <a:lnTo>
                    <a:pt x="10737" y="465"/>
                  </a:lnTo>
                  <a:lnTo>
                    <a:pt x="10743" y="467"/>
                  </a:lnTo>
                  <a:lnTo>
                    <a:pt x="10784" y="481"/>
                  </a:lnTo>
                  <a:lnTo>
                    <a:pt x="10826" y="495"/>
                  </a:lnTo>
                  <a:lnTo>
                    <a:pt x="10836" y="500"/>
                  </a:lnTo>
                  <a:lnTo>
                    <a:pt x="10846" y="505"/>
                  </a:lnTo>
                  <a:lnTo>
                    <a:pt x="10855" y="511"/>
                  </a:lnTo>
                  <a:lnTo>
                    <a:pt x="10864" y="517"/>
                  </a:lnTo>
                  <a:lnTo>
                    <a:pt x="10872" y="524"/>
                  </a:lnTo>
                  <a:lnTo>
                    <a:pt x="10879" y="532"/>
                  </a:lnTo>
                  <a:lnTo>
                    <a:pt x="10885" y="541"/>
                  </a:lnTo>
                  <a:lnTo>
                    <a:pt x="10891" y="552"/>
                  </a:lnTo>
                  <a:lnTo>
                    <a:pt x="10903" y="568"/>
                  </a:lnTo>
                  <a:lnTo>
                    <a:pt x="10913" y="584"/>
                  </a:lnTo>
                  <a:lnTo>
                    <a:pt x="10922" y="601"/>
                  </a:lnTo>
                  <a:lnTo>
                    <a:pt x="10930" y="619"/>
                  </a:lnTo>
                  <a:lnTo>
                    <a:pt x="10943" y="656"/>
                  </a:lnTo>
                  <a:lnTo>
                    <a:pt x="10956" y="693"/>
                  </a:lnTo>
                  <a:lnTo>
                    <a:pt x="10967" y="731"/>
                  </a:lnTo>
                  <a:lnTo>
                    <a:pt x="10981" y="767"/>
                  </a:lnTo>
                  <a:lnTo>
                    <a:pt x="10989" y="786"/>
                  </a:lnTo>
                  <a:lnTo>
                    <a:pt x="10998" y="803"/>
                  </a:lnTo>
                  <a:lnTo>
                    <a:pt x="11008" y="820"/>
                  </a:lnTo>
                  <a:lnTo>
                    <a:pt x="11020" y="837"/>
                  </a:lnTo>
                  <a:lnTo>
                    <a:pt x="11014" y="852"/>
                  </a:lnTo>
                  <a:lnTo>
                    <a:pt x="11008" y="868"/>
                  </a:lnTo>
                  <a:lnTo>
                    <a:pt x="11001" y="884"/>
                  </a:lnTo>
                  <a:lnTo>
                    <a:pt x="10993" y="900"/>
                  </a:lnTo>
                  <a:lnTo>
                    <a:pt x="10976" y="931"/>
                  </a:lnTo>
                  <a:lnTo>
                    <a:pt x="10959" y="960"/>
                  </a:lnTo>
                  <a:lnTo>
                    <a:pt x="10939" y="991"/>
                  </a:lnTo>
                  <a:lnTo>
                    <a:pt x="10921" y="1021"/>
                  </a:lnTo>
                  <a:lnTo>
                    <a:pt x="10903" y="1051"/>
                  </a:lnTo>
                  <a:lnTo>
                    <a:pt x="10885" y="1081"/>
                  </a:lnTo>
                  <a:close/>
                  <a:moveTo>
                    <a:pt x="10879" y="859"/>
                  </a:moveTo>
                  <a:lnTo>
                    <a:pt x="10877" y="877"/>
                  </a:lnTo>
                  <a:lnTo>
                    <a:pt x="10874" y="894"/>
                  </a:lnTo>
                  <a:lnTo>
                    <a:pt x="10870" y="911"/>
                  </a:lnTo>
                  <a:lnTo>
                    <a:pt x="10865" y="929"/>
                  </a:lnTo>
                  <a:lnTo>
                    <a:pt x="10859" y="945"/>
                  </a:lnTo>
                  <a:lnTo>
                    <a:pt x="10851" y="961"/>
                  </a:lnTo>
                  <a:lnTo>
                    <a:pt x="10844" y="978"/>
                  </a:lnTo>
                  <a:lnTo>
                    <a:pt x="10835" y="993"/>
                  </a:lnTo>
                  <a:lnTo>
                    <a:pt x="10825" y="1007"/>
                  </a:lnTo>
                  <a:lnTo>
                    <a:pt x="10814" y="1021"/>
                  </a:lnTo>
                  <a:lnTo>
                    <a:pt x="10802" y="1034"/>
                  </a:lnTo>
                  <a:lnTo>
                    <a:pt x="10789" y="1046"/>
                  </a:lnTo>
                  <a:lnTo>
                    <a:pt x="10776" y="1058"/>
                  </a:lnTo>
                  <a:lnTo>
                    <a:pt x="10761" y="1067"/>
                  </a:lnTo>
                  <a:lnTo>
                    <a:pt x="10747" y="1076"/>
                  </a:lnTo>
                  <a:lnTo>
                    <a:pt x="10731" y="1083"/>
                  </a:lnTo>
                  <a:lnTo>
                    <a:pt x="10723" y="1085"/>
                  </a:lnTo>
                  <a:lnTo>
                    <a:pt x="10713" y="1087"/>
                  </a:lnTo>
                  <a:lnTo>
                    <a:pt x="10704" y="1089"/>
                  </a:lnTo>
                  <a:lnTo>
                    <a:pt x="10695" y="1090"/>
                  </a:lnTo>
                  <a:lnTo>
                    <a:pt x="10687" y="1090"/>
                  </a:lnTo>
                  <a:lnTo>
                    <a:pt x="10678" y="1090"/>
                  </a:lnTo>
                  <a:lnTo>
                    <a:pt x="10668" y="1089"/>
                  </a:lnTo>
                  <a:lnTo>
                    <a:pt x="10660" y="1088"/>
                  </a:lnTo>
                  <a:lnTo>
                    <a:pt x="10651" y="1086"/>
                  </a:lnTo>
                  <a:lnTo>
                    <a:pt x="10643" y="1084"/>
                  </a:lnTo>
                  <a:lnTo>
                    <a:pt x="10635" y="1081"/>
                  </a:lnTo>
                  <a:lnTo>
                    <a:pt x="10627" y="1077"/>
                  </a:lnTo>
                  <a:lnTo>
                    <a:pt x="10619" y="1073"/>
                  </a:lnTo>
                  <a:lnTo>
                    <a:pt x="10612" y="1068"/>
                  </a:lnTo>
                  <a:lnTo>
                    <a:pt x="10605" y="1063"/>
                  </a:lnTo>
                  <a:lnTo>
                    <a:pt x="10599" y="1057"/>
                  </a:lnTo>
                  <a:lnTo>
                    <a:pt x="10594" y="1050"/>
                  </a:lnTo>
                  <a:lnTo>
                    <a:pt x="10589" y="1044"/>
                  </a:lnTo>
                  <a:lnTo>
                    <a:pt x="10585" y="1037"/>
                  </a:lnTo>
                  <a:lnTo>
                    <a:pt x="10582" y="1030"/>
                  </a:lnTo>
                  <a:lnTo>
                    <a:pt x="10579" y="1023"/>
                  </a:lnTo>
                  <a:lnTo>
                    <a:pt x="10575" y="1016"/>
                  </a:lnTo>
                  <a:lnTo>
                    <a:pt x="10573" y="1007"/>
                  </a:lnTo>
                  <a:lnTo>
                    <a:pt x="10572" y="999"/>
                  </a:lnTo>
                  <a:lnTo>
                    <a:pt x="10571" y="991"/>
                  </a:lnTo>
                  <a:lnTo>
                    <a:pt x="10571" y="983"/>
                  </a:lnTo>
                  <a:lnTo>
                    <a:pt x="10571" y="975"/>
                  </a:lnTo>
                  <a:lnTo>
                    <a:pt x="10572" y="967"/>
                  </a:lnTo>
                  <a:lnTo>
                    <a:pt x="10574" y="959"/>
                  </a:lnTo>
                  <a:lnTo>
                    <a:pt x="10576" y="951"/>
                  </a:lnTo>
                  <a:lnTo>
                    <a:pt x="10580" y="944"/>
                  </a:lnTo>
                  <a:lnTo>
                    <a:pt x="10584" y="937"/>
                  </a:lnTo>
                  <a:lnTo>
                    <a:pt x="10590" y="928"/>
                  </a:lnTo>
                  <a:lnTo>
                    <a:pt x="10598" y="922"/>
                  </a:lnTo>
                  <a:lnTo>
                    <a:pt x="10606" y="917"/>
                  </a:lnTo>
                  <a:lnTo>
                    <a:pt x="10614" y="913"/>
                  </a:lnTo>
                  <a:lnTo>
                    <a:pt x="10634" y="909"/>
                  </a:lnTo>
                  <a:lnTo>
                    <a:pt x="10653" y="908"/>
                  </a:lnTo>
                  <a:lnTo>
                    <a:pt x="10662" y="907"/>
                  </a:lnTo>
                  <a:lnTo>
                    <a:pt x="10672" y="905"/>
                  </a:lnTo>
                  <a:lnTo>
                    <a:pt x="10681" y="903"/>
                  </a:lnTo>
                  <a:lnTo>
                    <a:pt x="10689" y="900"/>
                  </a:lnTo>
                  <a:lnTo>
                    <a:pt x="10697" y="895"/>
                  </a:lnTo>
                  <a:lnTo>
                    <a:pt x="10704" y="888"/>
                  </a:lnTo>
                  <a:lnTo>
                    <a:pt x="10707" y="884"/>
                  </a:lnTo>
                  <a:lnTo>
                    <a:pt x="10710" y="879"/>
                  </a:lnTo>
                  <a:lnTo>
                    <a:pt x="10713" y="874"/>
                  </a:lnTo>
                  <a:lnTo>
                    <a:pt x="10715" y="867"/>
                  </a:lnTo>
                  <a:lnTo>
                    <a:pt x="10718" y="849"/>
                  </a:lnTo>
                  <a:lnTo>
                    <a:pt x="10719" y="830"/>
                  </a:lnTo>
                  <a:lnTo>
                    <a:pt x="10720" y="810"/>
                  </a:lnTo>
                  <a:lnTo>
                    <a:pt x="10718" y="791"/>
                  </a:lnTo>
                  <a:lnTo>
                    <a:pt x="10717" y="782"/>
                  </a:lnTo>
                  <a:lnTo>
                    <a:pt x="10714" y="772"/>
                  </a:lnTo>
                  <a:lnTo>
                    <a:pt x="10711" y="763"/>
                  </a:lnTo>
                  <a:lnTo>
                    <a:pt x="10708" y="754"/>
                  </a:lnTo>
                  <a:lnTo>
                    <a:pt x="10704" y="746"/>
                  </a:lnTo>
                  <a:lnTo>
                    <a:pt x="10700" y="738"/>
                  </a:lnTo>
                  <a:lnTo>
                    <a:pt x="10694" y="731"/>
                  </a:lnTo>
                  <a:lnTo>
                    <a:pt x="10688" y="723"/>
                  </a:lnTo>
                  <a:lnTo>
                    <a:pt x="10682" y="721"/>
                  </a:lnTo>
                  <a:lnTo>
                    <a:pt x="10675" y="719"/>
                  </a:lnTo>
                  <a:lnTo>
                    <a:pt x="10668" y="717"/>
                  </a:lnTo>
                  <a:lnTo>
                    <a:pt x="10661" y="716"/>
                  </a:lnTo>
                  <a:lnTo>
                    <a:pt x="10647" y="715"/>
                  </a:lnTo>
                  <a:lnTo>
                    <a:pt x="10634" y="715"/>
                  </a:lnTo>
                  <a:lnTo>
                    <a:pt x="10620" y="713"/>
                  </a:lnTo>
                  <a:lnTo>
                    <a:pt x="10608" y="710"/>
                  </a:lnTo>
                  <a:lnTo>
                    <a:pt x="10602" y="708"/>
                  </a:lnTo>
                  <a:lnTo>
                    <a:pt x="10596" y="705"/>
                  </a:lnTo>
                  <a:lnTo>
                    <a:pt x="10591" y="702"/>
                  </a:lnTo>
                  <a:lnTo>
                    <a:pt x="10587" y="697"/>
                  </a:lnTo>
                  <a:lnTo>
                    <a:pt x="10581" y="688"/>
                  </a:lnTo>
                  <a:lnTo>
                    <a:pt x="10576" y="677"/>
                  </a:lnTo>
                  <a:lnTo>
                    <a:pt x="10572" y="667"/>
                  </a:lnTo>
                  <a:lnTo>
                    <a:pt x="10569" y="656"/>
                  </a:lnTo>
                  <a:lnTo>
                    <a:pt x="10567" y="645"/>
                  </a:lnTo>
                  <a:lnTo>
                    <a:pt x="10567" y="633"/>
                  </a:lnTo>
                  <a:lnTo>
                    <a:pt x="10568" y="622"/>
                  </a:lnTo>
                  <a:lnTo>
                    <a:pt x="10570" y="611"/>
                  </a:lnTo>
                  <a:lnTo>
                    <a:pt x="10573" y="605"/>
                  </a:lnTo>
                  <a:lnTo>
                    <a:pt x="10575" y="600"/>
                  </a:lnTo>
                  <a:lnTo>
                    <a:pt x="10579" y="595"/>
                  </a:lnTo>
                  <a:lnTo>
                    <a:pt x="10583" y="589"/>
                  </a:lnTo>
                  <a:lnTo>
                    <a:pt x="10592" y="581"/>
                  </a:lnTo>
                  <a:lnTo>
                    <a:pt x="10602" y="575"/>
                  </a:lnTo>
                  <a:lnTo>
                    <a:pt x="10626" y="565"/>
                  </a:lnTo>
                  <a:lnTo>
                    <a:pt x="10648" y="558"/>
                  </a:lnTo>
                  <a:lnTo>
                    <a:pt x="10658" y="558"/>
                  </a:lnTo>
                  <a:lnTo>
                    <a:pt x="10669" y="559"/>
                  </a:lnTo>
                  <a:lnTo>
                    <a:pt x="10680" y="561"/>
                  </a:lnTo>
                  <a:lnTo>
                    <a:pt x="10690" y="563"/>
                  </a:lnTo>
                  <a:lnTo>
                    <a:pt x="10700" y="566"/>
                  </a:lnTo>
                  <a:lnTo>
                    <a:pt x="10709" y="570"/>
                  </a:lnTo>
                  <a:lnTo>
                    <a:pt x="10719" y="574"/>
                  </a:lnTo>
                  <a:lnTo>
                    <a:pt x="10728" y="578"/>
                  </a:lnTo>
                  <a:lnTo>
                    <a:pt x="10746" y="589"/>
                  </a:lnTo>
                  <a:lnTo>
                    <a:pt x="10763" y="602"/>
                  </a:lnTo>
                  <a:lnTo>
                    <a:pt x="10778" y="615"/>
                  </a:lnTo>
                  <a:lnTo>
                    <a:pt x="10792" y="629"/>
                  </a:lnTo>
                  <a:lnTo>
                    <a:pt x="10803" y="643"/>
                  </a:lnTo>
                  <a:lnTo>
                    <a:pt x="10815" y="657"/>
                  </a:lnTo>
                  <a:lnTo>
                    <a:pt x="10825" y="670"/>
                  </a:lnTo>
                  <a:lnTo>
                    <a:pt x="10835" y="686"/>
                  </a:lnTo>
                  <a:lnTo>
                    <a:pt x="10853" y="715"/>
                  </a:lnTo>
                  <a:lnTo>
                    <a:pt x="10873" y="746"/>
                  </a:lnTo>
                  <a:lnTo>
                    <a:pt x="10881" y="769"/>
                  </a:lnTo>
                  <a:lnTo>
                    <a:pt x="10890" y="794"/>
                  </a:lnTo>
                  <a:lnTo>
                    <a:pt x="10893" y="807"/>
                  </a:lnTo>
                  <a:lnTo>
                    <a:pt x="10894" y="819"/>
                  </a:lnTo>
                  <a:lnTo>
                    <a:pt x="10894" y="827"/>
                  </a:lnTo>
                  <a:lnTo>
                    <a:pt x="10894" y="834"/>
                  </a:lnTo>
                  <a:lnTo>
                    <a:pt x="10893" y="840"/>
                  </a:lnTo>
                  <a:lnTo>
                    <a:pt x="10891" y="847"/>
                  </a:lnTo>
                  <a:lnTo>
                    <a:pt x="10879" y="859"/>
                  </a:lnTo>
                  <a:close/>
                  <a:moveTo>
                    <a:pt x="10728" y="1046"/>
                  </a:moveTo>
                  <a:lnTo>
                    <a:pt x="10721" y="1049"/>
                  </a:lnTo>
                  <a:lnTo>
                    <a:pt x="10714" y="1050"/>
                  </a:lnTo>
                  <a:lnTo>
                    <a:pt x="10708" y="1051"/>
                  </a:lnTo>
                  <a:lnTo>
                    <a:pt x="10701" y="1052"/>
                  </a:lnTo>
                  <a:lnTo>
                    <a:pt x="10689" y="1050"/>
                  </a:lnTo>
                  <a:lnTo>
                    <a:pt x="10676" y="1046"/>
                  </a:lnTo>
                  <a:lnTo>
                    <a:pt x="10668" y="1042"/>
                  </a:lnTo>
                  <a:lnTo>
                    <a:pt x="10661" y="1037"/>
                  </a:lnTo>
                  <a:lnTo>
                    <a:pt x="10655" y="1031"/>
                  </a:lnTo>
                  <a:lnTo>
                    <a:pt x="10649" y="1025"/>
                  </a:lnTo>
                  <a:lnTo>
                    <a:pt x="10643" y="1019"/>
                  </a:lnTo>
                  <a:lnTo>
                    <a:pt x="10639" y="1012"/>
                  </a:lnTo>
                  <a:lnTo>
                    <a:pt x="10637" y="1003"/>
                  </a:lnTo>
                  <a:lnTo>
                    <a:pt x="10636" y="995"/>
                  </a:lnTo>
                  <a:lnTo>
                    <a:pt x="10636" y="988"/>
                  </a:lnTo>
                  <a:lnTo>
                    <a:pt x="10637" y="982"/>
                  </a:lnTo>
                  <a:lnTo>
                    <a:pt x="10638" y="975"/>
                  </a:lnTo>
                  <a:lnTo>
                    <a:pt x="10640" y="968"/>
                  </a:lnTo>
                  <a:lnTo>
                    <a:pt x="10643" y="961"/>
                  </a:lnTo>
                  <a:lnTo>
                    <a:pt x="10647" y="956"/>
                  </a:lnTo>
                  <a:lnTo>
                    <a:pt x="10650" y="954"/>
                  </a:lnTo>
                  <a:lnTo>
                    <a:pt x="10653" y="952"/>
                  </a:lnTo>
                  <a:lnTo>
                    <a:pt x="10656" y="951"/>
                  </a:lnTo>
                  <a:lnTo>
                    <a:pt x="10660" y="951"/>
                  </a:lnTo>
                  <a:lnTo>
                    <a:pt x="10672" y="956"/>
                  </a:lnTo>
                  <a:lnTo>
                    <a:pt x="10683" y="961"/>
                  </a:lnTo>
                  <a:lnTo>
                    <a:pt x="10688" y="964"/>
                  </a:lnTo>
                  <a:lnTo>
                    <a:pt x="10695" y="965"/>
                  </a:lnTo>
                  <a:lnTo>
                    <a:pt x="10701" y="965"/>
                  </a:lnTo>
                  <a:lnTo>
                    <a:pt x="10709" y="964"/>
                  </a:lnTo>
                  <a:lnTo>
                    <a:pt x="10717" y="947"/>
                  </a:lnTo>
                  <a:lnTo>
                    <a:pt x="10722" y="931"/>
                  </a:lnTo>
                  <a:lnTo>
                    <a:pt x="10726" y="923"/>
                  </a:lnTo>
                  <a:lnTo>
                    <a:pt x="10731" y="917"/>
                  </a:lnTo>
                  <a:lnTo>
                    <a:pt x="10734" y="913"/>
                  </a:lnTo>
                  <a:lnTo>
                    <a:pt x="10737" y="910"/>
                  </a:lnTo>
                  <a:lnTo>
                    <a:pt x="10741" y="908"/>
                  </a:lnTo>
                  <a:lnTo>
                    <a:pt x="10746" y="907"/>
                  </a:lnTo>
                  <a:lnTo>
                    <a:pt x="10751" y="893"/>
                  </a:lnTo>
                  <a:lnTo>
                    <a:pt x="10754" y="878"/>
                  </a:lnTo>
                  <a:lnTo>
                    <a:pt x="10757" y="862"/>
                  </a:lnTo>
                  <a:lnTo>
                    <a:pt x="10759" y="848"/>
                  </a:lnTo>
                  <a:lnTo>
                    <a:pt x="10760" y="833"/>
                  </a:lnTo>
                  <a:lnTo>
                    <a:pt x="10760" y="817"/>
                  </a:lnTo>
                  <a:lnTo>
                    <a:pt x="10759" y="802"/>
                  </a:lnTo>
                  <a:lnTo>
                    <a:pt x="10758" y="787"/>
                  </a:lnTo>
                  <a:lnTo>
                    <a:pt x="10755" y="772"/>
                  </a:lnTo>
                  <a:lnTo>
                    <a:pt x="10752" y="757"/>
                  </a:lnTo>
                  <a:lnTo>
                    <a:pt x="10747" y="743"/>
                  </a:lnTo>
                  <a:lnTo>
                    <a:pt x="10742" y="729"/>
                  </a:lnTo>
                  <a:lnTo>
                    <a:pt x="10736" y="715"/>
                  </a:lnTo>
                  <a:lnTo>
                    <a:pt x="10729" y="702"/>
                  </a:lnTo>
                  <a:lnTo>
                    <a:pt x="10722" y="690"/>
                  </a:lnTo>
                  <a:lnTo>
                    <a:pt x="10712" y="677"/>
                  </a:lnTo>
                  <a:lnTo>
                    <a:pt x="10707" y="673"/>
                  </a:lnTo>
                  <a:lnTo>
                    <a:pt x="10701" y="672"/>
                  </a:lnTo>
                  <a:lnTo>
                    <a:pt x="10695" y="671"/>
                  </a:lnTo>
                  <a:lnTo>
                    <a:pt x="10688" y="671"/>
                  </a:lnTo>
                  <a:lnTo>
                    <a:pt x="10675" y="673"/>
                  </a:lnTo>
                  <a:lnTo>
                    <a:pt x="10660" y="676"/>
                  </a:lnTo>
                  <a:lnTo>
                    <a:pt x="10653" y="677"/>
                  </a:lnTo>
                  <a:lnTo>
                    <a:pt x="10647" y="677"/>
                  </a:lnTo>
                  <a:lnTo>
                    <a:pt x="10641" y="676"/>
                  </a:lnTo>
                  <a:lnTo>
                    <a:pt x="10635" y="674"/>
                  </a:lnTo>
                  <a:lnTo>
                    <a:pt x="10630" y="671"/>
                  </a:lnTo>
                  <a:lnTo>
                    <a:pt x="10625" y="666"/>
                  </a:lnTo>
                  <a:lnTo>
                    <a:pt x="10620" y="659"/>
                  </a:lnTo>
                  <a:lnTo>
                    <a:pt x="10617" y="651"/>
                  </a:lnTo>
                  <a:lnTo>
                    <a:pt x="10615" y="644"/>
                  </a:lnTo>
                  <a:lnTo>
                    <a:pt x="10616" y="636"/>
                  </a:lnTo>
                  <a:lnTo>
                    <a:pt x="10618" y="630"/>
                  </a:lnTo>
                  <a:lnTo>
                    <a:pt x="10621" y="623"/>
                  </a:lnTo>
                  <a:lnTo>
                    <a:pt x="10626" y="618"/>
                  </a:lnTo>
                  <a:lnTo>
                    <a:pt x="10631" y="613"/>
                  </a:lnTo>
                  <a:lnTo>
                    <a:pt x="10636" y="608"/>
                  </a:lnTo>
                  <a:lnTo>
                    <a:pt x="10642" y="604"/>
                  </a:lnTo>
                  <a:lnTo>
                    <a:pt x="10655" y="603"/>
                  </a:lnTo>
                  <a:lnTo>
                    <a:pt x="10668" y="603"/>
                  </a:lnTo>
                  <a:lnTo>
                    <a:pt x="10681" y="605"/>
                  </a:lnTo>
                  <a:lnTo>
                    <a:pt x="10693" y="608"/>
                  </a:lnTo>
                  <a:lnTo>
                    <a:pt x="10705" y="612"/>
                  </a:lnTo>
                  <a:lnTo>
                    <a:pt x="10717" y="618"/>
                  </a:lnTo>
                  <a:lnTo>
                    <a:pt x="10729" y="624"/>
                  </a:lnTo>
                  <a:lnTo>
                    <a:pt x="10740" y="630"/>
                  </a:lnTo>
                  <a:lnTo>
                    <a:pt x="10759" y="651"/>
                  </a:lnTo>
                  <a:lnTo>
                    <a:pt x="10777" y="671"/>
                  </a:lnTo>
                  <a:lnTo>
                    <a:pt x="10794" y="694"/>
                  </a:lnTo>
                  <a:lnTo>
                    <a:pt x="10809" y="717"/>
                  </a:lnTo>
                  <a:lnTo>
                    <a:pt x="10816" y="728"/>
                  </a:lnTo>
                  <a:lnTo>
                    <a:pt x="10822" y="741"/>
                  </a:lnTo>
                  <a:lnTo>
                    <a:pt x="10827" y="754"/>
                  </a:lnTo>
                  <a:lnTo>
                    <a:pt x="10832" y="766"/>
                  </a:lnTo>
                  <a:lnTo>
                    <a:pt x="10836" y="780"/>
                  </a:lnTo>
                  <a:lnTo>
                    <a:pt x="10840" y="793"/>
                  </a:lnTo>
                  <a:lnTo>
                    <a:pt x="10842" y="806"/>
                  </a:lnTo>
                  <a:lnTo>
                    <a:pt x="10844" y="819"/>
                  </a:lnTo>
                  <a:lnTo>
                    <a:pt x="10843" y="836"/>
                  </a:lnTo>
                  <a:lnTo>
                    <a:pt x="10841" y="852"/>
                  </a:lnTo>
                  <a:lnTo>
                    <a:pt x="10839" y="870"/>
                  </a:lnTo>
                  <a:lnTo>
                    <a:pt x="10836" y="886"/>
                  </a:lnTo>
                  <a:lnTo>
                    <a:pt x="10832" y="901"/>
                  </a:lnTo>
                  <a:lnTo>
                    <a:pt x="10828" y="918"/>
                  </a:lnTo>
                  <a:lnTo>
                    <a:pt x="10823" y="934"/>
                  </a:lnTo>
                  <a:lnTo>
                    <a:pt x="10817" y="949"/>
                  </a:lnTo>
                  <a:lnTo>
                    <a:pt x="10810" y="964"/>
                  </a:lnTo>
                  <a:lnTo>
                    <a:pt x="10801" y="978"/>
                  </a:lnTo>
                  <a:lnTo>
                    <a:pt x="10792" y="991"/>
                  </a:lnTo>
                  <a:lnTo>
                    <a:pt x="10782" y="1004"/>
                  </a:lnTo>
                  <a:lnTo>
                    <a:pt x="10770" y="1016"/>
                  </a:lnTo>
                  <a:lnTo>
                    <a:pt x="10757" y="1027"/>
                  </a:lnTo>
                  <a:lnTo>
                    <a:pt x="10743" y="1037"/>
                  </a:lnTo>
                  <a:lnTo>
                    <a:pt x="10728" y="1046"/>
                  </a:lnTo>
                  <a:close/>
                  <a:moveTo>
                    <a:pt x="10426" y="1382"/>
                  </a:moveTo>
                  <a:lnTo>
                    <a:pt x="10359" y="1441"/>
                  </a:lnTo>
                  <a:lnTo>
                    <a:pt x="10336" y="1449"/>
                  </a:lnTo>
                  <a:lnTo>
                    <a:pt x="10315" y="1458"/>
                  </a:lnTo>
                  <a:lnTo>
                    <a:pt x="10292" y="1466"/>
                  </a:lnTo>
                  <a:lnTo>
                    <a:pt x="10270" y="1474"/>
                  </a:lnTo>
                  <a:lnTo>
                    <a:pt x="10259" y="1477"/>
                  </a:lnTo>
                  <a:lnTo>
                    <a:pt x="10246" y="1480"/>
                  </a:lnTo>
                  <a:lnTo>
                    <a:pt x="10235" y="1481"/>
                  </a:lnTo>
                  <a:lnTo>
                    <a:pt x="10223" y="1482"/>
                  </a:lnTo>
                  <a:lnTo>
                    <a:pt x="10211" y="1482"/>
                  </a:lnTo>
                  <a:lnTo>
                    <a:pt x="10199" y="1481"/>
                  </a:lnTo>
                  <a:lnTo>
                    <a:pt x="10186" y="1478"/>
                  </a:lnTo>
                  <a:lnTo>
                    <a:pt x="10174" y="1475"/>
                  </a:lnTo>
                  <a:lnTo>
                    <a:pt x="10149" y="1460"/>
                  </a:lnTo>
                  <a:lnTo>
                    <a:pt x="10123" y="1446"/>
                  </a:lnTo>
                  <a:lnTo>
                    <a:pt x="10117" y="1441"/>
                  </a:lnTo>
                  <a:lnTo>
                    <a:pt x="10111" y="1437"/>
                  </a:lnTo>
                  <a:lnTo>
                    <a:pt x="10106" y="1432"/>
                  </a:lnTo>
                  <a:lnTo>
                    <a:pt x="10102" y="1426"/>
                  </a:lnTo>
                  <a:lnTo>
                    <a:pt x="10098" y="1419"/>
                  </a:lnTo>
                  <a:lnTo>
                    <a:pt x="10095" y="1413"/>
                  </a:lnTo>
                  <a:lnTo>
                    <a:pt x="10092" y="1406"/>
                  </a:lnTo>
                  <a:lnTo>
                    <a:pt x="10091" y="1398"/>
                  </a:lnTo>
                  <a:lnTo>
                    <a:pt x="10088" y="1386"/>
                  </a:lnTo>
                  <a:lnTo>
                    <a:pt x="10087" y="1374"/>
                  </a:lnTo>
                  <a:lnTo>
                    <a:pt x="10088" y="1362"/>
                  </a:lnTo>
                  <a:lnTo>
                    <a:pt x="10090" y="1352"/>
                  </a:lnTo>
                  <a:lnTo>
                    <a:pt x="10093" y="1342"/>
                  </a:lnTo>
                  <a:lnTo>
                    <a:pt x="10097" y="1331"/>
                  </a:lnTo>
                  <a:lnTo>
                    <a:pt x="10102" y="1322"/>
                  </a:lnTo>
                  <a:lnTo>
                    <a:pt x="10108" y="1313"/>
                  </a:lnTo>
                  <a:lnTo>
                    <a:pt x="10114" y="1304"/>
                  </a:lnTo>
                  <a:lnTo>
                    <a:pt x="10123" y="1296"/>
                  </a:lnTo>
                  <a:lnTo>
                    <a:pt x="10131" y="1288"/>
                  </a:lnTo>
                  <a:lnTo>
                    <a:pt x="10139" y="1280"/>
                  </a:lnTo>
                  <a:lnTo>
                    <a:pt x="10156" y="1266"/>
                  </a:lnTo>
                  <a:lnTo>
                    <a:pt x="10174" y="1253"/>
                  </a:lnTo>
                  <a:lnTo>
                    <a:pt x="10182" y="1250"/>
                  </a:lnTo>
                  <a:lnTo>
                    <a:pt x="10190" y="1249"/>
                  </a:lnTo>
                  <a:lnTo>
                    <a:pt x="10197" y="1248"/>
                  </a:lnTo>
                  <a:lnTo>
                    <a:pt x="10205" y="1248"/>
                  </a:lnTo>
                  <a:lnTo>
                    <a:pt x="10221" y="1250"/>
                  </a:lnTo>
                  <a:lnTo>
                    <a:pt x="10236" y="1254"/>
                  </a:lnTo>
                  <a:lnTo>
                    <a:pt x="10266" y="1264"/>
                  </a:lnTo>
                  <a:lnTo>
                    <a:pt x="10294" y="1272"/>
                  </a:lnTo>
                  <a:lnTo>
                    <a:pt x="10299" y="1269"/>
                  </a:lnTo>
                  <a:lnTo>
                    <a:pt x="10305" y="1265"/>
                  </a:lnTo>
                  <a:lnTo>
                    <a:pt x="10309" y="1261"/>
                  </a:lnTo>
                  <a:lnTo>
                    <a:pt x="10312" y="1256"/>
                  </a:lnTo>
                  <a:lnTo>
                    <a:pt x="10315" y="1251"/>
                  </a:lnTo>
                  <a:lnTo>
                    <a:pt x="10316" y="1245"/>
                  </a:lnTo>
                  <a:lnTo>
                    <a:pt x="10318" y="1238"/>
                  </a:lnTo>
                  <a:lnTo>
                    <a:pt x="10318" y="1232"/>
                  </a:lnTo>
                  <a:lnTo>
                    <a:pt x="10318" y="1219"/>
                  </a:lnTo>
                  <a:lnTo>
                    <a:pt x="10317" y="1207"/>
                  </a:lnTo>
                  <a:lnTo>
                    <a:pt x="10315" y="1195"/>
                  </a:lnTo>
                  <a:lnTo>
                    <a:pt x="10313" y="1183"/>
                  </a:lnTo>
                  <a:lnTo>
                    <a:pt x="10304" y="1171"/>
                  </a:lnTo>
                  <a:lnTo>
                    <a:pt x="10294" y="1158"/>
                  </a:lnTo>
                  <a:lnTo>
                    <a:pt x="10289" y="1152"/>
                  </a:lnTo>
                  <a:lnTo>
                    <a:pt x="10283" y="1146"/>
                  </a:lnTo>
                  <a:lnTo>
                    <a:pt x="10277" y="1142"/>
                  </a:lnTo>
                  <a:lnTo>
                    <a:pt x="10269" y="1140"/>
                  </a:lnTo>
                  <a:lnTo>
                    <a:pt x="10249" y="1143"/>
                  </a:lnTo>
                  <a:lnTo>
                    <a:pt x="10229" y="1144"/>
                  </a:lnTo>
                  <a:lnTo>
                    <a:pt x="10219" y="1143"/>
                  </a:lnTo>
                  <a:lnTo>
                    <a:pt x="10209" y="1140"/>
                  </a:lnTo>
                  <a:lnTo>
                    <a:pt x="10205" y="1138"/>
                  </a:lnTo>
                  <a:lnTo>
                    <a:pt x="10202" y="1136"/>
                  </a:lnTo>
                  <a:lnTo>
                    <a:pt x="10198" y="1133"/>
                  </a:lnTo>
                  <a:lnTo>
                    <a:pt x="10195" y="1129"/>
                  </a:lnTo>
                  <a:lnTo>
                    <a:pt x="10197" y="1118"/>
                  </a:lnTo>
                  <a:lnTo>
                    <a:pt x="10200" y="1108"/>
                  </a:lnTo>
                  <a:lnTo>
                    <a:pt x="10204" y="1097"/>
                  </a:lnTo>
                  <a:lnTo>
                    <a:pt x="10209" y="1088"/>
                  </a:lnTo>
                  <a:lnTo>
                    <a:pt x="10222" y="1071"/>
                  </a:lnTo>
                  <a:lnTo>
                    <a:pt x="10235" y="1054"/>
                  </a:lnTo>
                  <a:lnTo>
                    <a:pt x="10240" y="1041"/>
                  </a:lnTo>
                  <a:lnTo>
                    <a:pt x="10243" y="1028"/>
                  </a:lnTo>
                  <a:lnTo>
                    <a:pt x="10245" y="1016"/>
                  </a:lnTo>
                  <a:lnTo>
                    <a:pt x="10246" y="1002"/>
                  </a:lnTo>
                  <a:lnTo>
                    <a:pt x="10245" y="990"/>
                  </a:lnTo>
                  <a:lnTo>
                    <a:pt x="10244" y="977"/>
                  </a:lnTo>
                  <a:lnTo>
                    <a:pt x="10242" y="965"/>
                  </a:lnTo>
                  <a:lnTo>
                    <a:pt x="10239" y="952"/>
                  </a:lnTo>
                  <a:lnTo>
                    <a:pt x="10235" y="940"/>
                  </a:lnTo>
                  <a:lnTo>
                    <a:pt x="10230" y="929"/>
                  </a:lnTo>
                  <a:lnTo>
                    <a:pt x="10225" y="918"/>
                  </a:lnTo>
                  <a:lnTo>
                    <a:pt x="10219" y="906"/>
                  </a:lnTo>
                  <a:lnTo>
                    <a:pt x="10212" y="895"/>
                  </a:lnTo>
                  <a:lnTo>
                    <a:pt x="10204" y="885"/>
                  </a:lnTo>
                  <a:lnTo>
                    <a:pt x="10197" y="875"/>
                  </a:lnTo>
                  <a:lnTo>
                    <a:pt x="10189" y="864"/>
                  </a:lnTo>
                  <a:lnTo>
                    <a:pt x="10175" y="855"/>
                  </a:lnTo>
                  <a:lnTo>
                    <a:pt x="10158" y="843"/>
                  </a:lnTo>
                  <a:lnTo>
                    <a:pt x="10154" y="840"/>
                  </a:lnTo>
                  <a:lnTo>
                    <a:pt x="10152" y="836"/>
                  </a:lnTo>
                  <a:lnTo>
                    <a:pt x="10149" y="833"/>
                  </a:lnTo>
                  <a:lnTo>
                    <a:pt x="10148" y="829"/>
                  </a:lnTo>
                  <a:lnTo>
                    <a:pt x="10147" y="825"/>
                  </a:lnTo>
                  <a:lnTo>
                    <a:pt x="10148" y="819"/>
                  </a:lnTo>
                  <a:lnTo>
                    <a:pt x="10149" y="814"/>
                  </a:lnTo>
                  <a:lnTo>
                    <a:pt x="10152" y="809"/>
                  </a:lnTo>
                  <a:lnTo>
                    <a:pt x="10164" y="804"/>
                  </a:lnTo>
                  <a:lnTo>
                    <a:pt x="10178" y="797"/>
                  </a:lnTo>
                  <a:lnTo>
                    <a:pt x="10189" y="789"/>
                  </a:lnTo>
                  <a:lnTo>
                    <a:pt x="10200" y="780"/>
                  </a:lnTo>
                  <a:lnTo>
                    <a:pt x="10211" y="768"/>
                  </a:lnTo>
                  <a:lnTo>
                    <a:pt x="10220" y="756"/>
                  </a:lnTo>
                  <a:lnTo>
                    <a:pt x="10223" y="750"/>
                  </a:lnTo>
                  <a:lnTo>
                    <a:pt x="10227" y="743"/>
                  </a:lnTo>
                  <a:lnTo>
                    <a:pt x="10230" y="736"/>
                  </a:lnTo>
                  <a:lnTo>
                    <a:pt x="10232" y="728"/>
                  </a:lnTo>
                  <a:lnTo>
                    <a:pt x="10236" y="720"/>
                  </a:lnTo>
                  <a:lnTo>
                    <a:pt x="10239" y="711"/>
                  </a:lnTo>
                  <a:lnTo>
                    <a:pt x="10241" y="703"/>
                  </a:lnTo>
                  <a:lnTo>
                    <a:pt x="10242" y="694"/>
                  </a:lnTo>
                  <a:lnTo>
                    <a:pt x="10242" y="686"/>
                  </a:lnTo>
                  <a:lnTo>
                    <a:pt x="10241" y="676"/>
                  </a:lnTo>
                  <a:lnTo>
                    <a:pt x="10240" y="668"/>
                  </a:lnTo>
                  <a:lnTo>
                    <a:pt x="10238" y="659"/>
                  </a:lnTo>
                  <a:lnTo>
                    <a:pt x="10235" y="642"/>
                  </a:lnTo>
                  <a:lnTo>
                    <a:pt x="10231" y="625"/>
                  </a:lnTo>
                  <a:lnTo>
                    <a:pt x="10228" y="608"/>
                  </a:lnTo>
                  <a:lnTo>
                    <a:pt x="10226" y="590"/>
                  </a:lnTo>
                  <a:lnTo>
                    <a:pt x="10220" y="581"/>
                  </a:lnTo>
                  <a:lnTo>
                    <a:pt x="10215" y="571"/>
                  </a:lnTo>
                  <a:lnTo>
                    <a:pt x="10208" y="562"/>
                  </a:lnTo>
                  <a:lnTo>
                    <a:pt x="10204" y="552"/>
                  </a:lnTo>
                  <a:lnTo>
                    <a:pt x="10202" y="547"/>
                  </a:lnTo>
                  <a:lnTo>
                    <a:pt x="10201" y="541"/>
                  </a:lnTo>
                  <a:lnTo>
                    <a:pt x="10200" y="536"/>
                  </a:lnTo>
                  <a:lnTo>
                    <a:pt x="10200" y="531"/>
                  </a:lnTo>
                  <a:lnTo>
                    <a:pt x="10201" y="526"/>
                  </a:lnTo>
                  <a:lnTo>
                    <a:pt x="10202" y="521"/>
                  </a:lnTo>
                  <a:lnTo>
                    <a:pt x="10204" y="516"/>
                  </a:lnTo>
                  <a:lnTo>
                    <a:pt x="10207" y="511"/>
                  </a:lnTo>
                  <a:lnTo>
                    <a:pt x="10218" y="506"/>
                  </a:lnTo>
                  <a:lnTo>
                    <a:pt x="10228" y="501"/>
                  </a:lnTo>
                  <a:lnTo>
                    <a:pt x="10237" y="493"/>
                  </a:lnTo>
                  <a:lnTo>
                    <a:pt x="10245" y="485"/>
                  </a:lnTo>
                  <a:lnTo>
                    <a:pt x="10253" y="476"/>
                  </a:lnTo>
                  <a:lnTo>
                    <a:pt x="10260" y="467"/>
                  </a:lnTo>
                  <a:lnTo>
                    <a:pt x="10265" y="458"/>
                  </a:lnTo>
                  <a:lnTo>
                    <a:pt x="10269" y="448"/>
                  </a:lnTo>
                  <a:lnTo>
                    <a:pt x="10273" y="439"/>
                  </a:lnTo>
                  <a:lnTo>
                    <a:pt x="10275" y="429"/>
                  </a:lnTo>
                  <a:lnTo>
                    <a:pt x="10275" y="420"/>
                  </a:lnTo>
                  <a:lnTo>
                    <a:pt x="10274" y="411"/>
                  </a:lnTo>
                  <a:lnTo>
                    <a:pt x="10272" y="401"/>
                  </a:lnTo>
                  <a:lnTo>
                    <a:pt x="10270" y="393"/>
                  </a:lnTo>
                  <a:lnTo>
                    <a:pt x="10267" y="385"/>
                  </a:lnTo>
                  <a:lnTo>
                    <a:pt x="10263" y="378"/>
                  </a:lnTo>
                  <a:lnTo>
                    <a:pt x="10259" y="370"/>
                  </a:lnTo>
                  <a:lnTo>
                    <a:pt x="10252" y="364"/>
                  </a:lnTo>
                  <a:lnTo>
                    <a:pt x="10246" y="359"/>
                  </a:lnTo>
                  <a:lnTo>
                    <a:pt x="10240" y="357"/>
                  </a:lnTo>
                  <a:lnTo>
                    <a:pt x="10234" y="356"/>
                  </a:lnTo>
                  <a:lnTo>
                    <a:pt x="10226" y="357"/>
                  </a:lnTo>
                  <a:lnTo>
                    <a:pt x="10219" y="359"/>
                  </a:lnTo>
                  <a:lnTo>
                    <a:pt x="10211" y="363"/>
                  </a:lnTo>
                  <a:lnTo>
                    <a:pt x="10205" y="365"/>
                  </a:lnTo>
                  <a:lnTo>
                    <a:pt x="10200" y="368"/>
                  </a:lnTo>
                  <a:lnTo>
                    <a:pt x="10195" y="372"/>
                  </a:lnTo>
                  <a:lnTo>
                    <a:pt x="10190" y="376"/>
                  </a:lnTo>
                  <a:lnTo>
                    <a:pt x="10181" y="385"/>
                  </a:lnTo>
                  <a:lnTo>
                    <a:pt x="10173" y="394"/>
                  </a:lnTo>
                  <a:lnTo>
                    <a:pt x="10168" y="399"/>
                  </a:lnTo>
                  <a:lnTo>
                    <a:pt x="10162" y="402"/>
                  </a:lnTo>
                  <a:lnTo>
                    <a:pt x="10157" y="405"/>
                  </a:lnTo>
                  <a:lnTo>
                    <a:pt x="10152" y="408"/>
                  </a:lnTo>
                  <a:lnTo>
                    <a:pt x="10146" y="409"/>
                  </a:lnTo>
                  <a:lnTo>
                    <a:pt x="10139" y="409"/>
                  </a:lnTo>
                  <a:lnTo>
                    <a:pt x="10132" y="407"/>
                  </a:lnTo>
                  <a:lnTo>
                    <a:pt x="10125" y="403"/>
                  </a:lnTo>
                  <a:lnTo>
                    <a:pt x="10109" y="399"/>
                  </a:lnTo>
                  <a:lnTo>
                    <a:pt x="10095" y="393"/>
                  </a:lnTo>
                  <a:lnTo>
                    <a:pt x="10081" y="384"/>
                  </a:lnTo>
                  <a:lnTo>
                    <a:pt x="10066" y="375"/>
                  </a:lnTo>
                  <a:lnTo>
                    <a:pt x="10060" y="369"/>
                  </a:lnTo>
                  <a:lnTo>
                    <a:pt x="10055" y="363"/>
                  </a:lnTo>
                  <a:lnTo>
                    <a:pt x="10050" y="356"/>
                  </a:lnTo>
                  <a:lnTo>
                    <a:pt x="10045" y="350"/>
                  </a:lnTo>
                  <a:lnTo>
                    <a:pt x="10041" y="343"/>
                  </a:lnTo>
                  <a:lnTo>
                    <a:pt x="10037" y="336"/>
                  </a:lnTo>
                  <a:lnTo>
                    <a:pt x="10035" y="329"/>
                  </a:lnTo>
                  <a:lnTo>
                    <a:pt x="10033" y="322"/>
                  </a:lnTo>
                  <a:lnTo>
                    <a:pt x="10029" y="309"/>
                  </a:lnTo>
                  <a:lnTo>
                    <a:pt x="10025" y="296"/>
                  </a:lnTo>
                  <a:lnTo>
                    <a:pt x="10025" y="283"/>
                  </a:lnTo>
                  <a:lnTo>
                    <a:pt x="10025" y="271"/>
                  </a:lnTo>
                  <a:lnTo>
                    <a:pt x="10028" y="257"/>
                  </a:lnTo>
                  <a:lnTo>
                    <a:pt x="10032" y="246"/>
                  </a:lnTo>
                  <a:lnTo>
                    <a:pt x="10038" y="234"/>
                  </a:lnTo>
                  <a:lnTo>
                    <a:pt x="10045" y="224"/>
                  </a:lnTo>
                  <a:lnTo>
                    <a:pt x="10052" y="214"/>
                  </a:lnTo>
                  <a:lnTo>
                    <a:pt x="10061" y="206"/>
                  </a:lnTo>
                  <a:lnTo>
                    <a:pt x="10069" y="198"/>
                  </a:lnTo>
                  <a:lnTo>
                    <a:pt x="10079" y="192"/>
                  </a:lnTo>
                  <a:lnTo>
                    <a:pt x="10089" y="186"/>
                  </a:lnTo>
                  <a:lnTo>
                    <a:pt x="10099" y="181"/>
                  </a:lnTo>
                  <a:lnTo>
                    <a:pt x="10110" y="177"/>
                  </a:lnTo>
                  <a:lnTo>
                    <a:pt x="10121" y="172"/>
                  </a:lnTo>
                  <a:lnTo>
                    <a:pt x="10132" y="169"/>
                  </a:lnTo>
                  <a:lnTo>
                    <a:pt x="10143" y="168"/>
                  </a:lnTo>
                  <a:lnTo>
                    <a:pt x="10154" y="167"/>
                  </a:lnTo>
                  <a:lnTo>
                    <a:pt x="10166" y="166"/>
                  </a:lnTo>
                  <a:lnTo>
                    <a:pt x="10177" y="167"/>
                  </a:lnTo>
                  <a:lnTo>
                    <a:pt x="10188" y="169"/>
                  </a:lnTo>
                  <a:lnTo>
                    <a:pt x="10199" y="171"/>
                  </a:lnTo>
                  <a:lnTo>
                    <a:pt x="10211" y="175"/>
                  </a:lnTo>
                  <a:lnTo>
                    <a:pt x="10227" y="179"/>
                  </a:lnTo>
                  <a:lnTo>
                    <a:pt x="10243" y="185"/>
                  </a:lnTo>
                  <a:lnTo>
                    <a:pt x="10259" y="191"/>
                  </a:lnTo>
                  <a:lnTo>
                    <a:pt x="10274" y="199"/>
                  </a:lnTo>
                  <a:lnTo>
                    <a:pt x="10288" y="208"/>
                  </a:lnTo>
                  <a:lnTo>
                    <a:pt x="10301" y="218"/>
                  </a:lnTo>
                  <a:lnTo>
                    <a:pt x="10315" y="230"/>
                  </a:lnTo>
                  <a:lnTo>
                    <a:pt x="10327" y="242"/>
                  </a:lnTo>
                  <a:lnTo>
                    <a:pt x="10338" y="254"/>
                  </a:lnTo>
                  <a:lnTo>
                    <a:pt x="10349" y="268"/>
                  </a:lnTo>
                  <a:lnTo>
                    <a:pt x="10359" y="282"/>
                  </a:lnTo>
                  <a:lnTo>
                    <a:pt x="10367" y="296"/>
                  </a:lnTo>
                  <a:lnTo>
                    <a:pt x="10375" y="311"/>
                  </a:lnTo>
                  <a:lnTo>
                    <a:pt x="10382" y="327"/>
                  </a:lnTo>
                  <a:lnTo>
                    <a:pt x="10387" y="342"/>
                  </a:lnTo>
                  <a:lnTo>
                    <a:pt x="10392" y="357"/>
                  </a:lnTo>
                  <a:lnTo>
                    <a:pt x="10411" y="380"/>
                  </a:lnTo>
                  <a:lnTo>
                    <a:pt x="10429" y="401"/>
                  </a:lnTo>
                  <a:lnTo>
                    <a:pt x="10441" y="411"/>
                  </a:lnTo>
                  <a:lnTo>
                    <a:pt x="10452" y="418"/>
                  </a:lnTo>
                  <a:lnTo>
                    <a:pt x="10464" y="425"/>
                  </a:lnTo>
                  <a:lnTo>
                    <a:pt x="10478" y="430"/>
                  </a:lnTo>
                  <a:lnTo>
                    <a:pt x="10481" y="435"/>
                  </a:lnTo>
                  <a:lnTo>
                    <a:pt x="10484" y="440"/>
                  </a:lnTo>
                  <a:lnTo>
                    <a:pt x="10485" y="445"/>
                  </a:lnTo>
                  <a:lnTo>
                    <a:pt x="10485" y="450"/>
                  </a:lnTo>
                  <a:lnTo>
                    <a:pt x="10484" y="455"/>
                  </a:lnTo>
                  <a:lnTo>
                    <a:pt x="10482" y="460"/>
                  </a:lnTo>
                  <a:lnTo>
                    <a:pt x="10480" y="464"/>
                  </a:lnTo>
                  <a:lnTo>
                    <a:pt x="10478" y="469"/>
                  </a:lnTo>
                  <a:lnTo>
                    <a:pt x="10472" y="477"/>
                  </a:lnTo>
                  <a:lnTo>
                    <a:pt x="10466" y="486"/>
                  </a:lnTo>
                  <a:lnTo>
                    <a:pt x="10461" y="495"/>
                  </a:lnTo>
                  <a:lnTo>
                    <a:pt x="10457" y="505"/>
                  </a:lnTo>
                  <a:lnTo>
                    <a:pt x="10449" y="525"/>
                  </a:lnTo>
                  <a:lnTo>
                    <a:pt x="10443" y="547"/>
                  </a:lnTo>
                  <a:lnTo>
                    <a:pt x="10438" y="568"/>
                  </a:lnTo>
                  <a:lnTo>
                    <a:pt x="10435" y="589"/>
                  </a:lnTo>
                  <a:lnTo>
                    <a:pt x="10434" y="612"/>
                  </a:lnTo>
                  <a:lnTo>
                    <a:pt x="10435" y="633"/>
                  </a:lnTo>
                  <a:lnTo>
                    <a:pt x="10437" y="655"/>
                  </a:lnTo>
                  <a:lnTo>
                    <a:pt x="10442" y="677"/>
                  </a:lnTo>
                  <a:lnTo>
                    <a:pt x="10444" y="685"/>
                  </a:lnTo>
                  <a:lnTo>
                    <a:pt x="10446" y="692"/>
                  </a:lnTo>
                  <a:lnTo>
                    <a:pt x="10450" y="699"/>
                  </a:lnTo>
                  <a:lnTo>
                    <a:pt x="10454" y="705"/>
                  </a:lnTo>
                  <a:lnTo>
                    <a:pt x="10465" y="716"/>
                  </a:lnTo>
                  <a:lnTo>
                    <a:pt x="10476" y="727"/>
                  </a:lnTo>
                  <a:lnTo>
                    <a:pt x="10487" y="739"/>
                  </a:lnTo>
                  <a:lnTo>
                    <a:pt x="10496" y="750"/>
                  </a:lnTo>
                  <a:lnTo>
                    <a:pt x="10499" y="756"/>
                  </a:lnTo>
                  <a:lnTo>
                    <a:pt x="10502" y="763"/>
                  </a:lnTo>
                  <a:lnTo>
                    <a:pt x="10503" y="770"/>
                  </a:lnTo>
                  <a:lnTo>
                    <a:pt x="10503" y="778"/>
                  </a:lnTo>
                  <a:lnTo>
                    <a:pt x="10494" y="800"/>
                  </a:lnTo>
                  <a:lnTo>
                    <a:pt x="10483" y="821"/>
                  </a:lnTo>
                  <a:lnTo>
                    <a:pt x="10474" y="843"/>
                  </a:lnTo>
                  <a:lnTo>
                    <a:pt x="10466" y="864"/>
                  </a:lnTo>
                  <a:lnTo>
                    <a:pt x="10463" y="876"/>
                  </a:lnTo>
                  <a:lnTo>
                    <a:pt x="10460" y="887"/>
                  </a:lnTo>
                  <a:lnTo>
                    <a:pt x="10457" y="898"/>
                  </a:lnTo>
                  <a:lnTo>
                    <a:pt x="10456" y="910"/>
                  </a:lnTo>
                  <a:lnTo>
                    <a:pt x="10455" y="922"/>
                  </a:lnTo>
                  <a:lnTo>
                    <a:pt x="10455" y="934"/>
                  </a:lnTo>
                  <a:lnTo>
                    <a:pt x="10455" y="947"/>
                  </a:lnTo>
                  <a:lnTo>
                    <a:pt x="10457" y="959"/>
                  </a:lnTo>
                  <a:lnTo>
                    <a:pt x="10462" y="975"/>
                  </a:lnTo>
                  <a:lnTo>
                    <a:pt x="10468" y="989"/>
                  </a:lnTo>
                  <a:lnTo>
                    <a:pt x="10475" y="1003"/>
                  </a:lnTo>
                  <a:lnTo>
                    <a:pt x="10482" y="1018"/>
                  </a:lnTo>
                  <a:lnTo>
                    <a:pt x="10499" y="1045"/>
                  </a:lnTo>
                  <a:lnTo>
                    <a:pt x="10515" y="1073"/>
                  </a:lnTo>
                  <a:lnTo>
                    <a:pt x="10527" y="1137"/>
                  </a:lnTo>
                  <a:lnTo>
                    <a:pt x="10520" y="1153"/>
                  </a:lnTo>
                  <a:lnTo>
                    <a:pt x="10513" y="1168"/>
                  </a:lnTo>
                  <a:lnTo>
                    <a:pt x="10507" y="1183"/>
                  </a:lnTo>
                  <a:lnTo>
                    <a:pt x="10502" y="1199"/>
                  </a:lnTo>
                  <a:lnTo>
                    <a:pt x="10494" y="1231"/>
                  </a:lnTo>
                  <a:lnTo>
                    <a:pt x="10485" y="1263"/>
                  </a:lnTo>
                  <a:lnTo>
                    <a:pt x="10480" y="1279"/>
                  </a:lnTo>
                  <a:lnTo>
                    <a:pt x="10476" y="1295"/>
                  </a:lnTo>
                  <a:lnTo>
                    <a:pt x="10470" y="1310"/>
                  </a:lnTo>
                  <a:lnTo>
                    <a:pt x="10464" y="1325"/>
                  </a:lnTo>
                  <a:lnTo>
                    <a:pt x="10457" y="1341"/>
                  </a:lnTo>
                  <a:lnTo>
                    <a:pt x="10448" y="1355"/>
                  </a:lnTo>
                  <a:lnTo>
                    <a:pt x="10438" y="1368"/>
                  </a:lnTo>
                  <a:lnTo>
                    <a:pt x="10426" y="1382"/>
                  </a:lnTo>
                  <a:close/>
                  <a:moveTo>
                    <a:pt x="10423" y="1299"/>
                  </a:moveTo>
                  <a:lnTo>
                    <a:pt x="10386" y="1373"/>
                  </a:lnTo>
                  <a:lnTo>
                    <a:pt x="10377" y="1383"/>
                  </a:lnTo>
                  <a:lnTo>
                    <a:pt x="10368" y="1392"/>
                  </a:lnTo>
                  <a:lnTo>
                    <a:pt x="10358" y="1400"/>
                  </a:lnTo>
                  <a:lnTo>
                    <a:pt x="10347" y="1408"/>
                  </a:lnTo>
                  <a:lnTo>
                    <a:pt x="10337" y="1415"/>
                  </a:lnTo>
                  <a:lnTo>
                    <a:pt x="10326" y="1421"/>
                  </a:lnTo>
                  <a:lnTo>
                    <a:pt x="10315" y="1428"/>
                  </a:lnTo>
                  <a:lnTo>
                    <a:pt x="10304" y="1433"/>
                  </a:lnTo>
                  <a:lnTo>
                    <a:pt x="10291" y="1437"/>
                  </a:lnTo>
                  <a:lnTo>
                    <a:pt x="10279" y="1441"/>
                  </a:lnTo>
                  <a:lnTo>
                    <a:pt x="10267" y="1444"/>
                  </a:lnTo>
                  <a:lnTo>
                    <a:pt x="10253" y="1446"/>
                  </a:lnTo>
                  <a:lnTo>
                    <a:pt x="10241" y="1447"/>
                  </a:lnTo>
                  <a:lnTo>
                    <a:pt x="10228" y="1448"/>
                  </a:lnTo>
                  <a:lnTo>
                    <a:pt x="10215" y="1447"/>
                  </a:lnTo>
                  <a:lnTo>
                    <a:pt x="10201" y="1446"/>
                  </a:lnTo>
                  <a:lnTo>
                    <a:pt x="10193" y="1443"/>
                  </a:lnTo>
                  <a:lnTo>
                    <a:pt x="10185" y="1440"/>
                  </a:lnTo>
                  <a:lnTo>
                    <a:pt x="10177" y="1435"/>
                  </a:lnTo>
                  <a:lnTo>
                    <a:pt x="10170" y="1430"/>
                  </a:lnTo>
                  <a:lnTo>
                    <a:pt x="10156" y="1417"/>
                  </a:lnTo>
                  <a:lnTo>
                    <a:pt x="10143" y="1404"/>
                  </a:lnTo>
                  <a:lnTo>
                    <a:pt x="10139" y="1392"/>
                  </a:lnTo>
                  <a:lnTo>
                    <a:pt x="10137" y="1378"/>
                  </a:lnTo>
                  <a:lnTo>
                    <a:pt x="10136" y="1365"/>
                  </a:lnTo>
                  <a:lnTo>
                    <a:pt x="10137" y="1352"/>
                  </a:lnTo>
                  <a:lnTo>
                    <a:pt x="10149" y="1339"/>
                  </a:lnTo>
                  <a:lnTo>
                    <a:pt x="10162" y="1328"/>
                  </a:lnTo>
                  <a:lnTo>
                    <a:pt x="10170" y="1323"/>
                  </a:lnTo>
                  <a:lnTo>
                    <a:pt x="10177" y="1318"/>
                  </a:lnTo>
                  <a:lnTo>
                    <a:pt x="10185" y="1314"/>
                  </a:lnTo>
                  <a:lnTo>
                    <a:pt x="10192" y="1311"/>
                  </a:lnTo>
                  <a:lnTo>
                    <a:pt x="10200" y="1308"/>
                  </a:lnTo>
                  <a:lnTo>
                    <a:pt x="10208" y="1306"/>
                  </a:lnTo>
                  <a:lnTo>
                    <a:pt x="10217" y="1305"/>
                  </a:lnTo>
                  <a:lnTo>
                    <a:pt x="10224" y="1304"/>
                  </a:lnTo>
                  <a:lnTo>
                    <a:pt x="10232" y="1304"/>
                  </a:lnTo>
                  <a:lnTo>
                    <a:pt x="10240" y="1305"/>
                  </a:lnTo>
                  <a:lnTo>
                    <a:pt x="10248" y="1307"/>
                  </a:lnTo>
                  <a:lnTo>
                    <a:pt x="10257" y="1310"/>
                  </a:lnTo>
                  <a:lnTo>
                    <a:pt x="10271" y="1315"/>
                  </a:lnTo>
                  <a:lnTo>
                    <a:pt x="10286" y="1318"/>
                  </a:lnTo>
                  <a:lnTo>
                    <a:pt x="10294" y="1319"/>
                  </a:lnTo>
                  <a:lnTo>
                    <a:pt x="10303" y="1319"/>
                  </a:lnTo>
                  <a:lnTo>
                    <a:pt x="10311" y="1318"/>
                  </a:lnTo>
                  <a:lnTo>
                    <a:pt x="10319" y="1315"/>
                  </a:lnTo>
                  <a:lnTo>
                    <a:pt x="10328" y="1305"/>
                  </a:lnTo>
                  <a:lnTo>
                    <a:pt x="10336" y="1294"/>
                  </a:lnTo>
                  <a:lnTo>
                    <a:pt x="10342" y="1282"/>
                  </a:lnTo>
                  <a:lnTo>
                    <a:pt x="10347" y="1270"/>
                  </a:lnTo>
                  <a:lnTo>
                    <a:pt x="10352" y="1258"/>
                  </a:lnTo>
                  <a:lnTo>
                    <a:pt x="10355" y="1245"/>
                  </a:lnTo>
                  <a:lnTo>
                    <a:pt x="10357" y="1231"/>
                  </a:lnTo>
                  <a:lnTo>
                    <a:pt x="10359" y="1217"/>
                  </a:lnTo>
                  <a:lnTo>
                    <a:pt x="10357" y="1207"/>
                  </a:lnTo>
                  <a:lnTo>
                    <a:pt x="10355" y="1199"/>
                  </a:lnTo>
                  <a:lnTo>
                    <a:pt x="10353" y="1189"/>
                  </a:lnTo>
                  <a:lnTo>
                    <a:pt x="10349" y="1180"/>
                  </a:lnTo>
                  <a:lnTo>
                    <a:pt x="10345" y="1171"/>
                  </a:lnTo>
                  <a:lnTo>
                    <a:pt x="10340" y="1163"/>
                  </a:lnTo>
                  <a:lnTo>
                    <a:pt x="10336" y="1155"/>
                  </a:lnTo>
                  <a:lnTo>
                    <a:pt x="10330" y="1146"/>
                  </a:lnTo>
                  <a:lnTo>
                    <a:pt x="10325" y="1138"/>
                  </a:lnTo>
                  <a:lnTo>
                    <a:pt x="10318" y="1131"/>
                  </a:lnTo>
                  <a:lnTo>
                    <a:pt x="10312" y="1124"/>
                  </a:lnTo>
                  <a:lnTo>
                    <a:pt x="10305" y="1117"/>
                  </a:lnTo>
                  <a:lnTo>
                    <a:pt x="10296" y="1111"/>
                  </a:lnTo>
                  <a:lnTo>
                    <a:pt x="10289" y="1105"/>
                  </a:lnTo>
                  <a:lnTo>
                    <a:pt x="10281" y="1099"/>
                  </a:lnTo>
                  <a:lnTo>
                    <a:pt x="10272" y="1094"/>
                  </a:lnTo>
                  <a:lnTo>
                    <a:pt x="10279" y="1060"/>
                  </a:lnTo>
                  <a:lnTo>
                    <a:pt x="10285" y="1023"/>
                  </a:lnTo>
                  <a:lnTo>
                    <a:pt x="10286" y="1004"/>
                  </a:lnTo>
                  <a:lnTo>
                    <a:pt x="10286" y="986"/>
                  </a:lnTo>
                  <a:lnTo>
                    <a:pt x="10285" y="968"/>
                  </a:lnTo>
                  <a:lnTo>
                    <a:pt x="10281" y="949"/>
                  </a:lnTo>
                  <a:lnTo>
                    <a:pt x="10275" y="933"/>
                  </a:lnTo>
                  <a:lnTo>
                    <a:pt x="10268" y="917"/>
                  </a:lnTo>
                  <a:lnTo>
                    <a:pt x="10260" y="901"/>
                  </a:lnTo>
                  <a:lnTo>
                    <a:pt x="10251" y="885"/>
                  </a:lnTo>
                  <a:lnTo>
                    <a:pt x="10243" y="870"/>
                  </a:lnTo>
                  <a:lnTo>
                    <a:pt x="10236" y="853"/>
                  </a:lnTo>
                  <a:lnTo>
                    <a:pt x="10231" y="836"/>
                  </a:lnTo>
                  <a:lnTo>
                    <a:pt x="10226" y="818"/>
                  </a:lnTo>
                  <a:lnTo>
                    <a:pt x="10238" y="805"/>
                  </a:lnTo>
                  <a:lnTo>
                    <a:pt x="10248" y="791"/>
                  </a:lnTo>
                  <a:lnTo>
                    <a:pt x="10257" y="775"/>
                  </a:lnTo>
                  <a:lnTo>
                    <a:pt x="10265" y="760"/>
                  </a:lnTo>
                  <a:lnTo>
                    <a:pt x="10270" y="744"/>
                  </a:lnTo>
                  <a:lnTo>
                    <a:pt x="10275" y="727"/>
                  </a:lnTo>
                  <a:lnTo>
                    <a:pt x="10278" y="711"/>
                  </a:lnTo>
                  <a:lnTo>
                    <a:pt x="10280" y="694"/>
                  </a:lnTo>
                  <a:lnTo>
                    <a:pt x="10280" y="676"/>
                  </a:lnTo>
                  <a:lnTo>
                    <a:pt x="10280" y="659"/>
                  </a:lnTo>
                  <a:lnTo>
                    <a:pt x="10278" y="642"/>
                  </a:lnTo>
                  <a:lnTo>
                    <a:pt x="10276" y="625"/>
                  </a:lnTo>
                  <a:lnTo>
                    <a:pt x="10273" y="608"/>
                  </a:lnTo>
                  <a:lnTo>
                    <a:pt x="10268" y="592"/>
                  </a:lnTo>
                  <a:lnTo>
                    <a:pt x="10263" y="575"/>
                  </a:lnTo>
                  <a:lnTo>
                    <a:pt x="10257" y="559"/>
                  </a:lnTo>
                  <a:lnTo>
                    <a:pt x="10259" y="549"/>
                  </a:lnTo>
                  <a:lnTo>
                    <a:pt x="10262" y="539"/>
                  </a:lnTo>
                  <a:lnTo>
                    <a:pt x="10265" y="530"/>
                  </a:lnTo>
                  <a:lnTo>
                    <a:pt x="10270" y="522"/>
                  </a:lnTo>
                  <a:lnTo>
                    <a:pt x="10280" y="506"/>
                  </a:lnTo>
                  <a:lnTo>
                    <a:pt x="10290" y="489"/>
                  </a:lnTo>
                  <a:lnTo>
                    <a:pt x="10295" y="481"/>
                  </a:lnTo>
                  <a:lnTo>
                    <a:pt x="10300" y="473"/>
                  </a:lnTo>
                  <a:lnTo>
                    <a:pt x="10305" y="465"/>
                  </a:lnTo>
                  <a:lnTo>
                    <a:pt x="10309" y="456"/>
                  </a:lnTo>
                  <a:lnTo>
                    <a:pt x="10311" y="447"/>
                  </a:lnTo>
                  <a:lnTo>
                    <a:pt x="10313" y="437"/>
                  </a:lnTo>
                  <a:lnTo>
                    <a:pt x="10314" y="428"/>
                  </a:lnTo>
                  <a:lnTo>
                    <a:pt x="10313" y="417"/>
                  </a:lnTo>
                  <a:lnTo>
                    <a:pt x="10313" y="409"/>
                  </a:lnTo>
                  <a:lnTo>
                    <a:pt x="10312" y="400"/>
                  </a:lnTo>
                  <a:lnTo>
                    <a:pt x="10310" y="392"/>
                  </a:lnTo>
                  <a:lnTo>
                    <a:pt x="10308" y="384"/>
                  </a:lnTo>
                  <a:lnTo>
                    <a:pt x="10305" y="377"/>
                  </a:lnTo>
                  <a:lnTo>
                    <a:pt x="10301" y="369"/>
                  </a:lnTo>
                  <a:lnTo>
                    <a:pt x="10297" y="363"/>
                  </a:lnTo>
                  <a:lnTo>
                    <a:pt x="10292" y="355"/>
                  </a:lnTo>
                  <a:lnTo>
                    <a:pt x="10282" y="342"/>
                  </a:lnTo>
                  <a:lnTo>
                    <a:pt x="10271" y="331"/>
                  </a:lnTo>
                  <a:lnTo>
                    <a:pt x="10260" y="320"/>
                  </a:lnTo>
                  <a:lnTo>
                    <a:pt x="10247" y="310"/>
                  </a:lnTo>
                  <a:lnTo>
                    <a:pt x="10231" y="314"/>
                  </a:lnTo>
                  <a:lnTo>
                    <a:pt x="10215" y="319"/>
                  </a:lnTo>
                  <a:lnTo>
                    <a:pt x="10198" y="323"/>
                  </a:lnTo>
                  <a:lnTo>
                    <a:pt x="10183" y="329"/>
                  </a:lnTo>
                  <a:lnTo>
                    <a:pt x="10167" y="336"/>
                  </a:lnTo>
                  <a:lnTo>
                    <a:pt x="10152" y="345"/>
                  </a:lnTo>
                  <a:lnTo>
                    <a:pt x="10138" y="355"/>
                  </a:lnTo>
                  <a:lnTo>
                    <a:pt x="10125" y="367"/>
                  </a:lnTo>
                  <a:lnTo>
                    <a:pt x="10112" y="359"/>
                  </a:lnTo>
                  <a:lnTo>
                    <a:pt x="10101" y="350"/>
                  </a:lnTo>
                  <a:lnTo>
                    <a:pt x="10091" y="340"/>
                  </a:lnTo>
                  <a:lnTo>
                    <a:pt x="10083" y="330"/>
                  </a:lnTo>
                  <a:lnTo>
                    <a:pt x="10080" y="324"/>
                  </a:lnTo>
                  <a:lnTo>
                    <a:pt x="10077" y="318"/>
                  </a:lnTo>
                  <a:lnTo>
                    <a:pt x="10074" y="311"/>
                  </a:lnTo>
                  <a:lnTo>
                    <a:pt x="10071" y="305"/>
                  </a:lnTo>
                  <a:lnTo>
                    <a:pt x="10070" y="298"/>
                  </a:lnTo>
                  <a:lnTo>
                    <a:pt x="10069" y="292"/>
                  </a:lnTo>
                  <a:lnTo>
                    <a:pt x="10068" y="285"/>
                  </a:lnTo>
                  <a:lnTo>
                    <a:pt x="10069" y="278"/>
                  </a:lnTo>
                  <a:lnTo>
                    <a:pt x="10071" y="269"/>
                  </a:lnTo>
                  <a:lnTo>
                    <a:pt x="10076" y="259"/>
                  </a:lnTo>
                  <a:lnTo>
                    <a:pt x="10080" y="250"/>
                  </a:lnTo>
                  <a:lnTo>
                    <a:pt x="10086" y="242"/>
                  </a:lnTo>
                  <a:lnTo>
                    <a:pt x="10092" y="234"/>
                  </a:lnTo>
                  <a:lnTo>
                    <a:pt x="10100" y="228"/>
                  </a:lnTo>
                  <a:lnTo>
                    <a:pt x="10108" y="223"/>
                  </a:lnTo>
                  <a:lnTo>
                    <a:pt x="10118" y="219"/>
                  </a:lnTo>
                  <a:lnTo>
                    <a:pt x="10132" y="216"/>
                  </a:lnTo>
                  <a:lnTo>
                    <a:pt x="10145" y="214"/>
                  </a:lnTo>
                  <a:lnTo>
                    <a:pt x="10158" y="212"/>
                  </a:lnTo>
                  <a:lnTo>
                    <a:pt x="10172" y="212"/>
                  </a:lnTo>
                  <a:lnTo>
                    <a:pt x="10185" y="213"/>
                  </a:lnTo>
                  <a:lnTo>
                    <a:pt x="10197" y="215"/>
                  </a:lnTo>
                  <a:lnTo>
                    <a:pt x="10211" y="217"/>
                  </a:lnTo>
                  <a:lnTo>
                    <a:pt x="10223" y="220"/>
                  </a:lnTo>
                  <a:lnTo>
                    <a:pt x="10235" y="226"/>
                  </a:lnTo>
                  <a:lnTo>
                    <a:pt x="10247" y="231"/>
                  </a:lnTo>
                  <a:lnTo>
                    <a:pt x="10259" y="237"/>
                  </a:lnTo>
                  <a:lnTo>
                    <a:pt x="10270" y="243"/>
                  </a:lnTo>
                  <a:lnTo>
                    <a:pt x="10281" y="251"/>
                  </a:lnTo>
                  <a:lnTo>
                    <a:pt x="10290" y="259"/>
                  </a:lnTo>
                  <a:lnTo>
                    <a:pt x="10300" y="269"/>
                  </a:lnTo>
                  <a:lnTo>
                    <a:pt x="10310" y="279"/>
                  </a:lnTo>
                  <a:lnTo>
                    <a:pt x="10316" y="289"/>
                  </a:lnTo>
                  <a:lnTo>
                    <a:pt x="10323" y="300"/>
                  </a:lnTo>
                  <a:lnTo>
                    <a:pt x="10328" y="311"/>
                  </a:lnTo>
                  <a:lnTo>
                    <a:pt x="10333" y="324"/>
                  </a:lnTo>
                  <a:lnTo>
                    <a:pt x="10343" y="347"/>
                  </a:lnTo>
                  <a:lnTo>
                    <a:pt x="10354" y="371"/>
                  </a:lnTo>
                  <a:lnTo>
                    <a:pt x="10360" y="382"/>
                  </a:lnTo>
                  <a:lnTo>
                    <a:pt x="10366" y="393"/>
                  </a:lnTo>
                  <a:lnTo>
                    <a:pt x="10373" y="403"/>
                  </a:lnTo>
                  <a:lnTo>
                    <a:pt x="10381" y="414"/>
                  </a:lnTo>
                  <a:lnTo>
                    <a:pt x="10390" y="423"/>
                  </a:lnTo>
                  <a:lnTo>
                    <a:pt x="10401" y="432"/>
                  </a:lnTo>
                  <a:lnTo>
                    <a:pt x="10413" y="439"/>
                  </a:lnTo>
                  <a:lnTo>
                    <a:pt x="10426" y="446"/>
                  </a:lnTo>
                  <a:lnTo>
                    <a:pt x="10432" y="459"/>
                  </a:lnTo>
                  <a:lnTo>
                    <a:pt x="10420" y="496"/>
                  </a:lnTo>
                  <a:lnTo>
                    <a:pt x="10409" y="536"/>
                  </a:lnTo>
                  <a:lnTo>
                    <a:pt x="10405" y="557"/>
                  </a:lnTo>
                  <a:lnTo>
                    <a:pt x="10401" y="578"/>
                  </a:lnTo>
                  <a:lnTo>
                    <a:pt x="10397" y="600"/>
                  </a:lnTo>
                  <a:lnTo>
                    <a:pt x="10395" y="620"/>
                  </a:lnTo>
                  <a:lnTo>
                    <a:pt x="10395" y="641"/>
                  </a:lnTo>
                  <a:lnTo>
                    <a:pt x="10396" y="661"/>
                  </a:lnTo>
                  <a:lnTo>
                    <a:pt x="10397" y="671"/>
                  </a:lnTo>
                  <a:lnTo>
                    <a:pt x="10399" y="681"/>
                  </a:lnTo>
                  <a:lnTo>
                    <a:pt x="10401" y="692"/>
                  </a:lnTo>
                  <a:lnTo>
                    <a:pt x="10404" y="701"/>
                  </a:lnTo>
                  <a:lnTo>
                    <a:pt x="10407" y="710"/>
                  </a:lnTo>
                  <a:lnTo>
                    <a:pt x="10411" y="719"/>
                  </a:lnTo>
                  <a:lnTo>
                    <a:pt x="10415" y="728"/>
                  </a:lnTo>
                  <a:lnTo>
                    <a:pt x="10420" y="737"/>
                  </a:lnTo>
                  <a:lnTo>
                    <a:pt x="10426" y="746"/>
                  </a:lnTo>
                  <a:lnTo>
                    <a:pt x="10432" y="754"/>
                  </a:lnTo>
                  <a:lnTo>
                    <a:pt x="10439" y="761"/>
                  </a:lnTo>
                  <a:lnTo>
                    <a:pt x="10448" y="769"/>
                  </a:lnTo>
                  <a:lnTo>
                    <a:pt x="10450" y="775"/>
                  </a:lnTo>
                  <a:lnTo>
                    <a:pt x="10451" y="782"/>
                  </a:lnTo>
                  <a:lnTo>
                    <a:pt x="10451" y="787"/>
                  </a:lnTo>
                  <a:lnTo>
                    <a:pt x="10450" y="792"/>
                  </a:lnTo>
                  <a:lnTo>
                    <a:pt x="10447" y="802"/>
                  </a:lnTo>
                  <a:lnTo>
                    <a:pt x="10442" y="812"/>
                  </a:lnTo>
                  <a:lnTo>
                    <a:pt x="10436" y="821"/>
                  </a:lnTo>
                  <a:lnTo>
                    <a:pt x="10431" y="832"/>
                  </a:lnTo>
                  <a:lnTo>
                    <a:pt x="10429" y="837"/>
                  </a:lnTo>
                  <a:lnTo>
                    <a:pt x="10427" y="842"/>
                  </a:lnTo>
                  <a:lnTo>
                    <a:pt x="10426" y="847"/>
                  </a:lnTo>
                  <a:lnTo>
                    <a:pt x="10426" y="852"/>
                  </a:lnTo>
                  <a:lnTo>
                    <a:pt x="10422" y="868"/>
                  </a:lnTo>
                  <a:lnTo>
                    <a:pt x="10419" y="884"/>
                  </a:lnTo>
                  <a:lnTo>
                    <a:pt x="10416" y="899"/>
                  </a:lnTo>
                  <a:lnTo>
                    <a:pt x="10414" y="914"/>
                  </a:lnTo>
                  <a:lnTo>
                    <a:pt x="10414" y="930"/>
                  </a:lnTo>
                  <a:lnTo>
                    <a:pt x="10414" y="945"/>
                  </a:lnTo>
                  <a:lnTo>
                    <a:pt x="10415" y="960"/>
                  </a:lnTo>
                  <a:lnTo>
                    <a:pt x="10417" y="975"/>
                  </a:lnTo>
                  <a:lnTo>
                    <a:pt x="10419" y="989"/>
                  </a:lnTo>
                  <a:lnTo>
                    <a:pt x="10423" y="1003"/>
                  </a:lnTo>
                  <a:lnTo>
                    <a:pt x="10428" y="1018"/>
                  </a:lnTo>
                  <a:lnTo>
                    <a:pt x="10434" y="1032"/>
                  </a:lnTo>
                  <a:lnTo>
                    <a:pt x="10442" y="1045"/>
                  </a:lnTo>
                  <a:lnTo>
                    <a:pt x="10450" y="1058"/>
                  </a:lnTo>
                  <a:lnTo>
                    <a:pt x="10459" y="1071"/>
                  </a:lnTo>
                  <a:lnTo>
                    <a:pt x="10469" y="1083"/>
                  </a:lnTo>
                  <a:lnTo>
                    <a:pt x="10471" y="1089"/>
                  </a:lnTo>
                  <a:lnTo>
                    <a:pt x="10473" y="1095"/>
                  </a:lnTo>
                  <a:lnTo>
                    <a:pt x="10473" y="1102"/>
                  </a:lnTo>
                  <a:lnTo>
                    <a:pt x="10473" y="1108"/>
                  </a:lnTo>
                  <a:lnTo>
                    <a:pt x="10470" y="1119"/>
                  </a:lnTo>
                  <a:lnTo>
                    <a:pt x="10465" y="1130"/>
                  </a:lnTo>
                  <a:lnTo>
                    <a:pt x="10459" y="1142"/>
                  </a:lnTo>
                  <a:lnTo>
                    <a:pt x="10453" y="1154"/>
                  </a:lnTo>
                  <a:lnTo>
                    <a:pt x="10448" y="1166"/>
                  </a:lnTo>
                  <a:lnTo>
                    <a:pt x="10445" y="1178"/>
                  </a:lnTo>
                  <a:lnTo>
                    <a:pt x="10441" y="1208"/>
                  </a:lnTo>
                  <a:lnTo>
                    <a:pt x="10436" y="1238"/>
                  </a:lnTo>
                  <a:lnTo>
                    <a:pt x="10433" y="1254"/>
                  </a:lnTo>
                  <a:lnTo>
                    <a:pt x="10431" y="1269"/>
                  </a:lnTo>
                  <a:lnTo>
                    <a:pt x="10427" y="1284"/>
                  </a:lnTo>
                  <a:lnTo>
                    <a:pt x="10423" y="1299"/>
                  </a:lnTo>
                  <a:close/>
                  <a:moveTo>
                    <a:pt x="10152" y="699"/>
                  </a:moveTo>
                  <a:lnTo>
                    <a:pt x="10139" y="719"/>
                  </a:lnTo>
                  <a:lnTo>
                    <a:pt x="10124" y="739"/>
                  </a:lnTo>
                  <a:lnTo>
                    <a:pt x="10120" y="743"/>
                  </a:lnTo>
                  <a:lnTo>
                    <a:pt x="10114" y="747"/>
                  </a:lnTo>
                  <a:lnTo>
                    <a:pt x="10109" y="750"/>
                  </a:lnTo>
                  <a:lnTo>
                    <a:pt x="10104" y="752"/>
                  </a:lnTo>
                  <a:lnTo>
                    <a:pt x="10098" y="754"/>
                  </a:lnTo>
                  <a:lnTo>
                    <a:pt x="10092" y="755"/>
                  </a:lnTo>
                  <a:lnTo>
                    <a:pt x="10086" y="756"/>
                  </a:lnTo>
                  <a:lnTo>
                    <a:pt x="10079" y="755"/>
                  </a:lnTo>
                  <a:lnTo>
                    <a:pt x="10071" y="756"/>
                  </a:lnTo>
                  <a:lnTo>
                    <a:pt x="10065" y="757"/>
                  </a:lnTo>
                  <a:lnTo>
                    <a:pt x="10059" y="757"/>
                  </a:lnTo>
                  <a:lnTo>
                    <a:pt x="10053" y="756"/>
                  </a:lnTo>
                  <a:lnTo>
                    <a:pt x="10047" y="755"/>
                  </a:lnTo>
                  <a:lnTo>
                    <a:pt x="10042" y="753"/>
                  </a:lnTo>
                  <a:lnTo>
                    <a:pt x="10037" y="750"/>
                  </a:lnTo>
                  <a:lnTo>
                    <a:pt x="10032" y="748"/>
                  </a:lnTo>
                  <a:lnTo>
                    <a:pt x="10022" y="741"/>
                  </a:lnTo>
                  <a:lnTo>
                    <a:pt x="10013" y="733"/>
                  </a:lnTo>
                  <a:lnTo>
                    <a:pt x="10004" y="724"/>
                  </a:lnTo>
                  <a:lnTo>
                    <a:pt x="9996" y="716"/>
                  </a:lnTo>
                  <a:lnTo>
                    <a:pt x="9987" y="708"/>
                  </a:lnTo>
                  <a:lnTo>
                    <a:pt x="9978" y="700"/>
                  </a:lnTo>
                  <a:lnTo>
                    <a:pt x="9969" y="695"/>
                  </a:lnTo>
                  <a:lnTo>
                    <a:pt x="9960" y="691"/>
                  </a:lnTo>
                  <a:lnTo>
                    <a:pt x="9955" y="689"/>
                  </a:lnTo>
                  <a:lnTo>
                    <a:pt x="9950" y="689"/>
                  </a:lnTo>
                  <a:lnTo>
                    <a:pt x="9945" y="689"/>
                  </a:lnTo>
                  <a:lnTo>
                    <a:pt x="9940" y="690"/>
                  </a:lnTo>
                  <a:lnTo>
                    <a:pt x="9933" y="691"/>
                  </a:lnTo>
                  <a:lnTo>
                    <a:pt x="9928" y="694"/>
                  </a:lnTo>
                  <a:lnTo>
                    <a:pt x="9922" y="697"/>
                  </a:lnTo>
                  <a:lnTo>
                    <a:pt x="9915" y="702"/>
                  </a:lnTo>
                  <a:lnTo>
                    <a:pt x="9910" y="708"/>
                  </a:lnTo>
                  <a:lnTo>
                    <a:pt x="9907" y="715"/>
                  </a:lnTo>
                  <a:lnTo>
                    <a:pt x="9905" y="723"/>
                  </a:lnTo>
                  <a:lnTo>
                    <a:pt x="9904" y="732"/>
                  </a:lnTo>
                  <a:lnTo>
                    <a:pt x="9904" y="749"/>
                  </a:lnTo>
                  <a:lnTo>
                    <a:pt x="9906" y="766"/>
                  </a:lnTo>
                  <a:lnTo>
                    <a:pt x="9907" y="775"/>
                  </a:lnTo>
                  <a:lnTo>
                    <a:pt x="9909" y="784"/>
                  </a:lnTo>
                  <a:lnTo>
                    <a:pt x="9913" y="791"/>
                  </a:lnTo>
                  <a:lnTo>
                    <a:pt x="9918" y="797"/>
                  </a:lnTo>
                  <a:lnTo>
                    <a:pt x="9929" y="807"/>
                  </a:lnTo>
                  <a:lnTo>
                    <a:pt x="9943" y="816"/>
                  </a:lnTo>
                  <a:lnTo>
                    <a:pt x="9950" y="821"/>
                  </a:lnTo>
                  <a:lnTo>
                    <a:pt x="9956" y="826"/>
                  </a:lnTo>
                  <a:lnTo>
                    <a:pt x="9961" y="831"/>
                  </a:lnTo>
                  <a:lnTo>
                    <a:pt x="9966" y="837"/>
                  </a:lnTo>
                  <a:lnTo>
                    <a:pt x="9969" y="843"/>
                  </a:lnTo>
                  <a:lnTo>
                    <a:pt x="9971" y="850"/>
                  </a:lnTo>
                  <a:lnTo>
                    <a:pt x="9972" y="858"/>
                  </a:lnTo>
                  <a:lnTo>
                    <a:pt x="9970" y="867"/>
                  </a:lnTo>
                  <a:lnTo>
                    <a:pt x="9959" y="873"/>
                  </a:lnTo>
                  <a:lnTo>
                    <a:pt x="9948" y="880"/>
                  </a:lnTo>
                  <a:lnTo>
                    <a:pt x="9937" y="887"/>
                  </a:lnTo>
                  <a:lnTo>
                    <a:pt x="9925" y="896"/>
                  </a:lnTo>
                  <a:lnTo>
                    <a:pt x="9916" y="906"/>
                  </a:lnTo>
                  <a:lnTo>
                    <a:pt x="9908" y="917"/>
                  </a:lnTo>
                  <a:lnTo>
                    <a:pt x="9902" y="928"/>
                  </a:lnTo>
                  <a:lnTo>
                    <a:pt x="9897" y="939"/>
                  </a:lnTo>
                  <a:lnTo>
                    <a:pt x="9895" y="946"/>
                  </a:lnTo>
                  <a:lnTo>
                    <a:pt x="9894" y="952"/>
                  </a:lnTo>
                  <a:lnTo>
                    <a:pt x="9893" y="959"/>
                  </a:lnTo>
                  <a:lnTo>
                    <a:pt x="9893" y="966"/>
                  </a:lnTo>
                  <a:lnTo>
                    <a:pt x="9894" y="978"/>
                  </a:lnTo>
                  <a:lnTo>
                    <a:pt x="9897" y="990"/>
                  </a:lnTo>
                  <a:lnTo>
                    <a:pt x="9901" y="1001"/>
                  </a:lnTo>
                  <a:lnTo>
                    <a:pt x="9907" y="1013"/>
                  </a:lnTo>
                  <a:lnTo>
                    <a:pt x="9914" y="1024"/>
                  </a:lnTo>
                  <a:lnTo>
                    <a:pt x="9921" y="1034"/>
                  </a:lnTo>
                  <a:lnTo>
                    <a:pt x="9930" y="1038"/>
                  </a:lnTo>
                  <a:lnTo>
                    <a:pt x="9941" y="1043"/>
                  </a:lnTo>
                  <a:lnTo>
                    <a:pt x="9946" y="1045"/>
                  </a:lnTo>
                  <a:lnTo>
                    <a:pt x="9951" y="1045"/>
                  </a:lnTo>
                  <a:lnTo>
                    <a:pt x="9956" y="1045"/>
                  </a:lnTo>
                  <a:lnTo>
                    <a:pt x="9961" y="1042"/>
                  </a:lnTo>
                  <a:lnTo>
                    <a:pt x="9968" y="1037"/>
                  </a:lnTo>
                  <a:lnTo>
                    <a:pt x="9974" y="1031"/>
                  </a:lnTo>
                  <a:lnTo>
                    <a:pt x="9979" y="1024"/>
                  </a:lnTo>
                  <a:lnTo>
                    <a:pt x="9984" y="1016"/>
                  </a:lnTo>
                  <a:lnTo>
                    <a:pt x="9992" y="1000"/>
                  </a:lnTo>
                  <a:lnTo>
                    <a:pt x="9999" y="985"/>
                  </a:lnTo>
                  <a:lnTo>
                    <a:pt x="10003" y="977"/>
                  </a:lnTo>
                  <a:lnTo>
                    <a:pt x="10007" y="971"/>
                  </a:lnTo>
                  <a:lnTo>
                    <a:pt x="10012" y="965"/>
                  </a:lnTo>
                  <a:lnTo>
                    <a:pt x="10017" y="958"/>
                  </a:lnTo>
                  <a:lnTo>
                    <a:pt x="10024" y="954"/>
                  </a:lnTo>
                  <a:lnTo>
                    <a:pt x="10032" y="951"/>
                  </a:lnTo>
                  <a:lnTo>
                    <a:pt x="10041" y="949"/>
                  </a:lnTo>
                  <a:lnTo>
                    <a:pt x="10051" y="949"/>
                  </a:lnTo>
                  <a:lnTo>
                    <a:pt x="10058" y="948"/>
                  </a:lnTo>
                  <a:lnTo>
                    <a:pt x="10065" y="948"/>
                  </a:lnTo>
                  <a:lnTo>
                    <a:pt x="10071" y="949"/>
                  </a:lnTo>
                  <a:lnTo>
                    <a:pt x="10078" y="950"/>
                  </a:lnTo>
                  <a:lnTo>
                    <a:pt x="10084" y="952"/>
                  </a:lnTo>
                  <a:lnTo>
                    <a:pt x="10090" y="955"/>
                  </a:lnTo>
                  <a:lnTo>
                    <a:pt x="10095" y="958"/>
                  </a:lnTo>
                  <a:lnTo>
                    <a:pt x="10100" y="963"/>
                  </a:lnTo>
                  <a:lnTo>
                    <a:pt x="10110" y="971"/>
                  </a:lnTo>
                  <a:lnTo>
                    <a:pt x="10118" y="980"/>
                  </a:lnTo>
                  <a:lnTo>
                    <a:pt x="10127" y="990"/>
                  </a:lnTo>
                  <a:lnTo>
                    <a:pt x="10134" y="1000"/>
                  </a:lnTo>
                  <a:lnTo>
                    <a:pt x="10139" y="1010"/>
                  </a:lnTo>
                  <a:lnTo>
                    <a:pt x="10142" y="1020"/>
                  </a:lnTo>
                  <a:lnTo>
                    <a:pt x="10145" y="1029"/>
                  </a:lnTo>
                  <a:lnTo>
                    <a:pt x="10146" y="1038"/>
                  </a:lnTo>
                  <a:lnTo>
                    <a:pt x="10146" y="1048"/>
                  </a:lnTo>
                  <a:lnTo>
                    <a:pt x="10145" y="1058"/>
                  </a:lnTo>
                  <a:lnTo>
                    <a:pt x="10143" y="1068"/>
                  </a:lnTo>
                  <a:lnTo>
                    <a:pt x="10141" y="1077"/>
                  </a:lnTo>
                  <a:lnTo>
                    <a:pt x="10135" y="1096"/>
                  </a:lnTo>
                  <a:lnTo>
                    <a:pt x="10127" y="1116"/>
                  </a:lnTo>
                  <a:lnTo>
                    <a:pt x="10117" y="1134"/>
                  </a:lnTo>
                  <a:lnTo>
                    <a:pt x="10109" y="1152"/>
                  </a:lnTo>
                  <a:lnTo>
                    <a:pt x="10083" y="1178"/>
                  </a:lnTo>
                  <a:lnTo>
                    <a:pt x="10056" y="1206"/>
                  </a:lnTo>
                  <a:lnTo>
                    <a:pt x="10044" y="1220"/>
                  </a:lnTo>
                  <a:lnTo>
                    <a:pt x="10032" y="1235"/>
                  </a:lnTo>
                  <a:lnTo>
                    <a:pt x="10020" y="1251"/>
                  </a:lnTo>
                  <a:lnTo>
                    <a:pt x="10009" y="1266"/>
                  </a:lnTo>
                  <a:lnTo>
                    <a:pt x="9999" y="1281"/>
                  </a:lnTo>
                  <a:lnTo>
                    <a:pt x="9990" y="1298"/>
                  </a:lnTo>
                  <a:lnTo>
                    <a:pt x="9982" y="1315"/>
                  </a:lnTo>
                  <a:lnTo>
                    <a:pt x="9974" y="1331"/>
                  </a:lnTo>
                  <a:lnTo>
                    <a:pt x="9968" y="1349"/>
                  </a:lnTo>
                  <a:lnTo>
                    <a:pt x="9964" y="1366"/>
                  </a:lnTo>
                  <a:lnTo>
                    <a:pt x="9960" y="1385"/>
                  </a:lnTo>
                  <a:lnTo>
                    <a:pt x="9958" y="1403"/>
                  </a:lnTo>
                  <a:lnTo>
                    <a:pt x="9961" y="1437"/>
                  </a:lnTo>
                  <a:lnTo>
                    <a:pt x="9963" y="1474"/>
                  </a:lnTo>
                  <a:lnTo>
                    <a:pt x="9964" y="1492"/>
                  </a:lnTo>
                  <a:lnTo>
                    <a:pt x="9967" y="1510"/>
                  </a:lnTo>
                  <a:lnTo>
                    <a:pt x="9969" y="1519"/>
                  </a:lnTo>
                  <a:lnTo>
                    <a:pt x="9971" y="1528"/>
                  </a:lnTo>
                  <a:lnTo>
                    <a:pt x="9973" y="1536"/>
                  </a:lnTo>
                  <a:lnTo>
                    <a:pt x="9976" y="1544"/>
                  </a:lnTo>
                  <a:lnTo>
                    <a:pt x="9970" y="1554"/>
                  </a:lnTo>
                  <a:lnTo>
                    <a:pt x="9963" y="1561"/>
                  </a:lnTo>
                  <a:lnTo>
                    <a:pt x="9955" y="1568"/>
                  </a:lnTo>
                  <a:lnTo>
                    <a:pt x="9947" y="1572"/>
                  </a:lnTo>
                  <a:lnTo>
                    <a:pt x="9939" y="1575"/>
                  </a:lnTo>
                  <a:lnTo>
                    <a:pt x="9930" y="1576"/>
                  </a:lnTo>
                  <a:lnTo>
                    <a:pt x="9921" y="1577"/>
                  </a:lnTo>
                  <a:lnTo>
                    <a:pt x="9911" y="1576"/>
                  </a:lnTo>
                  <a:lnTo>
                    <a:pt x="9892" y="1574"/>
                  </a:lnTo>
                  <a:lnTo>
                    <a:pt x="9872" y="1572"/>
                  </a:lnTo>
                  <a:lnTo>
                    <a:pt x="9862" y="1571"/>
                  </a:lnTo>
                  <a:lnTo>
                    <a:pt x="9852" y="1571"/>
                  </a:lnTo>
                  <a:lnTo>
                    <a:pt x="9842" y="1572"/>
                  </a:lnTo>
                  <a:lnTo>
                    <a:pt x="9832" y="1574"/>
                  </a:lnTo>
                  <a:lnTo>
                    <a:pt x="9682" y="1575"/>
                  </a:lnTo>
                  <a:lnTo>
                    <a:pt x="9433" y="1577"/>
                  </a:lnTo>
                  <a:lnTo>
                    <a:pt x="9098" y="1579"/>
                  </a:lnTo>
                  <a:lnTo>
                    <a:pt x="8693" y="1580"/>
                  </a:lnTo>
                  <a:lnTo>
                    <a:pt x="8231" y="1581"/>
                  </a:lnTo>
                  <a:lnTo>
                    <a:pt x="7727" y="1583"/>
                  </a:lnTo>
                  <a:lnTo>
                    <a:pt x="7195" y="1584"/>
                  </a:lnTo>
                  <a:lnTo>
                    <a:pt x="6648" y="1585"/>
                  </a:lnTo>
                  <a:lnTo>
                    <a:pt x="6101" y="1587"/>
                  </a:lnTo>
                  <a:lnTo>
                    <a:pt x="5568" y="1588"/>
                  </a:lnTo>
                  <a:lnTo>
                    <a:pt x="5064" y="1589"/>
                  </a:lnTo>
                  <a:lnTo>
                    <a:pt x="4602" y="1590"/>
                  </a:lnTo>
                  <a:lnTo>
                    <a:pt x="4198" y="1591"/>
                  </a:lnTo>
                  <a:lnTo>
                    <a:pt x="3864" y="1592"/>
                  </a:lnTo>
                  <a:lnTo>
                    <a:pt x="3615" y="1593"/>
                  </a:lnTo>
                  <a:lnTo>
                    <a:pt x="3466" y="1595"/>
                  </a:lnTo>
                  <a:lnTo>
                    <a:pt x="3433" y="1595"/>
                  </a:lnTo>
                  <a:lnTo>
                    <a:pt x="3400" y="1597"/>
                  </a:lnTo>
                  <a:lnTo>
                    <a:pt x="3368" y="1598"/>
                  </a:lnTo>
                  <a:lnTo>
                    <a:pt x="3334" y="1600"/>
                  </a:lnTo>
                  <a:lnTo>
                    <a:pt x="3300" y="1601"/>
                  </a:lnTo>
                  <a:lnTo>
                    <a:pt x="3266" y="1602"/>
                  </a:lnTo>
                  <a:lnTo>
                    <a:pt x="3233" y="1602"/>
                  </a:lnTo>
                  <a:lnTo>
                    <a:pt x="3198" y="1601"/>
                  </a:lnTo>
                  <a:lnTo>
                    <a:pt x="3081" y="1601"/>
                  </a:lnTo>
                  <a:lnTo>
                    <a:pt x="2966" y="1602"/>
                  </a:lnTo>
                  <a:lnTo>
                    <a:pt x="2849" y="1603"/>
                  </a:lnTo>
                  <a:lnTo>
                    <a:pt x="2732" y="1605"/>
                  </a:lnTo>
                  <a:lnTo>
                    <a:pt x="2615" y="1606"/>
                  </a:lnTo>
                  <a:lnTo>
                    <a:pt x="2499" y="1607"/>
                  </a:lnTo>
                  <a:lnTo>
                    <a:pt x="2381" y="1609"/>
                  </a:lnTo>
                  <a:lnTo>
                    <a:pt x="2264" y="1610"/>
                  </a:lnTo>
                  <a:lnTo>
                    <a:pt x="2147" y="1613"/>
                  </a:lnTo>
                  <a:lnTo>
                    <a:pt x="2029" y="1614"/>
                  </a:lnTo>
                  <a:lnTo>
                    <a:pt x="1912" y="1616"/>
                  </a:lnTo>
                  <a:lnTo>
                    <a:pt x="1794" y="1617"/>
                  </a:lnTo>
                  <a:lnTo>
                    <a:pt x="1677" y="1619"/>
                  </a:lnTo>
                  <a:lnTo>
                    <a:pt x="1559" y="1620"/>
                  </a:lnTo>
                  <a:lnTo>
                    <a:pt x="1441" y="1622"/>
                  </a:lnTo>
                  <a:lnTo>
                    <a:pt x="1323" y="1623"/>
                  </a:lnTo>
                  <a:lnTo>
                    <a:pt x="1296" y="1624"/>
                  </a:lnTo>
                  <a:lnTo>
                    <a:pt x="1269" y="1625"/>
                  </a:lnTo>
                  <a:lnTo>
                    <a:pt x="1240" y="1625"/>
                  </a:lnTo>
                  <a:lnTo>
                    <a:pt x="1213" y="1625"/>
                  </a:lnTo>
                  <a:lnTo>
                    <a:pt x="1184" y="1625"/>
                  </a:lnTo>
                  <a:lnTo>
                    <a:pt x="1156" y="1626"/>
                  </a:lnTo>
                  <a:lnTo>
                    <a:pt x="1129" y="1627"/>
                  </a:lnTo>
                  <a:lnTo>
                    <a:pt x="1101" y="1629"/>
                  </a:lnTo>
                  <a:lnTo>
                    <a:pt x="1097" y="1623"/>
                  </a:lnTo>
                  <a:lnTo>
                    <a:pt x="1093" y="1618"/>
                  </a:lnTo>
                  <a:lnTo>
                    <a:pt x="1090" y="1612"/>
                  </a:lnTo>
                  <a:lnTo>
                    <a:pt x="1088" y="1606"/>
                  </a:lnTo>
                  <a:lnTo>
                    <a:pt x="1084" y="1594"/>
                  </a:lnTo>
                  <a:lnTo>
                    <a:pt x="1083" y="1582"/>
                  </a:lnTo>
                  <a:lnTo>
                    <a:pt x="1083" y="1569"/>
                  </a:lnTo>
                  <a:lnTo>
                    <a:pt x="1084" y="1555"/>
                  </a:lnTo>
                  <a:lnTo>
                    <a:pt x="1086" y="1542"/>
                  </a:lnTo>
                  <a:lnTo>
                    <a:pt x="1089" y="1529"/>
                  </a:lnTo>
                  <a:lnTo>
                    <a:pt x="1094" y="1500"/>
                  </a:lnTo>
                  <a:lnTo>
                    <a:pt x="1098" y="1473"/>
                  </a:lnTo>
                  <a:lnTo>
                    <a:pt x="1098" y="1458"/>
                  </a:lnTo>
                  <a:lnTo>
                    <a:pt x="1097" y="1444"/>
                  </a:lnTo>
                  <a:lnTo>
                    <a:pt x="1096" y="1438"/>
                  </a:lnTo>
                  <a:lnTo>
                    <a:pt x="1094" y="1431"/>
                  </a:lnTo>
                  <a:lnTo>
                    <a:pt x="1092" y="1423"/>
                  </a:lnTo>
                  <a:lnTo>
                    <a:pt x="1089" y="1416"/>
                  </a:lnTo>
                  <a:lnTo>
                    <a:pt x="1086" y="1402"/>
                  </a:lnTo>
                  <a:lnTo>
                    <a:pt x="1081" y="1388"/>
                  </a:lnTo>
                  <a:lnTo>
                    <a:pt x="1076" y="1374"/>
                  </a:lnTo>
                  <a:lnTo>
                    <a:pt x="1069" y="1361"/>
                  </a:lnTo>
                  <a:lnTo>
                    <a:pt x="1060" y="1349"/>
                  </a:lnTo>
                  <a:lnTo>
                    <a:pt x="1052" y="1338"/>
                  </a:lnTo>
                  <a:lnTo>
                    <a:pt x="1043" y="1326"/>
                  </a:lnTo>
                  <a:lnTo>
                    <a:pt x="1033" y="1315"/>
                  </a:lnTo>
                  <a:lnTo>
                    <a:pt x="1012" y="1295"/>
                  </a:lnTo>
                  <a:lnTo>
                    <a:pt x="990" y="1275"/>
                  </a:lnTo>
                  <a:lnTo>
                    <a:pt x="967" y="1257"/>
                  </a:lnTo>
                  <a:lnTo>
                    <a:pt x="945" y="1239"/>
                  </a:lnTo>
                  <a:lnTo>
                    <a:pt x="936" y="1215"/>
                  </a:lnTo>
                  <a:lnTo>
                    <a:pt x="928" y="1190"/>
                  </a:lnTo>
                  <a:lnTo>
                    <a:pt x="924" y="1177"/>
                  </a:lnTo>
                  <a:lnTo>
                    <a:pt x="922" y="1165"/>
                  </a:lnTo>
                  <a:lnTo>
                    <a:pt x="920" y="1153"/>
                  </a:lnTo>
                  <a:lnTo>
                    <a:pt x="919" y="1139"/>
                  </a:lnTo>
                  <a:lnTo>
                    <a:pt x="919" y="1127"/>
                  </a:lnTo>
                  <a:lnTo>
                    <a:pt x="920" y="1115"/>
                  </a:lnTo>
                  <a:lnTo>
                    <a:pt x="922" y="1103"/>
                  </a:lnTo>
                  <a:lnTo>
                    <a:pt x="925" y="1090"/>
                  </a:lnTo>
                  <a:lnTo>
                    <a:pt x="931" y="1079"/>
                  </a:lnTo>
                  <a:lnTo>
                    <a:pt x="937" y="1068"/>
                  </a:lnTo>
                  <a:lnTo>
                    <a:pt x="945" y="1057"/>
                  </a:lnTo>
                  <a:lnTo>
                    <a:pt x="954" y="1045"/>
                  </a:lnTo>
                  <a:lnTo>
                    <a:pt x="958" y="1040"/>
                  </a:lnTo>
                  <a:lnTo>
                    <a:pt x="962" y="1036"/>
                  </a:lnTo>
                  <a:lnTo>
                    <a:pt x="967" y="1033"/>
                  </a:lnTo>
                  <a:lnTo>
                    <a:pt x="972" y="1030"/>
                  </a:lnTo>
                  <a:lnTo>
                    <a:pt x="983" y="1027"/>
                  </a:lnTo>
                  <a:lnTo>
                    <a:pt x="993" y="1026"/>
                  </a:lnTo>
                  <a:lnTo>
                    <a:pt x="1003" y="1026"/>
                  </a:lnTo>
                  <a:lnTo>
                    <a:pt x="1014" y="1025"/>
                  </a:lnTo>
                  <a:lnTo>
                    <a:pt x="1025" y="1024"/>
                  </a:lnTo>
                  <a:lnTo>
                    <a:pt x="1034" y="1020"/>
                  </a:lnTo>
                  <a:lnTo>
                    <a:pt x="1041" y="1022"/>
                  </a:lnTo>
                  <a:lnTo>
                    <a:pt x="1047" y="1024"/>
                  </a:lnTo>
                  <a:lnTo>
                    <a:pt x="1052" y="1027"/>
                  </a:lnTo>
                  <a:lnTo>
                    <a:pt x="1057" y="1031"/>
                  </a:lnTo>
                  <a:lnTo>
                    <a:pt x="1061" y="1036"/>
                  </a:lnTo>
                  <a:lnTo>
                    <a:pt x="1065" y="1041"/>
                  </a:lnTo>
                  <a:lnTo>
                    <a:pt x="1069" y="1047"/>
                  </a:lnTo>
                  <a:lnTo>
                    <a:pt x="1071" y="1053"/>
                  </a:lnTo>
                  <a:lnTo>
                    <a:pt x="1072" y="1073"/>
                  </a:lnTo>
                  <a:lnTo>
                    <a:pt x="1072" y="1091"/>
                  </a:lnTo>
                  <a:lnTo>
                    <a:pt x="1072" y="1102"/>
                  </a:lnTo>
                  <a:lnTo>
                    <a:pt x="1074" y="1110"/>
                  </a:lnTo>
                  <a:lnTo>
                    <a:pt x="1076" y="1115"/>
                  </a:lnTo>
                  <a:lnTo>
                    <a:pt x="1078" y="1119"/>
                  </a:lnTo>
                  <a:lnTo>
                    <a:pt x="1080" y="1123"/>
                  </a:lnTo>
                  <a:lnTo>
                    <a:pt x="1083" y="1127"/>
                  </a:lnTo>
                  <a:lnTo>
                    <a:pt x="1089" y="1128"/>
                  </a:lnTo>
                  <a:lnTo>
                    <a:pt x="1094" y="1128"/>
                  </a:lnTo>
                  <a:lnTo>
                    <a:pt x="1099" y="1127"/>
                  </a:lnTo>
                  <a:lnTo>
                    <a:pt x="1104" y="1124"/>
                  </a:lnTo>
                  <a:lnTo>
                    <a:pt x="1113" y="1119"/>
                  </a:lnTo>
                  <a:lnTo>
                    <a:pt x="1124" y="1115"/>
                  </a:lnTo>
                  <a:lnTo>
                    <a:pt x="1127" y="1109"/>
                  </a:lnTo>
                  <a:lnTo>
                    <a:pt x="1130" y="1103"/>
                  </a:lnTo>
                  <a:lnTo>
                    <a:pt x="1132" y="1095"/>
                  </a:lnTo>
                  <a:lnTo>
                    <a:pt x="1134" y="1089"/>
                  </a:lnTo>
                  <a:lnTo>
                    <a:pt x="1136" y="1075"/>
                  </a:lnTo>
                  <a:lnTo>
                    <a:pt x="1137" y="1061"/>
                  </a:lnTo>
                  <a:lnTo>
                    <a:pt x="1135" y="1031"/>
                  </a:lnTo>
                  <a:lnTo>
                    <a:pt x="1133" y="1000"/>
                  </a:lnTo>
                  <a:lnTo>
                    <a:pt x="1132" y="993"/>
                  </a:lnTo>
                  <a:lnTo>
                    <a:pt x="1130" y="987"/>
                  </a:lnTo>
                  <a:lnTo>
                    <a:pt x="1127" y="981"/>
                  </a:lnTo>
                  <a:lnTo>
                    <a:pt x="1123" y="976"/>
                  </a:lnTo>
                  <a:lnTo>
                    <a:pt x="1113" y="967"/>
                  </a:lnTo>
                  <a:lnTo>
                    <a:pt x="1102" y="958"/>
                  </a:lnTo>
                  <a:lnTo>
                    <a:pt x="1097" y="953"/>
                  </a:lnTo>
                  <a:lnTo>
                    <a:pt x="1093" y="949"/>
                  </a:lnTo>
                  <a:lnTo>
                    <a:pt x="1089" y="944"/>
                  </a:lnTo>
                  <a:lnTo>
                    <a:pt x="1086" y="938"/>
                  </a:lnTo>
                  <a:lnTo>
                    <a:pt x="1084" y="932"/>
                  </a:lnTo>
                  <a:lnTo>
                    <a:pt x="1083" y="926"/>
                  </a:lnTo>
                  <a:lnTo>
                    <a:pt x="1084" y="918"/>
                  </a:lnTo>
                  <a:lnTo>
                    <a:pt x="1086" y="908"/>
                  </a:lnTo>
                  <a:lnTo>
                    <a:pt x="1100" y="888"/>
                  </a:lnTo>
                  <a:lnTo>
                    <a:pt x="1113" y="867"/>
                  </a:lnTo>
                  <a:lnTo>
                    <a:pt x="1120" y="856"/>
                  </a:lnTo>
                  <a:lnTo>
                    <a:pt x="1125" y="845"/>
                  </a:lnTo>
                  <a:lnTo>
                    <a:pt x="1130" y="834"/>
                  </a:lnTo>
                  <a:lnTo>
                    <a:pt x="1134" y="821"/>
                  </a:lnTo>
                  <a:lnTo>
                    <a:pt x="1138" y="810"/>
                  </a:lnTo>
                  <a:lnTo>
                    <a:pt x="1140" y="798"/>
                  </a:lnTo>
                  <a:lnTo>
                    <a:pt x="1142" y="786"/>
                  </a:lnTo>
                  <a:lnTo>
                    <a:pt x="1142" y="773"/>
                  </a:lnTo>
                  <a:lnTo>
                    <a:pt x="1141" y="761"/>
                  </a:lnTo>
                  <a:lnTo>
                    <a:pt x="1139" y="749"/>
                  </a:lnTo>
                  <a:lnTo>
                    <a:pt x="1135" y="737"/>
                  </a:lnTo>
                  <a:lnTo>
                    <a:pt x="1130" y="723"/>
                  </a:lnTo>
                  <a:lnTo>
                    <a:pt x="1120" y="706"/>
                  </a:lnTo>
                  <a:lnTo>
                    <a:pt x="1108" y="688"/>
                  </a:lnTo>
                  <a:lnTo>
                    <a:pt x="1104" y="683"/>
                  </a:lnTo>
                  <a:lnTo>
                    <a:pt x="1101" y="679"/>
                  </a:lnTo>
                  <a:lnTo>
                    <a:pt x="1097" y="676"/>
                  </a:lnTo>
                  <a:lnTo>
                    <a:pt x="1093" y="674"/>
                  </a:lnTo>
                  <a:lnTo>
                    <a:pt x="1088" y="672"/>
                  </a:lnTo>
                  <a:lnTo>
                    <a:pt x="1083" y="671"/>
                  </a:lnTo>
                  <a:lnTo>
                    <a:pt x="1077" y="671"/>
                  </a:lnTo>
                  <a:lnTo>
                    <a:pt x="1071" y="672"/>
                  </a:lnTo>
                  <a:lnTo>
                    <a:pt x="1063" y="676"/>
                  </a:lnTo>
                  <a:lnTo>
                    <a:pt x="1056" y="681"/>
                  </a:lnTo>
                  <a:lnTo>
                    <a:pt x="1051" y="688"/>
                  </a:lnTo>
                  <a:lnTo>
                    <a:pt x="1047" y="694"/>
                  </a:lnTo>
                  <a:lnTo>
                    <a:pt x="1044" y="701"/>
                  </a:lnTo>
                  <a:lnTo>
                    <a:pt x="1042" y="709"/>
                  </a:lnTo>
                  <a:lnTo>
                    <a:pt x="1040" y="717"/>
                  </a:lnTo>
                  <a:lnTo>
                    <a:pt x="1038" y="725"/>
                  </a:lnTo>
                  <a:lnTo>
                    <a:pt x="1034" y="743"/>
                  </a:lnTo>
                  <a:lnTo>
                    <a:pt x="1030" y="759"/>
                  </a:lnTo>
                  <a:lnTo>
                    <a:pt x="1026" y="767"/>
                  </a:lnTo>
                  <a:lnTo>
                    <a:pt x="1021" y="774"/>
                  </a:lnTo>
                  <a:lnTo>
                    <a:pt x="1016" y="781"/>
                  </a:lnTo>
                  <a:lnTo>
                    <a:pt x="1009" y="787"/>
                  </a:lnTo>
                  <a:lnTo>
                    <a:pt x="1004" y="791"/>
                  </a:lnTo>
                  <a:lnTo>
                    <a:pt x="1000" y="795"/>
                  </a:lnTo>
                  <a:lnTo>
                    <a:pt x="994" y="798"/>
                  </a:lnTo>
                  <a:lnTo>
                    <a:pt x="989" y="801"/>
                  </a:lnTo>
                  <a:lnTo>
                    <a:pt x="978" y="805"/>
                  </a:lnTo>
                  <a:lnTo>
                    <a:pt x="965" y="807"/>
                  </a:lnTo>
                  <a:lnTo>
                    <a:pt x="953" y="808"/>
                  </a:lnTo>
                  <a:lnTo>
                    <a:pt x="940" y="808"/>
                  </a:lnTo>
                  <a:lnTo>
                    <a:pt x="926" y="806"/>
                  </a:lnTo>
                  <a:lnTo>
                    <a:pt x="914" y="803"/>
                  </a:lnTo>
                  <a:lnTo>
                    <a:pt x="901" y="782"/>
                  </a:lnTo>
                  <a:lnTo>
                    <a:pt x="888" y="759"/>
                  </a:lnTo>
                  <a:lnTo>
                    <a:pt x="882" y="747"/>
                  </a:lnTo>
                  <a:lnTo>
                    <a:pt x="879" y="735"/>
                  </a:lnTo>
                  <a:lnTo>
                    <a:pt x="878" y="728"/>
                  </a:lnTo>
                  <a:lnTo>
                    <a:pt x="878" y="721"/>
                  </a:lnTo>
                  <a:lnTo>
                    <a:pt x="878" y="715"/>
                  </a:lnTo>
                  <a:lnTo>
                    <a:pt x="880" y="708"/>
                  </a:lnTo>
                  <a:lnTo>
                    <a:pt x="886" y="706"/>
                  </a:lnTo>
                  <a:lnTo>
                    <a:pt x="892" y="703"/>
                  </a:lnTo>
                  <a:lnTo>
                    <a:pt x="894" y="701"/>
                  </a:lnTo>
                  <a:lnTo>
                    <a:pt x="895" y="699"/>
                  </a:lnTo>
                  <a:lnTo>
                    <a:pt x="896" y="696"/>
                  </a:lnTo>
                  <a:lnTo>
                    <a:pt x="896" y="693"/>
                  </a:lnTo>
                  <a:lnTo>
                    <a:pt x="883" y="687"/>
                  </a:lnTo>
                  <a:lnTo>
                    <a:pt x="888" y="674"/>
                  </a:lnTo>
                  <a:lnTo>
                    <a:pt x="893" y="663"/>
                  </a:lnTo>
                  <a:lnTo>
                    <a:pt x="898" y="651"/>
                  </a:lnTo>
                  <a:lnTo>
                    <a:pt x="904" y="640"/>
                  </a:lnTo>
                  <a:lnTo>
                    <a:pt x="917" y="618"/>
                  </a:lnTo>
                  <a:lnTo>
                    <a:pt x="933" y="597"/>
                  </a:lnTo>
                  <a:lnTo>
                    <a:pt x="966" y="556"/>
                  </a:lnTo>
                  <a:lnTo>
                    <a:pt x="1000" y="516"/>
                  </a:lnTo>
                  <a:lnTo>
                    <a:pt x="1017" y="495"/>
                  </a:lnTo>
                  <a:lnTo>
                    <a:pt x="1034" y="475"/>
                  </a:lnTo>
                  <a:lnTo>
                    <a:pt x="1048" y="455"/>
                  </a:lnTo>
                  <a:lnTo>
                    <a:pt x="1062" y="432"/>
                  </a:lnTo>
                  <a:lnTo>
                    <a:pt x="1067" y="422"/>
                  </a:lnTo>
                  <a:lnTo>
                    <a:pt x="1074" y="410"/>
                  </a:lnTo>
                  <a:lnTo>
                    <a:pt x="1079" y="398"/>
                  </a:lnTo>
                  <a:lnTo>
                    <a:pt x="1083" y="387"/>
                  </a:lnTo>
                  <a:lnTo>
                    <a:pt x="1086" y="375"/>
                  </a:lnTo>
                  <a:lnTo>
                    <a:pt x="1089" y="363"/>
                  </a:lnTo>
                  <a:lnTo>
                    <a:pt x="1091" y="349"/>
                  </a:lnTo>
                  <a:lnTo>
                    <a:pt x="1092" y="336"/>
                  </a:lnTo>
                  <a:lnTo>
                    <a:pt x="1095" y="325"/>
                  </a:lnTo>
                  <a:lnTo>
                    <a:pt x="1095" y="315"/>
                  </a:lnTo>
                  <a:lnTo>
                    <a:pt x="1094" y="303"/>
                  </a:lnTo>
                  <a:lnTo>
                    <a:pt x="1091" y="293"/>
                  </a:lnTo>
                  <a:lnTo>
                    <a:pt x="1089" y="284"/>
                  </a:lnTo>
                  <a:lnTo>
                    <a:pt x="1086" y="274"/>
                  </a:lnTo>
                  <a:lnTo>
                    <a:pt x="1084" y="263"/>
                  </a:lnTo>
                  <a:lnTo>
                    <a:pt x="1083" y="253"/>
                  </a:lnTo>
                  <a:lnTo>
                    <a:pt x="1088" y="249"/>
                  </a:lnTo>
                  <a:lnTo>
                    <a:pt x="1091" y="245"/>
                  </a:lnTo>
                  <a:lnTo>
                    <a:pt x="1093" y="240"/>
                  </a:lnTo>
                  <a:lnTo>
                    <a:pt x="1095" y="235"/>
                  </a:lnTo>
                  <a:lnTo>
                    <a:pt x="1097" y="224"/>
                  </a:lnTo>
                  <a:lnTo>
                    <a:pt x="1098" y="211"/>
                  </a:lnTo>
                  <a:lnTo>
                    <a:pt x="1098" y="205"/>
                  </a:lnTo>
                  <a:lnTo>
                    <a:pt x="1099" y="200"/>
                  </a:lnTo>
                  <a:lnTo>
                    <a:pt x="1101" y="194"/>
                  </a:lnTo>
                  <a:lnTo>
                    <a:pt x="1104" y="190"/>
                  </a:lnTo>
                  <a:lnTo>
                    <a:pt x="1107" y="185"/>
                  </a:lnTo>
                  <a:lnTo>
                    <a:pt x="1112" y="182"/>
                  </a:lnTo>
                  <a:lnTo>
                    <a:pt x="1119" y="179"/>
                  </a:lnTo>
                  <a:lnTo>
                    <a:pt x="1127" y="176"/>
                  </a:lnTo>
                  <a:lnTo>
                    <a:pt x="1176" y="175"/>
                  </a:lnTo>
                  <a:lnTo>
                    <a:pt x="1226" y="173"/>
                  </a:lnTo>
                  <a:lnTo>
                    <a:pt x="1277" y="173"/>
                  </a:lnTo>
                  <a:lnTo>
                    <a:pt x="1327" y="172"/>
                  </a:lnTo>
                  <a:lnTo>
                    <a:pt x="1378" y="172"/>
                  </a:lnTo>
                  <a:lnTo>
                    <a:pt x="1428" y="171"/>
                  </a:lnTo>
                  <a:lnTo>
                    <a:pt x="1479" y="171"/>
                  </a:lnTo>
                  <a:lnTo>
                    <a:pt x="1531" y="171"/>
                  </a:lnTo>
                  <a:lnTo>
                    <a:pt x="1582" y="170"/>
                  </a:lnTo>
                  <a:lnTo>
                    <a:pt x="1633" y="170"/>
                  </a:lnTo>
                  <a:lnTo>
                    <a:pt x="1683" y="170"/>
                  </a:lnTo>
                  <a:lnTo>
                    <a:pt x="1734" y="169"/>
                  </a:lnTo>
                  <a:lnTo>
                    <a:pt x="1784" y="169"/>
                  </a:lnTo>
                  <a:lnTo>
                    <a:pt x="1834" y="168"/>
                  </a:lnTo>
                  <a:lnTo>
                    <a:pt x="1883" y="167"/>
                  </a:lnTo>
                  <a:lnTo>
                    <a:pt x="1932" y="166"/>
                  </a:lnTo>
                  <a:lnTo>
                    <a:pt x="1962" y="167"/>
                  </a:lnTo>
                  <a:lnTo>
                    <a:pt x="1991" y="167"/>
                  </a:lnTo>
                  <a:lnTo>
                    <a:pt x="2018" y="168"/>
                  </a:lnTo>
                  <a:lnTo>
                    <a:pt x="2046" y="168"/>
                  </a:lnTo>
                  <a:lnTo>
                    <a:pt x="2072" y="167"/>
                  </a:lnTo>
                  <a:lnTo>
                    <a:pt x="2100" y="166"/>
                  </a:lnTo>
                  <a:lnTo>
                    <a:pt x="2127" y="164"/>
                  </a:lnTo>
                  <a:lnTo>
                    <a:pt x="2154" y="160"/>
                  </a:lnTo>
                  <a:lnTo>
                    <a:pt x="2202" y="163"/>
                  </a:lnTo>
                  <a:lnTo>
                    <a:pt x="2250" y="164"/>
                  </a:lnTo>
                  <a:lnTo>
                    <a:pt x="2298" y="164"/>
                  </a:lnTo>
                  <a:lnTo>
                    <a:pt x="2346" y="162"/>
                  </a:lnTo>
                  <a:lnTo>
                    <a:pt x="2393" y="161"/>
                  </a:lnTo>
                  <a:lnTo>
                    <a:pt x="2440" y="160"/>
                  </a:lnTo>
                  <a:lnTo>
                    <a:pt x="2486" y="160"/>
                  </a:lnTo>
                  <a:lnTo>
                    <a:pt x="2533" y="162"/>
                  </a:lnTo>
                  <a:lnTo>
                    <a:pt x="2570" y="159"/>
                  </a:lnTo>
                  <a:lnTo>
                    <a:pt x="2608" y="157"/>
                  </a:lnTo>
                  <a:lnTo>
                    <a:pt x="2627" y="156"/>
                  </a:lnTo>
                  <a:lnTo>
                    <a:pt x="2646" y="157"/>
                  </a:lnTo>
                  <a:lnTo>
                    <a:pt x="2665" y="158"/>
                  </a:lnTo>
                  <a:lnTo>
                    <a:pt x="2684" y="160"/>
                  </a:lnTo>
                  <a:lnTo>
                    <a:pt x="2695" y="158"/>
                  </a:lnTo>
                  <a:lnTo>
                    <a:pt x="2707" y="157"/>
                  </a:lnTo>
                  <a:lnTo>
                    <a:pt x="2719" y="156"/>
                  </a:lnTo>
                  <a:lnTo>
                    <a:pt x="2732" y="156"/>
                  </a:lnTo>
                  <a:lnTo>
                    <a:pt x="2756" y="156"/>
                  </a:lnTo>
                  <a:lnTo>
                    <a:pt x="2781" y="157"/>
                  </a:lnTo>
                  <a:lnTo>
                    <a:pt x="2804" y="158"/>
                  </a:lnTo>
                  <a:lnTo>
                    <a:pt x="2829" y="158"/>
                  </a:lnTo>
                  <a:lnTo>
                    <a:pt x="2852" y="158"/>
                  </a:lnTo>
                  <a:lnTo>
                    <a:pt x="2875" y="155"/>
                  </a:lnTo>
                  <a:lnTo>
                    <a:pt x="3087" y="153"/>
                  </a:lnTo>
                  <a:lnTo>
                    <a:pt x="3138" y="150"/>
                  </a:lnTo>
                  <a:lnTo>
                    <a:pt x="3188" y="149"/>
                  </a:lnTo>
                  <a:lnTo>
                    <a:pt x="3236" y="149"/>
                  </a:lnTo>
                  <a:lnTo>
                    <a:pt x="3284" y="149"/>
                  </a:lnTo>
                  <a:lnTo>
                    <a:pt x="3331" y="149"/>
                  </a:lnTo>
                  <a:lnTo>
                    <a:pt x="3379" y="148"/>
                  </a:lnTo>
                  <a:lnTo>
                    <a:pt x="3428" y="147"/>
                  </a:lnTo>
                  <a:lnTo>
                    <a:pt x="3478" y="145"/>
                  </a:lnTo>
                  <a:lnTo>
                    <a:pt x="3536" y="144"/>
                  </a:lnTo>
                  <a:lnTo>
                    <a:pt x="3594" y="144"/>
                  </a:lnTo>
                  <a:lnTo>
                    <a:pt x="3654" y="145"/>
                  </a:lnTo>
                  <a:lnTo>
                    <a:pt x="3713" y="146"/>
                  </a:lnTo>
                  <a:lnTo>
                    <a:pt x="3772" y="146"/>
                  </a:lnTo>
                  <a:lnTo>
                    <a:pt x="3831" y="146"/>
                  </a:lnTo>
                  <a:lnTo>
                    <a:pt x="3859" y="145"/>
                  </a:lnTo>
                  <a:lnTo>
                    <a:pt x="3889" y="144"/>
                  </a:lnTo>
                  <a:lnTo>
                    <a:pt x="3918" y="142"/>
                  </a:lnTo>
                  <a:lnTo>
                    <a:pt x="3946" y="140"/>
                  </a:lnTo>
                  <a:lnTo>
                    <a:pt x="3968" y="142"/>
                  </a:lnTo>
                  <a:lnTo>
                    <a:pt x="3990" y="143"/>
                  </a:lnTo>
                  <a:lnTo>
                    <a:pt x="4013" y="143"/>
                  </a:lnTo>
                  <a:lnTo>
                    <a:pt x="4035" y="142"/>
                  </a:lnTo>
                  <a:lnTo>
                    <a:pt x="4057" y="141"/>
                  </a:lnTo>
                  <a:lnTo>
                    <a:pt x="4079" y="140"/>
                  </a:lnTo>
                  <a:lnTo>
                    <a:pt x="4101" y="138"/>
                  </a:lnTo>
                  <a:lnTo>
                    <a:pt x="4121" y="138"/>
                  </a:lnTo>
                  <a:lnTo>
                    <a:pt x="4186" y="139"/>
                  </a:lnTo>
                  <a:lnTo>
                    <a:pt x="4351" y="140"/>
                  </a:lnTo>
                  <a:lnTo>
                    <a:pt x="4600" y="140"/>
                  </a:lnTo>
                  <a:lnTo>
                    <a:pt x="4920" y="141"/>
                  </a:lnTo>
                  <a:lnTo>
                    <a:pt x="5298" y="141"/>
                  </a:lnTo>
                  <a:lnTo>
                    <a:pt x="5716" y="140"/>
                  </a:lnTo>
                  <a:lnTo>
                    <a:pt x="6163" y="140"/>
                  </a:lnTo>
                  <a:lnTo>
                    <a:pt x="6624" y="139"/>
                  </a:lnTo>
                  <a:lnTo>
                    <a:pt x="7085" y="139"/>
                  </a:lnTo>
                  <a:lnTo>
                    <a:pt x="7532" y="138"/>
                  </a:lnTo>
                  <a:lnTo>
                    <a:pt x="7951" y="138"/>
                  </a:lnTo>
                  <a:lnTo>
                    <a:pt x="8328" y="138"/>
                  </a:lnTo>
                  <a:lnTo>
                    <a:pt x="8647" y="137"/>
                  </a:lnTo>
                  <a:lnTo>
                    <a:pt x="8897" y="138"/>
                  </a:lnTo>
                  <a:lnTo>
                    <a:pt x="9061" y="138"/>
                  </a:lnTo>
                  <a:lnTo>
                    <a:pt x="9127" y="139"/>
                  </a:lnTo>
                  <a:lnTo>
                    <a:pt x="9177" y="138"/>
                  </a:lnTo>
                  <a:lnTo>
                    <a:pt x="9226" y="137"/>
                  </a:lnTo>
                  <a:lnTo>
                    <a:pt x="9274" y="135"/>
                  </a:lnTo>
                  <a:lnTo>
                    <a:pt x="9322" y="134"/>
                  </a:lnTo>
                  <a:lnTo>
                    <a:pt x="9370" y="133"/>
                  </a:lnTo>
                  <a:lnTo>
                    <a:pt x="9417" y="133"/>
                  </a:lnTo>
                  <a:lnTo>
                    <a:pt x="9466" y="133"/>
                  </a:lnTo>
                  <a:lnTo>
                    <a:pt x="9515" y="134"/>
                  </a:lnTo>
                  <a:lnTo>
                    <a:pt x="9538" y="132"/>
                  </a:lnTo>
                  <a:lnTo>
                    <a:pt x="9561" y="131"/>
                  </a:lnTo>
                  <a:lnTo>
                    <a:pt x="9586" y="130"/>
                  </a:lnTo>
                  <a:lnTo>
                    <a:pt x="9610" y="129"/>
                  </a:lnTo>
                  <a:lnTo>
                    <a:pt x="9636" y="127"/>
                  </a:lnTo>
                  <a:lnTo>
                    <a:pt x="9661" y="126"/>
                  </a:lnTo>
                  <a:lnTo>
                    <a:pt x="9685" y="124"/>
                  </a:lnTo>
                  <a:lnTo>
                    <a:pt x="9709" y="122"/>
                  </a:lnTo>
                  <a:lnTo>
                    <a:pt x="9891" y="114"/>
                  </a:lnTo>
                  <a:lnTo>
                    <a:pt x="9900" y="118"/>
                  </a:lnTo>
                  <a:lnTo>
                    <a:pt x="9908" y="122"/>
                  </a:lnTo>
                  <a:lnTo>
                    <a:pt x="9916" y="127"/>
                  </a:lnTo>
                  <a:lnTo>
                    <a:pt x="9923" y="134"/>
                  </a:lnTo>
                  <a:lnTo>
                    <a:pt x="9930" y="141"/>
                  </a:lnTo>
                  <a:lnTo>
                    <a:pt x="9936" y="149"/>
                  </a:lnTo>
                  <a:lnTo>
                    <a:pt x="9940" y="157"/>
                  </a:lnTo>
                  <a:lnTo>
                    <a:pt x="9943" y="166"/>
                  </a:lnTo>
                  <a:lnTo>
                    <a:pt x="9941" y="184"/>
                  </a:lnTo>
                  <a:lnTo>
                    <a:pt x="9940" y="201"/>
                  </a:lnTo>
                  <a:lnTo>
                    <a:pt x="9938" y="218"/>
                  </a:lnTo>
                  <a:lnTo>
                    <a:pt x="9938" y="237"/>
                  </a:lnTo>
                  <a:lnTo>
                    <a:pt x="9938" y="254"/>
                  </a:lnTo>
                  <a:lnTo>
                    <a:pt x="9940" y="273"/>
                  </a:lnTo>
                  <a:lnTo>
                    <a:pt x="9942" y="290"/>
                  </a:lnTo>
                  <a:lnTo>
                    <a:pt x="9946" y="307"/>
                  </a:lnTo>
                  <a:lnTo>
                    <a:pt x="9950" y="328"/>
                  </a:lnTo>
                  <a:lnTo>
                    <a:pt x="9954" y="347"/>
                  </a:lnTo>
                  <a:lnTo>
                    <a:pt x="9960" y="367"/>
                  </a:lnTo>
                  <a:lnTo>
                    <a:pt x="9967" y="385"/>
                  </a:lnTo>
                  <a:lnTo>
                    <a:pt x="9975" y="404"/>
                  </a:lnTo>
                  <a:lnTo>
                    <a:pt x="9985" y="422"/>
                  </a:lnTo>
                  <a:lnTo>
                    <a:pt x="9995" y="440"/>
                  </a:lnTo>
                  <a:lnTo>
                    <a:pt x="10006" y="458"/>
                  </a:lnTo>
                  <a:lnTo>
                    <a:pt x="10017" y="474"/>
                  </a:lnTo>
                  <a:lnTo>
                    <a:pt x="10030" y="491"/>
                  </a:lnTo>
                  <a:lnTo>
                    <a:pt x="10043" y="507"/>
                  </a:lnTo>
                  <a:lnTo>
                    <a:pt x="10057" y="522"/>
                  </a:lnTo>
                  <a:lnTo>
                    <a:pt x="10071" y="537"/>
                  </a:lnTo>
                  <a:lnTo>
                    <a:pt x="10087" y="552"/>
                  </a:lnTo>
                  <a:lnTo>
                    <a:pt x="10102" y="566"/>
                  </a:lnTo>
                  <a:lnTo>
                    <a:pt x="10118" y="579"/>
                  </a:lnTo>
                  <a:lnTo>
                    <a:pt x="10128" y="593"/>
                  </a:lnTo>
                  <a:lnTo>
                    <a:pt x="10135" y="606"/>
                  </a:lnTo>
                  <a:lnTo>
                    <a:pt x="10141" y="620"/>
                  </a:lnTo>
                  <a:lnTo>
                    <a:pt x="10146" y="634"/>
                  </a:lnTo>
                  <a:lnTo>
                    <a:pt x="10149" y="650"/>
                  </a:lnTo>
                  <a:lnTo>
                    <a:pt x="10151" y="665"/>
                  </a:lnTo>
                  <a:lnTo>
                    <a:pt x="10152" y="681"/>
                  </a:lnTo>
                  <a:lnTo>
                    <a:pt x="10152" y="699"/>
                  </a:lnTo>
                  <a:close/>
                  <a:moveTo>
                    <a:pt x="9921" y="1369"/>
                  </a:moveTo>
                  <a:lnTo>
                    <a:pt x="9919" y="1378"/>
                  </a:lnTo>
                  <a:lnTo>
                    <a:pt x="9918" y="1388"/>
                  </a:lnTo>
                  <a:lnTo>
                    <a:pt x="9917" y="1397"/>
                  </a:lnTo>
                  <a:lnTo>
                    <a:pt x="9917" y="1406"/>
                  </a:lnTo>
                  <a:lnTo>
                    <a:pt x="9918" y="1424"/>
                  </a:lnTo>
                  <a:lnTo>
                    <a:pt x="9919" y="1443"/>
                  </a:lnTo>
                  <a:lnTo>
                    <a:pt x="9921" y="1461"/>
                  </a:lnTo>
                  <a:lnTo>
                    <a:pt x="9921" y="1479"/>
                  </a:lnTo>
                  <a:lnTo>
                    <a:pt x="9920" y="1488"/>
                  </a:lnTo>
                  <a:lnTo>
                    <a:pt x="9919" y="1497"/>
                  </a:lnTo>
                  <a:lnTo>
                    <a:pt x="9918" y="1505"/>
                  </a:lnTo>
                  <a:lnTo>
                    <a:pt x="9915" y="1514"/>
                  </a:lnTo>
                  <a:lnTo>
                    <a:pt x="9798" y="1516"/>
                  </a:lnTo>
                  <a:lnTo>
                    <a:pt x="9581" y="1519"/>
                  </a:lnTo>
                  <a:lnTo>
                    <a:pt x="9279" y="1520"/>
                  </a:lnTo>
                  <a:lnTo>
                    <a:pt x="8906" y="1521"/>
                  </a:lnTo>
                  <a:lnTo>
                    <a:pt x="8477" y="1523"/>
                  </a:lnTo>
                  <a:lnTo>
                    <a:pt x="8004" y="1523"/>
                  </a:lnTo>
                  <a:lnTo>
                    <a:pt x="7504" y="1524"/>
                  </a:lnTo>
                  <a:lnTo>
                    <a:pt x="6989" y="1525"/>
                  </a:lnTo>
                  <a:lnTo>
                    <a:pt x="6474" y="1525"/>
                  </a:lnTo>
                  <a:lnTo>
                    <a:pt x="5974" y="1526"/>
                  </a:lnTo>
                  <a:lnTo>
                    <a:pt x="5503" y="1527"/>
                  </a:lnTo>
                  <a:lnTo>
                    <a:pt x="5074" y="1527"/>
                  </a:lnTo>
                  <a:lnTo>
                    <a:pt x="4703" y="1528"/>
                  </a:lnTo>
                  <a:lnTo>
                    <a:pt x="4402" y="1529"/>
                  </a:lnTo>
                  <a:lnTo>
                    <a:pt x="4187" y="1531"/>
                  </a:lnTo>
                  <a:lnTo>
                    <a:pt x="4072" y="1532"/>
                  </a:lnTo>
                  <a:lnTo>
                    <a:pt x="3995" y="1534"/>
                  </a:lnTo>
                  <a:lnTo>
                    <a:pt x="3918" y="1535"/>
                  </a:lnTo>
                  <a:lnTo>
                    <a:pt x="3841" y="1536"/>
                  </a:lnTo>
                  <a:lnTo>
                    <a:pt x="3765" y="1537"/>
                  </a:lnTo>
                  <a:lnTo>
                    <a:pt x="3689" y="1538"/>
                  </a:lnTo>
                  <a:lnTo>
                    <a:pt x="3613" y="1539"/>
                  </a:lnTo>
                  <a:lnTo>
                    <a:pt x="3537" y="1540"/>
                  </a:lnTo>
                  <a:lnTo>
                    <a:pt x="3462" y="1541"/>
                  </a:lnTo>
                  <a:lnTo>
                    <a:pt x="3386" y="1542"/>
                  </a:lnTo>
                  <a:lnTo>
                    <a:pt x="3310" y="1543"/>
                  </a:lnTo>
                  <a:lnTo>
                    <a:pt x="3235" y="1544"/>
                  </a:lnTo>
                  <a:lnTo>
                    <a:pt x="3159" y="1545"/>
                  </a:lnTo>
                  <a:lnTo>
                    <a:pt x="3083" y="1546"/>
                  </a:lnTo>
                  <a:lnTo>
                    <a:pt x="3008" y="1547"/>
                  </a:lnTo>
                  <a:lnTo>
                    <a:pt x="2932" y="1548"/>
                  </a:lnTo>
                  <a:lnTo>
                    <a:pt x="2856" y="1549"/>
                  </a:lnTo>
                  <a:lnTo>
                    <a:pt x="2789" y="1550"/>
                  </a:lnTo>
                  <a:lnTo>
                    <a:pt x="2720" y="1551"/>
                  </a:lnTo>
                  <a:lnTo>
                    <a:pt x="2653" y="1551"/>
                  </a:lnTo>
                  <a:lnTo>
                    <a:pt x="2586" y="1551"/>
                  </a:lnTo>
                  <a:lnTo>
                    <a:pt x="2517" y="1551"/>
                  </a:lnTo>
                  <a:lnTo>
                    <a:pt x="2450" y="1551"/>
                  </a:lnTo>
                  <a:lnTo>
                    <a:pt x="2381" y="1551"/>
                  </a:lnTo>
                  <a:lnTo>
                    <a:pt x="2314" y="1551"/>
                  </a:lnTo>
                  <a:lnTo>
                    <a:pt x="2246" y="1552"/>
                  </a:lnTo>
                  <a:lnTo>
                    <a:pt x="2179" y="1552"/>
                  </a:lnTo>
                  <a:lnTo>
                    <a:pt x="2110" y="1552"/>
                  </a:lnTo>
                  <a:lnTo>
                    <a:pt x="2044" y="1552"/>
                  </a:lnTo>
                  <a:lnTo>
                    <a:pt x="1976" y="1553"/>
                  </a:lnTo>
                  <a:lnTo>
                    <a:pt x="1909" y="1554"/>
                  </a:lnTo>
                  <a:lnTo>
                    <a:pt x="1842" y="1555"/>
                  </a:lnTo>
                  <a:lnTo>
                    <a:pt x="1776" y="1556"/>
                  </a:lnTo>
                  <a:lnTo>
                    <a:pt x="1759" y="1558"/>
                  </a:lnTo>
                  <a:lnTo>
                    <a:pt x="1740" y="1559"/>
                  </a:lnTo>
                  <a:lnTo>
                    <a:pt x="1721" y="1559"/>
                  </a:lnTo>
                  <a:lnTo>
                    <a:pt x="1702" y="1558"/>
                  </a:lnTo>
                  <a:lnTo>
                    <a:pt x="1683" y="1558"/>
                  </a:lnTo>
                  <a:lnTo>
                    <a:pt x="1664" y="1558"/>
                  </a:lnTo>
                  <a:lnTo>
                    <a:pt x="1655" y="1559"/>
                  </a:lnTo>
                  <a:lnTo>
                    <a:pt x="1646" y="1560"/>
                  </a:lnTo>
                  <a:lnTo>
                    <a:pt x="1637" y="1561"/>
                  </a:lnTo>
                  <a:lnTo>
                    <a:pt x="1628" y="1563"/>
                  </a:lnTo>
                  <a:lnTo>
                    <a:pt x="1606" y="1561"/>
                  </a:lnTo>
                  <a:lnTo>
                    <a:pt x="1584" y="1561"/>
                  </a:lnTo>
                  <a:lnTo>
                    <a:pt x="1560" y="1562"/>
                  </a:lnTo>
                  <a:lnTo>
                    <a:pt x="1538" y="1563"/>
                  </a:lnTo>
                  <a:lnTo>
                    <a:pt x="1515" y="1565"/>
                  </a:lnTo>
                  <a:lnTo>
                    <a:pt x="1493" y="1565"/>
                  </a:lnTo>
                  <a:lnTo>
                    <a:pt x="1482" y="1563"/>
                  </a:lnTo>
                  <a:lnTo>
                    <a:pt x="1470" y="1563"/>
                  </a:lnTo>
                  <a:lnTo>
                    <a:pt x="1460" y="1561"/>
                  </a:lnTo>
                  <a:lnTo>
                    <a:pt x="1450" y="1560"/>
                  </a:lnTo>
                  <a:lnTo>
                    <a:pt x="1413" y="1561"/>
                  </a:lnTo>
                  <a:lnTo>
                    <a:pt x="1377" y="1561"/>
                  </a:lnTo>
                  <a:lnTo>
                    <a:pt x="1340" y="1561"/>
                  </a:lnTo>
                  <a:lnTo>
                    <a:pt x="1303" y="1560"/>
                  </a:lnTo>
                  <a:lnTo>
                    <a:pt x="1266" y="1561"/>
                  </a:lnTo>
                  <a:lnTo>
                    <a:pt x="1228" y="1561"/>
                  </a:lnTo>
                  <a:lnTo>
                    <a:pt x="1191" y="1563"/>
                  </a:lnTo>
                  <a:lnTo>
                    <a:pt x="1154" y="1567"/>
                  </a:lnTo>
                  <a:lnTo>
                    <a:pt x="1148" y="1562"/>
                  </a:lnTo>
                  <a:lnTo>
                    <a:pt x="1144" y="1558"/>
                  </a:lnTo>
                  <a:lnTo>
                    <a:pt x="1141" y="1554"/>
                  </a:lnTo>
                  <a:lnTo>
                    <a:pt x="1139" y="1549"/>
                  </a:lnTo>
                  <a:lnTo>
                    <a:pt x="1138" y="1544"/>
                  </a:lnTo>
                  <a:lnTo>
                    <a:pt x="1138" y="1538"/>
                  </a:lnTo>
                  <a:lnTo>
                    <a:pt x="1138" y="1533"/>
                  </a:lnTo>
                  <a:lnTo>
                    <a:pt x="1139" y="1527"/>
                  </a:lnTo>
                  <a:lnTo>
                    <a:pt x="1141" y="1514"/>
                  </a:lnTo>
                  <a:lnTo>
                    <a:pt x="1144" y="1502"/>
                  </a:lnTo>
                  <a:lnTo>
                    <a:pt x="1145" y="1495"/>
                  </a:lnTo>
                  <a:lnTo>
                    <a:pt x="1145" y="1489"/>
                  </a:lnTo>
                  <a:lnTo>
                    <a:pt x="1145" y="1483"/>
                  </a:lnTo>
                  <a:lnTo>
                    <a:pt x="1145" y="1478"/>
                  </a:lnTo>
                  <a:lnTo>
                    <a:pt x="1144" y="1458"/>
                  </a:lnTo>
                  <a:lnTo>
                    <a:pt x="1141" y="1440"/>
                  </a:lnTo>
                  <a:lnTo>
                    <a:pt x="1138" y="1422"/>
                  </a:lnTo>
                  <a:lnTo>
                    <a:pt x="1134" y="1404"/>
                  </a:lnTo>
                  <a:lnTo>
                    <a:pt x="1129" y="1388"/>
                  </a:lnTo>
                  <a:lnTo>
                    <a:pt x="1123" y="1371"/>
                  </a:lnTo>
                  <a:lnTo>
                    <a:pt x="1115" y="1355"/>
                  </a:lnTo>
                  <a:lnTo>
                    <a:pt x="1106" y="1340"/>
                  </a:lnTo>
                  <a:lnTo>
                    <a:pt x="1097" y="1324"/>
                  </a:lnTo>
                  <a:lnTo>
                    <a:pt x="1087" y="1310"/>
                  </a:lnTo>
                  <a:lnTo>
                    <a:pt x="1076" y="1297"/>
                  </a:lnTo>
                  <a:lnTo>
                    <a:pt x="1063" y="1283"/>
                  </a:lnTo>
                  <a:lnTo>
                    <a:pt x="1051" y="1271"/>
                  </a:lnTo>
                  <a:lnTo>
                    <a:pt x="1037" y="1260"/>
                  </a:lnTo>
                  <a:lnTo>
                    <a:pt x="1021" y="1249"/>
                  </a:lnTo>
                  <a:lnTo>
                    <a:pt x="1006" y="1238"/>
                  </a:lnTo>
                  <a:lnTo>
                    <a:pt x="999" y="1234"/>
                  </a:lnTo>
                  <a:lnTo>
                    <a:pt x="993" y="1230"/>
                  </a:lnTo>
                  <a:lnTo>
                    <a:pt x="987" y="1224"/>
                  </a:lnTo>
                  <a:lnTo>
                    <a:pt x="982" y="1219"/>
                  </a:lnTo>
                  <a:lnTo>
                    <a:pt x="977" y="1213"/>
                  </a:lnTo>
                  <a:lnTo>
                    <a:pt x="972" y="1207"/>
                  </a:lnTo>
                  <a:lnTo>
                    <a:pt x="968" y="1200"/>
                  </a:lnTo>
                  <a:lnTo>
                    <a:pt x="965" y="1192"/>
                  </a:lnTo>
                  <a:lnTo>
                    <a:pt x="960" y="1178"/>
                  </a:lnTo>
                  <a:lnTo>
                    <a:pt x="956" y="1163"/>
                  </a:lnTo>
                  <a:lnTo>
                    <a:pt x="955" y="1148"/>
                  </a:lnTo>
                  <a:lnTo>
                    <a:pt x="954" y="1132"/>
                  </a:lnTo>
                  <a:lnTo>
                    <a:pt x="954" y="1125"/>
                  </a:lnTo>
                  <a:lnTo>
                    <a:pt x="955" y="1119"/>
                  </a:lnTo>
                  <a:lnTo>
                    <a:pt x="956" y="1113"/>
                  </a:lnTo>
                  <a:lnTo>
                    <a:pt x="958" y="1107"/>
                  </a:lnTo>
                  <a:lnTo>
                    <a:pt x="961" y="1100"/>
                  </a:lnTo>
                  <a:lnTo>
                    <a:pt x="964" y="1095"/>
                  </a:lnTo>
                  <a:lnTo>
                    <a:pt x="968" y="1090"/>
                  </a:lnTo>
                  <a:lnTo>
                    <a:pt x="972" y="1085"/>
                  </a:lnTo>
                  <a:lnTo>
                    <a:pt x="977" y="1082"/>
                  </a:lnTo>
                  <a:lnTo>
                    <a:pt x="982" y="1080"/>
                  </a:lnTo>
                  <a:lnTo>
                    <a:pt x="987" y="1079"/>
                  </a:lnTo>
                  <a:lnTo>
                    <a:pt x="993" y="1078"/>
                  </a:lnTo>
                  <a:lnTo>
                    <a:pt x="998" y="1079"/>
                  </a:lnTo>
                  <a:lnTo>
                    <a:pt x="1003" y="1080"/>
                  </a:lnTo>
                  <a:lnTo>
                    <a:pt x="1008" y="1082"/>
                  </a:lnTo>
                  <a:lnTo>
                    <a:pt x="1012" y="1085"/>
                  </a:lnTo>
                  <a:lnTo>
                    <a:pt x="1017" y="1090"/>
                  </a:lnTo>
                  <a:lnTo>
                    <a:pt x="1021" y="1096"/>
                  </a:lnTo>
                  <a:lnTo>
                    <a:pt x="1025" y="1103"/>
                  </a:lnTo>
                  <a:lnTo>
                    <a:pt x="1027" y="1109"/>
                  </a:lnTo>
                  <a:lnTo>
                    <a:pt x="1031" y="1121"/>
                  </a:lnTo>
                  <a:lnTo>
                    <a:pt x="1035" y="1134"/>
                  </a:lnTo>
                  <a:lnTo>
                    <a:pt x="1037" y="1140"/>
                  </a:lnTo>
                  <a:lnTo>
                    <a:pt x="1040" y="1146"/>
                  </a:lnTo>
                  <a:lnTo>
                    <a:pt x="1043" y="1152"/>
                  </a:lnTo>
                  <a:lnTo>
                    <a:pt x="1046" y="1158"/>
                  </a:lnTo>
                  <a:lnTo>
                    <a:pt x="1051" y="1162"/>
                  </a:lnTo>
                  <a:lnTo>
                    <a:pt x="1056" y="1167"/>
                  </a:lnTo>
                  <a:lnTo>
                    <a:pt x="1063" y="1170"/>
                  </a:lnTo>
                  <a:lnTo>
                    <a:pt x="1071" y="1173"/>
                  </a:lnTo>
                  <a:lnTo>
                    <a:pt x="1083" y="1177"/>
                  </a:lnTo>
                  <a:lnTo>
                    <a:pt x="1096" y="1179"/>
                  </a:lnTo>
                  <a:lnTo>
                    <a:pt x="1109" y="1181"/>
                  </a:lnTo>
                  <a:lnTo>
                    <a:pt x="1122" y="1181"/>
                  </a:lnTo>
                  <a:lnTo>
                    <a:pt x="1129" y="1181"/>
                  </a:lnTo>
                  <a:lnTo>
                    <a:pt x="1135" y="1179"/>
                  </a:lnTo>
                  <a:lnTo>
                    <a:pt x="1141" y="1178"/>
                  </a:lnTo>
                  <a:lnTo>
                    <a:pt x="1146" y="1175"/>
                  </a:lnTo>
                  <a:lnTo>
                    <a:pt x="1152" y="1172"/>
                  </a:lnTo>
                  <a:lnTo>
                    <a:pt x="1157" y="1168"/>
                  </a:lnTo>
                  <a:lnTo>
                    <a:pt x="1162" y="1163"/>
                  </a:lnTo>
                  <a:lnTo>
                    <a:pt x="1167" y="1157"/>
                  </a:lnTo>
                  <a:lnTo>
                    <a:pt x="1175" y="1149"/>
                  </a:lnTo>
                  <a:lnTo>
                    <a:pt x="1181" y="1139"/>
                  </a:lnTo>
                  <a:lnTo>
                    <a:pt x="1187" y="1129"/>
                  </a:lnTo>
                  <a:lnTo>
                    <a:pt x="1191" y="1119"/>
                  </a:lnTo>
                  <a:lnTo>
                    <a:pt x="1194" y="1108"/>
                  </a:lnTo>
                  <a:lnTo>
                    <a:pt x="1197" y="1096"/>
                  </a:lnTo>
                  <a:lnTo>
                    <a:pt x="1198" y="1084"/>
                  </a:lnTo>
                  <a:lnTo>
                    <a:pt x="1199" y="1073"/>
                  </a:lnTo>
                  <a:lnTo>
                    <a:pt x="1199" y="1061"/>
                  </a:lnTo>
                  <a:lnTo>
                    <a:pt x="1198" y="1048"/>
                  </a:lnTo>
                  <a:lnTo>
                    <a:pt x="1197" y="1036"/>
                  </a:lnTo>
                  <a:lnTo>
                    <a:pt x="1195" y="1025"/>
                  </a:lnTo>
                  <a:lnTo>
                    <a:pt x="1192" y="1014"/>
                  </a:lnTo>
                  <a:lnTo>
                    <a:pt x="1189" y="1002"/>
                  </a:lnTo>
                  <a:lnTo>
                    <a:pt x="1186" y="991"/>
                  </a:lnTo>
                  <a:lnTo>
                    <a:pt x="1182" y="982"/>
                  </a:lnTo>
                  <a:lnTo>
                    <a:pt x="1180" y="976"/>
                  </a:lnTo>
                  <a:lnTo>
                    <a:pt x="1177" y="971"/>
                  </a:lnTo>
                  <a:lnTo>
                    <a:pt x="1174" y="966"/>
                  </a:lnTo>
                  <a:lnTo>
                    <a:pt x="1170" y="961"/>
                  </a:lnTo>
                  <a:lnTo>
                    <a:pt x="1163" y="952"/>
                  </a:lnTo>
                  <a:lnTo>
                    <a:pt x="1154" y="944"/>
                  </a:lnTo>
                  <a:lnTo>
                    <a:pt x="1147" y="936"/>
                  </a:lnTo>
                  <a:lnTo>
                    <a:pt x="1141" y="927"/>
                  </a:lnTo>
                  <a:lnTo>
                    <a:pt x="1139" y="922"/>
                  </a:lnTo>
                  <a:lnTo>
                    <a:pt x="1138" y="917"/>
                  </a:lnTo>
                  <a:lnTo>
                    <a:pt x="1138" y="911"/>
                  </a:lnTo>
                  <a:lnTo>
                    <a:pt x="1139" y="905"/>
                  </a:lnTo>
                  <a:lnTo>
                    <a:pt x="1150" y="887"/>
                  </a:lnTo>
                  <a:lnTo>
                    <a:pt x="1162" y="868"/>
                  </a:lnTo>
                  <a:lnTo>
                    <a:pt x="1171" y="849"/>
                  </a:lnTo>
                  <a:lnTo>
                    <a:pt x="1178" y="830"/>
                  </a:lnTo>
                  <a:lnTo>
                    <a:pt x="1180" y="819"/>
                  </a:lnTo>
                  <a:lnTo>
                    <a:pt x="1182" y="809"/>
                  </a:lnTo>
                  <a:lnTo>
                    <a:pt x="1184" y="799"/>
                  </a:lnTo>
                  <a:lnTo>
                    <a:pt x="1185" y="789"/>
                  </a:lnTo>
                  <a:lnTo>
                    <a:pt x="1185" y="779"/>
                  </a:lnTo>
                  <a:lnTo>
                    <a:pt x="1185" y="768"/>
                  </a:lnTo>
                  <a:lnTo>
                    <a:pt x="1184" y="758"/>
                  </a:lnTo>
                  <a:lnTo>
                    <a:pt x="1182" y="748"/>
                  </a:lnTo>
                  <a:lnTo>
                    <a:pt x="1178" y="732"/>
                  </a:lnTo>
                  <a:lnTo>
                    <a:pt x="1174" y="715"/>
                  </a:lnTo>
                  <a:lnTo>
                    <a:pt x="1169" y="700"/>
                  </a:lnTo>
                  <a:lnTo>
                    <a:pt x="1163" y="685"/>
                  </a:lnTo>
                  <a:lnTo>
                    <a:pt x="1158" y="677"/>
                  </a:lnTo>
                  <a:lnTo>
                    <a:pt x="1154" y="670"/>
                  </a:lnTo>
                  <a:lnTo>
                    <a:pt x="1149" y="664"/>
                  </a:lnTo>
                  <a:lnTo>
                    <a:pt x="1144" y="658"/>
                  </a:lnTo>
                  <a:lnTo>
                    <a:pt x="1138" y="652"/>
                  </a:lnTo>
                  <a:lnTo>
                    <a:pt x="1132" y="647"/>
                  </a:lnTo>
                  <a:lnTo>
                    <a:pt x="1125" y="642"/>
                  </a:lnTo>
                  <a:lnTo>
                    <a:pt x="1117" y="637"/>
                  </a:lnTo>
                  <a:lnTo>
                    <a:pt x="1098" y="634"/>
                  </a:lnTo>
                  <a:lnTo>
                    <a:pt x="1078" y="632"/>
                  </a:lnTo>
                  <a:lnTo>
                    <a:pt x="1069" y="632"/>
                  </a:lnTo>
                  <a:lnTo>
                    <a:pt x="1057" y="632"/>
                  </a:lnTo>
                  <a:lnTo>
                    <a:pt x="1047" y="634"/>
                  </a:lnTo>
                  <a:lnTo>
                    <a:pt x="1037" y="639"/>
                  </a:lnTo>
                  <a:lnTo>
                    <a:pt x="1025" y="649"/>
                  </a:lnTo>
                  <a:lnTo>
                    <a:pt x="1011" y="658"/>
                  </a:lnTo>
                  <a:lnTo>
                    <a:pt x="1005" y="664"/>
                  </a:lnTo>
                  <a:lnTo>
                    <a:pt x="1001" y="669"/>
                  </a:lnTo>
                  <a:lnTo>
                    <a:pt x="999" y="673"/>
                  </a:lnTo>
                  <a:lnTo>
                    <a:pt x="998" y="676"/>
                  </a:lnTo>
                  <a:lnTo>
                    <a:pt x="997" y="680"/>
                  </a:lnTo>
                  <a:lnTo>
                    <a:pt x="997" y="686"/>
                  </a:lnTo>
                  <a:lnTo>
                    <a:pt x="999" y="694"/>
                  </a:lnTo>
                  <a:lnTo>
                    <a:pt x="999" y="702"/>
                  </a:lnTo>
                  <a:lnTo>
                    <a:pt x="999" y="710"/>
                  </a:lnTo>
                  <a:lnTo>
                    <a:pt x="998" y="718"/>
                  </a:lnTo>
                  <a:lnTo>
                    <a:pt x="996" y="726"/>
                  </a:lnTo>
                  <a:lnTo>
                    <a:pt x="993" y="735"/>
                  </a:lnTo>
                  <a:lnTo>
                    <a:pt x="989" y="743"/>
                  </a:lnTo>
                  <a:lnTo>
                    <a:pt x="985" y="750"/>
                  </a:lnTo>
                  <a:lnTo>
                    <a:pt x="979" y="754"/>
                  </a:lnTo>
                  <a:lnTo>
                    <a:pt x="972" y="758"/>
                  </a:lnTo>
                  <a:lnTo>
                    <a:pt x="965" y="761"/>
                  </a:lnTo>
                  <a:lnTo>
                    <a:pt x="958" y="763"/>
                  </a:lnTo>
                  <a:lnTo>
                    <a:pt x="952" y="764"/>
                  </a:lnTo>
                  <a:lnTo>
                    <a:pt x="945" y="764"/>
                  </a:lnTo>
                  <a:lnTo>
                    <a:pt x="939" y="762"/>
                  </a:lnTo>
                  <a:lnTo>
                    <a:pt x="933" y="760"/>
                  </a:lnTo>
                  <a:lnTo>
                    <a:pt x="927" y="751"/>
                  </a:lnTo>
                  <a:lnTo>
                    <a:pt x="923" y="743"/>
                  </a:lnTo>
                  <a:lnTo>
                    <a:pt x="921" y="734"/>
                  </a:lnTo>
                  <a:lnTo>
                    <a:pt x="919" y="723"/>
                  </a:lnTo>
                  <a:lnTo>
                    <a:pt x="919" y="714"/>
                  </a:lnTo>
                  <a:lnTo>
                    <a:pt x="920" y="704"/>
                  </a:lnTo>
                  <a:lnTo>
                    <a:pt x="921" y="694"/>
                  </a:lnTo>
                  <a:lnTo>
                    <a:pt x="923" y="682"/>
                  </a:lnTo>
                  <a:lnTo>
                    <a:pt x="934" y="663"/>
                  </a:lnTo>
                  <a:lnTo>
                    <a:pt x="946" y="645"/>
                  </a:lnTo>
                  <a:lnTo>
                    <a:pt x="959" y="626"/>
                  </a:lnTo>
                  <a:lnTo>
                    <a:pt x="973" y="609"/>
                  </a:lnTo>
                  <a:lnTo>
                    <a:pt x="1003" y="576"/>
                  </a:lnTo>
                  <a:lnTo>
                    <a:pt x="1034" y="543"/>
                  </a:lnTo>
                  <a:lnTo>
                    <a:pt x="1049" y="527"/>
                  </a:lnTo>
                  <a:lnTo>
                    <a:pt x="1063" y="510"/>
                  </a:lnTo>
                  <a:lnTo>
                    <a:pt x="1078" y="492"/>
                  </a:lnTo>
                  <a:lnTo>
                    <a:pt x="1090" y="475"/>
                  </a:lnTo>
                  <a:lnTo>
                    <a:pt x="1102" y="457"/>
                  </a:lnTo>
                  <a:lnTo>
                    <a:pt x="1111" y="437"/>
                  </a:lnTo>
                  <a:lnTo>
                    <a:pt x="1117" y="427"/>
                  </a:lnTo>
                  <a:lnTo>
                    <a:pt x="1120" y="416"/>
                  </a:lnTo>
                  <a:lnTo>
                    <a:pt x="1124" y="405"/>
                  </a:lnTo>
                  <a:lnTo>
                    <a:pt x="1127" y="394"/>
                  </a:lnTo>
                  <a:lnTo>
                    <a:pt x="1132" y="377"/>
                  </a:lnTo>
                  <a:lnTo>
                    <a:pt x="1136" y="358"/>
                  </a:lnTo>
                  <a:lnTo>
                    <a:pt x="1139" y="340"/>
                  </a:lnTo>
                  <a:lnTo>
                    <a:pt x="1140" y="322"/>
                  </a:lnTo>
                  <a:lnTo>
                    <a:pt x="1139" y="303"/>
                  </a:lnTo>
                  <a:lnTo>
                    <a:pt x="1138" y="285"/>
                  </a:lnTo>
                  <a:lnTo>
                    <a:pt x="1136" y="268"/>
                  </a:lnTo>
                  <a:lnTo>
                    <a:pt x="1133" y="249"/>
                  </a:lnTo>
                  <a:lnTo>
                    <a:pt x="1138" y="244"/>
                  </a:lnTo>
                  <a:lnTo>
                    <a:pt x="1144" y="240"/>
                  </a:lnTo>
                  <a:lnTo>
                    <a:pt x="1151" y="237"/>
                  </a:lnTo>
                  <a:lnTo>
                    <a:pt x="1157" y="235"/>
                  </a:lnTo>
                  <a:lnTo>
                    <a:pt x="1165" y="234"/>
                  </a:lnTo>
                  <a:lnTo>
                    <a:pt x="1173" y="234"/>
                  </a:lnTo>
                  <a:lnTo>
                    <a:pt x="1180" y="235"/>
                  </a:lnTo>
                  <a:lnTo>
                    <a:pt x="1188" y="237"/>
                  </a:lnTo>
                  <a:lnTo>
                    <a:pt x="1252" y="234"/>
                  </a:lnTo>
                  <a:lnTo>
                    <a:pt x="1314" y="232"/>
                  </a:lnTo>
                  <a:lnTo>
                    <a:pt x="1375" y="232"/>
                  </a:lnTo>
                  <a:lnTo>
                    <a:pt x="1437" y="232"/>
                  </a:lnTo>
                  <a:lnTo>
                    <a:pt x="1496" y="233"/>
                  </a:lnTo>
                  <a:lnTo>
                    <a:pt x="1556" y="233"/>
                  </a:lnTo>
                  <a:lnTo>
                    <a:pt x="1616" y="231"/>
                  </a:lnTo>
                  <a:lnTo>
                    <a:pt x="1677" y="228"/>
                  </a:lnTo>
                  <a:lnTo>
                    <a:pt x="1754" y="227"/>
                  </a:lnTo>
                  <a:lnTo>
                    <a:pt x="1831" y="226"/>
                  </a:lnTo>
                  <a:lnTo>
                    <a:pt x="1908" y="225"/>
                  </a:lnTo>
                  <a:lnTo>
                    <a:pt x="1985" y="224"/>
                  </a:lnTo>
                  <a:lnTo>
                    <a:pt x="2062" y="223"/>
                  </a:lnTo>
                  <a:lnTo>
                    <a:pt x="2140" y="222"/>
                  </a:lnTo>
                  <a:lnTo>
                    <a:pt x="2218" y="220"/>
                  </a:lnTo>
                  <a:lnTo>
                    <a:pt x="2294" y="219"/>
                  </a:lnTo>
                  <a:lnTo>
                    <a:pt x="2372" y="217"/>
                  </a:lnTo>
                  <a:lnTo>
                    <a:pt x="2449" y="216"/>
                  </a:lnTo>
                  <a:lnTo>
                    <a:pt x="2526" y="215"/>
                  </a:lnTo>
                  <a:lnTo>
                    <a:pt x="2604" y="214"/>
                  </a:lnTo>
                  <a:lnTo>
                    <a:pt x="2681" y="213"/>
                  </a:lnTo>
                  <a:lnTo>
                    <a:pt x="2757" y="212"/>
                  </a:lnTo>
                  <a:lnTo>
                    <a:pt x="2835" y="211"/>
                  </a:lnTo>
                  <a:lnTo>
                    <a:pt x="2912" y="210"/>
                  </a:lnTo>
                  <a:lnTo>
                    <a:pt x="2981" y="209"/>
                  </a:lnTo>
                  <a:lnTo>
                    <a:pt x="3052" y="208"/>
                  </a:lnTo>
                  <a:lnTo>
                    <a:pt x="3124" y="209"/>
                  </a:lnTo>
                  <a:lnTo>
                    <a:pt x="3197" y="209"/>
                  </a:lnTo>
                  <a:lnTo>
                    <a:pt x="3270" y="210"/>
                  </a:lnTo>
                  <a:lnTo>
                    <a:pt x="3343" y="210"/>
                  </a:lnTo>
                  <a:lnTo>
                    <a:pt x="3416" y="209"/>
                  </a:lnTo>
                  <a:lnTo>
                    <a:pt x="3487" y="206"/>
                  </a:lnTo>
                  <a:lnTo>
                    <a:pt x="3635" y="205"/>
                  </a:lnTo>
                  <a:lnTo>
                    <a:pt x="3883" y="204"/>
                  </a:lnTo>
                  <a:lnTo>
                    <a:pt x="4213" y="203"/>
                  </a:lnTo>
                  <a:lnTo>
                    <a:pt x="4615" y="201"/>
                  </a:lnTo>
                  <a:lnTo>
                    <a:pt x="5072" y="200"/>
                  </a:lnTo>
                  <a:lnTo>
                    <a:pt x="5572" y="199"/>
                  </a:lnTo>
                  <a:lnTo>
                    <a:pt x="6098" y="197"/>
                  </a:lnTo>
                  <a:lnTo>
                    <a:pt x="6640" y="196"/>
                  </a:lnTo>
                  <a:lnTo>
                    <a:pt x="7181" y="194"/>
                  </a:lnTo>
                  <a:lnTo>
                    <a:pt x="7708" y="193"/>
                  </a:lnTo>
                  <a:lnTo>
                    <a:pt x="8206" y="191"/>
                  </a:lnTo>
                  <a:lnTo>
                    <a:pt x="8663" y="190"/>
                  </a:lnTo>
                  <a:lnTo>
                    <a:pt x="9063" y="188"/>
                  </a:lnTo>
                  <a:lnTo>
                    <a:pt x="9392" y="187"/>
                  </a:lnTo>
                  <a:lnTo>
                    <a:pt x="9637" y="185"/>
                  </a:lnTo>
                  <a:lnTo>
                    <a:pt x="9783" y="183"/>
                  </a:lnTo>
                  <a:lnTo>
                    <a:pt x="9795" y="185"/>
                  </a:lnTo>
                  <a:lnTo>
                    <a:pt x="9809" y="186"/>
                  </a:lnTo>
                  <a:lnTo>
                    <a:pt x="9822" y="185"/>
                  </a:lnTo>
                  <a:lnTo>
                    <a:pt x="9836" y="184"/>
                  </a:lnTo>
                  <a:lnTo>
                    <a:pt x="9844" y="184"/>
                  </a:lnTo>
                  <a:lnTo>
                    <a:pt x="9850" y="184"/>
                  </a:lnTo>
                  <a:lnTo>
                    <a:pt x="9856" y="185"/>
                  </a:lnTo>
                  <a:lnTo>
                    <a:pt x="9861" y="186"/>
                  </a:lnTo>
                  <a:lnTo>
                    <a:pt x="9866" y="188"/>
                  </a:lnTo>
                  <a:lnTo>
                    <a:pt x="9871" y="191"/>
                  </a:lnTo>
                  <a:lnTo>
                    <a:pt x="9875" y="195"/>
                  </a:lnTo>
                  <a:lnTo>
                    <a:pt x="9878" y="200"/>
                  </a:lnTo>
                  <a:lnTo>
                    <a:pt x="9877" y="223"/>
                  </a:lnTo>
                  <a:lnTo>
                    <a:pt x="9877" y="244"/>
                  </a:lnTo>
                  <a:lnTo>
                    <a:pt x="9877" y="265"/>
                  </a:lnTo>
                  <a:lnTo>
                    <a:pt x="9879" y="287"/>
                  </a:lnTo>
                  <a:lnTo>
                    <a:pt x="9881" y="307"/>
                  </a:lnTo>
                  <a:lnTo>
                    <a:pt x="9885" y="328"/>
                  </a:lnTo>
                  <a:lnTo>
                    <a:pt x="9891" y="348"/>
                  </a:lnTo>
                  <a:lnTo>
                    <a:pt x="9897" y="369"/>
                  </a:lnTo>
                  <a:lnTo>
                    <a:pt x="9904" y="388"/>
                  </a:lnTo>
                  <a:lnTo>
                    <a:pt x="9912" y="407"/>
                  </a:lnTo>
                  <a:lnTo>
                    <a:pt x="9921" y="425"/>
                  </a:lnTo>
                  <a:lnTo>
                    <a:pt x="9931" y="443"/>
                  </a:lnTo>
                  <a:lnTo>
                    <a:pt x="9944" y="461"/>
                  </a:lnTo>
                  <a:lnTo>
                    <a:pt x="9956" y="478"/>
                  </a:lnTo>
                  <a:lnTo>
                    <a:pt x="9970" y="494"/>
                  </a:lnTo>
                  <a:lnTo>
                    <a:pt x="9986" y="510"/>
                  </a:lnTo>
                  <a:lnTo>
                    <a:pt x="9994" y="520"/>
                  </a:lnTo>
                  <a:lnTo>
                    <a:pt x="10004" y="530"/>
                  </a:lnTo>
                  <a:lnTo>
                    <a:pt x="10013" y="540"/>
                  </a:lnTo>
                  <a:lnTo>
                    <a:pt x="10024" y="550"/>
                  </a:lnTo>
                  <a:lnTo>
                    <a:pt x="10046" y="570"/>
                  </a:lnTo>
                  <a:lnTo>
                    <a:pt x="10066" y="590"/>
                  </a:lnTo>
                  <a:lnTo>
                    <a:pt x="10076" y="602"/>
                  </a:lnTo>
                  <a:lnTo>
                    <a:pt x="10084" y="613"/>
                  </a:lnTo>
                  <a:lnTo>
                    <a:pt x="10090" y="625"/>
                  </a:lnTo>
                  <a:lnTo>
                    <a:pt x="10094" y="637"/>
                  </a:lnTo>
                  <a:lnTo>
                    <a:pt x="10096" y="644"/>
                  </a:lnTo>
                  <a:lnTo>
                    <a:pt x="10097" y="650"/>
                  </a:lnTo>
                  <a:lnTo>
                    <a:pt x="10097" y="657"/>
                  </a:lnTo>
                  <a:lnTo>
                    <a:pt x="10096" y="664"/>
                  </a:lnTo>
                  <a:lnTo>
                    <a:pt x="10095" y="671"/>
                  </a:lnTo>
                  <a:lnTo>
                    <a:pt x="10094" y="678"/>
                  </a:lnTo>
                  <a:lnTo>
                    <a:pt x="10091" y="686"/>
                  </a:lnTo>
                  <a:lnTo>
                    <a:pt x="10088" y="694"/>
                  </a:lnTo>
                  <a:lnTo>
                    <a:pt x="10083" y="695"/>
                  </a:lnTo>
                  <a:lnTo>
                    <a:pt x="10078" y="697"/>
                  </a:lnTo>
                  <a:lnTo>
                    <a:pt x="10072" y="697"/>
                  </a:lnTo>
                  <a:lnTo>
                    <a:pt x="10068" y="697"/>
                  </a:lnTo>
                  <a:lnTo>
                    <a:pt x="10059" y="695"/>
                  </a:lnTo>
                  <a:lnTo>
                    <a:pt x="10051" y="692"/>
                  </a:lnTo>
                  <a:lnTo>
                    <a:pt x="10043" y="687"/>
                  </a:lnTo>
                  <a:lnTo>
                    <a:pt x="10035" y="681"/>
                  </a:lnTo>
                  <a:lnTo>
                    <a:pt x="10026" y="674"/>
                  </a:lnTo>
                  <a:lnTo>
                    <a:pt x="10019" y="667"/>
                  </a:lnTo>
                  <a:lnTo>
                    <a:pt x="10011" y="660"/>
                  </a:lnTo>
                  <a:lnTo>
                    <a:pt x="10003" y="654"/>
                  </a:lnTo>
                  <a:lnTo>
                    <a:pt x="9995" y="647"/>
                  </a:lnTo>
                  <a:lnTo>
                    <a:pt x="9987" y="642"/>
                  </a:lnTo>
                  <a:lnTo>
                    <a:pt x="9977" y="637"/>
                  </a:lnTo>
                  <a:lnTo>
                    <a:pt x="9967" y="635"/>
                  </a:lnTo>
                  <a:lnTo>
                    <a:pt x="9962" y="634"/>
                  </a:lnTo>
                  <a:lnTo>
                    <a:pt x="9957" y="634"/>
                  </a:lnTo>
                  <a:lnTo>
                    <a:pt x="9952" y="635"/>
                  </a:lnTo>
                  <a:lnTo>
                    <a:pt x="9946" y="636"/>
                  </a:lnTo>
                  <a:lnTo>
                    <a:pt x="9932" y="641"/>
                  </a:lnTo>
                  <a:lnTo>
                    <a:pt x="9920" y="646"/>
                  </a:lnTo>
                  <a:lnTo>
                    <a:pt x="9908" y="652"/>
                  </a:lnTo>
                  <a:lnTo>
                    <a:pt x="9897" y="660"/>
                  </a:lnTo>
                  <a:lnTo>
                    <a:pt x="9893" y="664"/>
                  </a:lnTo>
                  <a:lnTo>
                    <a:pt x="9887" y="668"/>
                  </a:lnTo>
                  <a:lnTo>
                    <a:pt x="9883" y="673"/>
                  </a:lnTo>
                  <a:lnTo>
                    <a:pt x="9879" y="679"/>
                  </a:lnTo>
                  <a:lnTo>
                    <a:pt x="9876" y="685"/>
                  </a:lnTo>
                  <a:lnTo>
                    <a:pt x="9873" y="692"/>
                  </a:lnTo>
                  <a:lnTo>
                    <a:pt x="9871" y="698"/>
                  </a:lnTo>
                  <a:lnTo>
                    <a:pt x="9869" y="705"/>
                  </a:lnTo>
                  <a:lnTo>
                    <a:pt x="9867" y="715"/>
                  </a:lnTo>
                  <a:lnTo>
                    <a:pt x="9865" y="724"/>
                  </a:lnTo>
                  <a:lnTo>
                    <a:pt x="9865" y="735"/>
                  </a:lnTo>
                  <a:lnTo>
                    <a:pt x="9865" y="744"/>
                  </a:lnTo>
                  <a:lnTo>
                    <a:pt x="9866" y="753"/>
                  </a:lnTo>
                  <a:lnTo>
                    <a:pt x="9868" y="762"/>
                  </a:lnTo>
                  <a:lnTo>
                    <a:pt x="9870" y="771"/>
                  </a:lnTo>
                  <a:lnTo>
                    <a:pt x="9873" y="781"/>
                  </a:lnTo>
                  <a:lnTo>
                    <a:pt x="9881" y="797"/>
                  </a:lnTo>
                  <a:lnTo>
                    <a:pt x="9891" y="813"/>
                  </a:lnTo>
                  <a:lnTo>
                    <a:pt x="9901" y="829"/>
                  </a:lnTo>
                  <a:lnTo>
                    <a:pt x="9912" y="843"/>
                  </a:lnTo>
                  <a:lnTo>
                    <a:pt x="9911" y="849"/>
                  </a:lnTo>
                  <a:lnTo>
                    <a:pt x="9910" y="854"/>
                  </a:lnTo>
                  <a:lnTo>
                    <a:pt x="9907" y="859"/>
                  </a:lnTo>
                  <a:lnTo>
                    <a:pt x="9905" y="863"/>
                  </a:lnTo>
                  <a:lnTo>
                    <a:pt x="9898" y="872"/>
                  </a:lnTo>
                  <a:lnTo>
                    <a:pt x="9890" y="880"/>
                  </a:lnTo>
                  <a:lnTo>
                    <a:pt x="9881" y="888"/>
                  </a:lnTo>
                  <a:lnTo>
                    <a:pt x="9874" y="896"/>
                  </a:lnTo>
                  <a:lnTo>
                    <a:pt x="9871" y="900"/>
                  </a:lnTo>
                  <a:lnTo>
                    <a:pt x="9868" y="905"/>
                  </a:lnTo>
                  <a:lnTo>
                    <a:pt x="9865" y="909"/>
                  </a:lnTo>
                  <a:lnTo>
                    <a:pt x="9863" y="914"/>
                  </a:lnTo>
                  <a:lnTo>
                    <a:pt x="9860" y="924"/>
                  </a:lnTo>
                  <a:lnTo>
                    <a:pt x="9857" y="934"/>
                  </a:lnTo>
                  <a:lnTo>
                    <a:pt x="9855" y="943"/>
                  </a:lnTo>
                  <a:lnTo>
                    <a:pt x="9855" y="953"/>
                  </a:lnTo>
                  <a:lnTo>
                    <a:pt x="9855" y="963"/>
                  </a:lnTo>
                  <a:lnTo>
                    <a:pt x="9855" y="973"/>
                  </a:lnTo>
                  <a:lnTo>
                    <a:pt x="9857" y="982"/>
                  </a:lnTo>
                  <a:lnTo>
                    <a:pt x="9859" y="991"/>
                  </a:lnTo>
                  <a:lnTo>
                    <a:pt x="9862" y="1001"/>
                  </a:lnTo>
                  <a:lnTo>
                    <a:pt x="9866" y="1011"/>
                  </a:lnTo>
                  <a:lnTo>
                    <a:pt x="9869" y="1019"/>
                  </a:lnTo>
                  <a:lnTo>
                    <a:pt x="9874" y="1028"/>
                  </a:lnTo>
                  <a:lnTo>
                    <a:pt x="9879" y="1036"/>
                  </a:lnTo>
                  <a:lnTo>
                    <a:pt x="9884" y="1044"/>
                  </a:lnTo>
                  <a:lnTo>
                    <a:pt x="9891" y="1051"/>
                  </a:lnTo>
                  <a:lnTo>
                    <a:pt x="9897" y="1059"/>
                  </a:lnTo>
                  <a:lnTo>
                    <a:pt x="9918" y="1068"/>
                  </a:lnTo>
                  <a:lnTo>
                    <a:pt x="9941" y="1078"/>
                  </a:lnTo>
                  <a:lnTo>
                    <a:pt x="9952" y="1081"/>
                  </a:lnTo>
                  <a:lnTo>
                    <a:pt x="9963" y="1083"/>
                  </a:lnTo>
                  <a:lnTo>
                    <a:pt x="9969" y="1082"/>
                  </a:lnTo>
                  <a:lnTo>
                    <a:pt x="9974" y="1081"/>
                  </a:lnTo>
                  <a:lnTo>
                    <a:pt x="9980" y="1079"/>
                  </a:lnTo>
                  <a:lnTo>
                    <a:pt x="9986" y="1076"/>
                  </a:lnTo>
                  <a:lnTo>
                    <a:pt x="9995" y="1070"/>
                  </a:lnTo>
                  <a:lnTo>
                    <a:pt x="10003" y="1064"/>
                  </a:lnTo>
                  <a:lnTo>
                    <a:pt x="10011" y="1056"/>
                  </a:lnTo>
                  <a:lnTo>
                    <a:pt x="10018" y="1047"/>
                  </a:lnTo>
                  <a:lnTo>
                    <a:pt x="10024" y="1038"/>
                  </a:lnTo>
                  <a:lnTo>
                    <a:pt x="10030" y="1028"/>
                  </a:lnTo>
                  <a:lnTo>
                    <a:pt x="10031" y="1023"/>
                  </a:lnTo>
                  <a:lnTo>
                    <a:pt x="10032" y="1017"/>
                  </a:lnTo>
                  <a:lnTo>
                    <a:pt x="10033" y="1012"/>
                  </a:lnTo>
                  <a:lnTo>
                    <a:pt x="10033" y="1004"/>
                  </a:lnTo>
                  <a:lnTo>
                    <a:pt x="10037" y="1001"/>
                  </a:lnTo>
                  <a:lnTo>
                    <a:pt x="10043" y="998"/>
                  </a:lnTo>
                  <a:lnTo>
                    <a:pt x="10049" y="997"/>
                  </a:lnTo>
                  <a:lnTo>
                    <a:pt x="10056" y="997"/>
                  </a:lnTo>
                  <a:lnTo>
                    <a:pt x="10062" y="998"/>
                  </a:lnTo>
                  <a:lnTo>
                    <a:pt x="10069" y="1000"/>
                  </a:lnTo>
                  <a:lnTo>
                    <a:pt x="10076" y="1003"/>
                  </a:lnTo>
                  <a:lnTo>
                    <a:pt x="10082" y="1007"/>
                  </a:lnTo>
                  <a:lnTo>
                    <a:pt x="10089" y="1016"/>
                  </a:lnTo>
                  <a:lnTo>
                    <a:pt x="10095" y="1025"/>
                  </a:lnTo>
                  <a:lnTo>
                    <a:pt x="10099" y="1035"/>
                  </a:lnTo>
                  <a:lnTo>
                    <a:pt x="10102" y="1045"/>
                  </a:lnTo>
                  <a:lnTo>
                    <a:pt x="10103" y="1056"/>
                  </a:lnTo>
                  <a:lnTo>
                    <a:pt x="10103" y="1066"/>
                  </a:lnTo>
                  <a:lnTo>
                    <a:pt x="10100" y="1077"/>
                  </a:lnTo>
                  <a:lnTo>
                    <a:pt x="10097" y="1087"/>
                  </a:lnTo>
                  <a:lnTo>
                    <a:pt x="10089" y="1104"/>
                  </a:lnTo>
                  <a:lnTo>
                    <a:pt x="10081" y="1119"/>
                  </a:lnTo>
                  <a:lnTo>
                    <a:pt x="10070" y="1133"/>
                  </a:lnTo>
                  <a:lnTo>
                    <a:pt x="10059" y="1148"/>
                  </a:lnTo>
                  <a:lnTo>
                    <a:pt x="10036" y="1174"/>
                  </a:lnTo>
                  <a:lnTo>
                    <a:pt x="10011" y="1200"/>
                  </a:lnTo>
                  <a:lnTo>
                    <a:pt x="9998" y="1213"/>
                  </a:lnTo>
                  <a:lnTo>
                    <a:pt x="9987" y="1226"/>
                  </a:lnTo>
                  <a:lnTo>
                    <a:pt x="9975" y="1239"/>
                  </a:lnTo>
                  <a:lnTo>
                    <a:pt x="9964" y="1253"/>
                  </a:lnTo>
                  <a:lnTo>
                    <a:pt x="9955" y="1268"/>
                  </a:lnTo>
                  <a:lnTo>
                    <a:pt x="9947" y="1283"/>
                  </a:lnTo>
                  <a:lnTo>
                    <a:pt x="9940" y="1300"/>
                  </a:lnTo>
                  <a:lnTo>
                    <a:pt x="9933" y="1317"/>
                  </a:lnTo>
                  <a:lnTo>
                    <a:pt x="9921" y="1369"/>
                  </a:lnTo>
                  <a:close/>
                  <a:moveTo>
                    <a:pt x="9912" y="1231"/>
                  </a:moveTo>
                  <a:lnTo>
                    <a:pt x="9905" y="1243"/>
                  </a:lnTo>
                  <a:lnTo>
                    <a:pt x="9899" y="1254"/>
                  </a:lnTo>
                  <a:lnTo>
                    <a:pt x="9893" y="1266"/>
                  </a:lnTo>
                  <a:lnTo>
                    <a:pt x="9887" y="1277"/>
                  </a:lnTo>
                  <a:lnTo>
                    <a:pt x="9878" y="1303"/>
                  </a:lnTo>
                  <a:lnTo>
                    <a:pt x="9871" y="1328"/>
                  </a:lnTo>
                  <a:lnTo>
                    <a:pt x="9864" y="1355"/>
                  </a:lnTo>
                  <a:lnTo>
                    <a:pt x="9859" y="1382"/>
                  </a:lnTo>
                  <a:lnTo>
                    <a:pt x="9853" y="1408"/>
                  </a:lnTo>
                  <a:lnTo>
                    <a:pt x="9848" y="1435"/>
                  </a:lnTo>
                  <a:lnTo>
                    <a:pt x="9829" y="1450"/>
                  </a:lnTo>
                  <a:lnTo>
                    <a:pt x="9784" y="1452"/>
                  </a:lnTo>
                  <a:lnTo>
                    <a:pt x="9739" y="1453"/>
                  </a:lnTo>
                  <a:lnTo>
                    <a:pt x="9694" y="1454"/>
                  </a:lnTo>
                  <a:lnTo>
                    <a:pt x="9649" y="1455"/>
                  </a:lnTo>
                  <a:lnTo>
                    <a:pt x="9603" y="1456"/>
                  </a:lnTo>
                  <a:lnTo>
                    <a:pt x="9558" y="1456"/>
                  </a:lnTo>
                  <a:lnTo>
                    <a:pt x="9512" y="1457"/>
                  </a:lnTo>
                  <a:lnTo>
                    <a:pt x="9467" y="1457"/>
                  </a:lnTo>
                  <a:lnTo>
                    <a:pt x="9421" y="1457"/>
                  </a:lnTo>
                  <a:lnTo>
                    <a:pt x="9376" y="1457"/>
                  </a:lnTo>
                  <a:lnTo>
                    <a:pt x="9331" y="1457"/>
                  </a:lnTo>
                  <a:lnTo>
                    <a:pt x="9286" y="1458"/>
                  </a:lnTo>
                  <a:lnTo>
                    <a:pt x="9242" y="1458"/>
                  </a:lnTo>
                  <a:lnTo>
                    <a:pt x="9198" y="1458"/>
                  </a:lnTo>
                  <a:lnTo>
                    <a:pt x="9155" y="1458"/>
                  </a:lnTo>
                  <a:lnTo>
                    <a:pt x="9112" y="1459"/>
                  </a:lnTo>
                  <a:lnTo>
                    <a:pt x="3106" y="1473"/>
                  </a:lnTo>
                  <a:lnTo>
                    <a:pt x="2985" y="1475"/>
                  </a:lnTo>
                  <a:lnTo>
                    <a:pt x="1954" y="1480"/>
                  </a:lnTo>
                  <a:lnTo>
                    <a:pt x="1906" y="1480"/>
                  </a:lnTo>
                  <a:lnTo>
                    <a:pt x="1859" y="1480"/>
                  </a:lnTo>
                  <a:lnTo>
                    <a:pt x="1812" y="1480"/>
                  </a:lnTo>
                  <a:lnTo>
                    <a:pt x="1765" y="1481"/>
                  </a:lnTo>
                  <a:lnTo>
                    <a:pt x="1719" y="1482"/>
                  </a:lnTo>
                  <a:lnTo>
                    <a:pt x="1673" y="1483"/>
                  </a:lnTo>
                  <a:lnTo>
                    <a:pt x="1627" y="1484"/>
                  </a:lnTo>
                  <a:lnTo>
                    <a:pt x="1581" y="1485"/>
                  </a:lnTo>
                  <a:lnTo>
                    <a:pt x="1536" y="1486"/>
                  </a:lnTo>
                  <a:lnTo>
                    <a:pt x="1490" y="1487"/>
                  </a:lnTo>
                  <a:lnTo>
                    <a:pt x="1445" y="1488"/>
                  </a:lnTo>
                  <a:lnTo>
                    <a:pt x="1399" y="1489"/>
                  </a:lnTo>
                  <a:lnTo>
                    <a:pt x="1353" y="1489"/>
                  </a:lnTo>
                  <a:lnTo>
                    <a:pt x="1307" y="1489"/>
                  </a:lnTo>
                  <a:lnTo>
                    <a:pt x="1260" y="1489"/>
                  </a:lnTo>
                  <a:lnTo>
                    <a:pt x="1213" y="1489"/>
                  </a:lnTo>
                  <a:lnTo>
                    <a:pt x="1209" y="1484"/>
                  </a:lnTo>
                  <a:lnTo>
                    <a:pt x="1207" y="1480"/>
                  </a:lnTo>
                  <a:lnTo>
                    <a:pt x="1204" y="1475"/>
                  </a:lnTo>
                  <a:lnTo>
                    <a:pt x="1203" y="1469"/>
                  </a:lnTo>
                  <a:lnTo>
                    <a:pt x="1203" y="1458"/>
                  </a:lnTo>
                  <a:lnTo>
                    <a:pt x="1204" y="1447"/>
                  </a:lnTo>
                  <a:lnTo>
                    <a:pt x="1205" y="1436"/>
                  </a:lnTo>
                  <a:lnTo>
                    <a:pt x="1205" y="1424"/>
                  </a:lnTo>
                  <a:lnTo>
                    <a:pt x="1205" y="1419"/>
                  </a:lnTo>
                  <a:lnTo>
                    <a:pt x="1204" y="1413"/>
                  </a:lnTo>
                  <a:lnTo>
                    <a:pt x="1202" y="1408"/>
                  </a:lnTo>
                  <a:lnTo>
                    <a:pt x="1200" y="1403"/>
                  </a:lnTo>
                  <a:lnTo>
                    <a:pt x="1196" y="1384"/>
                  </a:lnTo>
                  <a:lnTo>
                    <a:pt x="1191" y="1364"/>
                  </a:lnTo>
                  <a:lnTo>
                    <a:pt x="1186" y="1346"/>
                  </a:lnTo>
                  <a:lnTo>
                    <a:pt x="1179" y="1327"/>
                  </a:lnTo>
                  <a:lnTo>
                    <a:pt x="1171" y="1310"/>
                  </a:lnTo>
                  <a:lnTo>
                    <a:pt x="1162" y="1294"/>
                  </a:lnTo>
                  <a:lnTo>
                    <a:pt x="1150" y="1277"/>
                  </a:lnTo>
                  <a:lnTo>
                    <a:pt x="1139" y="1262"/>
                  </a:lnTo>
                  <a:lnTo>
                    <a:pt x="1139" y="1257"/>
                  </a:lnTo>
                  <a:lnTo>
                    <a:pt x="1140" y="1253"/>
                  </a:lnTo>
                  <a:lnTo>
                    <a:pt x="1142" y="1249"/>
                  </a:lnTo>
                  <a:lnTo>
                    <a:pt x="1144" y="1246"/>
                  </a:lnTo>
                  <a:lnTo>
                    <a:pt x="1151" y="1242"/>
                  </a:lnTo>
                  <a:lnTo>
                    <a:pt x="1158" y="1238"/>
                  </a:lnTo>
                  <a:lnTo>
                    <a:pt x="1167" y="1235"/>
                  </a:lnTo>
                  <a:lnTo>
                    <a:pt x="1175" y="1232"/>
                  </a:lnTo>
                  <a:lnTo>
                    <a:pt x="1179" y="1230"/>
                  </a:lnTo>
                  <a:lnTo>
                    <a:pt x="1182" y="1228"/>
                  </a:lnTo>
                  <a:lnTo>
                    <a:pt x="1185" y="1225"/>
                  </a:lnTo>
                  <a:lnTo>
                    <a:pt x="1188" y="1221"/>
                  </a:lnTo>
                  <a:lnTo>
                    <a:pt x="1196" y="1215"/>
                  </a:lnTo>
                  <a:lnTo>
                    <a:pt x="1202" y="1208"/>
                  </a:lnTo>
                  <a:lnTo>
                    <a:pt x="1209" y="1201"/>
                  </a:lnTo>
                  <a:lnTo>
                    <a:pt x="1214" y="1192"/>
                  </a:lnTo>
                  <a:lnTo>
                    <a:pt x="1218" y="1184"/>
                  </a:lnTo>
                  <a:lnTo>
                    <a:pt x="1222" y="1176"/>
                  </a:lnTo>
                  <a:lnTo>
                    <a:pt x="1225" y="1168"/>
                  </a:lnTo>
                  <a:lnTo>
                    <a:pt x="1227" y="1160"/>
                  </a:lnTo>
                  <a:lnTo>
                    <a:pt x="1234" y="1124"/>
                  </a:lnTo>
                  <a:lnTo>
                    <a:pt x="1243" y="1088"/>
                  </a:lnTo>
                  <a:lnTo>
                    <a:pt x="1248" y="1084"/>
                  </a:lnTo>
                  <a:lnTo>
                    <a:pt x="1254" y="1081"/>
                  </a:lnTo>
                  <a:lnTo>
                    <a:pt x="1259" y="1079"/>
                  </a:lnTo>
                  <a:lnTo>
                    <a:pt x="1264" y="1077"/>
                  </a:lnTo>
                  <a:lnTo>
                    <a:pt x="1276" y="1075"/>
                  </a:lnTo>
                  <a:lnTo>
                    <a:pt x="1288" y="1075"/>
                  </a:lnTo>
                  <a:lnTo>
                    <a:pt x="1300" y="1075"/>
                  </a:lnTo>
                  <a:lnTo>
                    <a:pt x="1312" y="1074"/>
                  </a:lnTo>
                  <a:lnTo>
                    <a:pt x="1317" y="1073"/>
                  </a:lnTo>
                  <a:lnTo>
                    <a:pt x="1323" y="1071"/>
                  </a:lnTo>
                  <a:lnTo>
                    <a:pt x="1328" y="1069"/>
                  </a:lnTo>
                  <a:lnTo>
                    <a:pt x="1332" y="1066"/>
                  </a:lnTo>
                  <a:lnTo>
                    <a:pt x="1340" y="1068"/>
                  </a:lnTo>
                  <a:lnTo>
                    <a:pt x="1348" y="1068"/>
                  </a:lnTo>
                  <a:lnTo>
                    <a:pt x="1355" y="1068"/>
                  </a:lnTo>
                  <a:lnTo>
                    <a:pt x="1361" y="1067"/>
                  </a:lnTo>
                  <a:lnTo>
                    <a:pt x="1373" y="1062"/>
                  </a:lnTo>
                  <a:lnTo>
                    <a:pt x="1384" y="1056"/>
                  </a:lnTo>
                  <a:lnTo>
                    <a:pt x="1395" y="1048"/>
                  </a:lnTo>
                  <a:lnTo>
                    <a:pt x="1406" y="1042"/>
                  </a:lnTo>
                  <a:lnTo>
                    <a:pt x="1412" y="1039"/>
                  </a:lnTo>
                  <a:lnTo>
                    <a:pt x="1418" y="1037"/>
                  </a:lnTo>
                  <a:lnTo>
                    <a:pt x="1424" y="1035"/>
                  </a:lnTo>
                  <a:lnTo>
                    <a:pt x="1431" y="1034"/>
                  </a:lnTo>
                  <a:lnTo>
                    <a:pt x="1439" y="1030"/>
                  </a:lnTo>
                  <a:lnTo>
                    <a:pt x="1446" y="1025"/>
                  </a:lnTo>
                  <a:lnTo>
                    <a:pt x="1452" y="1020"/>
                  </a:lnTo>
                  <a:lnTo>
                    <a:pt x="1458" y="1014"/>
                  </a:lnTo>
                  <a:lnTo>
                    <a:pt x="1468" y="1001"/>
                  </a:lnTo>
                  <a:lnTo>
                    <a:pt x="1476" y="988"/>
                  </a:lnTo>
                  <a:lnTo>
                    <a:pt x="1492" y="960"/>
                  </a:lnTo>
                  <a:lnTo>
                    <a:pt x="1508" y="932"/>
                  </a:lnTo>
                  <a:lnTo>
                    <a:pt x="1509" y="922"/>
                  </a:lnTo>
                  <a:lnTo>
                    <a:pt x="1509" y="912"/>
                  </a:lnTo>
                  <a:lnTo>
                    <a:pt x="1509" y="902"/>
                  </a:lnTo>
                  <a:lnTo>
                    <a:pt x="1508" y="893"/>
                  </a:lnTo>
                  <a:lnTo>
                    <a:pt x="1507" y="884"/>
                  </a:lnTo>
                  <a:lnTo>
                    <a:pt x="1505" y="875"/>
                  </a:lnTo>
                  <a:lnTo>
                    <a:pt x="1502" y="865"/>
                  </a:lnTo>
                  <a:lnTo>
                    <a:pt x="1499" y="856"/>
                  </a:lnTo>
                  <a:lnTo>
                    <a:pt x="1496" y="847"/>
                  </a:lnTo>
                  <a:lnTo>
                    <a:pt x="1492" y="839"/>
                  </a:lnTo>
                  <a:lnTo>
                    <a:pt x="1487" y="831"/>
                  </a:lnTo>
                  <a:lnTo>
                    <a:pt x="1482" y="821"/>
                  </a:lnTo>
                  <a:lnTo>
                    <a:pt x="1475" y="813"/>
                  </a:lnTo>
                  <a:lnTo>
                    <a:pt x="1469" y="806"/>
                  </a:lnTo>
                  <a:lnTo>
                    <a:pt x="1463" y="798"/>
                  </a:lnTo>
                  <a:lnTo>
                    <a:pt x="1456" y="791"/>
                  </a:lnTo>
                  <a:lnTo>
                    <a:pt x="1438" y="783"/>
                  </a:lnTo>
                  <a:lnTo>
                    <a:pt x="1417" y="774"/>
                  </a:lnTo>
                  <a:lnTo>
                    <a:pt x="1407" y="770"/>
                  </a:lnTo>
                  <a:lnTo>
                    <a:pt x="1396" y="767"/>
                  </a:lnTo>
                  <a:lnTo>
                    <a:pt x="1384" y="764"/>
                  </a:lnTo>
                  <a:lnTo>
                    <a:pt x="1374" y="762"/>
                  </a:lnTo>
                  <a:lnTo>
                    <a:pt x="1363" y="761"/>
                  </a:lnTo>
                  <a:lnTo>
                    <a:pt x="1352" y="761"/>
                  </a:lnTo>
                  <a:lnTo>
                    <a:pt x="1340" y="761"/>
                  </a:lnTo>
                  <a:lnTo>
                    <a:pt x="1329" y="763"/>
                  </a:lnTo>
                  <a:lnTo>
                    <a:pt x="1319" y="766"/>
                  </a:lnTo>
                  <a:lnTo>
                    <a:pt x="1309" y="770"/>
                  </a:lnTo>
                  <a:lnTo>
                    <a:pt x="1299" y="775"/>
                  </a:lnTo>
                  <a:lnTo>
                    <a:pt x="1289" y="784"/>
                  </a:lnTo>
                  <a:lnTo>
                    <a:pt x="1286" y="782"/>
                  </a:lnTo>
                  <a:lnTo>
                    <a:pt x="1283" y="781"/>
                  </a:lnTo>
                  <a:lnTo>
                    <a:pt x="1280" y="780"/>
                  </a:lnTo>
                  <a:lnTo>
                    <a:pt x="1277" y="780"/>
                  </a:lnTo>
                  <a:lnTo>
                    <a:pt x="1271" y="780"/>
                  </a:lnTo>
                  <a:lnTo>
                    <a:pt x="1265" y="781"/>
                  </a:lnTo>
                  <a:lnTo>
                    <a:pt x="1259" y="781"/>
                  </a:lnTo>
                  <a:lnTo>
                    <a:pt x="1254" y="780"/>
                  </a:lnTo>
                  <a:lnTo>
                    <a:pt x="1252" y="778"/>
                  </a:lnTo>
                  <a:lnTo>
                    <a:pt x="1249" y="775"/>
                  </a:lnTo>
                  <a:lnTo>
                    <a:pt x="1247" y="772"/>
                  </a:lnTo>
                  <a:lnTo>
                    <a:pt x="1246" y="768"/>
                  </a:lnTo>
                  <a:lnTo>
                    <a:pt x="1247" y="760"/>
                  </a:lnTo>
                  <a:lnTo>
                    <a:pt x="1247" y="752"/>
                  </a:lnTo>
                  <a:lnTo>
                    <a:pt x="1247" y="744"/>
                  </a:lnTo>
                  <a:lnTo>
                    <a:pt x="1246" y="737"/>
                  </a:lnTo>
                  <a:lnTo>
                    <a:pt x="1243" y="721"/>
                  </a:lnTo>
                  <a:lnTo>
                    <a:pt x="1238" y="708"/>
                  </a:lnTo>
                  <a:lnTo>
                    <a:pt x="1231" y="694"/>
                  </a:lnTo>
                  <a:lnTo>
                    <a:pt x="1223" y="681"/>
                  </a:lnTo>
                  <a:lnTo>
                    <a:pt x="1214" y="669"/>
                  </a:lnTo>
                  <a:lnTo>
                    <a:pt x="1203" y="658"/>
                  </a:lnTo>
                  <a:lnTo>
                    <a:pt x="1192" y="647"/>
                  </a:lnTo>
                  <a:lnTo>
                    <a:pt x="1180" y="636"/>
                  </a:lnTo>
                  <a:lnTo>
                    <a:pt x="1168" y="626"/>
                  </a:lnTo>
                  <a:lnTo>
                    <a:pt x="1154" y="617"/>
                  </a:lnTo>
                  <a:lnTo>
                    <a:pt x="1129" y="599"/>
                  </a:lnTo>
                  <a:lnTo>
                    <a:pt x="1104" y="582"/>
                  </a:lnTo>
                  <a:lnTo>
                    <a:pt x="1102" y="573"/>
                  </a:lnTo>
                  <a:lnTo>
                    <a:pt x="1101" y="565"/>
                  </a:lnTo>
                  <a:lnTo>
                    <a:pt x="1102" y="557"/>
                  </a:lnTo>
                  <a:lnTo>
                    <a:pt x="1104" y="550"/>
                  </a:lnTo>
                  <a:lnTo>
                    <a:pt x="1107" y="542"/>
                  </a:lnTo>
                  <a:lnTo>
                    <a:pt x="1111" y="536"/>
                  </a:lnTo>
                  <a:lnTo>
                    <a:pt x="1116" y="529"/>
                  </a:lnTo>
                  <a:lnTo>
                    <a:pt x="1122" y="523"/>
                  </a:lnTo>
                  <a:lnTo>
                    <a:pt x="1133" y="511"/>
                  </a:lnTo>
                  <a:lnTo>
                    <a:pt x="1145" y="498"/>
                  </a:lnTo>
                  <a:lnTo>
                    <a:pt x="1150" y="491"/>
                  </a:lnTo>
                  <a:lnTo>
                    <a:pt x="1155" y="485"/>
                  </a:lnTo>
                  <a:lnTo>
                    <a:pt x="1159" y="478"/>
                  </a:lnTo>
                  <a:lnTo>
                    <a:pt x="1164" y="471"/>
                  </a:lnTo>
                  <a:lnTo>
                    <a:pt x="1171" y="449"/>
                  </a:lnTo>
                  <a:lnTo>
                    <a:pt x="1178" y="429"/>
                  </a:lnTo>
                  <a:lnTo>
                    <a:pt x="1184" y="408"/>
                  </a:lnTo>
                  <a:lnTo>
                    <a:pt x="1189" y="387"/>
                  </a:lnTo>
                  <a:lnTo>
                    <a:pt x="1193" y="365"/>
                  </a:lnTo>
                  <a:lnTo>
                    <a:pt x="1196" y="343"/>
                  </a:lnTo>
                  <a:lnTo>
                    <a:pt x="1197" y="321"/>
                  </a:lnTo>
                  <a:lnTo>
                    <a:pt x="1197" y="298"/>
                  </a:lnTo>
                  <a:lnTo>
                    <a:pt x="1199" y="294"/>
                  </a:lnTo>
                  <a:lnTo>
                    <a:pt x="1201" y="291"/>
                  </a:lnTo>
                  <a:lnTo>
                    <a:pt x="1204" y="289"/>
                  </a:lnTo>
                  <a:lnTo>
                    <a:pt x="1208" y="286"/>
                  </a:lnTo>
                  <a:lnTo>
                    <a:pt x="1214" y="284"/>
                  </a:lnTo>
                  <a:lnTo>
                    <a:pt x="1221" y="282"/>
                  </a:lnTo>
                  <a:lnTo>
                    <a:pt x="1237" y="280"/>
                  </a:lnTo>
                  <a:lnTo>
                    <a:pt x="1253" y="279"/>
                  </a:lnTo>
                  <a:lnTo>
                    <a:pt x="1283" y="282"/>
                  </a:lnTo>
                  <a:lnTo>
                    <a:pt x="1314" y="284"/>
                  </a:lnTo>
                  <a:lnTo>
                    <a:pt x="1344" y="285"/>
                  </a:lnTo>
                  <a:lnTo>
                    <a:pt x="1374" y="286"/>
                  </a:lnTo>
                  <a:lnTo>
                    <a:pt x="1432" y="286"/>
                  </a:lnTo>
                  <a:lnTo>
                    <a:pt x="1491" y="284"/>
                  </a:lnTo>
                  <a:lnTo>
                    <a:pt x="1549" y="283"/>
                  </a:lnTo>
                  <a:lnTo>
                    <a:pt x="1607" y="281"/>
                  </a:lnTo>
                  <a:lnTo>
                    <a:pt x="1667" y="281"/>
                  </a:lnTo>
                  <a:lnTo>
                    <a:pt x="1727" y="283"/>
                  </a:lnTo>
                  <a:lnTo>
                    <a:pt x="1768" y="282"/>
                  </a:lnTo>
                  <a:lnTo>
                    <a:pt x="1809" y="281"/>
                  </a:lnTo>
                  <a:lnTo>
                    <a:pt x="1851" y="279"/>
                  </a:lnTo>
                  <a:lnTo>
                    <a:pt x="1890" y="277"/>
                  </a:lnTo>
                  <a:lnTo>
                    <a:pt x="1931" y="276"/>
                  </a:lnTo>
                  <a:lnTo>
                    <a:pt x="1972" y="276"/>
                  </a:lnTo>
                  <a:lnTo>
                    <a:pt x="2012" y="277"/>
                  </a:lnTo>
                  <a:lnTo>
                    <a:pt x="2053" y="279"/>
                  </a:lnTo>
                  <a:lnTo>
                    <a:pt x="2130" y="277"/>
                  </a:lnTo>
                  <a:lnTo>
                    <a:pt x="2207" y="276"/>
                  </a:lnTo>
                  <a:lnTo>
                    <a:pt x="2284" y="274"/>
                  </a:lnTo>
                  <a:lnTo>
                    <a:pt x="2361" y="273"/>
                  </a:lnTo>
                  <a:lnTo>
                    <a:pt x="2437" y="273"/>
                  </a:lnTo>
                  <a:lnTo>
                    <a:pt x="2514" y="272"/>
                  </a:lnTo>
                  <a:lnTo>
                    <a:pt x="2591" y="271"/>
                  </a:lnTo>
                  <a:lnTo>
                    <a:pt x="2667" y="271"/>
                  </a:lnTo>
                  <a:lnTo>
                    <a:pt x="2744" y="270"/>
                  </a:lnTo>
                  <a:lnTo>
                    <a:pt x="2821" y="270"/>
                  </a:lnTo>
                  <a:lnTo>
                    <a:pt x="2897" y="269"/>
                  </a:lnTo>
                  <a:lnTo>
                    <a:pt x="2974" y="269"/>
                  </a:lnTo>
                  <a:lnTo>
                    <a:pt x="3052" y="268"/>
                  </a:lnTo>
                  <a:lnTo>
                    <a:pt x="3128" y="266"/>
                  </a:lnTo>
                  <a:lnTo>
                    <a:pt x="3206" y="265"/>
                  </a:lnTo>
                  <a:lnTo>
                    <a:pt x="3284" y="264"/>
                  </a:lnTo>
                  <a:lnTo>
                    <a:pt x="3333" y="261"/>
                  </a:lnTo>
                  <a:lnTo>
                    <a:pt x="3381" y="260"/>
                  </a:lnTo>
                  <a:lnTo>
                    <a:pt x="3430" y="260"/>
                  </a:lnTo>
                  <a:lnTo>
                    <a:pt x="3479" y="261"/>
                  </a:lnTo>
                  <a:lnTo>
                    <a:pt x="3528" y="262"/>
                  </a:lnTo>
                  <a:lnTo>
                    <a:pt x="3577" y="262"/>
                  </a:lnTo>
                  <a:lnTo>
                    <a:pt x="3603" y="261"/>
                  </a:lnTo>
                  <a:lnTo>
                    <a:pt x="3627" y="260"/>
                  </a:lnTo>
                  <a:lnTo>
                    <a:pt x="3653" y="258"/>
                  </a:lnTo>
                  <a:lnTo>
                    <a:pt x="3678" y="256"/>
                  </a:lnTo>
                  <a:lnTo>
                    <a:pt x="3689" y="258"/>
                  </a:lnTo>
                  <a:lnTo>
                    <a:pt x="3699" y="259"/>
                  </a:lnTo>
                  <a:lnTo>
                    <a:pt x="3709" y="260"/>
                  </a:lnTo>
                  <a:lnTo>
                    <a:pt x="3720" y="260"/>
                  </a:lnTo>
                  <a:lnTo>
                    <a:pt x="3742" y="260"/>
                  </a:lnTo>
                  <a:lnTo>
                    <a:pt x="3763" y="259"/>
                  </a:lnTo>
                  <a:lnTo>
                    <a:pt x="3785" y="257"/>
                  </a:lnTo>
                  <a:lnTo>
                    <a:pt x="3806" y="255"/>
                  </a:lnTo>
                  <a:lnTo>
                    <a:pt x="3829" y="254"/>
                  </a:lnTo>
                  <a:lnTo>
                    <a:pt x="3850" y="254"/>
                  </a:lnTo>
                  <a:lnTo>
                    <a:pt x="3948" y="254"/>
                  </a:lnTo>
                  <a:lnTo>
                    <a:pt x="4145" y="254"/>
                  </a:lnTo>
                  <a:lnTo>
                    <a:pt x="4428" y="254"/>
                  </a:lnTo>
                  <a:lnTo>
                    <a:pt x="4781" y="254"/>
                  </a:lnTo>
                  <a:lnTo>
                    <a:pt x="5191" y="253"/>
                  </a:lnTo>
                  <a:lnTo>
                    <a:pt x="5643" y="253"/>
                  </a:lnTo>
                  <a:lnTo>
                    <a:pt x="6125" y="252"/>
                  </a:lnTo>
                  <a:lnTo>
                    <a:pt x="6619" y="251"/>
                  </a:lnTo>
                  <a:lnTo>
                    <a:pt x="7114" y="251"/>
                  </a:lnTo>
                  <a:lnTo>
                    <a:pt x="7596" y="250"/>
                  </a:lnTo>
                  <a:lnTo>
                    <a:pt x="8048" y="249"/>
                  </a:lnTo>
                  <a:lnTo>
                    <a:pt x="8459" y="249"/>
                  </a:lnTo>
                  <a:lnTo>
                    <a:pt x="8813" y="248"/>
                  </a:lnTo>
                  <a:lnTo>
                    <a:pt x="9096" y="247"/>
                  </a:lnTo>
                  <a:lnTo>
                    <a:pt x="9296" y="247"/>
                  </a:lnTo>
                  <a:lnTo>
                    <a:pt x="9395" y="246"/>
                  </a:lnTo>
                  <a:lnTo>
                    <a:pt x="9434" y="247"/>
                  </a:lnTo>
                  <a:lnTo>
                    <a:pt x="9474" y="247"/>
                  </a:lnTo>
                  <a:lnTo>
                    <a:pt x="9515" y="246"/>
                  </a:lnTo>
                  <a:lnTo>
                    <a:pt x="9556" y="245"/>
                  </a:lnTo>
                  <a:lnTo>
                    <a:pt x="9597" y="243"/>
                  </a:lnTo>
                  <a:lnTo>
                    <a:pt x="9638" y="243"/>
                  </a:lnTo>
                  <a:lnTo>
                    <a:pt x="9677" y="243"/>
                  </a:lnTo>
                  <a:lnTo>
                    <a:pt x="9715" y="245"/>
                  </a:lnTo>
                  <a:lnTo>
                    <a:pt x="9735" y="244"/>
                  </a:lnTo>
                  <a:lnTo>
                    <a:pt x="9754" y="243"/>
                  </a:lnTo>
                  <a:lnTo>
                    <a:pt x="9772" y="243"/>
                  </a:lnTo>
                  <a:lnTo>
                    <a:pt x="9792" y="242"/>
                  </a:lnTo>
                  <a:lnTo>
                    <a:pt x="9800" y="251"/>
                  </a:lnTo>
                  <a:lnTo>
                    <a:pt x="9806" y="261"/>
                  </a:lnTo>
                  <a:lnTo>
                    <a:pt x="9811" y="274"/>
                  </a:lnTo>
                  <a:lnTo>
                    <a:pt x="9815" y="286"/>
                  </a:lnTo>
                  <a:lnTo>
                    <a:pt x="9822" y="310"/>
                  </a:lnTo>
                  <a:lnTo>
                    <a:pt x="9829" y="336"/>
                  </a:lnTo>
                  <a:lnTo>
                    <a:pt x="9832" y="350"/>
                  </a:lnTo>
                  <a:lnTo>
                    <a:pt x="9836" y="364"/>
                  </a:lnTo>
                  <a:lnTo>
                    <a:pt x="9841" y="377"/>
                  </a:lnTo>
                  <a:lnTo>
                    <a:pt x="9847" y="389"/>
                  </a:lnTo>
                  <a:lnTo>
                    <a:pt x="9860" y="415"/>
                  </a:lnTo>
                  <a:lnTo>
                    <a:pt x="9874" y="439"/>
                  </a:lnTo>
                  <a:lnTo>
                    <a:pt x="9890" y="464"/>
                  </a:lnTo>
                  <a:lnTo>
                    <a:pt x="9905" y="487"/>
                  </a:lnTo>
                  <a:lnTo>
                    <a:pt x="9921" y="511"/>
                  </a:lnTo>
                  <a:lnTo>
                    <a:pt x="9937" y="535"/>
                  </a:lnTo>
                  <a:lnTo>
                    <a:pt x="9945" y="539"/>
                  </a:lnTo>
                  <a:lnTo>
                    <a:pt x="9953" y="543"/>
                  </a:lnTo>
                  <a:lnTo>
                    <a:pt x="9957" y="547"/>
                  </a:lnTo>
                  <a:lnTo>
                    <a:pt x="9959" y="550"/>
                  </a:lnTo>
                  <a:lnTo>
                    <a:pt x="9960" y="555"/>
                  </a:lnTo>
                  <a:lnTo>
                    <a:pt x="9958" y="560"/>
                  </a:lnTo>
                  <a:lnTo>
                    <a:pt x="9957" y="566"/>
                  </a:lnTo>
                  <a:lnTo>
                    <a:pt x="9955" y="571"/>
                  </a:lnTo>
                  <a:lnTo>
                    <a:pt x="9952" y="575"/>
                  </a:lnTo>
                  <a:lnTo>
                    <a:pt x="9948" y="577"/>
                  </a:lnTo>
                  <a:lnTo>
                    <a:pt x="9944" y="578"/>
                  </a:lnTo>
                  <a:lnTo>
                    <a:pt x="9940" y="579"/>
                  </a:lnTo>
                  <a:lnTo>
                    <a:pt x="9934" y="579"/>
                  </a:lnTo>
                  <a:lnTo>
                    <a:pt x="9929" y="578"/>
                  </a:lnTo>
                  <a:lnTo>
                    <a:pt x="9919" y="576"/>
                  </a:lnTo>
                  <a:lnTo>
                    <a:pt x="9908" y="573"/>
                  </a:lnTo>
                  <a:lnTo>
                    <a:pt x="9903" y="573"/>
                  </a:lnTo>
                  <a:lnTo>
                    <a:pt x="9898" y="573"/>
                  </a:lnTo>
                  <a:lnTo>
                    <a:pt x="9893" y="574"/>
                  </a:lnTo>
                  <a:lnTo>
                    <a:pt x="9887" y="576"/>
                  </a:lnTo>
                  <a:lnTo>
                    <a:pt x="9877" y="580"/>
                  </a:lnTo>
                  <a:lnTo>
                    <a:pt x="9868" y="585"/>
                  </a:lnTo>
                  <a:lnTo>
                    <a:pt x="9859" y="592"/>
                  </a:lnTo>
                  <a:lnTo>
                    <a:pt x="9852" y="598"/>
                  </a:lnTo>
                  <a:lnTo>
                    <a:pt x="9844" y="605"/>
                  </a:lnTo>
                  <a:lnTo>
                    <a:pt x="9837" y="613"/>
                  </a:lnTo>
                  <a:lnTo>
                    <a:pt x="9831" y="621"/>
                  </a:lnTo>
                  <a:lnTo>
                    <a:pt x="9825" y="629"/>
                  </a:lnTo>
                  <a:lnTo>
                    <a:pt x="9820" y="639"/>
                  </a:lnTo>
                  <a:lnTo>
                    <a:pt x="9816" y="648"/>
                  </a:lnTo>
                  <a:lnTo>
                    <a:pt x="9813" y="657"/>
                  </a:lnTo>
                  <a:lnTo>
                    <a:pt x="9810" y="667"/>
                  </a:lnTo>
                  <a:lnTo>
                    <a:pt x="9808" y="676"/>
                  </a:lnTo>
                  <a:lnTo>
                    <a:pt x="9806" y="687"/>
                  </a:lnTo>
                  <a:lnTo>
                    <a:pt x="9805" y="696"/>
                  </a:lnTo>
                  <a:lnTo>
                    <a:pt x="9805" y="706"/>
                  </a:lnTo>
                  <a:lnTo>
                    <a:pt x="9807" y="711"/>
                  </a:lnTo>
                  <a:lnTo>
                    <a:pt x="9808" y="718"/>
                  </a:lnTo>
                  <a:lnTo>
                    <a:pt x="9807" y="721"/>
                  </a:lnTo>
                  <a:lnTo>
                    <a:pt x="9806" y="723"/>
                  </a:lnTo>
                  <a:lnTo>
                    <a:pt x="9805" y="726"/>
                  </a:lnTo>
                  <a:lnTo>
                    <a:pt x="9802" y="727"/>
                  </a:lnTo>
                  <a:lnTo>
                    <a:pt x="9798" y="729"/>
                  </a:lnTo>
                  <a:lnTo>
                    <a:pt x="9793" y="729"/>
                  </a:lnTo>
                  <a:lnTo>
                    <a:pt x="9790" y="729"/>
                  </a:lnTo>
                  <a:lnTo>
                    <a:pt x="9786" y="729"/>
                  </a:lnTo>
                  <a:lnTo>
                    <a:pt x="9780" y="726"/>
                  </a:lnTo>
                  <a:lnTo>
                    <a:pt x="9774" y="723"/>
                  </a:lnTo>
                  <a:lnTo>
                    <a:pt x="9768" y="718"/>
                  </a:lnTo>
                  <a:lnTo>
                    <a:pt x="9762" y="714"/>
                  </a:lnTo>
                  <a:lnTo>
                    <a:pt x="9756" y="710"/>
                  </a:lnTo>
                  <a:lnTo>
                    <a:pt x="9749" y="707"/>
                  </a:lnTo>
                  <a:lnTo>
                    <a:pt x="9737" y="706"/>
                  </a:lnTo>
                  <a:lnTo>
                    <a:pt x="9726" y="706"/>
                  </a:lnTo>
                  <a:lnTo>
                    <a:pt x="9715" y="707"/>
                  </a:lnTo>
                  <a:lnTo>
                    <a:pt x="9703" y="708"/>
                  </a:lnTo>
                  <a:lnTo>
                    <a:pt x="9693" y="711"/>
                  </a:lnTo>
                  <a:lnTo>
                    <a:pt x="9682" y="713"/>
                  </a:lnTo>
                  <a:lnTo>
                    <a:pt x="9672" y="717"/>
                  </a:lnTo>
                  <a:lnTo>
                    <a:pt x="9663" y="721"/>
                  </a:lnTo>
                  <a:lnTo>
                    <a:pt x="9652" y="726"/>
                  </a:lnTo>
                  <a:lnTo>
                    <a:pt x="9643" y="733"/>
                  </a:lnTo>
                  <a:lnTo>
                    <a:pt x="9634" y="739"/>
                  </a:lnTo>
                  <a:lnTo>
                    <a:pt x="9626" y="746"/>
                  </a:lnTo>
                  <a:lnTo>
                    <a:pt x="9619" y="754"/>
                  </a:lnTo>
                  <a:lnTo>
                    <a:pt x="9611" y="763"/>
                  </a:lnTo>
                  <a:lnTo>
                    <a:pt x="9604" y="772"/>
                  </a:lnTo>
                  <a:lnTo>
                    <a:pt x="9598" y="783"/>
                  </a:lnTo>
                  <a:lnTo>
                    <a:pt x="9594" y="803"/>
                  </a:lnTo>
                  <a:lnTo>
                    <a:pt x="9591" y="824"/>
                  </a:lnTo>
                  <a:lnTo>
                    <a:pt x="9590" y="843"/>
                  </a:lnTo>
                  <a:lnTo>
                    <a:pt x="9591" y="863"/>
                  </a:lnTo>
                  <a:lnTo>
                    <a:pt x="9593" y="883"/>
                  </a:lnTo>
                  <a:lnTo>
                    <a:pt x="9596" y="902"/>
                  </a:lnTo>
                  <a:lnTo>
                    <a:pt x="9599" y="911"/>
                  </a:lnTo>
                  <a:lnTo>
                    <a:pt x="9602" y="921"/>
                  </a:lnTo>
                  <a:lnTo>
                    <a:pt x="9606" y="930"/>
                  </a:lnTo>
                  <a:lnTo>
                    <a:pt x="9610" y="939"/>
                  </a:lnTo>
                  <a:lnTo>
                    <a:pt x="9618" y="950"/>
                  </a:lnTo>
                  <a:lnTo>
                    <a:pt x="9626" y="960"/>
                  </a:lnTo>
                  <a:lnTo>
                    <a:pt x="9635" y="969"/>
                  </a:lnTo>
                  <a:lnTo>
                    <a:pt x="9644" y="975"/>
                  </a:lnTo>
                  <a:lnTo>
                    <a:pt x="9655" y="979"/>
                  </a:lnTo>
                  <a:lnTo>
                    <a:pt x="9667" y="983"/>
                  </a:lnTo>
                  <a:lnTo>
                    <a:pt x="9678" y="985"/>
                  </a:lnTo>
                  <a:lnTo>
                    <a:pt x="9690" y="986"/>
                  </a:lnTo>
                  <a:lnTo>
                    <a:pt x="9702" y="987"/>
                  </a:lnTo>
                  <a:lnTo>
                    <a:pt x="9715" y="986"/>
                  </a:lnTo>
                  <a:lnTo>
                    <a:pt x="9728" y="986"/>
                  </a:lnTo>
                  <a:lnTo>
                    <a:pt x="9740" y="985"/>
                  </a:lnTo>
                  <a:lnTo>
                    <a:pt x="9764" y="982"/>
                  </a:lnTo>
                  <a:lnTo>
                    <a:pt x="9786" y="980"/>
                  </a:lnTo>
                  <a:lnTo>
                    <a:pt x="9790" y="983"/>
                  </a:lnTo>
                  <a:lnTo>
                    <a:pt x="9793" y="987"/>
                  </a:lnTo>
                  <a:lnTo>
                    <a:pt x="9795" y="991"/>
                  </a:lnTo>
                  <a:lnTo>
                    <a:pt x="9796" y="995"/>
                  </a:lnTo>
                  <a:lnTo>
                    <a:pt x="9798" y="1004"/>
                  </a:lnTo>
                  <a:lnTo>
                    <a:pt x="9798" y="1015"/>
                  </a:lnTo>
                  <a:lnTo>
                    <a:pt x="9796" y="1026"/>
                  </a:lnTo>
                  <a:lnTo>
                    <a:pt x="9795" y="1037"/>
                  </a:lnTo>
                  <a:lnTo>
                    <a:pt x="9796" y="1042"/>
                  </a:lnTo>
                  <a:lnTo>
                    <a:pt x="9798" y="1047"/>
                  </a:lnTo>
                  <a:lnTo>
                    <a:pt x="9799" y="1052"/>
                  </a:lnTo>
                  <a:lnTo>
                    <a:pt x="9802" y="1057"/>
                  </a:lnTo>
                  <a:lnTo>
                    <a:pt x="9808" y="1067"/>
                  </a:lnTo>
                  <a:lnTo>
                    <a:pt x="9814" y="1076"/>
                  </a:lnTo>
                  <a:lnTo>
                    <a:pt x="9821" y="1085"/>
                  </a:lnTo>
                  <a:lnTo>
                    <a:pt x="9828" y="1094"/>
                  </a:lnTo>
                  <a:lnTo>
                    <a:pt x="9836" y="1102"/>
                  </a:lnTo>
                  <a:lnTo>
                    <a:pt x="9845" y="1109"/>
                  </a:lnTo>
                  <a:lnTo>
                    <a:pt x="9854" y="1116"/>
                  </a:lnTo>
                  <a:lnTo>
                    <a:pt x="9863" y="1122"/>
                  </a:lnTo>
                  <a:lnTo>
                    <a:pt x="9873" y="1127"/>
                  </a:lnTo>
                  <a:lnTo>
                    <a:pt x="9882" y="1131"/>
                  </a:lnTo>
                  <a:lnTo>
                    <a:pt x="9894" y="1135"/>
                  </a:lnTo>
                  <a:lnTo>
                    <a:pt x="9905" y="1138"/>
                  </a:lnTo>
                  <a:lnTo>
                    <a:pt x="9916" y="1141"/>
                  </a:lnTo>
                  <a:lnTo>
                    <a:pt x="9927" y="1143"/>
                  </a:lnTo>
                  <a:lnTo>
                    <a:pt x="9940" y="1144"/>
                  </a:lnTo>
                  <a:lnTo>
                    <a:pt x="9952" y="1144"/>
                  </a:lnTo>
                  <a:lnTo>
                    <a:pt x="9957" y="1151"/>
                  </a:lnTo>
                  <a:lnTo>
                    <a:pt x="9960" y="1157"/>
                  </a:lnTo>
                  <a:lnTo>
                    <a:pt x="9961" y="1162"/>
                  </a:lnTo>
                  <a:lnTo>
                    <a:pt x="9961" y="1167"/>
                  </a:lnTo>
                  <a:lnTo>
                    <a:pt x="9959" y="1172"/>
                  </a:lnTo>
                  <a:lnTo>
                    <a:pt x="9955" y="1177"/>
                  </a:lnTo>
                  <a:lnTo>
                    <a:pt x="9951" y="1182"/>
                  </a:lnTo>
                  <a:lnTo>
                    <a:pt x="9946" y="1187"/>
                  </a:lnTo>
                  <a:lnTo>
                    <a:pt x="9936" y="1198"/>
                  </a:lnTo>
                  <a:lnTo>
                    <a:pt x="9924" y="1208"/>
                  </a:lnTo>
                  <a:lnTo>
                    <a:pt x="9920" y="1213"/>
                  </a:lnTo>
                  <a:lnTo>
                    <a:pt x="9916" y="1219"/>
                  </a:lnTo>
                  <a:lnTo>
                    <a:pt x="9913" y="1225"/>
                  </a:lnTo>
                  <a:lnTo>
                    <a:pt x="9912" y="1231"/>
                  </a:lnTo>
                  <a:close/>
                  <a:moveTo>
                    <a:pt x="9860" y="564"/>
                  </a:moveTo>
                  <a:lnTo>
                    <a:pt x="9847" y="576"/>
                  </a:lnTo>
                  <a:lnTo>
                    <a:pt x="9834" y="587"/>
                  </a:lnTo>
                  <a:lnTo>
                    <a:pt x="9823" y="601"/>
                  </a:lnTo>
                  <a:lnTo>
                    <a:pt x="9813" y="614"/>
                  </a:lnTo>
                  <a:lnTo>
                    <a:pt x="9804" y="628"/>
                  </a:lnTo>
                  <a:lnTo>
                    <a:pt x="9796" y="643"/>
                  </a:lnTo>
                  <a:lnTo>
                    <a:pt x="9790" y="659"/>
                  </a:lnTo>
                  <a:lnTo>
                    <a:pt x="9786" y="675"/>
                  </a:lnTo>
                  <a:lnTo>
                    <a:pt x="9782" y="680"/>
                  </a:lnTo>
                  <a:lnTo>
                    <a:pt x="9777" y="683"/>
                  </a:lnTo>
                  <a:lnTo>
                    <a:pt x="9772" y="686"/>
                  </a:lnTo>
                  <a:lnTo>
                    <a:pt x="9767" y="688"/>
                  </a:lnTo>
                  <a:lnTo>
                    <a:pt x="9762" y="688"/>
                  </a:lnTo>
                  <a:lnTo>
                    <a:pt x="9756" y="688"/>
                  </a:lnTo>
                  <a:lnTo>
                    <a:pt x="9749" y="688"/>
                  </a:lnTo>
                  <a:lnTo>
                    <a:pt x="9743" y="687"/>
                  </a:lnTo>
                  <a:lnTo>
                    <a:pt x="9731" y="683"/>
                  </a:lnTo>
                  <a:lnTo>
                    <a:pt x="9719" y="680"/>
                  </a:lnTo>
                  <a:lnTo>
                    <a:pt x="9708" y="677"/>
                  </a:lnTo>
                  <a:lnTo>
                    <a:pt x="9696" y="676"/>
                  </a:lnTo>
                  <a:lnTo>
                    <a:pt x="9685" y="679"/>
                  </a:lnTo>
                  <a:lnTo>
                    <a:pt x="9675" y="682"/>
                  </a:lnTo>
                  <a:lnTo>
                    <a:pt x="9664" y="688"/>
                  </a:lnTo>
                  <a:lnTo>
                    <a:pt x="9654" y="693"/>
                  </a:lnTo>
                  <a:lnTo>
                    <a:pt x="9644" y="698"/>
                  </a:lnTo>
                  <a:lnTo>
                    <a:pt x="9635" y="704"/>
                  </a:lnTo>
                  <a:lnTo>
                    <a:pt x="9627" y="711"/>
                  </a:lnTo>
                  <a:lnTo>
                    <a:pt x="9619" y="718"/>
                  </a:lnTo>
                  <a:lnTo>
                    <a:pt x="9610" y="726"/>
                  </a:lnTo>
                  <a:lnTo>
                    <a:pt x="9603" y="735"/>
                  </a:lnTo>
                  <a:lnTo>
                    <a:pt x="9597" y="743"/>
                  </a:lnTo>
                  <a:lnTo>
                    <a:pt x="9591" y="752"/>
                  </a:lnTo>
                  <a:lnTo>
                    <a:pt x="9585" y="761"/>
                  </a:lnTo>
                  <a:lnTo>
                    <a:pt x="9580" y="771"/>
                  </a:lnTo>
                  <a:lnTo>
                    <a:pt x="9575" y="782"/>
                  </a:lnTo>
                  <a:lnTo>
                    <a:pt x="9571" y="792"/>
                  </a:lnTo>
                  <a:lnTo>
                    <a:pt x="9566" y="805"/>
                  </a:lnTo>
                  <a:lnTo>
                    <a:pt x="9562" y="818"/>
                  </a:lnTo>
                  <a:lnTo>
                    <a:pt x="9559" y="834"/>
                  </a:lnTo>
                  <a:lnTo>
                    <a:pt x="9557" y="848"/>
                  </a:lnTo>
                  <a:lnTo>
                    <a:pt x="9556" y="863"/>
                  </a:lnTo>
                  <a:lnTo>
                    <a:pt x="9557" y="879"/>
                  </a:lnTo>
                  <a:lnTo>
                    <a:pt x="9559" y="894"/>
                  </a:lnTo>
                  <a:lnTo>
                    <a:pt x="9564" y="909"/>
                  </a:lnTo>
                  <a:lnTo>
                    <a:pt x="9568" y="918"/>
                  </a:lnTo>
                  <a:lnTo>
                    <a:pt x="9571" y="926"/>
                  </a:lnTo>
                  <a:lnTo>
                    <a:pt x="9575" y="933"/>
                  </a:lnTo>
                  <a:lnTo>
                    <a:pt x="9580" y="940"/>
                  </a:lnTo>
                  <a:lnTo>
                    <a:pt x="9585" y="947"/>
                  </a:lnTo>
                  <a:lnTo>
                    <a:pt x="9591" y="953"/>
                  </a:lnTo>
                  <a:lnTo>
                    <a:pt x="9598" y="960"/>
                  </a:lnTo>
                  <a:lnTo>
                    <a:pt x="9604" y="967"/>
                  </a:lnTo>
                  <a:lnTo>
                    <a:pt x="9635" y="988"/>
                  </a:lnTo>
                  <a:lnTo>
                    <a:pt x="9666" y="1010"/>
                  </a:lnTo>
                  <a:lnTo>
                    <a:pt x="9762" y="1012"/>
                  </a:lnTo>
                  <a:lnTo>
                    <a:pt x="9767" y="1027"/>
                  </a:lnTo>
                  <a:lnTo>
                    <a:pt x="9771" y="1043"/>
                  </a:lnTo>
                  <a:lnTo>
                    <a:pt x="9773" y="1051"/>
                  </a:lnTo>
                  <a:lnTo>
                    <a:pt x="9776" y="1060"/>
                  </a:lnTo>
                  <a:lnTo>
                    <a:pt x="9779" y="1068"/>
                  </a:lnTo>
                  <a:lnTo>
                    <a:pt x="9783" y="1076"/>
                  </a:lnTo>
                  <a:lnTo>
                    <a:pt x="9793" y="1091"/>
                  </a:lnTo>
                  <a:lnTo>
                    <a:pt x="9805" y="1107"/>
                  </a:lnTo>
                  <a:lnTo>
                    <a:pt x="9811" y="1114"/>
                  </a:lnTo>
                  <a:lnTo>
                    <a:pt x="9818" y="1121"/>
                  </a:lnTo>
                  <a:lnTo>
                    <a:pt x="9825" y="1127"/>
                  </a:lnTo>
                  <a:lnTo>
                    <a:pt x="9832" y="1133"/>
                  </a:lnTo>
                  <a:lnTo>
                    <a:pt x="9840" y="1138"/>
                  </a:lnTo>
                  <a:lnTo>
                    <a:pt x="9849" y="1143"/>
                  </a:lnTo>
                  <a:lnTo>
                    <a:pt x="9857" y="1149"/>
                  </a:lnTo>
                  <a:lnTo>
                    <a:pt x="9866" y="1152"/>
                  </a:lnTo>
                  <a:lnTo>
                    <a:pt x="9874" y="1156"/>
                  </a:lnTo>
                  <a:lnTo>
                    <a:pt x="9883" y="1158"/>
                  </a:lnTo>
                  <a:lnTo>
                    <a:pt x="9894" y="1160"/>
                  </a:lnTo>
                  <a:lnTo>
                    <a:pt x="9903" y="1161"/>
                  </a:lnTo>
                  <a:lnTo>
                    <a:pt x="9906" y="1166"/>
                  </a:lnTo>
                  <a:lnTo>
                    <a:pt x="9907" y="1171"/>
                  </a:lnTo>
                  <a:lnTo>
                    <a:pt x="9908" y="1177"/>
                  </a:lnTo>
                  <a:lnTo>
                    <a:pt x="9907" y="1182"/>
                  </a:lnTo>
                  <a:lnTo>
                    <a:pt x="9905" y="1187"/>
                  </a:lnTo>
                  <a:lnTo>
                    <a:pt x="9903" y="1191"/>
                  </a:lnTo>
                  <a:lnTo>
                    <a:pt x="9901" y="1197"/>
                  </a:lnTo>
                  <a:lnTo>
                    <a:pt x="9897" y="1202"/>
                  </a:lnTo>
                  <a:lnTo>
                    <a:pt x="9891" y="1211"/>
                  </a:lnTo>
                  <a:lnTo>
                    <a:pt x="9883" y="1221"/>
                  </a:lnTo>
                  <a:lnTo>
                    <a:pt x="9880" y="1225"/>
                  </a:lnTo>
                  <a:lnTo>
                    <a:pt x="9878" y="1230"/>
                  </a:lnTo>
                  <a:lnTo>
                    <a:pt x="9876" y="1235"/>
                  </a:lnTo>
                  <a:lnTo>
                    <a:pt x="9875" y="1241"/>
                  </a:lnTo>
                  <a:lnTo>
                    <a:pt x="9866" y="1262"/>
                  </a:lnTo>
                  <a:lnTo>
                    <a:pt x="9858" y="1283"/>
                  </a:lnTo>
                  <a:lnTo>
                    <a:pt x="9852" y="1305"/>
                  </a:lnTo>
                  <a:lnTo>
                    <a:pt x="9846" y="1327"/>
                  </a:lnTo>
                  <a:lnTo>
                    <a:pt x="9840" y="1350"/>
                  </a:lnTo>
                  <a:lnTo>
                    <a:pt x="9835" y="1372"/>
                  </a:lnTo>
                  <a:lnTo>
                    <a:pt x="9829" y="1395"/>
                  </a:lnTo>
                  <a:lnTo>
                    <a:pt x="9823" y="1416"/>
                  </a:lnTo>
                  <a:lnTo>
                    <a:pt x="9815" y="1420"/>
                  </a:lnTo>
                  <a:lnTo>
                    <a:pt x="9806" y="1423"/>
                  </a:lnTo>
                  <a:lnTo>
                    <a:pt x="9796" y="1426"/>
                  </a:lnTo>
                  <a:lnTo>
                    <a:pt x="9786" y="1428"/>
                  </a:lnTo>
                  <a:lnTo>
                    <a:pt x="9765" y="1430"/>
                  </a:lnTo>
                  <a:lnTo>
                    <a:pt x="9743" y="1430"/>
                  </a:lnTo>
                  <a:lnTo>
                    <a:pt x="9720" y="1430"/>
                  </a:lnTo>
                  <a:lnTo>
                    <a:pt x="9697" y="1429"/>
                  </a:lnTo>
                  <a:lnTo>
                    <a:pt x="9675" y="1430"/>
                  </a:lnTo>
                  <a:lnTo>
                    <a:pt x="9653" y="1431"/>
                  </a:lnTo>
                  <a:lnTo>
                    <a:pt x="9592" y="1430"/>
                  </a:lnTo>
                  <a:lnTo>
                    <a:pt x="9532" y="1431"/>
                  </a:lnTo>
                  <a:lnTo>
                    <a:pt x="9470" y="1431"/>
                  </a:lnTo>
                  <a:lnTo>
                    <a:pt x="9409" y="1432"/>
                  </a:lnTo>
                  <a:lnTo>
                    <a:pt x="9349" y="1433"/>
                  </a:lnTo>
                  <a:lnTo>
                    <a:pt x="9287" y="1433"/>
                  </a:lnTo>
                  <a:lnTo>
                    <a:pt x="9227" y="1433"/>
                  </a:lnTo>
                  <a:lnTo>
                    <a:pt x="9168" y="1431"/>
                  </a:lnTo>
                  <a:lnTo>
                    <a:pt x="9164" y="1433"/>
                  </a:lnTo>
                  <a:lnTo>
                    <a:pt x="9161" y="1434"/>
                  </a:lnTo>
                  <a:lnTo>
                    <a:pt x="9157" y="1435"/>
                  </a:lnTo>
                  <a:lnTo>
                    <a:pt x="9153" y="1436"/>
                  </a:lnTo>
                  <a:lnTo>
                    <a:pt x="9150" y="1435"/>
                  </a:lnTo>
                  <a:lnTo>
                    <a:pt x="9147" y="1435"/>
                  </a:lnTo>
                  <a:lnTo>
                    <a:pt x="9145" y="1433"/>
                  </a:lnTo>
                  <a:lnTo>
                    <a:pt x="9142" y="1431"/>
                  </a:lnTo>
                  <a:lnTo>
                    <a:pt x="2998" y="1449"/>
                  </a:lnTo>
                  <a:lnTo>
                    <a:pt x="2906" y="1450"/>
                  </a:lnTo>
                  <a:lnTo>
                    <a:pt x="2813" y="1450"/>
                  </a:lnTo>
                  <a:lnTo>
                    <a:pt x="2723" y="1451"/>
                  </a:lnTo>
                  <a:lnTo>
                    <a:pt x="2632" y="1451"/>
                  </a:lnTo>
                  <a:lnTo>
                    <a:pt x="2542" y="1452"/>
                  </a:lnTo>
                  <a:lnTo>
                    <a:pt x="2451" y="1453"/>
                  </a:lnTo>
                  <a:lnTo>
                    <a:pt x="2361" y="1453"/>
                  </a:lnTo>
                  <a:lnTo>
                    <a:pt x="2270" y="1454"/>
                  </a:lnTo>
                  <a:lnTo>
                    <a:pt x="2180" y="1455"/>
                  </a:lnTo>
                  <a:lnTo>
                    <a:pt x="2090" y="1456"/>
                  </a:lnTo>
                  <a:lnTo>
                    <a:pt x="2000" y="1457"/>
                  </a:lnTo>
                  <a:lnTo>
                    <a:pt x="1909" y="1458"/>
                  </a:lnTo>
                  <a:lnTo>
                    <a:pt x="1819" y="1459"/>
                  </a:lnTo>
                  <a:lnTo>
                    <a:pt x="1728" y="1460"/>
                  </a:lnTo>
                  <a:lnTo>
                    <a:pt x="1637" y="1462"/>
                  </a:lnTo>
                  <a:lnTo>
                    <a:pt x="1545" y="1463"/>
                  </a:lnTo>
                  <a:lnTo>
                    <a:pt x="1508" y="1464"/>
                  </a:lnTo>
                  <a:lnTo>
                    <a:pt x="1470" y="1463"/>
                  </a:lnTo>
                  <a:lnTo>
                    <a:pt x="1432" y="1462"/>
                  </a:lnTo>
                  <a:lnTo>
                    <a:pt x="1394" y="1461"/>
                  </a:lnTo>
                  <a:lnTo>
                    <a:pt x="1356" y="1459"/>
                  </a:lnTo>
                  <a:lnTo>
                    <a:pt x="1318" y="1459"/>
                  </a:lnTo>
                  <a:lnTo>
                    <a:pt x="1280" y="1459"/>
                  </a:lnTo>
                  <a:lnTo>
                    <a:pt x="1243" y="1461"/>
                  </a:lnTo>
                  <a:lnTo>
                    <a:pt x="1236" y="1437"/>
                  </a:lnTo>
                  <a:lnTo>
                    <a:pt x="1230" y="1411"/>
                  </a:lnTo>
                  <a:lnTo>
                    <a:pt x="1224" y="1386"/>
                  </a:lnTo>
                  <a:lnTo>
                    <a:pt x="1218" y="1361"/>
                  </a:lnTo>
                  <a:lnTo>
                    <a:pt x="1212" y="1336"/>
                  </a:lnTo>
                  <a:lnTo>
                    <a:pt x="1203" y="1312"/>
                  </a:lnTo>
                  <a:lnTo>
                    <a:pt x="1199" y="1301"/>
                  </a:lnTo>
                  <a:lnTo>
                    <a:pt x="1194" y="1290"/>
                  </a:lnTo>
                  <a:lnTo>
                    <a:pt x="1188" y="1278"/>
                  </a:lnTo>
                  <a:lnTo>
                    <a:pt x="1182" y="1268"/>
                  </a:lnTo>
                  <a:lnTo>
                    <a:pt x="1192" y="1261"/>
                  </a:lnTo>
                  <a:lnTo>
                    <a:pt x="1201" y="1254"/>
                  </a:lnTo>
                  <a:lnTo>
                    <a:pt x="1210" y="1246"/>
                  </a:lnTo>
                  <a:lnTo>
                    <a:pt x="1218" y="1237"/>
                  </a:lnTo>
                  <a:lnTo>
                    <a:pt x="1226" y="1228"/>
                  </a:lnTo>
                  <a:lnTo>
                    <a:pt x="1233" y="1219"/>
                  </a:lnTo>
                  <a:lnTo>
                    <a:pt x="1239" y="1209"/>
                  </a:lnTo>
                  <a:lnTo>
                    <a:pt x="1245" y="1199"/>
                  </a:lnTo>
                  <a:lnTo>
                    <a:pt x="1250" y="1188"/>
                  </a:lnTo>
                  <a:lnTo>
                    <a:pt x="1256" y="1177"/>
                  </a:lnTo>
                  <a:lnTo>
                    <a:pt x="1260" y="1167"/>
                  </a:lnTo>
                  <a:lnTo>
                    <a:pt x="1264" y="1156"/>
                  </a:lnTo>
                  <a:lnTo>
                    <a:pt x="1270" y="1132"/>
                  </a:lnTo>
                  <a:lnTo>
                    <a:pt x="1274" y="1110"/>
                  </a:lnTo>
                  <a:lnTo>
                    <a:pt x="1278" y="1106"/>
                  </a:lnTo>
                  <a:lnTo>
                    <a:pt x="1281" y="1104"/>
                  </a:lnTo>
                  <a:lnTo>
                    <a:pt x="1285" y="1104"/>
                  </a:lnTo>
                  <a:lnTo>
                    <a:pt x="1289" y="1104"/>
                  </a:lnTo>
                  <a:lnTo>
                    <a:pt x="1299" y="1105"/>
                  </a:lnTo>
                  <a:lnTo>
                    <a:pt x="1308" y="1107"/>
                  </a:lnTo>
                  <a:lnTo>
                    <a:pt x="1340" y="1099"/>
                  </a:lnTo>
                  <a:lnTo>
                    <a:pt x="1374" y="1091"/>
                  </a:lnTo>
                  <a:lnTo>
                    <a:pt x="1391" y="1086"/>
                  </a:lnTo>
                  <a:lnTo>
                    <a:pt x="1407" y="1080"/>
                  </a:lnTo>
                  <a:lnTo>
                    <a:pt x="1422" y="1074"/>
                  </a:lnTo>
                  <a:lnTo>
                    <a:pt x="1438" y="1067"/>
                  </a:lnTo>
                  <a:lnTo>
                    <a:pt x="1453" y="1059"/>
                  </a:lnTo>
                  <a:lnTo>
                    <a:pt x="1466" y="1048"/>
                  </a:lnTo>
                  <a:lnTo>
                    <a:pt x="1479" y="1038"/>
                  </a:lnTo>
                  <a:lnTo>
                    <a:pt x="1492" y="1027"/>
                  </a:lnTo>
                  <a:lnTo>
                    <a:pt x="1502" y="1014"/>
                  </a:lnTo>
                  <a:lnTo>
                    <a:pt x="1512" y="999"/>
                  </a:lnTo>
                  <a:lnTo>
                    <a:pt x="1516" y="991"/>
                  </a:lnTo>
                  <a:lnTo>
                    <a:pt x="1520" y="983"/>
                  </a:lnTo>
                  <a:lnTo>
                    <a:pt x="1523" y="974"/>
                  </a:lnTo>
                  <a:lnTo>
                    <a:pt x="1526" y="966"/>
                  </a:lnTo>
                  <a:lnTo>
                    <a:pt x="1531" y="942"/>
                  </a:lnTo>
                  <a:lnTo>
                    <a:pt x="1533" y="918"/>
                  </a:lnTo>
                  <a:lnTo>
                    <a:pt x="1533" y="905"/>
                  </a:lnTo>
                  <a:lnTo>
                    <a:pt x="1533" y="893"/>
                  </a:lnTo>
                  <a:lnTo>
                    <a:pt x="1532" y="881"/>
                  </a:lnTo>
                  <a:lnTo>
                    <a:pt x="1531" y="868"/>
                  </a:lnTo>
                  <a:lnTo>
                    <a:pt x="1528" y="856"/>
                  </a:lnTo>
                  <a:lnTo>
                    <a:pt x="1524" y="845"/>
                  </a:lnTo>
                  <a:lnTo>
                    <a:pt x="1520" y="833"/>
                  </a:lnTo>
                  <a:lnTo>
                    <a:pt x="1515" y="821"/>
                  </a:lnTo>
                  <a:lnTo>
                    <a:pt x="1509" y="811"/>
                  </a:lnTo>
                  <a:lnTo>
                    <a:pt x="1502" y="802"/>
                  </a:lnTo>
                  <a:lnTo>
                    <a:pt x="1493" y="793"/>
                  </a:lnTo>
                  <a:lnTo>
                    <a:pt x="1484" y="784"/>
                  </a:lnTo>
                  <a:lnTo>
                    <a:pt x="1467" y="772"/>
                  </a:lnTo>
                  <a:lnTo>
                    <a:pt x="1451" y="762"/>
                  </a:lnTo>
                  <a:lnTo>
                    <a:pt x="1433" y="754"/>
                  </a:lnTo>
                  <a:lnTo>
                    <a:pt x="1416" y="747"/>
                  </a:lnTo>
                  <a:lnTo>
                    <a:pt x="1398" y="742"/>
                  </a:lnTo>
                  <a:lnTo>
                    <a:pt x="1378" y="738"/>
                  </a:lnTo>
                  <a:lnTo>
                    <a:pt x="1359" y="735"/>
                  </a:lnTo>
                  <a:lnTo>
                    <a:pt x="1338" y="734"/>
                  </a:lnTo>
                  <a:lnTo>
                    <a:pt x="1274" y="750"/>
                  </a:lnTo>
                  <a:lnTo>
                    <a:pt x="1270" y="741"/>
                  </a:lnTo>
                  <a:lnTo>
                    <a:pt x="1267" y="732"/>
                  </a:lnTo>
                  <a:lnTo>
                    <a:pt x="1264" y="722"/>
                  </a:lnTo>
                  <a:lnTo>
                    <a:pt x="1261" y="712"/>
                  </a:lnTo>
                  <a:lnTo>
                    <a:pt x="1257" y="693"/>
                  </a:lnTo>
                  <a:lnTo>
                    <a:pt x="1253" y="673"/>
                  </a:lnTo>
                  <a:lnTo>
                    <a:pt x="1228" y="646"/>
                  </a:lnTo>
                  <a:lnTo>
                    <a:pt x="1201" y="620"/>
                  </a:lnTo>
                  <a:lnTo>
                    <a:pt x="1174" y="594"/>
                  </a:lnTo>
                  <a:lnTo>
                    <a:pt x="1148" y="566"/>
                  </a:lnTo>
                  <a:lnTo>
                    <a:pt x="1147" y="561"/>
                  </a:lnTo>
                  <a:lnTo>
                    <a:pt x="1148" y="557"/>
                  </a:lnTo>
                  <a:lnTo>
                    <a:pt x="1149" y="552"/>
                  </a:lnTo>
                  <a:lnTo>
                    <a:pt x="1150" y="547"/>
                  </a:lnTo>
                  <a:lnTo>
                    <a:pt x="1154" y="537"/>
                  </a:lnTo>
                  <a:lnTo>
                    <a:pt x="1159" y="528"/>
                  </a:lnTo>
                  <a:lnTo>
                    <a:pt x="1172" y="512"/>
                  </a:lnTo>
                  <a:lnTo>
                    <a:pt x="1185" y="495"/>
                  </a:lnTo>
                  <a:lnTo>
                    <a:pt x="1192" y="474"/>
                  </a:lnTo>
                  <a:lnTo>
                    <a:pt x="1199" y="454"/>
                  </a:lnTo>
                  <a:lnTo>
                    <a:pt x="1208" y="433"/>
                  </a:lnTo>
                  <a:lnTo>
                    <a:pt x="1215" y="413"/>
                  </a:lnTo>
                  <a:lnTo>
                    <a:pt x="1221" y="391"/>
                  </a:lnTo>
                  <a:lnTo>
                    <a:pt x="1226" y="370"/>
                  </a:lnTo>
                  <a:lnTo>
                    <a:pt x="1228" y="359"/>
                  </a:lnTo>
                  <a:lnTo>
                    <a:pt x="1230" y="348"/>
                  </a:lnTo>
                  <a:lnTo>
                    <a:pt x="1231" y="337"/>
                  </a:lnTo>
                  <a:lnTo>
                    <a:pt x="1231" y="326"/>
                  </a:lnTo>
                  <a:lnTo>
                    <a:pt x="1248" y="323"/>
                  </a:lnTo>
                  <a:lnTo>
                    <a:pt x="1266" y="321"/>
                  </a:lnTo>
                  <a:lnTo>
                    <a:pt x="1284" y="321"/>
                  </a:lnTo>
                  <a:lnTo>
                    <a:pt x="1302" y="320"/>
                  </a:lnTo>
                  <a:lnTo>
                    <a:pt x="1338" y="321"/>
                  </a:lnTo>
                  <a:lnTo>
                    <a:pt x="1375" y="322"/>
                  </a:lnTo>
                  <a:lnTo>
                    <a:pt x="1412" y="323"/>
                  </a:lnTo>
                  <a:lnTo>
                    <a:pt x="1448" y="322"/>
                  </a:lnTo>
                  <a:lnTo>
                    <a:pt x="1465" y="321"/>
                  </a:lnTo>
                  <a:lnTo>
                    <a:pt x="1484" y="318"/>
                  </a:lnTo>
                  <a:lnTo>
                    <a:pt x="1500" y="315"/>
                  </a:lnTo>
                  <a:lnTo>
                    <a:pt x="1517" y="309"/>
                  </a:lnTo>
                  <a:lnTo>
                    <a:pt x="1718" y="310"/>
                  </a:lnTo>
                  <a:lnTo>
                    <a:pt x="1842" y="308"/>
                  </a:lnTo>
                  <a:lnTo>
                    <a:pt x="1966" y="306"/>
                  </a:lnTo>
                  <a:lnTo>
                    <a:pt x="2091" y="305"/>
                  </a:lnTo>
                  <a:lnTo>
                    <a:pt x="2215" y="303"/>
                  </a:lnTo>
                  <a:lnTo>
                    <a:pt x="2340" y="302"/>
                  </a:lnTo>
                  <a:lnTo>
                    <a:pt x="2464" y="301"/>
                  </a:lnTo>
                  <a:lnTo>
                    <a:pt x="2589" y="300"/>
                  </a:lnTo>
                  <a:lnTo>
                    <a:pt x="2712" y="298"/>
                  </a:lnTo>
                  <a:lnTo>
                    <a:pt x="2837" y="297"/>
                  </a:lnTo>
                  <a:lnTo>
                    <a:pt x="2961" y="296"/>
                  </a:lnTo>
                  <a:lnTo>
                    <a:pt x="3085" y="295"/>
                  </a:lnTo>
                  <a:lnTo>
                    <a:pt x="3209" y="294"/>
                  </a:lnTo>
                  <a:lnTo>
                    <a:pt x="3334" y="292"/>
                  </a:lnTo>
                  <a:lnTo>
                    <a:pt x="3458" y="291"/>
                  </a:lnTo>
                  <a:lnTo>
                    <a:pt x="3581" y="289"/>
                  </a:lnTo>
                  <a:lnTo>
                    <a:pt x="3706" y="287"/>
                  </a:lnTo>
                  <a:lnTo>
                    <a:pt x="3831" y="286"/>
                  </a:lnTo>
                  <a:lnTo>
                    <a:pt x="4056" y="286"/>
                  </a:lnTo>
                  <a:lnTo>
                    <a:pt x="4365" y="285"/>
                  </a:lnTo>
                  <a:lnTo>
                    <a:pt x="4747" y="284"/>
                  </a:lnTo>
                  <a:lnTo>
                    <a:pt x="5184" y="284"/>
                  </a:lnTo>
                  <a:lnTo>
                    <a:pt x="5665" y="283"/>
                  </a:lnTo>
                  <a:lnTo>
                    <a:pt x="6173" y="283"/>
                  </a:lnTo>
                  <a:lnTo>
                    <a:pt x="6696" y="282"/>
                  </a:lnTo>
                  <a:lnTo>
                    <a:pt x="7218" y="281"/>
                  </a:lnTo>
                  <a:lnTo>
                    <a:pt x="7727" y="281"/>
                  </a:lnTo>
                  <a:lnTo>
                    <a:pt x="8208" y="280"/>
                  </a:lnTo>
                  <a:lnTo>
                    <a:pt x="8646" y="280"/>
                  </a:lnTo>
                  <a:lnTo>
                    <a:pt x="9028" y="279"/>
                  </a:lnTo>
                  <a:lnTo>
                    <a:pt x="9339" y="278"/>
                  </a:lnTo>
                  <a:lnTo>
                    <a:pt x="9564" y="278"/>
                  </a:lnTo>
                  <a:lnTo>
                    <a:pt x="9690" y="277"/>
                  </a:lnTo>
                  <a:lnTo>
                    <a:pt x="9780" y="273"/>
                  </a:lnTo>
                  <a:lnTo>
                    <a:pt x="9787" y="284"/>
                  </a:lnTo>
                  <a:lnTo>
                    <a:pt x="9793" y="296"/>
                  </a:lnTo>
                  <a:lnTo>
                    <a:pt x="9799" y="308"/>
                  </a:lnTo>
                  <a:lnTo>
                    <a:pt x="9803" y="322"/>
                  </a:lnTo>
                  <a:lnTo>
                    <a:pt x="9807" y="335"/>
                  </a:lnTo>
                  <a:lnTo>
                    <a:pt x="9812" y="348"/>
                  </a:lnTo>
                  <a:lnTo>
                    <a:pt x="9817" y="361"/>
                  </a:lnTo>
                  <a:lnTo>
                    <a:pt x="9823" y="374"/>
                  </a:lnTo>
                  <a:lnTo>
                    <a:pt x="9832" y="395"/>
                  </a:lnTo>
                  <a:lnTo>
                    <a:pt x="9842" y="417"/>
                  </a:lnTo>
                  <a:lnTo>
                    <a:pt x="9853" y="438"/>
                  </a:lnTo>
                  <a:lnTo>
                    <a:pt x="9864" y="460"/>
                  </a:lnTo>
                  <a:lnTo>
                    <a:pt x="9876" y="480"/>
                  </a:lnTo>
                  <a:lnTo>
                    <a:pt x="9888" y="501"/>
                  </a:lnTo>
                  <a:lnTo>
                    <a:pt x="9902" y="520"/>
                  </a:lnTo>
                  <a:lnTo>
                    <a:pt x="9915" y="538"/>
                  </a:lnTo>
                  <a:lnTo>
                    <a:pt x="9910" y="544"/>
                  </a:lnTo>
                  <a:lnTo>
                    <a:pt x="9904" y="549"/>
                  </a:lnTo>
                  <a:lnTo>
                    <a:pt x="9897" y="553"/>
                  </a:lnTo>
                  <a:lnTo>
                    <a:pt x="9890" y="555"/>
                  </a:lnTo>
                  <a:lnTo>
                    <a:pt x="9874" y="559"/>
                  </a:lnTo>
                  <a:lnTo>
                    <a:pt x="9860" y="564"/>
                  </a:lnTo>
                  <a:close/>
                  <a:moveTo>
                    <a:pt x="9765" y="925"/>
                  </a:moveTo>
                  <a:lnTo>
                    <a:pt x="9753" y="928"/>
                  </a:lnTo>
                  <a:lnTo>
                    <a:pt x="9741" y="929"/>
                  </a:lnTo>
                  <a:lnTo>
                    <a:pt x="9729" y="929"/>
                  </a:lnTo>
                  <a:lnTo>
                    <a:pt x="9717" y="928"/>
                  </a:lnTo>
                  <a:lnTo>
                    <a:pt x="9706" y="926"/>
                  </a:lnTo>
                  <a:lnTo>
                    <a:pt x="9694" y="924"/>
                  </a:lnTo>
                  <a:lnTo>
                    <a:pt x="9683" y="921"/>
                  </a:lnTo>
                  <a:lnTo>
                    <a:pt x="9672" y="917"/>
                  </a:lnTo>
                  <a:lnTo>
                    <a:pt x="9665" y="911"/>
                  </a:lnTo>
                  <a:lnTo>
                    <a:pt x="9660" y="906"/>
                  </a:lnTo>
                  <a:lnTo>
                    <a:pt x="9654" y="900"/>
                  </a:lnTo>
                  <a:lnTo>
                    <a:pt x="9650" y="894"/>
                  </a:lnTo>
                  <a:lnTo>
                    <a:pt x="9646" y="887"/>
                  </a:lnTo>
                  <a:lnTo>
                    <a:pt x="9644" y="881"/>
                  </a:lnTo>
                  <a:lnTo>
                    <a:pt x="9642" y="874"/>
                  </a:lnTo>
                  <a:lnTo>
                    <a:pt x="9641" y="866"/>
                  </a:lnTo>
                  <a:lnTo>
                    <a:pt x="9640" y="852"/>
                  </a:lnTo>
                  <a:lnTo>
                    <a:pt x="9640" y="837"/>
                  </a:lnTo>
                  <a:lnTo>
                    <a:pt x="9642" y="821"/>
                  </a:lnTo>
                  <a:lnTo>
                    <a:pt x="9644" y="806"/>
                  </a:lnTo>
                  <a:lnTo>
                    <a:pt x="9647" y="798"/>
                  </a:lnTo>
                  <a:lnTo>
                    <a:pt x="9652" y="791"/>
                  </a:lnTo>
                  <a:lnTo>
                    <a:pt x="9658" y="785"/>
                  </a:lnTo>
                  <a:lnTo>
                    <a:pt x="9666" y="780"/>
                  </a:lnTo>
                  <a:lnTo>
                    <a:pt x="9673" y="775"/>
                  </a:lnTo>
                  <a:lnTo>
                    <a:pt x="9682" y="772"/>
                  </a:lnTo>
                  <a:lnTo>
                    <a:pt x="9690" y="770"/>
                  </a:lnTo>
                  <a:lnTo>
                    <a:pt x="9699" y="768"/>
                  </a:lnTo>
                  <a:lnTo>
                    <a:pt x="9712" y="767"/>
                  </a:lnTo>
                  <a:lnTo>
                    <a:pt x="9722" y="767"/>
                  </a:lnTo>
                  <a:lnTo>
                    <a:pt x="9733" y="768"/>
                  </a:lnTo>
                  <a:lnTo>
                    <a:pt x="9743" y="771"/>
                  </a:lnTo>
                  <a:lnTo>
                    <a:pt x="9754" y="775"/>
                  </a:lnTo>
                  <a:lnTo>
                    <a:pt x="9764" y="781"/>
                  </a:lnTo>
                  <a:lnTo>
                    <a:pt x="9774" y="786"/>
                  </a:lnTo>
                  <a:lnTo>
                    <a:pt x="9783" y="793"/>
                  </a:lnTo>
                  <a:lnTo>
                    <a:pt x="9789" y="799"/>
                  </a:lnTo>
                  <a:lnTo>
                    <a:pt x="9794" y="807"/>
                  </a:lnTo>
                  <a:lnTo>
                    <a:pt x="9799" y="815"/>
                  </a:lnTo>
                  <a:lnTo>
                    <a:pt x="9803" y="824"/>
                  </a:lnTo>
                  <a:lnTo>
                    <a:pt x="9806" y="833"/>
                  </a:lnTo>
                  <a:lnTo>
                    <a:pt x="9808" y="842"/>
                  </a:lnTo>
                  <a:lnTo>
                    <a:pt x="9809" y="852"/>
                  </a:lnTo>
                  <a:lnTo>
                    <a:pt x="9809" y="861"/>
                  </a:lnTo>
                  <a:lnTo>
                    <a:pt x="9807" y="872"/>
                  </a:lnTo>
                  <a:lnTo>
                    <a:pt x="9805" y="881"/>
                  </a:lnTo>
                  <a:lnTo>
                    <a:pt x="9802" y="890"/>
                  </a:lnTo>
                  <a:lnTo>
                    <a:pt x="9796" y="898"/>
                  </a:lnTo>
                  <a:lnTo>
                    <a:pt x="9790" y="906"/>
                  </a:lnTo>
                  <a:lnTo>
                    <a:pt x="9783" y="913"/>
                  </a:lnTo>
                  <a:lnTo>
                    <a:pt x="9775" y="920"/>
                  </a:lnTo>
                  <a:lnTo>
                    <a:pt x="9765" y="925"/>
                  </a:lnTo>
                  <a:close/>
                  <a:moveTo>
                    <a:pt x="9731" y="895"/>
                  </a:moveTo>
                  <a:lnTo>
                    <a:pt x="9724" y="894"/>
                  </a:lnTo>
                  <a:lnTo>
                    <a:pt x="9717" y="893"/>
                  </a:lnTo>
                  <a:lnTo>
                    <a:pt x="9710" y="890"/>
                  </a:lnTo>
                  <a:lnTo>
                    <a:pt x="9703" y="887"/>
                  </a:lnTo>
                  <a:lnTo>
                    <a:pt x="9698" y="882"/>
                  </a:lnTo>
                  <a:lnTo>
                    <a:pt x="9694" y="877"/>
                  </a:lnTo>
                  <a:lnTo>
                    <a:pt x="9691" y="871"/>
                  </a:lnTo>
                  <a:lnTo>
                    <a:pt x="9690" y="864"/>
                  </a:lnTo>
                  <a:lnTo>
                    <a:pt x="9691" y="850"/>
                  </a:lnTo>
                  <a:lnTo>
                    <a:pt x="9693" y="836"/>
                  </a:lnTo>
                  <a:lnTo>
                    <a:pt x="9696" y="830"/>
                  </a:lnTo>
                  <a:lnTo>
                    <a:pt x="9699" y="824"/>
                  </a:lnTo>
                  <a:lnTo>
                    <a:pt x="9702" y="821"/>
                  </a:lnTo>
                  <a:lnTo>
                    <a:pt x="9704" y="820"/>
                  </a:lnTo>
                  <a:lnTo>
                    <a:pt x="9709" y="818"/>
                  </a:lnTo>
                  <a:lnTo>
                    <a:pt x="9712" y="817"/>
                  </a:lnTo>
                  <a:lnTo>
                    <a:pt x="9719" y="819"/>
                  </a:lnTo>
                  <a:lnTo>
                    <a:pt x="9726" y="821"/>
                  </a:lnTo>
                  <a:lnTo>
                    <a:pt x="9733" y="825"/>
                  </a:lnTo>
                  <a:lnTo>
                    <a:pt x="9739" y="828"/>
                  </a:lnTo>
                  <a:lnTo>
                    <a:pt x="9745" y="832"/>
                  </a:lnTo>
                  <a:lnTo>
                    <a:pt x="9749" y="838"/>
                  </a:lnTo>
                  <a:lnTo>
                    <a:pt x="9754" y="844"/>
                  </a:lnTo>
                  <a:lnTo>
                    <a:pt x="9756" y="851"/>
                  </a:lnTo>
                  <a:lnTo>
                    <a:pt x="9756" y="857"/>
                  </a:lnTo>
                  <a:lnTo>
                    <a:pt x="9756" y="864"/>
                  </a:lnTo>
                  <a:lnTo>
                    <a:pt x="9755" y="871"/>
                  </a:lnTo>
                  <a:lnTo>
                    <a:pt x="9753" y="878"/>
                  </a:lnTo>
                  <a:lnTo>
                    <a:pt x="9748" y="884"/>
                  </a:lnTo>
                  <a:lnTo>
                    <a:pt x="9744" y="889"/>
                  </a:lnTo>
                  <a:lnTo>
                    <a:pt x="9741" y="891"/>
                  </a:lnTo>
                  <a:lnTo>
                    <a:pt x="9738" y="892"/>
                  </a:lnTo>
                  <a:lnTo>
                    <a:pt x="9734" y="894"/>
                  </a:lnTo>
                  <a:lnTo>
                    <a:pt x="9731" y="895"/>
                  </a:lnTo>
                  <a:close/>
                  <a:moveTo>
                    <a:pt x="3305" y="1689"/>
                  </a:moveTo>
                  <a:lnTo>
                    <a:pt x="3299" y="1686"/>
                  </a:lnTo>
                  <a:lnTo>
                    <a:pt x="3305" y="1674"/>
                  </a:lnTo>
                  <a:lnTo>
                    <a:pt x="3307" y="1674"/>
                  </a:lnTo>
                  <a:lnTo>
                    <a:pt x="3309" y="1676"/>
                  </a:lnTo>
                  <a:lnTo>
                    <a:pt x="3310" y="1678"/>
                  </a:lnTo>
                  <a:lnTo>
                    <a:pt x="3310" y="1680"/>
                  </a:lnTo>
                  <a:lnTo>
                    <a:pt x="3310" y="1683"/>
                  </a:lnTo>
                  <a:lnTo>
                    <a:pt x="3309" y="1685"/>
                  </a:lnTo>
                  <a:lnTo>
                    <a:pt x="3307" y="1687"/>
                  </a:lnTo>
                  <a:lnTo>
                    <a:pt x="3305" y="1689"/>
                  </a:lnTo>
                  <a:close/>
                  <a:moveTo>
                    <a:pt x="1372" y="1016"/>
                  </a:moveTo>
                  <a:lnTo>
                    <a:pt x="1367" y="1019"/>
                  </a:lnTo>
                  <a:lnTo>
                    <a:pt x="1362" y="1021"/>
                  </a:lnTo>
                  <a:lnTo>
                    <a:pt x="1356" y="1023"/>
                  </a:lnTo>
                  <a:lnTo>
                    <a:pt x="1350" y="1024"/>
                  </a:lnTo>
                  <a:lnTo>
                    <a:pt x="1337" y="1024"/>
                  </a:lnTo>
                  <a:lnTo>
                    <a:pt x="1325" y="1023"/>
                  </a:lnTo>
                  <a:lnTo>
                    <a:pt x="1314" y="1021"/>
                  </a:lnTo>
                  <a:lnTo>
                    <a:pt x="1303" y="1017"/>
                  </a:lnTo>
                  <a:lnTo>
                    <a:pt x="1292" y="1012"/>
                  </a:lnTo>
                  <a:lnTo>
                    <a:pt x="1283" y="1004"/>
                  </a:lnTo>
                  <a:lnTo>
                    <a:pt x="1278" y="1000"/>
                  </a:lnTo>
                  <a:lnTo>
                    <a:pt x="1273" y="996"/>
                  </a:lnTo>
                  <a:lnTo>
                    <a:pt x="1269" y="991"/>
                  </a:lnTo>
                  <a:lnTo>
                    <a:pt x="1266" y="986"/>
                  </a:lnTo>
                  <a:lnTo>
                    <a:pt x="1260" y="976"/>
                  </a:lnTo>
                  <a:lnTo>
                    <a:pt x="1256" y="964"/>
                  </a:lnTo>
                  <a:lnTo>
                    <a:pt x="1252" y="940"/>
                  </a:lnTo>
                  <a:lnTo>
                    <a:pt x="1249" y="917"/>
                  </a:lnTo>
                  <a:lnTo>
                    <a:pt x="1255" y="906"/>
                  </a:lnTo>
                  <a:lnTo>
                    <a:pt x="1258" y="896"/>
                  </a:lnTo>
                  <a:lnTo>
                    <a:pt x="1261" y="885"/>
                  </a:lnTo>
                  <a:lnTo>
                    <a:pt x="1263" y="875"/>
                  </a:lnTo>
                  <a:lnTo>
                    <a:pt x="1265" y="863"/>
                  </a:lnTo>
                  <a:lnTo>
                    <a:pt x="1267" y="853"/>
                  </a:lnTo>
                  <a:lnTo>
                    <a:pt x="1270" y="842"/>
                  </a:lnTo>
                  <a:lnTo>
                    <a:pt x="1274" y="833"/>
                  </a:lnTo>
                  <a:lnTo>
                    <a:pt x="1283" y="829"/>
                  </a:lnTo>
                  <a:lnTo>
                    <a:pt x="1293" y="825"/>
                  </a:lnTo>
                  <a:lnTo>
                    <a:pt x="1303" y="820"/>
                  </a:lnTo>
                  <a:lnTo>
                    <a:pt x="1313" y="817"/>
                  </a:lnTo>
                  <a:lnTo>
                    <a:pt x="1323" y="815"/>
                  </a:lnTo>
                  <a:lnTo>
                    <a:pt x="1333" y="813"/>
                  </a:lnTo>
                  <a:lnTo>
                    <a:pt x="1344" y="812"/>
                  </a:lnTo>
                  <a:lnTo>
                    <a:pt x="1354" y="812"/>
                  </a:lnTo>
                  <a:lnTo>
                    <a:pt x="1364" y="812"/>
                  </a:lnTo>
                  <a:lnTo>
                    <a:pt x="1374" y="813"/>
                  </a:lnTo>
                  <a:lnTo>
                    <a:pt x="1384" y="815"/>
                  </a:lnTo>
                  <a:lnTo>
                    <a:pt x="1394" y="818"/>
                  </a:lnTo>
                  <a:lnTo>
                    <a:pt x="1404" y="822"/>
                  </a:lnTo>
                  <a:lnTo>
                    <a:pt x="1413" y="828"/>
                  </a:lnTo>
                  <a:lnTo>
                    <a:pt x="1422" y="833"/>
                  </a:lnTo>
                  <a:lnTo>
                    <a:pt x="1431" y="840"/>
                  </a:lnTo>
                  <a:lnTo>
                    <a:pt x="1436" y="845"/>
                  </a:lnTo>
                  <a:lnTo>
                    <a:pt x="1439" y="851"/>
                  </a:lnTo>
                  <a:lnTo>
                    <a:pt x="1442" y="857"/>
                  </a:lnTo>
                  <a:lnTo>
                    <a:pt x="1444" y="863"/>
                  </a:lnTo>
                  <a:lnTo>
                    <a:pt x="1447" y="877"/>
                  </a:lnTo>
                  <a:lnTo>
                    <a:pt x="1449" y="890"/>
                  </a:lnTo>
                  <a:lnTo>
                    <a:pt x="1448" y="904"/>
                  </a:lnTo>
                  <a:lnTo>
                    <a:pt x="1446" y="918"/>
                  </a:lnTo>
                  <a:lnTo>
                    <a:pt x="1444" y="932"/>
                  </a:lnTo>
                  <a:lnTo>
                    <a:pt x="1441" y="944"/>
                  </a:lnTo>
                  <a:lnTo>
                    <a:pt x="1434" y="955"/>
                  </a:lnTo>
                  <a:lnTo>
                    <a:pt x="1427" y="967"/>
                  </a:lnTo>
                  <a:lnTo>
                    <a:pt x="1420" y="976"/>
                  </a:lnTo>
                  <a:lnTo>
                    <a:pt x="1412" y="985"/>
                  </a:lnTo>
                  <a:lnTo>
                    <a:pt x="1404" y="993"/>
                  </a:lnTo>
                  <a:lnTo>
                    <a:pt x="1394" y="1001"/>
                  </a:lnTo>
                  <a:lnTo>
                    <a:pt x="1383" y="1009"/>
                  </a:lnTo>
                  <a:lnTo>
                    <a:pt x="1372" y="1016"/>
                  </a:lnTo>
                  <a:close/>
                  <a:moveTo>
                    <a:pt x="1366" y="967"/>
                  </a:moveTo>
                  <a:lnTo>
                    <a:pt x="1359" y="970"/>
                  </a:lnTo>
                  <a:lnTo>
                    <a:pt x="1352" y="973"/>
                  </a:lnTo>
                  <a:lnTo>
                    <a:pt x="1344" y="974"/>
                  </a:lnTo>
                  <a:lnTo>
                    <a:pt x="1336" y="974"/>
                  </a:lnTo>
                  <a:lnTo>
                    <a:pt x="1328" y="974"/>
                  </a:lnTo>
                  <a:lnTo>
                    <a:pt x="1321" y="973"/>
                  </a:lnTo>
                  <a:lnTo>
                    <a:pt x="1314" y="971"/>
                  </a:lnTo>
                  <a:lnTo>
                    <a:pt x="1308" y="968"/>
                  </a:lnTo>
                  <a:lnTo>
                    <a:pt x="1302" y="959"/>
                  </a:lnTo>
                  <a:lnTo>
                    <a:pt x="1298" y="950"/>
                  </a:lnTo>
                  <a:lnTo>
                    <a:pt x="1294" y="941"/>
                  </a:lnTo>
                  <a:lnTo>
                    <a:pt x="1293" y="931"/>
                  </a:lnTo>
                  <a:lnTo>
                    <a:pt x="1293" y="921"/>
                  </a:lnTo>
                  <a:lnTo>
                    <a:pt x="1294" y="911"/>
                  </a:lnTo>
                  <a:lnTo>
                    <a:pt x="1298" y="902"/>
                  </a:lnTo>
                  <a:lnTo>
                    <a:pt x="1302" y="894"/>
                  </a:lnTo>
                  <a:lnTo>
                    <a:pt x="1310" y="883"/>
                  </a:lnTo>
                  <a:lnTo>
                    <a:pt x="1317" y="870"/>
                  </a:lnTo>
                  <a:lnTo>
                    <a:pt x="1321" y="863"/>
                  </a:lnTo>
                  <a:lnTo>
                    <a:pt x="1325" y="858"/>
                  </a:lnTo>
                  <a:lnTo>
                    <a:pt x="1331" y="853"/>
                  </a:lnTo>
                  <a:lnTo>
                    <a:pt x="1338" y="850"/>
                  </a:lnTo>
                  <a:lnTo>
                    <a:pt x="1348" y="853"/>
                  </a:lnTo>
                  <a:lnTo>
                    <a:pt x="1358" y="856"/>
                  </a:lnTo>
                  <a:lnTo>
                    <a:pt x="1367" y="860"/>
                  </a:lnTo>
                  <a:lnTo>
                    <a:pt x="1375" y="864"/>
                  </a:lnTo>
                  <a:lnTo>
                    <a:pt x="1384" y="871"/>
                  </a:lnTo>
                  <a:lnTo>
                    <a:pt x="1392" y="877"/>
                  </a:lnTo>
                  <a:lnTo>
                    <a:pt x="1398" y="884"/>
                  </a:lnTo>
                  <a:lnTo>
                    <a:pt x="1404" y="893"/>
                  </a:lnTo>
                  <a:lnTo>
                    <a:pt x="1404" y="903"/>
                  </a:lnTo>
                  <a:lnTo>
                    <a:pt x="1403" y="913"/>
                  </a:lnTo>
                  <a:lnTo>
                    <a:pt x="1400" y="924"/>
                  </a:lnTo>
                  <a:lnTo>
                    <a:pt x="1396" y="933"/>
                  </a:lnTo>
                  <a:lnTo>
                    <a:pt x="1390" y="942"/>
                  </a:lnTo>
                  <a:lnTo>
                    <a:pt x="1383" y="951"/>
                  </a:lnTo>
                  <a:lnTo>
                    <a:pt x="1375" y="959"/>
                  </a:lnTo>
                  <a:lnTo>
                    <a:pt x="1366" y="967"/>
                  </a:lnTo>
                  <a:close/>
                  <a:moveTo>
                    <a:pt x="933" y="427"/>
                  </a:moveTo>
                  <a:lnTo>
                    <a:pt x="923" y="433"/>
                  </a:lnTo>
                  <a:lnTo>
                    <a:pt x="914" y="438"/>
                  </a:lnTo>
                  <a:lnTo>
                    <a:pt x="905" y="441"/>
                  </a:lnTo>
                  <a:lnTo>
                    <a:pt x="896" y="442"/>
                  </a:lnTo>
                  <a:lnTo>
                    <a:pt x="887" y="442"/>
                  </a:lnTo>
                  <a:lnTo>
                    <a:pt x="877" y="441"/>
                  </a:lnTo>
                  <a:lnTo>
                    <a:pt x="868" y="438"/>
                  </a:lnTo>
                  <a:lnTo>
                    <a:pt x="859" y="434"/>
                  </a:lnTo>
                  <a:lnTo>
                    <a:pt x="853" y="427"/>
                  </a:lnTo>
                  <a:lnTo>
                    <a:pt x="848" y="418"/>
                  </a:lnTo>
                  <a:lnTo>
                    <a:pt x="843" y="410"/>
                  </a:lnTo>
                  <a:lnTo>
                    <a:pt x="839" y="400"/>
                  </a:lnTo>
                  <a:lnTo>
                    <a:pt x="835" y="396"/>
                  </a:lnTo>
                  <a:lnTo>
                    <a:pt x="832" y="393"/>
                  </a:lnTo>
                  <a:lnTo>
                    <a:pt x="829" y="389"/>
                  </a:lnTo>
                  <a:lnTo>
                    <a:pt x="826" y="387"/>
                  </a:lnTo>
                  <a:lnTo>
                    <a:pt x="822" y="385"/>
                  </a:lnTo>
                  <a:lnTo>
                    <a:pt x="817" y="383"/>
                  </a:lnTo>
                  <a:lnTo>
                    <a:pt x="812" y="383"/>
                  </a:lnTo>
                  <a:lnTo>
                    <a:pt x="806" y="383"/>
                  </a:lnTo>
                  <a:lnTo>
                    <a:pt x="800" y="384"/>
                  </a:lnTo>
                  <a:lnTo>
                    <a:pt x="793" y="387"/>
                  </a:lnTo>
                  <a:lnTo>
                    <a:pt x="785" y="391"/>
                  </a:lnTo>
                  <a:lnTo>
                    <a:pt x="779" y="395"/>
                  </a:lnTo>
                  <a:lnTo>
                    <a:pt x="773" y="401"/>
                  </a:lnTo>
                  <a:lnTo>
                    <a:pt x="767" y="407"/>
                  </a:lnTo>
                  <a:lnTo>
                    <a:pt x="762" y="414"/>
                  </a:lnTo>
                  <a:lnTo>
                    <a:pt x="757" y="420"/>
                  </a:lnTo>
                  <a:lnTo>
                    <a:pt x="756" y="450"/>
                  </a:lnTo>
                  <a:lnTo>
                    <a:pt x="755" y="479"/>
                  </a:lnTo>
                  <a:lnTo>
                    <a:pt x="756" y="486"/>
                  </a:lnTo>
                  <a:lnTo>
                    <a:pt x="757" y="492"/>
                  </a:lnTo>
                  <a:lnTo>
                    <a:pt x="759" y="500"/>
                  </a:lnTo>
                  <a:lnTo>
                    <a:pt x="762" y="505"/>
                  </a:lnTo>
                  <a:lnTo>
                    <a:pt x="766" y="511"/>
                  </a:lnTo>
                  <a:lnTo>
                    <a:pt x="771" y="516"/>
                  </a:lnTo>
                  <a:lnTo>
                    <a:pt x="777" y="520"/>
                  </a:lnTo>
                  <a:lnTo>
                    <a:pt x="784" y="524"/>
                  </a:lnTo>
                  <a:lnTo>
                    <a:pt x="789" y="530"/>
                  </a:lnTo>
                  <a:lnTo>
                    <a:pt x="797" y="534"/>
                  </a:lnTo>
                  <a:lnTo>
                    <a:pt x="804" y="537"/>
                  </a:lnTo>
                  <a:lnTo>
                    <a:pt x="811" y="540"/>
                  </a:lnTo>
                  <a:lnTo>
                    <a:pt x="818" y="543"/>
                  </a:lnTo>
                  <a:lnTo>
                    <a:pt x="825" y="548"/>
                  </a:lnTo>
                  <a:lnTo>
                    <a:pt x="828" y="550"/>
                  </a:lnTo>
                  <a:lnTo>
                    <a:pt x="831" y="553"/>
                  </a:lnTo>
                  <a:lnTo>
                    <a:pt x="834" y="557"/>
                  </a:lnTo>
                  <a:lnTo>
                    <a:pt x="836" y="561"/>
                  </a:lnTo>
                  <a:lnTo>
                    <a:pt x="836" y="572"/>
                  </a:lnTo>
                  <a:lnTo>
                    <a:pt x="834" y="582"/>
                  </a:lnTo>
                  <a:lnTo>
                    <a:pt x="831" y="593"/>
                  </a:lnTo>
                  <a:lnTo>
                    <a:pt x="828" y="602"/>
                  </a:lnTo>
                  <a:lnTo>
                    <a:pt x="819" y="621"/>
                  </a:lnTo>
                  <a:lnTo>
                    <a:pt x="809" y="640"/>
                  </a:lnTo>
                  <a:lnTo>
                    <a:pt x="799" y="658"/>
                  </a:lnTo>
                  <a:lnTo>
                    <a:pt x="789" y="677"/>
                  </a:lnTo>
                  <a:lnTo>
                    <a:pt x="785" y="688"/>
                  </a:lnTo>
                  <a:lnTo>
                    <a:pt x="782" y="697"/>
                  </a:lnTo>
                  <a:lnTo>
                    <a:pt x="779" y="708"/>
                  </a:lnTo>
                  <a:lnTo>
                    <a:pt x="778" y="718"/>
                  </a:lnTo>
                  <a:lnTo>
                    <a:pt x="776" y="731"/>
                  </a:lnTo>
                  <a:lnTo>
                    <a:pt x="776" y="743"/>
                  </a:lnTo>
                  <a:lnTo>
                    <a:pt x="776" y="755"/>
                  </a:lnTo>
                  <a:lnTo>
                    <a:pt x="776" y="767"/>
                  </a:lnTo>
                  <a:lnTo>
                    <a:pt x="778" y="780"/>
                  </a:lnTo>
                  <a:lnTo>
                    <a:pt x="780" y="791"/>
                  </a:lnTo>
                  <a:lnTo>
                    <a:pt x="783" y="803"/>
                  </a:lnTo>
                  <a:lnTo>
                    <a:pt x="787" y="814"/>
                  </a:lnTo>
                  <a:lnTo>
                    <a:pt x="791" y="826"/>
                  </a:lnTo>
                  <a:lnTo>
                    <a:pt x="797" y="837"/>
                  </a:lnTo>
                  <a:lnTo>
                    <a:pt x="803" y="848"/>
                  </a:lnTo>
                  <a:lnTo>
                    <a:pt x="809" y="858"/>
                  </a:lnTo>
                  <a:lnTo>
                    <a:pt x="816" y="868"/>
                  </a:lnTo>
                  <a:lnTo>
                    <a:pt x="823" y="878"/>
                  </a:lnTo>
                  <a:lnTo>
                    <a:pt x="831" y="888"/>
                  </a:lnTo>
                  <a:lnTo>
                    <a:pt x="841" y="896"/>
                  </a:lnTo>
                  <a:lnTo>
                    <a:pt x="848" y="900"/>
                  </a:lnTo>
                  <a:lnTo>
                    <a:pt x="855" y="903"/>
                  </a:lnTo>
                  <a:lnTo>
                    <a:pt x="862" y="908"/>
                  </a:lnTo>
                  <a:lnTo>
                    <a:pt x="867" y="913"/>
                  </a:lnTo>
                  <a:lnTo>
                    <a:pt x="872" y="919"/>
                  </a:lnTo>
                  <a:lnTo>
                    <a:pt x="877" y="926"/>
                  </a:lnTo>
                  <a:lnTo>
                    <a:pt x="880" y="933"/>
                  </a:lnTo>
                  <a:lnTo>
                    <a:pt x="883" y="942"/>
                  </a:lnTo>
                  <a:lnTo>
                    <a:pt x="881" y="947"/>
                  </a:lnTo>
                  <a:lnTo>
                    <a:pt x="879" y="951"/>
                  </a:lnTo>
                  <a:lnTo>
                    <a:pt x="877" y="955"/>
                  </a:lnTo>
                  <a:lnTo>
                    <a:pt x="875" y="959"/>
                  </a:lnTo>
                  <a:lnTo>
                    <a:pt x="869" y="968"/>
                  </a:lnTo>
                  <a:lnTo>
                    <a:pt x="862" y="974"/>
                  </a:lnTo>
                  <a:lnTo>
                    <a:pt x="854" y="981"/>
                  </a:lnTo>
                  <a:lnTo>
                    <a:pt x="846" y="988"/>
                  </a:lnTo>
                  <a:lnTo>
                    <a:pt x="839" y="995"/>
                  </a:lnTo>
                  <a:lnTo>
                    <a:pt x="830" y="1004"/>
                  </a:lnTo>
                  <a:lnTo>
                    <a:pt x="823" y="1014"/>
                  </a:lnTo>
                  <a:lnTo>
                    <a:pt x="817" y="1023"/>
                  </a:lnTo>
                  <a:lnTo>
                    <a:pt x="812" y="1034"/>
                  </a:lnTo>
                  <a:lnTo>
                    <a:pt x="808" y="1045"/>
                  </a:lnTo>
                  <a:lnTo>
                    <a:pt x="805" y="1058"/>
                  </a:lnTo>
                  <a:lnTo>
                    <a:pt x="803" y="1070"/>
                  </a:lnTo>
                  <a:lnTo>
                    <a:pt x="802" y="1082"/>
                  </a:lnTo>
                  <a:lnTo>
                    <a:pt x="801" y="1094"/>
                  </a:lnTo>
                  <a:lnTo>
                    <a:pt x="802" y="1108"/>
                  </a:lnTo>
                  <a:lnTo>
                    <a:pt x="803" y="1121"/>
                  </a:lnTo>
                  <a:lnTo>
                    <a:pt x="805" y="1133"/>
                  </a:lnTo>
                  <a:lnTo>
                    <a:pt x="808" y="1145"/>
                  </a:lnTo>
                  <a:lnTo>
                    <a:pt x="811" y="1158"/>
                  </a:lnTo>
                  <a:lnTo>
                    <a:pt x="815" y="1170"/>
                  </a:lnTo>
                  <a:lnTo>
                    <a:pt x="820" y="1181"/>
                  </a:lnTo>
                  <a:lnTo>
                    <a:pt x="824" y="1191"/>
                  </a:lnTo>
                  <a:lnTo>
                    <a:pt x="832" y="1202"/>
                  </a:lnTo>
                  <a:lnTo>
                    <a:pt x="840" y="1213"/>
                  </a:lnTo>
                  <a:lnTo>
                    <a:pt x="842" y="1218"/>
                  </a:lnTo>
                  <a:lnTo>
                    <a:pt x="843" y="1224"/>
                  </a:lnTo>
                  <a:lnTo>
                    <a:pt x="843" y="1231"/>
                  </a:lnTo>
                  <a:lnTo>
                    <a:pt x="841" y="1237"/>
                  </a:lnTo>
                  <a:lnTo>
                    <a:pt x="828" y="1248"/>
                  </a:lnTo>
                  <a:lnTo>
                    <a:pt x="816" y="1257"/>
                  </a:lnTo>
                  <a:lnTo>
                    <a:pt x="804" y="1268"/>
                  </a:lnTo>
                  <a:lnTo>
                    <a:pt x="793" y="1279"/>
                  </a:lnTo>
                  <a:lnTo>
                    <a:pt x="782" y="1292"/>
                  </a:lnTo>
                  <a:lnTo>
                    <a:pt x="773" y="1304"/>
                  </a:lnTo>
                  <a:lnTo>
                    <a:pt x="770" y="1311"/>
                  </a:lnTo>
                  <a:lnTo>
                    <a:pt x="767" y="1318"/>
                  </a:lnTo>
                  <a:lnTo>
                    <a:pt x="765" y="1326"/>
                  </a:lnTo>
                  <a:lnTo>
                    <a:pt x="763" y="1335"/>
                  </a:lnTo>
                  <a:lnTo>
                    <a:pt x="764" y="1348"/>
                  </a:lnTo>
                  <a:lnTo>
                    <a:pt x="766" y="1362"/>
                  </a:lnTo>
                  <a:lnTo>
                    <a:pt x="768" y="1375"/>
                  </a:lnTo>
                  <a:lnTo>
                    <a:pt x="772" y="1389"/>
                  </a:lnTo>
                  <a:lnTo>
                    <a:pt x="774" y="1394"/>
                  </a:lnTo>
                  <a:lnTo>
                    <a:pt x="776" y="1400"/>
                  </a:lnTo>
                  <a:lnTo>
                    <a:pt x="779" y="1405"/>
                  </a:lnTo>
                  <a:lnTo>
                    <a:pt x="783" y="1410"/>
                  </a:lnTo>
                  <a:lnTo>
                    <a:pt x="787" y="1415"/>
                  </a:lnTo>
                  <a:lnTo>
                    <a:pt x="791" y="1419"/>
                  </a:lnTo>
                  <a:lnTo>
                    <a:pt x="798" y="1422"/>
                  </a:lnTo>
                  <a:lnTo>
                    <a:pt x="803" y="1426"/>
                  </a:lnTo>
                  <a:lnTo>
                    <a:pt x="811" y="1428"/>
                  </a:lnTo>
                  <a:lnTo>
                    <a:pt x="818" y="1428"/>
                  </a:lnTo>
                  <a:lnTo>
                    <a:pt x="824" y="1427"/>
                  </a:lnTo>
                  <a:lnTo>
                    <a:pt x="829" y="1424"/>
                  </a:lnTo>
                  <a:lnTo>
                    <a:pt x="834" y="1421"/>
                  </a:lnTo>
                  <a:lnTo>
                    <a:pt x="839" y="1417"/>
                  </a:lnTo>
                  <a:lnTo>
                    <a:pt x="843" y="1413"/>
                  </a:lnTo>
                  <a:lnTo>
                    <a:pt x="847" y="1408"/>
                  </a:lnTo>
                  <a:lnTo>
                    <a:pt x="854" y="1398"/>
                  </a:lnTo>
                  <a:lnTo>
                    <a:pt x="861" y="1387"/>
                  </a:lnTo>
                  <a:lnTo>
                    <a:pt x="865" y="1382"/>
                  </a:lnTo>
                  <a:lnTo>
                    <a:pt x="868" y="1377"/>
                  </a:lnTo>
                  <a:lnTo>
                    <a:pt x="872" y="1373"/>
                  </a:lnTo>
                  <a:lnTo>
                    <a:pt x="877" y="1369"/>
                  </a:lnTo>
                  <a:lnTo>
                    <a:pt x="900" y="1374"/>
                  </a:lnTo>
                  <a:lnTo>
                    <a:pt x="924" y="1381"/>
                  </a:lnTo>
                  <a:lnTo>
                    <a:pt x="929" y="1383"/>
                  </a:lnTo>
                  <a:lnTo>
                    <a:pt x="935" y="1385"/>
                  </a:lnTo>
                  <a:lnTo>
                    <a:pt x="940" y="1388"/>
                  </a:lnTo>
                  <a:lnTo>
                    <a:pt x="943" y="1391"/>
                  </a:lnTo>
                  <a:lnTo>
                    <a:pt x="947" y="1395"/>
                  </a:lnTo>
                  <a:lnTo>
                    <a:pt x="949" y="1400"/>
                  </a:lnTo>
                  <a:lnTo>
                    <a:pt x="950" y="1405"/>
                  </a:lnTo>
                  <a:lnTo>
                    <a:pt x="951" y="1412"/>
                  </a:lnTo>
                  <a:lnTo>
                    <a:pt x="957" y="1417"/>
                  </a:lnTo>
                  <a:lnTo>
                    <a:pt x="962" y="1423"/>
                  </a:lnTo>
                  <a:lnTo>
                    <a:pt x="966" y="1430"/>
                  </a:lnTo>
                  <a:lnTo>
                    <a:pt x="970" y="1436"/>
                  </a:lnTo>
                  <a:lnTo>
                    <a:pt x="972" y="1443"/>
                  </a:lnTo>
                  <a:lnTo>
                    <a:pt x="974" y="1450"/>
                  </a:lnTo>
                  <a:lnTo>
                    <a:pt x="975" y="1458"/>
                  </a:lnTo>
                  <a:lnTo>
                    <a:pt x="975" y="1465"/>
                  </a:lnTo>
                  <a:lnTo>
                    <a:pt x="974" y="1482"/>
                  </a:lnTo>
                  <a:lnTo>
                    <a:pt x="971" y="1497"/>
                  </a:lnTo>
                  <a:lnTo>
                    <a:pt x="967" y="1513"/>
                  </a:lnTo>
                  <a:lnTo>
                    <a:pt x="963" y="1529"/>
                  </a:lnTo>
                  <a:lnTo>
                    <a:pt x="953" y="1545"/>
                  </a:lnTo>
                  <a:lnTo>
                    <a:pt x="943" y="1560"/>
                  </a:lnTo>
                  <a:lnTo>
                    <a:pt x="937" y="1568"/>
                  </a:lnTo>
                  <a:lnTo>
                    <a:pt x="931" y="1575"/>
                  </a:lnTo>
                  <a:lnTo>
                    <a:pt x="923" y="1581"/>
                  </a:lnTo>
                  <a:lnTo>
                    <a:pt x="916" y="1586"/>
                  </a:lnTo>
                  <a:lnTo>
                    <a:pt x="909" y="1591"/>
                  </a:lnTo>
                  <a:lnTo>
                    <a:pt x="902" y="1595"/>
                  </a:lnTo>
                  <a:lnTo>
                    <a:pt x="894" y="1598"/>
                  </a:lnTo>
                  <a:lnTo>
                    <a:pt x="886" y="1601"/>
                  </a:lnTo>
                  <a:lnTo>
                    <a:pt x="877" y="1603"/>
                  </a:lnTo>
                  <a:lnTo>
                    <a:pt x="868" y="1604"/>
                  </a:lnTo>
                  <a:lnTo>
                    <a:pt x="859" y="1604"/>
                  </a:lnTo>
                  <a:lnTo>
                    <a:pt x="850" y="1604"/>
                  </a:lnTo>
                  <a:lnTo>
                    <a:pt x="832" y="1603"/>
                  </a:lnTo>
                  <a:lnTo>
                    <a:pt x="815" y="1602"/>
                  </a:lnTo>
                  <a:lnTo>
                    <a:pt x="798" y="1599"/>
                  </a:lnTo>
                  <a:lnTo>
                    <a:pt x="781" y="1596"/>
                  </a:lnTo>
                  <a:lnTo>
                    <a:pt x="765" y="1591"/>
                  </a:lnTo>
                  <a:lnTo>
                    <a:pt x="749" y="1585"/>
                  </a:lnTo>
                  <a:lnTo>
                    <a:pt x="733" y="1578"/>
                  </a:lnTo>
                  <a:lnTo>
                    <a:pt x="719" y="1570"/>
                  </a:lnTo>
                  <a:lnTo>
                    <a:pt x="705" y="1561"/>
                  </a:lnTo>
                  <a:lnTo>
                    <a:pt x="691" y="1551"/>
                  </a:lnTo>
                  <a:lnTo>
                    <a:pt x="679" y="1540"/>
                  </a:lnTo>
                  <a:lnTo>
                    <a:pt x="668" y="1528"/>
                  </a:lnTo>
                  <a:lnTo>
                    <a:pt x="658" y="1515"/>
                  </a:lnTo>
                  <a:lnTo>
                    <a:pt x="648" y="1501"/>
                  </a:lnTo>
                  <a:lnTo>
                    <a:pt x="640" y="1487"/>
                  </a:lnTo>
                  <a:lnTo>
                    <a:pt x="634" y="1471"/>
                  </a:lnTo>
                  <a:lnTo>
                    <a:pt x="626" y="1461"/>
                  </a:lnTo>
                  <a:lnTo>
                    <a:pt x="619" y="1451"/>
                  </a:lnTo>
                  <a:lnTo>
                    <a:pt x="613" y="1441"/>
                  </a:lnTo>
                  <a:lnTo>
                    <a:pt x="606" y="1431"/>
                  </a:lnTo>
                  <a:lnTo>
                    <a:pt x="595" y="1409"/>
                  </a:lnTo>
                  <a:lnTo>
                    <a:pt x="586" y="1388"/>
                  </a:lnTo>
                  <a:lnTo>
                    <a:pt x="579" y="1365"/>
                  </a:lnTo>
                  <a:lnTo>
                    <a:pt x="572" y="1343"/>
                  </a:lnTo>
                  <a:lnTo>
                    <a:pt x="566" y="1319"/>
                  </a:lnTo>
                  <a:lnTo>
                    <a:pt x="560" y="1297"/>
                  </a:lnTo>
                  <a:lnTo>
                    <a:pt x="560" y="1287"/>
                  </a:lnTo>
                  <a:lnTo>
                    <a:pt x="559" y="1277"/>
                  </a:lnTo>
                  <a:lnTo>
                    <a:pt x="558" y="1268"/>
                  </a:lnTo>
                  <a:lnTo>
                    <a:pt x="556" y="1259"/>
                  </a:lnTo>
                  <a:lnTo>
                    <a:pt x="552" y="1241"/>
                  </a:lnTo>
                  <a:lnTo>
                    <a:pt x="549" y="1222"/>
                  </a:lnTo>
                  <a:lnTo>
                    <a:pt x="548" y="1214"/>
                  </a:lnTo>
                  <a:lnTo>
                    <a:pt x="547" y="1205"/>
                  </a:lnTo>
                  <a:lnTo>
                    <a:pt x="547" y="1197"/>
                  </a:lnTo>
                  <a:lnTo>
                    <a:pt x="549" y="1188"/>
                  </a:lnTo>
                  <a:lnTo>
                    <a:pt x="551" y="1179"/>
                  </a:lnTo>
                  <a:lnTo>
                    <a:pt x="554" y="1171"/>
                  </a:lnTo>
                  <a:lnTo>
                    <a:pt x="559" y="1163"/>
                  </a:lnTo>
                  <a:lnTo>
                    <a:pt x="567" y="1155"/>
                  </a:lnTo>
                  <a:lnTo>
                    <a:pt x="575" y="1128"/>
                  </a:lnTo>
                  <a:lnTo>
                    <a:pt x="583" y="1102"/>
                  </a:lnTo>
                  <a:lnTo>
                    <a:pt x="586" y="1087"/>
                  </a:lnTo>
                  <a:lnTo>
                    <a:pt x="589" y="1073"/>
                  </a:lnTo>
                  <a:lnTo>
                    <a:pt x="591" y="1059"/>
                  </a:lnTo>
                  <a:lnTo>
                    <a:pt x="593" y="1044"/>
                  </a:lnTo>
                  <a:lnTo>
                    <a:pt x="594" y="1029"/>
                  </a:lnTo>
                  <a:lnTo>
                    <a:pt x="593" y="1015"/>
                  </a:lnTo>
                  <a:lnTo>
                    <a:pt x="592" y="1000"/>
                  </a:lnTo>
                  <a:lnTo>
                    <a:pt x="590" y="987"/>
                  </a:lnTo>
                  <a:lnTo>
                    <a:pt x="587" y="973"/>
                  </a:lnTo>
                  <a:lnTo>
                    <a:pt x="583" y="959"/>
                  </a:lnTo>
                  <a:lnTo>
                    <a:pt x="577" y="946"/>
                  </a:lnTo>
                  <a:lnTo>
                    <a:pt x="570" y="933"/>
                  </a:lnTo>
                  <a:lnTo>
                    <a:pt x="564" y="929"/>
                  </a:lnTo>
                  <a:lnTo>
                    <a:pt x="557" y="924"/>
                  </a:lnTo>
                  <a:lnTo>
                    <a:pt x="551" y="919"/>
                  </a:lnTo>
                  <a:lnTo>
                    <a:pt x="547" y="912"/>
                  </a:lnTo>
                  <a:lnTo>
                    <a:pt x="544" y="906"/>
                  </a:lnTo>
                  <a:lnTo>
                    <a:pt x="542" y="899"/>
                  </a:lnTo>
                  <a:lnTo>
                    <a:pt x="543" y="896"/>
                  </a:lnTo>
                  <a:lnTo>
                    <a:pt x="543" y="892"/>
                  </a:lnTo>
                  <a:lnTo>
                    <a:pt x="545" y="888"/>
                  </a:lnTo>
                  <a:lnTo>
                    <a:pt x="547" y="884"/>
                  </a:lnTo>
                  <a:lnTo>
                    <a:pt x="560" y="866"/>
                  </a:lnTo>
                  <a:lnTo>
                    <a:pt x="573" y="849"/>
                  </a:lnTo>
                  <a:lnTo>
                    <a:pt x="584" y="830"/>
                  </a:lnTo>
                  <a:lnTo>
                    <a:pt x="594" y="811"/>
                  </a:lnTo>
                  <a:lnTo>
                    <a:pt x="599" y="801"/>
                  </a:lnTo>
                  <a:lnTo>
                    <a:pt x="602" y="791"/>
                  </a:lnTo>
                  <a:lnTo>
                    <a:pt x="605" y="781"/>
                  </a:lnTo>
                  <a:lnTo>
                    <a:pt x="609" y="770"/>
                  </a:lnTo>
                  <a:lnTo>
                    <a:pt x="610" y="760"/>
                  </a:lnTo>
                  <a:lnTo>
                    <a:pt x="611" y="749"/>
                  </a:lnTo>
                  <a:lnTo>
                    <a:pt x="611" y="738"/>
                  </a:lnTo>
                  <a:lnTo>
                    <a:pt x="610" y="726"/>
                  </a:lnTo>
                  <a:lnTo>
                    <a:pt x="600" y="707"/>
                  </a:lnTo>
                  <a:lnTo>
                    <a:pt x="590" y="688"/>
                  </a:lnTo>
                  <a:lnTo>
                    <a:pt x="580" y="668"/>
                  </a:lnTo>
                  <a:lnTo>
                    <a:pt x="570" y="649"/>
                  </a:lnTo>
                  <a:lnTo>
                    <a:pt x="566" y="639"/>
                  </a:lnTo>
                  <a:lnTo>
                    <a:pt x="563" y="629"/>
                  </a:lnTo>
                  <a:lnTo>
                    <a:pt x="559" y="619"/>
                  </a:lnTo>
                  <a:lnTo>
                    <a:pt x="558" y="608"/>
                  </a:lnTo>
                  <a:lnTo>
                    <a:pt x="557" y="598"/>
                  </a:lnTo>
                  <a:lnTo>
                    <a:pt x="558" y="586"/>
                  </a:lnTo>
                  <a:lnTo>
                    <a:pt x="559" y="575"/>
                  </a:lnTo>
                  <a:lnTo>
                    <a:pt x="564" y="564"/>
                  </a:lnTo>
                  <a:lnTo>
                    <a:pt x="565" y="550"/>
                  </a:lnTo>
                  <a:lnTo>
                    <a:pt x="567" y="535"/>
                  </a:lnTo>
                  <a:lnTo>
                    <a:pt x="572" y="522"/>
                  </a:lnTo>
                  <a:lnTo>
                    <a:pt x="577" y="510"/>
                  </a:lnTo>
                  <a:lnTo>
                    <a:pt x="589" y="484"/>
                  </a:lnTo>
                  <a:lnTo>
                    <a:pt x="600" y="459"/>
                  </a:lnTo>
                  <a:lnTo>
                    <a:pt x="607" y="439"/>
                  </a:lnTo>
                  <a:lnTo>
                    <a:pt x="617" y="420"/>
                  </a:lnTo>
                  <a:lnTo>
                    <a:pt x="626" y="401"/>
                  </a:lnTo>
                  <a:lnTo>
                    <a:pt x="637" y="383"/>
                  </a:lnTo>
                  <a:lnTo>
                    <a:pt x="648" y="366"/>
                  </a:lnTo>
                  <a:lnTo>
                    <a:pt x="662" y="348"/>
                  </a:lnTo>
                  <a:lnTo>
                    <a:pt x="675" y="332"/>
                  </a:lnTo>
                  <a:lnTo>
                    <a:pt x="690" y="316"/>
                  </a:lnTo>
                  <a:lnTo>
                    <a:pt x="706" y="301"/>
                  </a:lnTo>
                  <a:lnTo>
                    <a:pt x="722" y="287"/>
                  </a:lnTo>
                  <a:lnTo>
                    <a:pt x="738" y="274"/>
                  </a:lnTo>
                  <a:lnTo>
                    <a:pt x="756" y="262"/>
                  </a:lnTo>
                  <a:lnTo>
                    <a:pt x="774" y="251"/>
                  </a:lnTo>
                  <a:lnTo>
                    <a:pt x="793" y="241"/>
                  </a:lnTo>
                  <a:lnTo>
                    <a:pt x="811" y="233"/>
                  </a:lnTo>
                  <a:lnTo>
                    <a:pt x="830" y="226"/>
                  </a:lnTo>
                  <a:lnTo>
                    <a:pt x="863" y="222"/>
                  </a:lnTo>
                  <a:lnTo>
                    <a:pt x="896" y="220"/>
                  </a:lnTo>
                  <a:lnTo>
                    <a:pt x="904" y="220"/>
                  </a:lnTo>
                  <a:lnTo>
                    <a:pt x="911" y="222"/>
                  </a:lnTo>
                  <a:lnTo>
                    <a:pt x="919" y="223"/>
                  </a:lnTo>
                  <a:lnTo>
                    <a:pt x="926" y="226"/>
                  </a:lnTo>
                  <a:lnTo>
                    <a:pt x="934" y="229"/>
                  </a:lnTo>
                  <a:lnTo>
                    <a:pt x="941" y="232"/>
                  </a:lnTo>
                  <a:lnTo>
                    <a:pt x="948" y="237"/>
                  </a:lnTo>
                  <a:lnTo>
                    <a:pt x="954" y="242"/>
                  </a:lnTo>
                  <a:lnTo>
                    <a:pt x="991" y="288"/>
                  </a:lnTo>
                  <a:lnTo>
                    <a:pt x="991" y="307"/>
                  </a:lnTo>
                  <a:lnTo>
                    <a:pt x="990" y="327"/>
                  </a:lnTo>
                  <a:lnTo>
                    <a:pt x="989" y="337"/>
                  </a:lnTo>
                  <a:lnTo>
                    <a:pt x="987" y="347"/>
                  </a:lnTo>
                  <a:lnTo>
                    <a:pt x="985" y="357"/>
                  </a:lnTo>
                  <a:lnTo>
                    <a:pt x="983" y="367"/>
                  </a:lnTo>
                  <a:lnTo>
                    <a:pt x="980" y="376"/>
                  </a:lnTo>
                  <a:lnTo>
                    <a:pt x="975" y="385"/>
                  </a:lnTo>
                  <a:lnTo>
                    <a:pt x="970" y="394"/>
                  </a:lnTo>
                  <a:lnTo>
                    <a:pt x="965" y="401"/>
                  </a:lnTo>
                  <a:lnTo>
                    <a:pt x="958" y="410"/>
                  </a:lnTo>
                  <a:lnTo>
                    <a:pt x="951" y="416"/>
                  </a:lnTo>
                  <a:lnTo>
                    <a:pt x="942" y="422"/>
                  </a:lnTo>
                  <a:lnTo>
                    <a:pt x="933" y="427"/>
                  </a:lnTo>
                  <a:close/>
                  <a:moveTo>
                    <a:pt x="911" y="394"/>
                  </a:moveTo>
                  <a:lnTo>
                    <a:pt x="904" y="392"/>
                  </a:lnTo>
                  <a:lnTo>
                    <a:pt x="898" y="390"/>
                  </a:lnTo>
                  <a:lnTo>
                    <a:pt x="893" y="386"/>
                  </a:lnTo>
                  <a:lnTo>
                    <a:pt x="888" y="382"/>
                  </a:lnTo>
                  <a:lnTo>
                    <a:pt x="877" y="373"/>
                  </a:lnTo>
                  <a:lnTo>
                    <a:pt x="868" y="364"/>
                  </a:lnTo>
                  <a:lnTo>
                    <a:pt x="864" y="358"/>
                  </a:lnTo>
                  <a:lnTo>
                    <a:pt x="859" y="354"/>
                  </a:lnTo>
                  <a:lnTo>
                    <a:pt x="854" y="350"/>
                  </a:lnTo>
                  <a:lnTo>
                    <a:pt x="849" y="347"/>
                  </a:lnTo>
                  <a:lnTo>
                    <a:pt x="843" y="344"/>
                  </a:lnTo>
                  <a:lnTo>
                    <a:pt x="836" y="342"/>
                  </a:lnTo>
                  <a:lnTo>
                    <a:pt x="829" y="342"/>
                  </a:lnTo>
                  <a:lnTo>
                    <a:pt x="821" y="342"/>
                  </a:lnTo>
                  <a:lnTo>
                    <a:pt x="809" y="346"/>
                  </a:lnTo>
                  <a:lnTo>
                    <a:pt x="796" y="350"/>
                  </a:lnTo>
                  <a:lnTo>
                    <a:pt x="783" y="355"/>
                  </a:lnTo>
                  <a:lnTo>
                    <a:pt x="771" y="362"/>
                  </a:lnTo>
                  <a:lnTo>
                    <a:pt x="760" y="368"/>
                  </a:lnTo>
                  <a:lnTo>
                    <a:pt x="750" y="376"/>
                  </a:lnTo>
                  <a:lnTo>
                    <a:pt x="744" y="380"/>
                  </a:lnTo>
                  <a:lnTo>
                    <a:pt x="740" y="385"/>
                  </a:lnTo>
                  <a:lnTo>
                    <a:pt x="736" y="390"/>
                  </a:lnTo>
                  <a:lnTo>
                    <a:pt x="732" y="396"/>
                  </a:lnTo>
                  <a:lnTo>
                    <a:pt x="727" y="404"/>
                  </a:lnTo>
                  <a:lnTo>
                    <a:pt x="722" y="414"/>
                  </a:lnTo>
                  <a:lnTo>
                    <a:pt x="718" y="423"/>
                  </a:lnTo>
                  <a:lnTo>
                    <a:pt x="715" y="432"/>
                  </a:lnTo>
                  <a:lnTo>
                    <a:pt x="713" y="442"/>
                  </a:lnTo>
                  <a:lnTo>
                    <a:pt x="711" y="453"/>
                  </a:lnTo>
                  <a:lnTo>
                    <a:pt x="710" y="463"/>
                  </a:lnTo>
                  <a:lnTo>
                    <a:pt x="709" y="474"/>
                  </a:lnTo>
                  <a:lnTo>
                    <a:pt x="709" y="484"/>
                  </a:lnTo>
                  <a:lnTo>
                    <a:pt x="710" y="494"/>
                  </a:lnTo>
                  <a:lnTo>
                    <a:pt x="712" y="505"/>
                  </a:lnTo>
                  <a:lnTo>
                    <a:pt x="714" y="515"/>
                  </a:lnTo>
                  <a:lnTo>
                    <a:pt x="717" y="525"/>
                  </a:lnTo>
                  <a:lnTo>
                    <a:pt x="720" y="534"/>
                  </a:lnTo>
                  <a:lnTo>
                    <a:pt x="724" y="544"/>
                  </a:lnTo>
                  <a:lnTo>
                    <a:pt x="729" y="553"/>
                  </a:lnTo>
                  <a:lnTo>
                    <a:pt x="738" y="560"/>
                  </a:lnTo>
                  <a:lnTo>
                    <a:pt x="747" y="568"/>
                  </a:lnTo>
                  <a:lnTo>
                    <a:pt x="755" y="577"/>
                  </a:lnTo>
                  <a:lnTo>
                    <a:pt x="761" y="586"/>
                  </a:lnTo>
                  <a:lnTo>
                    <a:pt x="765" y="598"/>
                  </a:lnTo>
                  <a:lnTo>
                    <a:pt x="768" y="608"/>
                  </a:lnTo>
                  <a:lnTo>
                    <a:pt x="768" y="614"/>
                  </a:lnTo>
                  <a:lnTo>
                    <a:pt x="768" y="620"/>
                  </a:lnTo>
                  <a:lnTo>
                    <a:pt x="768" y="626"/>
                  </a:lnTo>
                  <a:lnTo>
                    <a:pt x="766" y="632"/>
                  </a:lnTo>
                  <a:lnTo>
                    <a:pt x="756" y="661"/>
                  </a:lnTo>
                  <a:lnTo>
                    <a:pt x="747" y="691"/>
                  </a:lnTo>
                  <a:lnTo>
                    <a:pt x="742" y="707"/>
                  </a:lnTo>
                  <a:lnTo>
                    <a:pt x="738" y="723"/>
                  </a:lnTo>
                  <a:lnTo>
                    <a:pt x="736" y="740"/>
                  </a:lnTo>
                  <a:lnTo>
                    <a:pt x="734" y="755"/>
                  </a:lnTo>
                  <a:lnTo>
                    <a:pt x="733" y="771"/>
                  </a:lnTo>
                  <a:lnTo>
                    <a:pt x="733" y="788"/>
                  </a:lnTo>
                  <a:lnTo>
                    <a:pt x="734" y="804"/>
                  </a:lnTo>
                  <a:lnTo>
                    <a:pt x="737" y="819"/>
                  </a:lnTo>
                  <a:lnTo>
                    <a:pt x="742" y="835"/>
                  </a:lnTo>
                  <a:lnTo>
                    <a:pt x="749" y="849"/>
                  </a:lnTo>
                  <a:lnTo>
                    <a:pt x="752" y="856"/>
                  </a:lnTo>
                  <a:lnTo>
                    <a:pt x="757" y="862"/>
                  </a:lnTo>
                  <a:lnTo>
                    <a:pt x="761" y="870"/>
                  </a:lnTo>
                  <a:lnTo>
                    <a:pt x="766" y="876"/>
                  </a:lnTo>
                  <a:lnTo>
                    <a:pt x="768" y="882"/>
                  </a:lnTo>
                  <a:lnTo>
                    <a:pt x="772" y="888"/>
                  </a:lnTo>
                  <a:lnTo>
                    <a:pt x="777" y="894"/>
                  </a:lnTo>
                  <a:lnTo>
                    <a:pt x="782" y="899"/>
                  </a:lnTo>
                  <a:lnTo>
                    <a:pt x="796" y="909"/>
                  </a:lnTo>
                  <a:lnTo>
                    <a:pt x="809" y="920"/>
                  </a:lnTo>
                  <a:lnTo>
                    <a:pt x="815" y="925"/>
                  </a:lnTo>
                  <a:lnTo>
                    <a:pt x="820" y="930"/>
                  </a:lnTo>
                  <a:lnTo>
                    <a:pt x="823" y="935"/>
                  </a:lnTo>
                  <a:lnTo>
                    <a:pt x="825" y="941"/>
                  </a:lnTo>
                  <a:lnTo>
                    <a:pt x="826" y="944"/>
                  </a:lnTo>
                  <a:lnTo>
                    <a:pt x="826" y="947"/>
                  </a:lnTo>
                  <a:lnTo>
                    <a:pt x="825" y="951"/>
                  </a:lnTo>
                  <a:lnTo>
                    <a:pt x="824" y="954"/>
                  </a:lnTo>
                  <a:lnTo>
                    <a:pt x="819" y="963"/>
                  </a:lnTo>
                  <a:lnTo>
                    <a:pt x="812" y="971"/>
                  </a:lnTo>
                  <a:lnTo>
                    <a:pt x="801" y="983"/>
                  </a:lnTo>
                  <a:lnTo>
                    <a:pt x="791" y="995"/>
                  </a:lnTo>
                  <a:lnTo>
                    <a:pt x="783" y="1010"/>
                  </a:lnTo>
                  <a:lnTo>
                    <a:pt x="776" y="1024"/>
                  </a:lnTo>
                  <a:lnTo>
                    <a:pt x="771" y="1038"/>
                  </a:lnTo>
                  <a:lnTo>
                    <a:pt x="767" y="1053"/>
                  </a:lnTo>
                  <a:lnTo>
                    <a:pt x="764" y="1069"/>
                  </a:lnTo>
                  <a:lnTo>
                    <a:pt x="763" y="1085"/>
                  </a:lnTo>
                  <a:lnTo>
                    <a:pt x="762" y="1102"/>
                  </a:lnTo>
                  <a:lnTo>
                    <a:pt x="763" y="1118"/>
                  </a:lnTo>
                  <a:lnTo>
                    <a:pt x="765" y="1133"/>
                  </a:lnTo>
                  <a:lnTo>
                    <a:pt x="767" y="1150"/>
                  </a:lnTo>
                  <a:lnTo>
                    <a:pt x="770" y="1166"/>
                  </a:lnTo>
                  <a:lnTo>
                    <a:pt x="774" y="1181"/>
                  </a:lnTo>
                  <a:lnTo>
                    <a:pt x="779" y="1197"/>
                  </a:lnTo>
                  <a:lnTo>
                    <a:pt x="784" y="1211"/>
                  </a:lnTo>
                  <a:lnTo>
                    <a:pt x="784" y="1216"/>
                  </a:lnTo>
                  <a:lnTo>
                    <a:pt x="784" y="1222"/>
                  </a:lnTo>
                  <a:lnTo>
                    <a:pt x="783" y="1226"/>
                  </a:lnTo>
                  <a:lnTo>
                    <a:pt x="781" y="1231"/>
                  </a:lnTo>
                  <a:lnTo>
                    <a:pt x="776" y="1241"/>
                  </a:lnTo>
                  <a:lnTo>
                    <a:pt x="770" y="1249"/>
                  </a:lnTo>
                  <a:lnTo>
                    <a:pt x="756" y="1263"/>
                  </a:lnTo>
                  <a:lnTo>
                    <a:pt x="741" y="1279"/>
                  </a:lnTo>
                  <a:lnTo>
                    <a:pt x="736" y="1288"/>
                  </a:lnTo>
                  <a:lnTo>
                    <a:pt x="732" y="1298"/>
                  </a:lnTo>
                  <a:lnTo>
                    <a:pt x="729" y="1307"/>
                  </a:lnTo>
                  <a:lnTo>
                    <a:pt x="726" y="1317"/>
                  </a:lnTo>
                  <a:lnTo>
                    <a:pt x="724" y="1327"/>
                  </a:lnTo>
                  <a:lnTo>
                    <a:pt x="722" y="1338"/>
                  </a:lnTo>
                  <a:lnTo>
                    <a:pt x="721" y="1349"/>
                  </a:lnTo>
                  <a:lnTo>
                    <a:pt x="721" y="1359"/>
                  </a:lnTo>
                  <a:lnTo>
                    <a:pt x="721" y="1370"/>
                  </a:lnTo>
                  <a:lnTo>
                    <a:pt x="722" y="1381"/>
                  </a:lnTo>
                  <a:lnTo>
                    <a:pt x="724" y="1391"/>
                  </a:lnTo>
                  <a:lnTo>
                    <a:pt x="726" y="1401"/>
                  </a:lnTo>
                  <a:lnTo>
                    <a:pt x="729" y="1411"/>
                  </a:lnTo>
                  <a:lnTo>
                    <a:pt x="732" y="1420"/>
                  </a:lnTo>
                  <a:lnTo>
                    <a:pt x="736" y="1431"/>
                  </a:lnTo>
                  <a:lnTo>
                    <a:pt x="741" y="1439"/>
                  </a:lnTo>
                  <a:lnTo>
                    <a:pt x="745" y="1444"/>
                  </a:lnTo>
                  <a:lnTo>
                    <a:pt x="751" y="1448"/>
                  </a:lnTo>
                  <a:lnTo>
                    <a:pt x="755" y="1452"/>
                  </a:lnTo>
                  <a:lnTo>
                    <a:pt x="760" y="1455"/>
                  </a:lnTo>
                  <a:lnTo>
                    <a:pt x="771" y="1460"/>
                  </a:lnTo>
                  <a:lnTo>
                    <a:pt x="782" y="1464"/>
                  </a:lnTo>
                  <a:lnTo>
                    <a:pt x="795" y="1466"/>
                  </a:lnTo>
                  <a:lnTo>
                    <a:pt x="807" y="1466"/>
                  </a:lnTo>
                  <a:lnTo>
                    <a:pt x="819" y="1466"/>
                  </a:lnTo>
                  <a:lnTo>
                    <a:pt x="830" y="1465"/>
                  </a:lnTo>
                  <a:lnTo>
                    <a:pt x="835" y="1466"/>
                  </a:lnTo>
                  <a:lnTo>
                    <a:pt x="840" y="1467"/>
                  </a:lnTo>
                  <a:lnTo>
                    <a:pt x="844" y="1466"/>
                  </a:lnTo>
                  <a:lnTo>
                    <a:pt x="848" y="1465"/>
                  </a:lnTo>
                  <a:lnTo>
                    <a:pt x="855" y="1462"/>
                  </a:lnTo>
                  <a:lnTo>
                    <a:pt x="863" y="1457"/>
                  </a:lnTo>
                  <a:lnTo>
                    <a:pt x="876" y="1445"/>
                  </a:lnTo>
                  <a:lnTo>
                    <a:pt x="890" y="1431"/>
                  </a:lnTo>
                  <a:lnTo>
                    <a:pt x="896" y="1426"/>
                  </a:lnTo>
                  <a:lnTo>
                    <a:pt x="902" y="1421"/>
                  </a:lnTo>
                  <a:lnTo>
                    <a:pt x="905" y="1419"/>
                  </a:lnTo>
                  <a:lnTo>
                    <a:pt x="907" y="1418"/>
                  </a:lnTo>
                  <a:lnTo>
                    <a:pt x="910" y="1418"/>
                  </a:lnTo>
                  <a:lnTo>
                    <a:pt x="913" y="1418"/>
                  </a:lnTo>
                  <a:lnTo>
                    <a:pt x="915" y="1419"/>
                  </a:lnTo>
                  <a:lnTo>
                    <a:pt x="918" y="1421"/>
                  </a:lnTo>
                  <a:lnTo>
                    <a:pt x="920" y="1424"/>
                  </a:lnTo>
                  <a:lnTo>
                    <a:pt x="923" y="1428"/>
                  </a:lnTo>
                  <a:lnTo>
                    <a:pt x="927" y="1438"/>
                  </a:lnTo>
                  <a:lnTo>
                    <a:pt x="933" y="1452"/>
                  </a:lnTo>
                  <a:lnTo>
                    <a:pt x="935" y="1460"/>
                  </a:lnTo>
                  <a:lnTo>
                    <a:pt x="936" y="1468"/>
                  </a:lnTo>
                  <a:lnTo>
                    <a:pt x="937" y="1476"/>
                  </a:lnTo>
                  <a:lnTo>
                    <a:pt x="936" y="1483"/>
                  </a:lnTo>
                  <a:lnTo>
                    <a:pt x="934" y="1491"/>
                  </a:lnTo>
                  <a:lnTo>
                    <a:pt x="932" y="1497"/>
                  </a:lnTo>
                  <a:lnTo>
                    <a:pt x="928" y="1504"/>
                  </a:lnTo>
                  <a:lnTo>
                    <a:pt x="925" y="1511"/>
                  </a:lnTo>
                  <a:lnTo>
                    <a:pt x="917" y="1524"/>
                  </a:lnTo>
                  <a:lnTo>
                    <a:pt x="907" y="1535"/>
                  </a:lnTo>
                  <a:lnTo>
                    <a:pt x="897" y="1545"/>
                  </a:lnTo>
                  <a:lnTo>
                    <a:pt x="887" y="1554"/>
                  </a:lnTo>
                  <a:lnTo>
                    <a:pt x="875" y="1556"/>
                  </a:lnTo>
                  <a:lnTo>
                    <a:pt x="865" y="1558"/>
                  </a:lnTo>
                  <a:lnTo>
                    <a:pt x="854" y="1559"/>
                  </a:lnTo>
                  <a:lnTo>
                    <a:pt x="844" y="1559"/>
                  </a:lnTo>
                  <a:lnTo>
                    <a:pt x="832" y="1559"/>
                  </a:lnTo>
                  <a:lnTo>
                    <a:pt x="821" y="1558"/>
                  </a:lnTo>
                  <a:lnTo>
                    <a:pt x="811" y="1557"/>
                  </a:lnTo>
                  <a:lnTo>
                    <a:pt x="800" y="1555"/>
                  </a:lnTo>
                  <a:lnTo>
                    <a:pt x="788" y="1553"/>
                  </a:lnTo>
                  <a:lnTo>
                    <a:pt x="778" y="1550"/>
                  </a:lnTo>
                  <a:lnTo>
                    <a:pt x="768" y="1546"/>
                  </a:lnTo>
                  <a:lnTo>
                    <a:pt x="758" y="1542"/>
                  </a:lnTo>
                  <a:lnTo>
                    <a:pt x="748" y="1537"/>
                  </a:lnTo>
                  <a:lnTo>
                    <a:pt x="738" y="1532"/>
                  </a:lnTo>
                  <a:lnTo>
                    <a:pt x="729" y="1526"/>
                  </a:lnTo>
                  <a:lnTo>
                    <a:pt x="720" y="1520"/>
                  </a:lnTo>
                  <a:lnTo>
                    <a:pt x="707" y="1503"/>
                  </a:lnTo>
                  <a:lnTo>
                    <a:pt x="693" y="1488"/>
                  </a:lnTo>
                  <a:lnTo>
                    <a:pt x="682" y="1470"/>
                  </a:lnTo>
                  <a:lnTo>
                    <a:pt x="671" y="1454"/>
                  </a:lnTo>
                  <a:lnTo>
                    <a:pt x="660" y="1437"/>
                  </a:lnTo>
                  <a:lnTo>
                    <a:pt x="649" y="1418"/>
                  </a:lnTo>
                  <a:lnTo>
                    <a:pt x="641" y="1400"/>
                  </a:lnTo>
                  <a:lnTo>
                    <a:pt x="632" y="1382"/>
                  </a:lnTo>
                  <a:lnTo>
                    <a:pt x="625" y="1362"/>
                  </a:lnTo>
                  <a:lnTo>
                    <a:pt x="618" y="1343"/>
                  </a:lnTo>
                  <a:lnTo>
                    <a:pt x="612" y="1323"/>
                  </a:lnTo>
                  <a:lnTo>
                    <a:pt x="605" y="1304"/>
                  </a:lnTo>
                  <a:lnTo>
                    <a:pt x="601" y="1283"/>
                  </a:lnTo>
                  <a:lnTo>
                    <a:pt x="597" y="1263"/>
                  </a:lnTo>
                  <a:lnTo>
                    <a:pt x="593" y="1243"/>
                  </a:lnTo>
                  <a:lnTo>
                    <a:pt x="591" y="1222"/>
                  </a:lnTo>
                  <a:lnTo>
                    <a:pt x="585" y="1207"/>
                  </a:lnTo>
                  <a:lnTo>
                    <a:pt x="593" y="1188"/>
                  </a:lnTo>
                  <a:lnTo>
                    <a:pt x="601" y="1170"/>
                  </a:lnTo>
                  <a:lnTo>
                    <a:pt x="610" y="1151"/>
                  </a:lnTo>
                  <a:lnTo>
                    <a:pt x="617" y="1131"/>
                  </a:lnTo>
                  <a:lnTo>
                    <a:pt x="623" y="1111"/>
                  </a:lnTo>
                  <a:lnTo>
                    <a:pt x="628" y="1090"/>
                  </a:lnTo>
                  <a:lnTo>
                    <a:pt x="633" y="1070"/>
                  </a:lnTo>
                  <a:lnTo>
                    <a:pt x="636" y="1049"/>
                  </a:lnTo>
                  <a:lnTo>
                    <a:pt x="638" y="1028"/>
                  </a:lnTo>
                  <a:lnTo>
                    <a:pt x="638" y="1007"/>
                  </a:lnTo>
                  <a:lnTo>
                    <a:pt x="637" y="987"/>
                  </a:lnTo>
                  <a:lnTo>
                    <a:pt x="634" y="967"/>
                  </a:lnTo>
                  <a:lnTo>
                    <a:pt x="632" y="957"/>
                  </a:lnTo>
                  <a:lnTo>
                    <a:pt x="629" y="947"/>
                  </a:lnTo>
                  <a:lnTo>
                    <a:pt x="626" y="937"/>
                  </a:lnTo>
                  <a:lnTo>
                    <a:pt x="622" y="928"/>
                  </a:lnTo>
                  <a:lnTo>
                    <a:pt x="617" y="918"/>
                  </a:lnTo>
                  <a:lnTo>
                    <a:pt x="612" y="908"/>
                  </a:lnTo>
                  <a:lnTo>
                    <a:pt x="606" y="899"/>
                  </a:lnTo>
                  <a:lnTo>
                    <a:pt x="600" y="890"/>
                  </a:lnTo>
                  <a:lnTo>
                    <a:pt x="613" y="868"/>
                  </a:lnTo>
                  <a:lnTo>
                    <a:pt x="625" y="847"/>
                  </a:lnTo>
                  <a:lnTo>
                    <a:pt x="634" y="825"/>
                  </a:lnTo>
                  <a:lnTo>
                    <a:pt x="642" y="801"/>
                  </a:lnTo>
                  <a:lnTo>
                    <a:pt x="645" y="790"/>
                  </a:lnTo>
                  <a:lnTo>
                    <a:pt x="648" y="778"/>
                  </a:lnTo>
                  <a:lnTo>
                    <a:pt x="650" y="765"/>
                  </a:lnTo>
                  <a:lnTo>
                    <a:pt x="651" y="753"/>
                  </a:lnTo>
                  <a:lnTo>
                    <a:pt x="652" y="741"/>
                  </a:lnTo>
                  <a:lnTo>
                    <a:pt x="653" y="727"/>
                  </a:lnTo>
                  <a:lnTo>
                    <a:pt x="653" y="714"/>
                  </a:lnTo>
                  <a:lnTo>
                    <a:pt x="652" y="702"/>
                  </a:lnTo>
                  <a:lnTo>
                    <a:pt x="633" y="672"/>
                  </a:lnTo>
                  <a:lnTo>
                    <a:pt x="615" y="642"/>
                  </a:lnTo>
                  <a:lnTo>
                    <a:pt x="611" y="634"/>
                  </a:lnTo>
                  <a:lnTo>
                    <a:pt x="607" y="626"/>
                  </a:lnTo>
                  <a:lnTo>
                    <a:pt x="604" y="618"/>
                  </a:lnTo>
                  <a:lnTo>
                    <a:pt x="602" y="610"/>
                  </a:lnTo>
                  <a:lnTo>
                    <a:pt x="600" y="601"/>
                  </a:lnTo>
                  <a:lnTo>
                    <a:pt x="599" y="592"/>
                  </a:lnTo>
                  <a:lnTo>
                    <a:pt x="599" y="582"/>
                  </a:lnTo>
                  <a:lnTo>
                    <a:pt x="600" y="573"/>
                  </a:lnTo>
                  <a:lnTo>
                    <a:pt x="607" y="558"/>
                  </a:lnTo>
                  <a:lnTo>
                    <a:pt x="615" y="542"/>
                  </a:lnTo>
                  <a:lnTo>
                    <a:pt x="621" y="526"/>
                  </a:lnTo>
                  <a:lnTo>
                    <a:pt x="627" y="511"/>
                  </a:lnTo>
                  <a:lnTo>
                    <a:pt x="637" y="478"/>
                  </a:lnTo>
                  <a:lnTo>
                    <a:pt x="648" y="446"/>
                  </a:lnTo>
                  <a:lnTo>
                    <a:pt x="655" y="430"/>
                  </a:lnTo>
                  <a:lnTo>
                    <a:pt x="661" y="415"/>
                  </a:lnTo>
                  <a:lnTo>
                    <a:pt x="668" y="399"/>
                  </a:lnTo>
                  <a:lnTo>
                    <a:pt x="676" y="384"/>
                  </a:lnTo>
                  <a:lnTo>
                    <a:pt x="685" y="370"/>
                  </a:lnTo>
                  <a:lnTo>
                    <a:pt x="695" y="355"/>
                  </a:lnTo>
                  <a:lnTo>
                    <a:pt x="707" y="341"/>
                  </a:lnTo>
                  <a:lnTo>
                    <a:pt x="720" y="328"/>
                  </a:lnTo>
                  <a:lnTo>
                    <a:pt x="728" y="320"/>
                  </a:lnTo>
                  <a:lnTo>
                    <a:pt x="737" y="310"/>
                  </a:lnTo>
                  <a:lnTo>
                    <a:pt x="748" y="303"/>
                  </a:lnTo>
                  <a:lnTo>
                    <a:pt x="758" y="296"/>
                  </a:lnTo>
                  <a:lnTo>
                    <a:pt x="769" y="290"/>
                  </a:lnTo>
                  <a:lnTo>
                    <a:pt x="780" y="284"/>
                  </a:lnTo>
                  <a:lnTo>
                    <a:pt x="791" y="279"/>
                  </a:lnTo>
                  <a:lnTo>
                    <a:pt x="804" y="275"/>
                  </a:lnTo>
                  <a:lnTo>
                    <a:pt x="816" y="271"/>
                  </a:lnTo>
                  <a:lnTo>
                    <a:pt x="827" y="268"/>
                  </a:lnTo>
                  <a:lnTo>
                    <a:pt x="840" y="264"/>
                  </a:lnTo>
                  <a:lnTo>
                    <a:pt x="852" y="262"/>
                  </a:lnTo>
                  <a:lnTo>
                    <a:pt x="864" y="261"/>
                  </a:lnTo>
                  <a:lnTo>
                    <a:pt x="876" y="260"/>
                  </a:lnTo>
                  <a:lnTo>
                    <a:pt x="888" y="261"/>
                  </a:lnTo>
                  <a:lnTo>
                    <a:pt x="899" y="261"/>
                  </a:lnTo>
                  <a:lnTo>
                    <a:pt x="907" y="266"/>
                  </a:lnTo>
                  <a:lnTo>
                    <a:pt x="916" y="272"/>
                  </a:lnTo>
                  <a:lnTo>
                    <a:pt x="923" y="278"/>
                  </a:lnTo>
                  <a:lnTo>
                    <a:pt x="929" y="285"/>
                  </a:lnTo>
                  <a:lnTo>
                    <a:pt x="936" y="292"/>
                  </a:lnTo>
                  <a:lnTo>
                    <a:pt x="940" y="300"/>
                  </a:lnTo>
                  <a:lnTo>
                    <a:pt x="943" y="309"/>
                  </a:lnTo>
                  <a:lnTo>
                    <a:pt x="945" y="320"/>
                  </a:lnTo>
                  <a:lnTo>
                    <a:pt x="944" y="330"/>
                  </a:lnTo>
                  <a:lnTo>
                    <a:pt x="943" y="341"/>
                  </a:lnTo>
                  <a:lnTo>
                    <a:pt x="941" y="351"/>
                  </a:lnTo>
                  <a:lnTo>
                    <a:pt x="937" y="362"/>
                  </a:lnTo>
                  <a:lnTo>
                    <a:pt x="933" y="371"/>
                  </a:lnTo>
                  <a:lnTo>
                    <a:pt x="926" y="380"/>
                  </a:lnTo>
                  <a:lnTo>
                    <a:pt x="919" y="387"/>
                  </a:lnTo>
                  <a:lnTo>
                    <a:pt x="911" y="394"/>
                  </a:lnTo>
                  <a:close/>
                  <a:moveTo>
                    <a:pt x="461" y="842"/>
                  </a:moveTo>
                  <a:lnTo>
                    <a:pt x="454" y="847"/>
                  </a:lnTo>
                  <a:lnTo>
                    <a:pt x="447" y="850"/>
                  </a:lnTo>
                  <a:lnTo>
                    <a:pt x="439" y="852"/>
                  </a:lnTo>
                  <a:lnTo>
                    <a:pt x="432" y="852"/>
                  </a:lnTo>
                  <a:lnTo>
                    <a:pt x="417" y="850"/>
                  </a:lnTo>
                  <a:lnTo>
                    <a:pt x="404" y="847"/>
                  </a:lnTo>
                  <a:lnTo>
                    <a:pt x="397" y="845"/>
                  </a:lnTo>
                  <a:lnTo>
                    <a:pt x="390" y="843"/>
                  </a:lnTo>
                  <a:lnTo>
                    <a:pt x="384" y="843"/>
                  </a:lnTo>
                  <a:lnTo>
                    <a:pt x="376" y="842"/>
                  </a:lnTo>
                  <a:lnTo>
                    <a:pt x="370" y="843"/>
                  </a:lnTo>
                  <a:lnTo>
                    <a:pt x="363" y="846"/>
                  </a:lnTo>
                  <a:lnTo>
                    <a:pt x="357" y="850"/>
                  </a:lnTo>
                  <a:lnTo>
                    <a:pt x="351" y="856"/>
                  </a:lnTo>
                  <a:lnTo>
                    <a:pt x="344" y="872"/>
                  </a:lnTo>
                  <a:lnTo>
                    <a:pt x="338" y="887"/>
                  </a:lnTo>
                  <a:lnTo>
                    <a:pt x="335" y="902"/>
                  </a:lnTo>
                  <a:lnTo>
                    <a:pt x="332" y="918"/>
                  </a:lnTo>
                  <a:lnTo>
                    <a:pt x="332" y="934"/>
                  </a:lnTo>
                  <a:lnTo>
                    <a:pt x="335" y="950"/>
                  </a:lnTo>
                  <a:lnTo>
                    <a:pt x="339" y="966"/>
                  </a:lnTo>
                  <a:lnTo>
                    <a:pt x="345" y="982"/>
                  </a:lnTo>
                  <a:lnTo>
                    <a:pt x="349" y="987"/>
                  </a:lnTo>
                  <a:lnTo>
                    <a:pt x="354" y="990"/>
                  </a:lnTo>
                  <a:lnTo>
                    <a:pt x="359" y="992"/>
                  </a:lnTo>
                  <a:lnTo>
                    <a:pt x="363" y="993"/>
                  </a:lnTo>
                  <a:lnTo>
                    <a:pt x="373" y="994"/>
                  </a:lnTo>
                  <a:lnTo>
                    <a:pt x="384" y="992"/>
                  </a:lnTo>
                  <a:lnTo>
                    <a:pt x="394" y="990"/>
                  </a:lnTo>
                  <a:lnTo>
                    <a:pt x="404" y="989"/>
                  </a:lnTo>
                  <a:lnTo>
                    <a:pt x="409" y="989"/>
                  </a:lnTo>
                  <a:lnTo>
                    <a:pt x="414" y="990"/>
                  </a:lnTo>
                  <a:lnTo>
                    <a:pt x="419" y="991"/>
                  </a:lnTo>
                  <a:lnTo>
                    <a:pt x="425" y="993"/>
                  </a:lnTo>
                  <a:lnTo>
                    <a:pt x="436" y="1000"/>
                  </a:lnTo>
                  <a:lnTo>
                    <a:pt x="446" y="1010"/>
                  </a:lnTo>
                  <a:lnTo>
                    <a:pt x="450" y="1014"/>
                  </a:lnTo>
                  <a:lnTo>
                    <a:pt x="455" y="1019"/>
                  </a:lnTo>
                  <a:lnTo>
                    <a:pt x="458" y="1024"/>
                  </a:lnTo>
                  <a:lnTo>
                    <a:pt x="462" y="1030"/>
                  </a:lnTo>
                  <a:lnTo>
                    <a:pt x="464" y="1035"/>
                  </a:lnTo>
                  <a:lnTo>
                    <a:pt x="466" y="1041"/>
                  </a:lnTo>
                  <a:lnTo>
                    <a:pt x="468" y="1047"/>
                  </a:lnTo>
                  <a:lnTo>
                    <a:pt x="469" y="1053"/>
                  </a:lnTo>
                  <a:lnTo>
                    <a:pt x="469" y="1061"/>
                  </a:lnTo>
                  <a:lnTo>
                    <a:pt x="468" y="1068"/>
                  </a:lnTo>
                  <a:lnTo>
                    <a:pt x="467" y="1075"/>
                  </a:lnTo>
                  <a:lnTo>
                    <a:pt x="464" y="1082"/>
                  </a:lnTo>
                  <a:lnTo>
                    <a:pt x="461" y="1091"/>
                  </a:lnTo>
                  <a:lnTo>
                    <a:pt x="457" y="1100"/>
                  </a:lnTo>
                  <a:lnTo>
                    <a:pt x="452" y="1108"/>
                  </a:lnTo>
                  <a:lnTo>
                    <a:pt x="446" y="1115"/>
                  </a:lnTo>
                  <a:lnTo>
                    <a:pt x="440" y="1122"/>
                  </a:lnTo>
                  <a:lnTo>
                    <a:pt x="433" y="1127"/>
                  </a:lnTo>
                  <a:lnTo>
                    <a:pt x="426" y="1132"/>
                  </a:lnTo>
                  <a:lnTo>
                    <a:pt x="418" y="1136"/>
                  </a:lnTo>
                  <a:lnTo>
                    <a:pt x="410" y="1140"/>
                  </a:lnTo>
                  <a:lnTo>
                    <a:pt x="402" y="1143"/>
                  </a:lnTo>
                  <a:lnTo>
                    <a:pt x="393" y="1146"/>
                  </a:lnTo>
                  <a:lnTo>
                    <a:pt x="385" y="1149"/>
                  </a:lnTo>
                  <a:lnTo>
                    <a:pt x="367" y="1153"/>
                  </a:lnTo>
                  <a:lnTo>
                    <a:pt x="351" y="1155"/>
                  </a:lnTo>
                  <a:lnTo>
                    <a:pt x="340" y="1152"/>
                  </a:lnTo>
                  <a:lnTo>
                    <a:pt x="329" y="1149"/>
                  </a:lnTo>
                  <a:lnTo>
                    <a:pt x="318" y="1145"/>
                  </a:lnTo>
                  <a:lnTo>
                    <a:pt x="308" y="1141"/>
                  </a:lnTo>
                  <a:lnTo>
                    <a:pt x="298" y="1137"/>
                  </a:lnTo>
                  <a:lnTo>
                    <a:pt x="288" y="1132"/>
                  </a:lnTo>
                  <a:lnTo>
                    <a:pt x="277" y="1126"/>
                  </a:lnTo>
                  <a:lnTo>
                    <a:pt x="268" y="1120"/>
                  </a:lnTo>
                  <a:lnTo>
                    <a:pt x="259" y="1114"/>
                  </a:lnTo>
                  <a:lnTo>
                    <a:pt x="251" y="1107"/>
                  </a:lnTo>
                  <a:lnTo>
                    <a:pt x="243" y="1098"/>
                  </a:lnTo>
                  <a:lnTo>
                    <a:pt x="234" y="1090"/>
                  </a:lnTo>
                  <a:lnTo>
                    <a:pt x="227" y="1081"/>
                  </a:lnTo>
                  <a:lnTo>
                    <a:pt x="221" y="1072"/>
                  </a:lnTo>
                  <a:lnTo>
                    <a:pt x="215" y="1062"/>
                  </a:lnTo>
                  <a:lnTo>
                    <a:pt x="209" y="1051"/>
                  </a:lnTo>
                  <a:lnTo>
                    <a:pt x="203" y="1040"/>
                  </a:lnTo>
                  <a:lnTo>
                    <a:pt x="198" y="1029"/>
                  </a:lnTo>
                  <a:lnTo>
                    <a:pt x="192" y="1018"/>
                  </a:lnTo>
                  <a:lnTo>
                    <a:pt x="188" y="1005"/>
                  </a:lnTo>
                  <a:lnTo>
                    <a:pt x="185" y="994"/>
                  </a:lnTo>
                  <a:lnTo>
                    <a:pt x="182" y="982"/>
                  </a:lnTo>
                  <a:lnTo>
                    <a:pt x="180" y="970"/>
                  </a:lnTo>
                  <a:lnTo>
                    <a:pt x="178" y="956"/>
                  </a:lnTo>
                  <a:lnTo>
                    <a:pt x="177" y="944"/>
                  </a:lnTo>
                  <a:lnTo>
                    <a:pt x="176" y="932"/>
                  </a:lnTo>
                  <a:lnTo>
                    <a:pt x="176" y="919"/>
                  </a:lnTo>
                  <a:lnTo>
                    <a:pt x="177" y="906"/>
                  </a:lnTo>
                  <a:lnTo>
                    <a:pt x="178" y="893"/>
                  </a:lnTo>
                  <a:lnTo>
                    <a:pt x="180" y="881"/>
                  </a:lnTo>
                  <a:lnTo>
                    <a:pt x="182" y="867"/>
                  </a:lnTo>
                  <a:lnTo>
                    <a:pt x="184" y="855"/>
                  </a:lnTo>
                  <a:lnTo>
                    <a:pt x="196" y="832"/>
                  </a:lnTo>
                  <a:lnTo>
                    <a:pt x="208" y="808"/>
                  </a:lnTo>
                  <a:lnTo>
                    <a:pt x="220" y="785"/>
                  </a:lnTo>
                  <a:lnTo>
                    <a:pt x="233" y="762"/>
                  </a:lnTo>
                  <a:lnTo>
                    <a:pt x="240" y="751"/>
                  </a:lnTo>
                  <a:lnTo>
                    <a:pt x="249" y="741"/>
                  </a:lnTo>
                  <a:lnTo>
                    <a:pt x="257" y="731"/>
                  </a:lnTo>
                  <a:lnTo>
                    <a:pt x="265" y="721"/>
                  </a:lnTo>
                  <a:lnTo>
                    <a:pt x="275" y="712"/>
                  </a:lnTo>
                  <a:lnTo>
                    <a:pt x="285" y="704"/>
                  </a:lnTo>
                  <a:lnTo>
                    <a:pt x="296" y="697"/>
                  </a:lnTo>
                  <a:lnTo>
                    <a:pt x="308" y="691"/>
                  </a:lnTo>
                  <a:lnTo>
                    <a:pt x="322" y="685"/>
                  </a:lnTo>
                  <a:lnTo>
                    <a:pt x="337" y="678"/>
                  </a:lnTo>
                  <a:lnTo>
                    <a:pt x="352" y="673"/>
                  </a:lnTo>
                  <a:lnTo>
                    <a:pt x="368" y="669"/>
                  </a:lnTo>
                  <a:lnTo>
                    <a:pt x="384" y="666"/>
                  </a:lnTo>
                  <a:lnTo>
                    <a:pt x="400" y="665"/>
                  </a:lnTo>
                  <a:lnTo>
                    <a:pt x="407" y="665"/>
                  </a:lnTo>
                  <a:lnTo>
                    <a:pt x="415" y="666"/>
                  </a:lnTo>
                  <a:lnTo>
                    <a:pt x="423" y="668"/>
                  </a:lnTo>
                  <a:lnTo>
                    <a:pt x="431" y="670"/>
                  </a:lnTo>
                  <a:lnTo>
                    <a:pt x="439" y="674"/>
                  </a:lnTo>
                  <a:lnTo>
                    <a:pt x="447" y="678"/>
                  </a:lnTo>
                  <a:lnTo>
                    <a:pt x="453" y="683"/>
                  </a:lnTo>
                  <a:lnTo>
                    <a:pt x="460" y="689"/>
                  </a:lnTo>
                  <a:lnTo>
                    <a:pt x="465" y="695"/>
                  </a:lnTo>
                  <a:lnTo>
                    <a:pt x="471" y="702"/>
                  </a:lnTo>
                  <a:lnTo>
                    <a:pt x="476" y="709"/>
                  </a:lnTo>
                  <a:lnTo>
                    <a:pt x="479" y="716"/>
                  </a:lnTo>
                  <a:lnTo>
                    <a:pt x="486" y="732"/>
                  </a:lnTo>
                  <a:lnTo>
                    <a:pt x="490" y="749"/>
                  </a:lnTo>
                  <a:lnTo>
                    <a:pt x="494" y="766"/>
                  </a:lnTo>
                  <a:lnTo>
                    <a:pt x="495" y="784"/>
                  </a:lnTo>
                  <a:lnTo>
                    <a:pt x="490" y="799"/>
                  </a:lnTo>
                  <a:lnTo>
                    <a:pt x="483" y="815"/>
                  </a:lnTo>
                  <a:lnTo>
                    <a:pt x="479" y="822"/>
                  </a:lnTo>
                  <a:lnTo>
                    <a:pt x="474" y="830"/>
                  </a:lnTo>
                  <a:lnTo>
                    <a:pt x="468" y="836"/>
                  </a:lnTo>
                  <a:lnTo>
                    <a:pt x="461" y="842"/>
                  </a:lnTo>
                  <a:close/>
                  <a:moveTo>
                    <a:pt x="409" y="794"/>
                  </a:moveTo>
                  <a:lnTo>
                    <a:pt x="406" y="791"/>
                  </a:lnTo>
                  <a:lnTo>
                    <a:pt x="402" y="789"/>
                  </a:lnTo>
                  <a:lnTo>
                    <a:pt x="399" y="788"/>
                  </a:lnTo>
                  <a:lnTo>
                    <a:pt x="395" y="788"/>
                  </a:lnTo>
                  <a:lnTo>
                    <a:pt x="388" y="787"/>
                  </a:lnTo>
                  <a:lnTo>
                    <a:pt x="380" y="788"/>
                  </a:lnTo>
                  <a:lnTo>
                    <a:pt x="364" y="792"/>
                  </a:lnTo>
                  <a:lnTo>
                    <a:pt x="348" y="794"/>
                  </a:lnTo>
                  <a:lnTo>
                    <a:pt x="338" y="803"/>
                  </a:lnTo>
                  <a:lnTo>
                    <a:pt x="328" y="813"/>
                  </a:lnTo>
                  <a:lnTo>
                    <a:pt x="320" y="824"/>
                  </a:lnTo>
                  <a:lnTo>
                    <a:pt x="313" y="834"/>
                  </a:lnTo>
                  <a:lnTo>
                    <a:pt x="307" y="845"/>
                  </a:lnTo>
                  <a:lnTo>
                    <a:pt x="302" y="857"/>
                  </a:lnTo>
                  <a:lnTo>
                    <a:pt x="298" y="868"/>
                  </a:lnTo>
                  <a:lnTo>
                    <a:pt x="294" y="881"/>
                  </a:lnTo>
                  <a:lnTo>
                    <a:pt x="291" y="894"/>
                  </a:lnTo>
                  <a:lnTo>
                    <a:pt x="290" y="906"/>
                  </a:lnTo>
                  <a:lnTo>
                    <a:pt x="289" y="920"/>
                  </a:lnTo>
                  <a:lnTo>
                    <a:pt x="288" y="933"/>
                  </a:lnTo>
                  <a:lnTo>
                    <a:pt x="289" y="946"/>
                  </a:lnTo>
                  <a:lnTo>
                    <a:pt x="290" y="959"/>
                  </a:lnTo>
                  <a:lnTo>
                    <a:pt x="293" y="973"/>
                  </a:lnTo>
                  <a:lnTo>
                    <a:pt x="296" y="986"/>
                  </a:lnTo>
                  <a:lnTo>
                    <a:pt x="299" y="994"/>
                  </a:lnTo>
                  <a:lnTo>
                    <a:pt x="303" y="1002"/>
                  </a:lnTo>
                  <a:lnTo>
                    <a:pt x="307" y="1011"/>
                  </a:lnTo>
                  <a:lnTo>
                    <a:pt x="313" y="1018"/>
                  </a:lnTo>
                  <a:lnTo>
                    <a:pt x="318" y="1025"/>
                  </a:lnTo>
                  <a:lnTo>
                    <a:pt x="325" y="1031"/>
                  </a:lnTo>
                  <a:lnTo>
                    <a:pt x="332" y="1036"/>
                  </a:lnTo>
                  <a:lnTo>
                    <a:pt x="342" y="1040"/>
                  </a:lnTo>
                  <a:lnTo>
                    <a:pt x="347" y="1042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64" y="1040"/>
                  </a:lnTo>
                  <a:lnTo>
                    <a:pt x="376" y="1037"/>
                  </a:lnTo>
                  <a:lnTo>
                    <a:pt x="388" y="1033"/>
                  </a:lnTo>
                  <a:lnTo>
                    <a:pt x="393" y="1032"/>
                  </a:lnTo>
                  <a:lnTo>
                    <a:pt x="398" y="1032"/>
                  </a:lnTo>
                  <a:lnTo>
                    <a:pt x="402" y="1033"/>
                  </a:lnTo>
                  <a:lnTo>
                    <a:pt x="405" y="1035"/>
                  </a:lnTo>
                  <a:lnTo>
                    <a:pt x="407" y="1039"/>
                  </a:lnTo>
                  <a:lnTo>
                    <a:pt x="409" y="1044"/>
                  </a:lnTo>
                  <a:lnTo>
                    <a:pt x="410" y="1051"/>
                  </a:lnTo>
                  <a:lnTo>
                    <a:pt x="409" y="1062"/>
                  </a:lnTo>
                  <a:lnTo>
                    <a:pt x="408" y="1068"/>
                  </a:lnTo>
                  <a:lnTo>
                    <a:pt x="406" y="1073"/>
                  </a:lnTo>
                  <a:lnTo>
                    <a:pt x="404" y="1078"/>
                  </a:lnTo>
                  <a:lnTo>
                    <a:pt x="401" y="1082"/>
                  </a:lnTo>
                  <a:lnTo>
                    <a:pt x="398" y="1086"/>
                  </a:lnTo>
                  <a:lnTo>
                    <a:pt x="394" y="1089"/>
                  </a:lnTo>
                  <a:lnTo>
                    <a:pt x="390" y="1092"/>
                  </a:lnTo>
                  <a:lnTo>
                    <a:pt x="385" y="1095"/>
                  </a:lnTo>
                  <a:lnTo>
                    <a:pt x="374" y="1099"/>
                  </a:lnTo>
                  <a:lnTo>
                    <a:pt x="363" y="1103"/>
                  </a:lnTo>
                  <a:lnTo>
                    <a:pt x="352" y="1106"/>
                  </a:lnTo>
                  <a:lnTo>
                    <a:pt x="342" y="1109"/>
                  </a:lnTo>
                  <a:lnTo>
                    <a:pt x="325" y="1103"/>
                  </a:lnTo>
                  <a:lnTo>
                    <a:pt x="310" y="1095"/>
                  </a:lnTo>
                  <a:lnTo>
                    <a:pt x="296" y="1086"/>
                  </a:lnTo>
                  <a:lnTo>
                    <a:pt x="283" y="1076"/>
                  </a:lnTo>
                  <a:lnTo>
                    <a:pt x="272" y="1065"/>
                  </a:lnTo>
                  <a:lnTo>
                    <a:pt x="263" y="1052"/>
                  </a:lnTo>
                  <a:lnTo>
                    <a:pt x="254" y="1039"/>
                  </a:lnTo>
                  <a:lnTo>
                    <a:pt x="246" y="1026"/>
                  </a:lnTo>
                  <a:lnTo>
                    <a:pt x="239" y="1011"/>
                  </a:lnTo>
                  <a:lnTo>
                    <a:pt x="233" y="995"/>
                  </a:lnTo>
                  <a:lnTo>
                    <a:pt x="228" y="980"/>
                  </a:lnTo>
                  <a:lnTo>
                    <a:pt x="224" y="965"/>
                  </a:lnTo>
                  <a:lnTo>
                    <a:pt x="221" y="948"/>
                  </a:lnTo>
                  <a:lnTo>
                    <a:pt x="219" y="932"/>
                  </a:lnTo>
                  <a:lnTo>
                    <a:pt x="217" y="917"/>
                  </a:lnTo>
                  <a:lnTo>
                    <a:pt x="215" y="900"/>
                  </a:lnTo>
                  <a:lnTo>
                    <a:pt x="215" y="891"/>
                  </a:lnTo>
                  <a:lnTo>
                    <a:pt x="216" y="882"/>
                  </a:lnTo>
                  <a:lnTo>
                    <a:pt x="218" y="872"/>
                  </a:lnTo>
                  <a:lnTo>
                    <a:pt x="221" y="862"/>
                  </a:lnTo>
                  <a:lnTo>
                    <a:pt x="228" y="845"/>
                  </a:lnTo>
                  <a:lnTo>
                    <a:pt x="237" y="828"/>
                  </a:lnTo>
                  <a:lnTo>
                    <a:pt x="259" y="793"/>
                  </a:lnTo>
                  <a:lnTo>
                    <a:pt x="280" y="758"/>
                  </a:lnTo>
                  <a:lnTo>
                    <a:pt x="294" y="748"/>
                  </a:lnTo>
                  <a:lnTo>
                    <a:pt x="308" y="738"/>
                  </a:lnTo>
                  <a:lnTo>
                    <a:pt x="323" y="728"/>
                  </a:lnTo>
                  <a:lnTo>
                    <a:pt x="340" y="720"/>
                  </a:lnTo>
                  <a:lnTo>
                    <a:pt x="348" y="717"/>
                  </a:lnTo>
                  <a:lnTo>
                    <a:pt x="356" y="715"/>
                  </a:lnTo>
                  <a:lnTo>
                    <a:pt x="364" y="714"/>
                  </a:lnTo>
                  <a:lnTo>
                    <a:pt x="373" y="713"/>
                  </a:lnTo>
                  <a:lnTo>
                    <a:pt x="382" y="713"/>
                  </a:lnTo>
                  <a:lnTo>
                    <a:pt x="390" y="714"/>
                  </a:lnTo>
                  <a:lnTo>
                    <a:pt x="398" y="716"/>
                  </a:lnTo>
                  <a:lnTo>
                    <a:pt x="406" y="719"/>
                  </a:lnTo>
                  <a:lnTo>
                    <a:pt x="410" y="723"/>
                  </a:lnTo>
                  <a:lnTo>
                    <a:pt x="414" y="727"/>
                  </a:lnTo>
                  <a:lnTo>
                    <a:pt x="417" y="732"/>
                  </a:lnTo>
                  <a:lnTo>
                    <a:pt x="420" y="736"/>
                  </a:lnTo>
                  <a:lnTo>
                    <a:pt x="425" y="744"/>
                  </a:lnTo>
                  <a:lnTo>
                    <a:pt x="428" y="753"/>
                  </a:lnTo>
                  <a:lnTo>
                    <a:pt x="429" y="759"/>
                  </a:lnTo>
                  <a:lnTo>
                    <a:pt x="429" y="765"/>
                  </a:lnTo>
                  <a:lnTo>
                    <a:pt x="428" y="771"/>
                  </a:lnTo>
                  <a:lnTo>
                    <a:pt x="426" y="776"/>
                  </a:lnTo>
                  <a:lnTo>
                    <a:pt x="422" y="783"/>
                  </a:lnTo>
                  <a:lnTo>
                    <a:pt x="419" y="787"/>
                  </a:lnTo>
                  <a:lnTo>
                    <a:pt x="414" y="791"/>
                  </a:lnTo>
                  <a:lnTo>
                    <a:pt x="409" y="794"/>
                  </a:lnTo>
                  <a:close/>
                  <a:moveTo>
                    <a:pt x="200" y="621"/>
                  </a:moveTo>
                  <a:lnTo>
                    <a:pt x="193" y="621"/>
                  </a:lnTo>
                  <a:lnTo>
                    <a:pt x="200" y="62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endPara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70976" y="4204036"/>
            <a:ext cx="4849806" cy="803392"/>
            <a:chOff x="3370976" y="4204036"/>
            <a:chExt cx="4849806" cy="803392"/>
          </a:xfrm>
        </p:grpSpPr>
        <p:sp>
          <p:nvSpPr>
            <p:cNvPr id="35" name="TextBox 14"/>
            <p:cNvSpPr txBox="1"/>
            <p:nvPr/>
          </p:nvSpPr>
          <p:spPr>
            <a:xfrm>
              <a:off x="3814085" y="4305885"/>
              <a:ext cx="3805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gradFill flip="none" rotWithShape="1">
                    <a:gsLst>
                      <a:gs pos="0">
                        <a:srgbClr val="FFC000"/>
                      </a:gs>
                      <a:gs pos="50000">
                        <a:srgbClr val="FFFF00"/>
                      </a:gs>
                      <a:gs pos="100000">
                        <a:schemeClr val="accent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吃汤圆闹元宵</a:t>
              </a:r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3370976" y="4204036"/>
              <a:ext cx="4849806" cy="803392"/>
            </a:xfrm>
            <a:custGeom>
              <a:avLst/>
              <a:gdLst>
                <a:gd name="T0" fmla="*/ 10079 w 11041"/>
                <a:gd name="T1" fmla="*/ 1695 h 1751"/>
                <a:gd name="T2" fmla="*/ 769 w 11041"/>
                <a:gd name="T3" fmla="*/ 1713 h 1751"/>
                <a:gd name="T4" fmla="*/ 6 w 11041"/>
                <a:gd name="T5" fmla="*/ 973 h 1751"/>
                <a:gd name="T6" fmla="*/ 657 w 11041"/>
                <a:gd name="T7" fmla="*/ 166 h 1751"/>
                <a:gd name="T8" fmla="*/ 4373 w 11041"/>
                <a:gd name="T9" fmla="*/ 18 h 1751"/>
                <a:gd name="T10" fmla="*/ 10363 w 11041"/>
                <a:gd name="T11" fmla="*/ 69 h 1751"/>
                <a:gd name="T12" fmla="*/ 11026 w 11041"/>
                <a:gd name="T13" fmla="*/ 913 h 1751"/>
                <a:gd name="T14" fmla="*/ 10137 w 11041"/>
                <a:gd name="T15" fmla="*/ 1632 h 1751"/>
                <a:gd name="T16" fmla="*/ 3042 w 11041"/>
                <a:gd name="T17" fmla="*/ 1673 h 1751"/>
                <a:gd name="T18" fmla="*/ 404 w 11041"/>
                <a:gd name="T19" fmla="*/ 1388 h 1751"/>
                <a:gd name="T20" fmla="*/ 386 w 11041"/>
                <a:gd name="T21" fmla="*/ 537 h 1751"/>
                <a:gd name="T22" fmla="*/ 1582 w 11041"/>
                <a:gd name="T23" fmla="*/ 106 h 1751"/>
                <a:gd name="T24" fmla="*/ 10468 w 11041"/>
                <a:gd name="T25" fmla="*/ 248 h 1751"/>
                <a:gd name="T26" fmla="*/ 10959 w 11041"/>
                <a:gd name="T27" fmla="*/ 960 h 1751"/>
                <a:gd name="T28" fmla="*/ 10717 w 11041"/>
                <a:gd name="T29" fmla="*/ 782 h 1751"/>
                <a:gd name="T30" fmla="*/ 10643 w 11041"/>
                <a:gd name="T31" fmla="*/ 1019 h 1751"/>
                <a:gd name="T32" fmla="*/ 10759 w 11041"/>
                <a:gd name="T33" fmla="*/ 651 h 1751"/>
                <a:gd name="T34" fmla="*/ 10299 w 11041"/>
                <a:gd name="T35" fmla="*/ 1269 h 1751"/>
                <a:gd name="T36" fmla="*/ 10240 w 11041"/>
                <a:gd name="T37" fmla="*/ 668 h 1751"/>
                <a:gd name="T38" fmla="*/ 10038 w 11041"/>
                <a:gd name="T39" fmla="*/ 234 h 1751"/>
                <a:gd name="T40" fmla="*/ 10474 w 11041"/>
                <a:gd name="T41" fmla="*/ 843 h 1751"/>
                <a:gd name="T42" fmla="*/ 10286 w 11041"/>
                <a:gd name="T43" fmla="*/ 1318 h 1751"/>
                <a:gd name="T44" fmla="*/ 10312 w 11041"/>
                <a:gd name="T45" fmla="*/ 400 h 1751"/>
                <a:gd name="T46" fmla="*/ 10397 w 11041"/>
                <a:gd name="T47" fmla="*/ 600 h 1751"/>
                <a:gd name="T48" fmla="*/ 10053 w 11041"/>
                <a:gd name="T49" fmla="*/ 756 h 1751"/>
                <a:gd name="T50" fmla="*/ 10017 w 11041"/>
                <a:gd name="T51" fmla="*/ 958 h 1751"/>
                <a:gd name="T52" fmla="*/ 5568 w 11041"/>
                <a:gd name="T53" fmla="*/ 1588 h 1751"/>
                <a:gd name="T54" fmla="*/ 919 w 11041"/>
                <a:gd name="T55" fmla="*/ 1139 h 1751"/>
                <a:gd name="T56" fmla="*/ 1139 w 11041"/>
                <a:gd name="T57" fmla="*/ 749 h 1751"/>
                <a:gd name="T58" fmla="*/ 1094 w 11041"/>
                <a:gd name="T59" fmla="*/ 303 h 1751"/>
                <a:gd name="T60" fmla="*/ 3379 w 11041"/>
                <a:gd name="T61" fmla="*/ 148 h 1751"/>
                <a:gd name="T62" fmla="*/ 9975 w 11041"/>
                <a:gd name="T63" fmla="*/ 404 h 1751"/>
                <a:gd name="T64" fmla="*/ 2179 w 11041"/>
                <a:gd name="T65" fmla="*/ 1552 h 1751"/>
                <a:gd name="T66" fmla="*/ 956 w 11041"/>
                <a:gd name="T67" fmla="*/ 1163 h 1751"/>
                <a:gd name="T68" fmla="*/ 1162 w 11041"/>
                <a:gd name="T69" fmla="*/ 868 h 1751"/>
                <a:gd name="T70" fmla="*/ 1120 w 11041"/>
                <a:gd name="T71" fmla="*/ 416 h 1751"/>
                <a:gd name="T72" fmla="*/ 9861 w 11041"/>
                <a:gd name="T73" fmla="*/ 186 h 1751"/>
                <a:gd name="T74" fmla="*/ 9865 w 11041"/>
                <a:gd name="T75" fmla="*/ 744 h 1751"/>
                <a:gd name="T76" fmla="*/ 10059 w 11041"/>
                <a:gd name="T77" fmla="*/ 1148 h 1751"/>
                <a:gd name="T78" fmla="*/ 1179 w 11041"/>
                <a:gd name="T79" fmla="*/ 1327 h 1751"/>
                <a:gd name="T80" fmla="*/ 1456 w 11041"/>
                <a:gd name="T81" fmla="*/ 791 h 1751"/>
                <a:gd name="T82" fmla="*/ 1314 w 11041"/>
                <a:gd name="T83" fmla="*/ 284 h 1751"/>
                <a:gd name="T84" fmla="*/ 9638 w 11041"/>
                <a:gd name="T85" fmla="*/ 243 h 1751"/>
                <a:gd name="T86" fmla="*/ 9749 w 11041"/>
                <a:gd name="T87" fmla="*/ 707 h 1751"/>
                <a:gd name="T88" fmla="*/ 9955 w 11041"/>
                <a:gd name="T89" fmla="*/ 1177 h 1751"/>
                <a:gd name="T90" fmla="*/ 9818 w 11041"/>
                <a:gd name="T91" fmla="*/ 1121 h 1751"/>
                <a:gd name="T92" fmla="*/ 1637 w 11041"/>
                <a:gd name="T93" fmla="*/ 1462 h 1751"/>
                <a:gd name="T94" fmla="*/ 1398 w 11041"/>
                <a:gd name="T95" fmla="*/ 742 h 1751"/>
                <a:gd name="T96" fmla="*/ 9028 w 11041"/>
                <a:gd name="T97" fmla="*/ 279 h 1751"/>
                <a:gd name="T98" fmla="*/ 9802 w 11041"/>
                <a:gd name="T99" fmla="*/ 890 h 1751"/>
                <a:gd name="T100" fmla="*/ 1263 w 11041"/>
                <a:gd name="T101" fmla="*/ 875 h 1751"/>
                <a:gd name="T102" fmla="*/ 1390 w 11041"/>
                <a:gd name="T103" fmla="*/ 942 h 1751"/>
                <a:gd name="T104" fmla="*/ 797 w 11041"/>
                <a:gd name="T105" fmla="*/ 837 h 1751"/>
                <a:gd name="T106" fmla="*/ 839 w 11041"/>
                <a:gd name="T107" fmla="*/ 1417 h 1751"/>
                <a:gd name="T108" fmla="*/ 556 w 11041"/>
                <a:gd name="T109" fmla="*/ 1259 h 1751"/>
                <a:gd name="T110" fmla="*/ 722 w 11041"/>
                <a:gd name="T111" fmla="*/ 287 h 1751"/>
                <a:gd name="T112" fmla="*/ 747 w 11041"/>
                <a:gd name="T113" fmla="*/ 568 h 1751"/>
                <a:gd name="T114" fmla="*/ 722 w 11041"/>
                <a:gd name="T115" fmla="*/ 1381 h 1751"/>
                <a:gd name="T116" fmla="*/ 618 w 11041"/>
                <a:gd name="T117" fmla="*/ 1343 h 1751"/>
                <a:gd name="T118" fmla="*/ 840 w 11041"/>
                <a:gd name="T119" fmla="*/ 264 h 1751"/>
                <a:gd name="T120" fmla="*/ 446 w 11041"/>
                <a:gd name="T121" fmla="*/ 1115 h 1751"/>
                <a:gd name="T122" fmla="*/ 490 w 11041"/>
                <a:gd name="T123" fmla="*/ 749 h 1751"/>
                <a:gd name="T124" fmla="*/ 254 w 11041"/>
                <a:gd name="T125" fmla="*/ 1039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41" h="1751">
                  <a:moveTo>
                    <a:pt x="10931" y="1086"/>
                  </a:moveTo>
                  <a:lnTo>
                    <a:pt x="10909" y="1111"/>
                  </a:lnTo>
                  <a:lnTo>
                    <a:pt x="10887" y="1135"/>
                  </a:lnTo>
                  <a:lnTo>
                    <a:pt x="10877" y="1148"/>
                  </a:lnTo>
                  <a:lnTo>
                    <a:pt x="10866" y="1160"/>
                  </a:lnTo>
                  <a:lnTo>
                    <a:pt x="10853" y="1170"/>
                  </a:lnTo>
                  <a:lnTo>
                    <a:pt x="10841" y="1180"/>
                  </a:lnTo>
                  <a:lnTo>
                    <a:pt x="10831" y="1180"/>
                  </a:lnTo>
                  <a:lnTo>
                    <a:pt x="10822" y="1182"/>
                  </a:lnTo>
                  <a:lnTo>
                    <a:pt x="10814" y="1184"/>
                  </a:lnTo>
                  <a:lnTo>
                    <a:pt x="10805" y="1186"/>
                  </a:lnTo>
                  <a:lnTo>
                    <a:pt x="10798" y="1190"/>
                  </a:lnTo>
                  <a:lnTo>
                    <a:pt x="10792" y="1193"/>
                  </a:lnTo>
                  <a:lnTo>
                    <a:pt x="10786" y="1199"/>
                  </a:lnTo>
                  <a:lnTo>
                    <a:pt x="10781" y="1204"/>
                  </a:lnTo>
                  <a:lnTo>
                    <a:pt x="10776" y="1209"/>
                  </a:lnTo>
                  <a:lnTo>
                    <a:pt x="10772" y="1215"/>
                  </a:lnTo>
                  <a:lnTo>
                    <a:pt x="10768" y="1221"/>
                  </a:lnTo>
                  <a:lnTo>
                    <a:pt x="10764" y="1227"/>
                  </a:lnTo>
                  <a:lnTo>
                    <a:pt x="10757" y="1242"/>
                  </a:lnTo>
                  <a:lnTo>
                    <a:pt x="10751" y="1257"/>
                  </a:lnTo>
                  <a:lnTo>
                    <a:pt x="10746" y="1272"/>
                  </a:lnTo>
                  <a:lnTo>
                    <a:pt x="10740" y="1288"/>
                  </a:lnTo>
                  <a:lnTo>
                    <a:pt x="10734" y="1302"/>
                  </a:lnTo>
                  <a:lnTo>
                    <a:pt x="10727" y="1316"/>
                  </a:lnTo>
                  <a:lnTo>
                    <a:pt x="10723" y="1323"/>
                  </a:lnTo>
                  <a:lnTo>
                    <a:pt x="10719" y="1329"/>
                  </a:lnTo>
                  <a:lnTo>
                    <a:pt x="10713" y="1336"/>
                  </a:lnTo>
                  <a:lnTo>
                    <a:pt x="10708" y="1342"/>
                  </a:lnTo>
                  <a:lnTo>
                    <a:pt x="10703" y="1347"/>
                  </a:lnTo>
                  <a:lnTo>
                    <a:pt x="10696" y="1352"/>
                  </a:lnTo>
                  <a:lnTo>
                    <a:pt x="10689" y="1357"/>
                  </a:lnTo>
                  <a:lnTo>
                    <a:pt x="10682" y="1360"/>
                  </a:lnTo>
                  <a:lnTo>
                    <a:pt x="10673" y="1361"/>
                  </a:lnTo>
                  <a:lnTo>
                    <a:pt x="10664" y="1362"/>
                  </a:lnTo>
                  <a:lnTo>
                    <a:pt x="10657" y="1363"/>
                  </a:lnTo>
                  <a:lnTo>
                    <a:pt x="10649" y="1365"/>
                  </a:lnTo>
                  <a:lnTo>
                    <a:pt x="10642" y="1367"/>
                  </a:lnTo>
                  <a:lnTo>
                    <a:pt x="10636" y="1370"/>
                  </a:lnTo>
                  <a:lnTo>
                    <a:pt x="10630" y="1374"/>
                  </a:lnTo>
                  <a:lnTo>
                    <a:pt x="10623" y="1377"/>
                  </a:lnTo>
                  <a:lnTo>
                    <a:pt x="10612" y="1387"/>
                  </a:lnTo>
                  <a:lnTo>
                    <a:pt x="10602" y="1397"/>
                  </a:lnTo>
                  <a:lnTo>
                    <a:pt x="10593" y="1407"/>
                  </a:lnTo>
                  <a:lnTo>
                    <a:pt x="10584" y="1419"/>
                  </a:lnTo>
                  <a:lnTo>
                    <a:pt x="10567" y="1445"/>
                  </a:lnTo>
                  <a:lnTo>
                    <a:pt x="10551" y="1471"/>
                  </a:lnTo>
                  <a:lnTo>
                    <a:pt x="10543" y="1484"/>
                  </a:lnTo>
                  <a:lnTo>
                    <a:pt x="10535" y="1496"/>
                  </a:lnTo>
                  <a:lnTo>
                    <a:pt x="10525" y="1508"/>
                  </a:lnTo>
                  <a:lnTo>
                    <a:pt x="10515" y="1520"/>
                  </a:lnTo>
                  <a:lnTo>
                    <a:pt x="10505" y="1534"/>
                  </a:lnTo>
                  <a:lnTo>
                    <a:pt x="10493" y="1548"/>
                  </a:lnTo>
                  <a:lnTo>
                    <a:pt x="10480" y="1561"/>
                  </a:lnTo>
                  <a:lnTo>
                    <a:pt x="10468" y="1575"/>
                  </a:lnTo>
                  <a:lnTo>
                    <a:pt x="10455" y="1587"/>
                  </a:lnTo>
                  <a:lnTo>
                    <a:pt x="10441" y="1599"/>
                  </a:lnTo>
                  <a:lnTo>
                    <a:pt x="10425" y="1610"/>
                  </a:lnTo>
                  <a:lnTo>
                    <a:pt x="10411" y="1621"/>
                  </a:lnTo>
                  <a:lnTo>
                    <a:pt x="10395" y="1631"/>
                  </a:lnTo>
                  <a:lnTo>
                    <a:pt x="10378" y="1640"/>
                  </a:lnTo>
                  <a:lnTo>
                    <a:pt x="10362" y="1649"/>
                  </a:lnTo>
                  <a:lnTo>
                    <a:pt x="10345" y="1656"/>
                  </a:lnTo>
                  <a:lnTo>
                    <a:pt x="10328" y="1664"/>
                  </a:lnTo>
                  <a:lnTo>
                    <a:pt x="10311" y="1670"/>
                  </a:lnTo>
                  <a:lnTo>
                    <a:pt x="10293" y="1675"/>
                  </a:lnTo>
                  <a:lnTo>
                    <a:pt x="10275" y="1679"/>
                  </a:lnTo>
                  <a:lnTo>
                    <a:pt x="10246" y="1680"/>
                  </a:lnTo>
                  <a:lnTo>
                    <a:pt x="10219" y="1682"/>
                  </a:lnTo>
                  <a:lnTo>
                    <a:pt x="10204" y="1684"/>
                  </a:lnTo>
                  <a:lnTo>
                    <a:pt x="10190" y="1686"/>
                  </a:lnTo>
                  <a:lnTo>
                    <a:pt x="10176" y="1690"/>
                  </a:lnTo>
                  <a:lnTo>
                    <a:pt x="10161" y="1696"/>
                  </a:lnTo>
                  <a:lnTo>
                    <a:pt x="10079" y="1695"/>
                  </a:lnTo>
                  <a:lnTo>
                    <a:pt x="10000" y="1695"/>
                  </a:lnTo>
                  <a:lnTo>
                    <a:pt x="9925" y="1696"/>
                  </a:lnTo>
                  <a:lnTo>
                    <a:pt x="9852" y="1696"/>
                  </a:lnTo>
                  <a:lnTo>
                    <a:pt x="9778" y="1698"/>
                  </a:lnTo>
                  <a:lnTo>
                    <a:pt x="9703" y="1700"/>
                  </a:lnTo>
                  <a:lnTo>
                    <a:pt x="9627" y="1705"/>
                  </a:lnTo>
                  <a:lnTo>
                    <a:pt x="9546" y="1710"/>
                  </a:lnTo>
                  <a:lnTo>
                    <a:pt x="9533" y="1705"/>
                  </a:lnTo>
                  <a:lnTo>
                    <a:pt x="9522" y="1702"/>
                  </a:lnTo>
                  <a:lnTo>
                    <a:pt x="9515" y="1701"/>
                  </a:lnTo>
                  <a:lnTo>
                    <a:pt x="9509" y="1702"/>
                  </a:lnTo>
                  <a:lnTo>
                    <a:pt x="9503" y="1704"/>
                  </a:lnTo>
                  <a:lnTo>
                    <a:pt x="9497" y="1707"/>
                  </a:lnTo>
                  <a:lnTo>
                    <a:pt x="9473" y="1706"/>
                  </a:lnTo>
                  <a:lnTo>
                    <a:pt x="9449" y="1705"/>
                  </a:lnTo>
                  <a:lnTo>
                    <a:pt x="9423" y="1705"/>
                  </a:lnTo>
                  <a:lnTo>
                    <a:pt x="9398" y="1705"/>
                  </a:lnTo>
                  <a:lnTo>
                    <a:pt x="9371" y="1706"/>
                  </a:lnTo>
                  <a:lnTo>
                    <a:pt x="9345" y="1707"/>
                  </a:lnTo>
                  <a:lnTo>
                    <a:pt x="9319" y="1708"/>
                  </a:lnTo>
                  <a:lnTo>
                    <a:pt x="9294" y="1709"/>
                  </a:lnTo>
                  <a:lnTo>
                    <a:pt x="9146" y="1711"/>
                  </a:lnTo>
                  <a:lnTo>
                    <a:pt x="8901" y="1712"/>
                  </a:lnTo>
                  <a:lnTo>
                    <a:pt x="8571" y="1713"/>
                  </a:lnTo>
                  <a:lnTo>
                    <a:pt x="8171" y="1714"/>
                  </a:lnTo>
                  <a:lnTo>
                    <a:pt x="7714" y="1715"/>
                  </a:lnTo>
                  <a:lnTo>
                    <a:pt x="7215" y="1716"/>
                  </a:lnTo>
                  <a:lnTo>
                    <a:pt x="6688" y="1717"/>
                  </a:lnTo>
                  <a:lnTo>
                    <a:pt x="6147" y="1718"/>
                  </a:lnTo>
                  <a:lnTo>
                    <a:pt x="5605" y="1718"/>
                  </a:lnTo>
                  <a:lnTo>
                    <a:pt x="5078" y="1720"/>
                  </a:lnTo>
                  <a:lnTo>
                    <a:pt x="4579" y="1721"/>
                  </a:lnTo>
                  <a:lnTo>
                    <a:pt x="4122" y="1723"/>
                  </a:lnTo>
                  <a:lnTo>
                    <a:pt x="3721" y="1724"/>
                  </a:lnTo>
                  <a:lnTo>
                    <a:pt x="3391" y="1727"/>
                  </a:lnTo>
                  <a:lnTo>
                    <a:pt x="3145" y="1729"/>
                  </a:lnTo>
                  <a:lnTo>
                    <a:pt x="2998" y="1732"/>
                  </a:lnTo>
                  <a:lnTo>
                    <a:pt x="2953" y="1732"/>
                  </a:lnTo>
                  <a:lnTo>
                    <a:pt x="2908" y="1733"/>
                  </a:lnTo>
                  <a:lnTo>
                    <a:pt x="2862" y="1733"/>
                  </a:lnTo>
                  <a:lnTo>
                    <a:pt x="2817" y="1733"/>
                  </a:lnTo>
                  <a:lnTo>
                    <a:pt x="2771" y="1734"/>
                  </a:lnTo>
                  <a:lnTo>
                    <a:pt x="2725" y="1734"/>
                  </a:lnTo>
                  <a:lnTo>
                    <a:pt x="2679" y="1735"/>
                  </a:lnTo>
                  <a:lnTo>
                    <a:pt x="2633" y="1735"/>
                  </a:lnTo>
                  <a:lnTo>
                    <a:pt x="2586" y="1736"/>
                  </a:lnTo>
                  <a:lnTo>
                    <a:pt x="2540" y="1737"/>
                  </a:lnTo>
                  <a:lnTo>
                    <a:pt x="2494" y="1738"/>
                  </a:lnTo>
                  <a:lnTo>
                    <a:pt x="2448" y="1738"/>
                  </a:lnTo>
                  <a:lnTo>
                    <a:pt x="2401" y="1739"/>
                  </a:lnTo>
                  <a:lnTo>
                    <a:pt x="2355" y="1740"/>
                  </a:lnTo>
                  <a:lnTo>
                    <a:pt x="2309" y="1740"/>
                  </a:lnTo>
                  <a:lnTo>
                    <a:pt x="2263" y="1741"/>
                  </a:lnTo>
                  <a:lnTo>
                    <a:pt x="1203" y="1747"/>
                  </a:lnTo>
                  <a:lnTo>
                    <a:pt x="1171" y="1748"/>
                  </a:lnTo>
                  <a:lnTo>
                    <a:pt x="1137" y="1749"/>
                  </a:lnTo>
                  <a:lnTo>
                    <a:pt x="1102" y="1749"/>
                  </a:lnTo>
                  <a:lnTo>
                    <a:pt x="1065" y="1749"/>
                  </a:lnTo>
                  <a:lnTo>
                    <a:pt x="1030" y="1748"/>
                  </a:lnTo>
                  <a:lnTo>
                    <a:pt x="994" y="1749"/>
                  </a:lnTo>
                  <a:lnTo>
                    <a:pt x="959" y="1749"/>
                  </a:lnTo>
                  <a:lnTo>
                    <a:pt x="926" y="1751"/>
                  </a:lnTo>
                  <a:lnTo>
                    <a:pt x="918" y="1745"/>
                  </a:lnTo>
                  <a:lnTo>
                    <a:pt x="909" y="1740"/>
                  </a:lnTo>
                  <a:lnTo>
                    <a:pt x="900" y="1737"/>
                  </a:lnTo>
                  <a:lnTo>
                    <a:pt x="890" y="1735"/>
                  </a:lnTo>
                  <a:lnTo>
                    <a:pt x="869" y="1732"/>
                  </a:lnTo>
                  <a:lnTo>
                    <a:pt x="848" y="1730"/>
                  </a:lnTo>
                  <a:lnTo>
                    <a:pt x="826" y="1729"/>
                  </a:lnTo>
                  <a:lnTo>
                    <a:pt x="806" y="1727"/>
                  </a:lnTo>
                  <a:lnTo>
                    <a:pt x="796" y="1725"/>
                  </a:lnTo>
                  <a:lnTo>
                    <a:pt x="786" y="1722"/>
                  </a:lnTo>
                  <a:lnTo>
                    <a:pt x="777" y="1718"/>
                  </a:lnTo>
                  <a:lnTo>
                    <a:pt x="769" y="1713"/>
                  </a:lnTo>
                  <a:lnTo>
                    <a:pt x="753" y="1709"/>
                  </a:lnTo>
                  <a:lnTo>
                    <a:pt x="736" y="1704"/>
                  </a:lnTo>
                  <a:lnTo>
                    <a:pt x="720" y="1698"/>
                  </a:lnTo>
                  <a:lnTo>
                    <a:pt x="704" y="1692"/>
                  </a:lnTo>
                  <a:lnTo>
                    <a:pt x="687" y="1685"/>
                  </a:lnTo>
                  <a:lnTo>
                    <a:pt x="671" y="1678"/>
                  </a:lnTo>
                  <a:lnTo>
                    <a:pt x="656" y="1670"/>
                  </a:lnTo>
                  <a:lnTo>
                    <a:pt x="640" y="1662"/>
                  </a:lnTo>
                  <a:lnTo>
                    <a:pt x="626" y="1652"/>
                  </a:lnTo>
                  <a:lnTo>
                    <a:pt x="611" y="1643"/>
                  </a:lnTo>
                  <a:lnTo>
                    <a:pt x="596" y="1633"/>
                  </a:lnTo>
                  <a:lnTo>
                    <a:pt x="583" y="1622"/>
                  </a:lnTo>
                  <a:lnTo>
                    <a:pt x="570" y="1610"/>
                  </a:lnTo>
                  <a:lnTo>
                    <a:pt x="556" y="1599"/>
                  </a:lnTo>
                  <a:lnTo>
                    <a:pt x="544" y="1587"/>
                  </a:lnTo>
                  <a:lnTo>
                    <a:pt x="532" y="1574"/>
                  </a:lnTo>
                  <a:lnTo>
                    <a:pt x="522" y="1560"/>
                  </a:lnTo>
                  <a:lnTo>
                    <a:pt x="511" y="1547"/>
                  </a:lnTo>
                  <a:lnTo>
                    <a:pt x="502" y="1533"/>
                  </a:lnTo>
                  <a:lnTo>
                    <a:pt x="494" y="1516"/>
                  </a:lnTo>
                  <a:lnTo>
                    <a:pt x="487" y="1501"/>
                  </a:lnTo>
                  <a:lnTo>
                    <a:pt x="481" y="1484"/>
                  </a:lnTo>
                  <a:lnTo>
                    <a:pt x="477" y="1466"/>
                  </a:lnTo>
                  <a:lnTo>
                    <a:pt x="474" y="1448"/>
                  </a:lnTo>
                  <a:lnTo>
                    <a:pt x="471" y="1445"/>
                  </a:lnTo>
                  <a:lnTo>
                    <a:pt x="466" y="1443"/>
                  </a:lnTo>
                  <a:lnTo>
                    <a:pt x="462" y="1441"/>
                  </a:lnTo>
                  <a:lnTo>
                    <a:pt x="457" y="1440"/>
                  </a:lnTo>
                  <a:lnTo>
                    <a:pt x="448" y="1438"/>
                  </a:lnTo>
                  <a:lnTo>
                    <a:pt x="438" y="1437"/>
                  </a:lnTo>
                  <a:lnTo>
                    <a:pt x="428" y="1437"/>
                  </a:lnTo>
                  <a:lnTo>
                    <a:pt x="418" y="1436"/>
                  </a:lnTo>
                  <a:lnTo>
                    <a:pt x="408" y="1435"/>
                  </a:lnTo>
                  <a:lnTo>
                    <a:pt x="400" y="1431"/>
                  </a:lnTo>
                  <a:lnTo>
                    <a:pt x="390" y="1429"/>
                  </a:lnTo>
                  <a:lnTo>
                    <a:pt x="381" y="1426"/>
                  </a:lnTo>
                  <a:lnTo>
                    <a:pt x="372" y="1421"/>
                  </a:lnTo>
                  <a:lnTo>
                    <a:pt x="365" y="1416"/>
                  </a:lnTo>
                  <a:lnTo>
                    <a:pt x="358" y="1410"/>
                  </a:lnTo>
                  <a:lnTo>
                    <a:pt x="352" y="1403"/>
                  </a:lnTo>
                  <a:lnTo>
                    <a:pt x="346" y="1396"/>
                  </a:lnTo>
                  <a:lnTo>
                    <a:pt x="341" y="1389"/>
                  </a:lnTo>
                  <a:lnTo>
                    <a:pt x="331" y="1371"/>
                  </a:lnTo>
                  <a:lnTo>
                    <a:pt x="324" y="1354"/>
                  </a:lnTo>
                  <a:lnTo>
                    <a:pt x="318" y="1336"/>
                  </a:lnTo>
                  <a:lnTo>
                    <a:pt x="314" y="1318"/>
                  </a:lnTo>
                  <a:lnTo>
                    <a:pt x="315" y="1314"/>
                  </a:lnTo>
                  <a:lnTo>
                    <a:pt x="315" y="1311"/>
                  </a:lnTo>
                  <a:lnTo>
                    <a:pt x="315" y="1308"/>
                  </a:lnTo>
                  <a:lnTo>
                    <a:pt x="314" y="1305"/>
                  </a:lnTo>
                  <a:lnTo>
                    <a:pt x="311" y="1301"/>
                  </a:lnTo>
                  <a:lnTo>
                    <a:pt x="306" y="1297"/>
                  </a:lnTo>
                  <a:lnTo>
                    <a:pt x="295" y="1292"/>
                  </a:lnTo>
                  <a:lnTo>
                    <a:pt x="283" y="1288"/>
                  </a:lnTo>
                  <a:lnTo>
                    <a:pt x="270" y="1283"/>
                  </a:lnTo>
                  <a:lnTo>
                    <a:pt x="257" y="1279"/>
                  </a:lnTo>
                  <a:lnTo>
                    <a:pt x="244" y="1274"/>
                  </a:lnTo>
                  <a:lnTo>
                    <a:pt x="231" y="1269"/>
                  </a:lnTo>
                  <a:lnTo>
                    <a:pt x="207" y="1257"/>
                  </a:lnTo>
                  <a:lnTo>
                    <a:pt x="184" y="1244"/>
                  </a:lnTo>
                  <a:lnTo>
                    <a:pt x="162" y="1228"/>
                  </a:lnTo>
                  <a:lnTo>
                    <a:pt x="140" y="1211"/>
                  </a:lnTo>
                  <a:lnTo>
                    <a:pt x="121" y="1193"/>
                  </a:lnTo>
                  <a:lnTo>
                    <a:pt x="102" y="1173"/>
                  </a:lnTo>
                  <a:lnTo>
                    <a:pt x="85" y="1153"/>
                  </a:lnTo>
                  <a:lnTo>
                    <a:pt x="70" y="1130"/>
                  </a:lnTo>
                  <a:lnTo>
                    <a:pt x="55" y="1108"/>
                  </a:lnTo>
                  <a:lnTo>
                    <a:pt x="43" y="1083"/>
                  </a:lnTo>
                  <a:lnTo>
                    <a:pt x="33" y="1059"/>
                  </a:lnTo>
                  <a:lnTo>
                    <a:pt x="24" y="1033"/>
                  </a:lnTo>
                  <a:lnTo>
                    <a:pt x="17" y="1006"/>
                  </a:lnTo>
                  <a:lnTo>
                    <a:pt x="13" y="980"/>
                  </a:lnTo>
                  <a:lnTo>
                    <a:pt x="8" y="976"/>
                  </a:lnTo>
                  <a:lnTo>
                    <a:pt x="6" y="973"/>
                  </a:lnTo>
                  <a:lnTo>
                    <a:pt x="4" y="968"/>
                  </a:lnTo>
                  <a:lnTo>
                    <a:pt x="2" y="964"/>
                  </a:lnTo>
                  <a:lnTo>
                    <a:pt x="0" y="954"/>
                  </a:lnTo>
                  <a:lnTo>
                    <a:pt x="0" y="944"/>
                  </a:lnTo>
                  <a:lnTo>
                    <a:pt x="1" y="934"/>
                  </a:lnTo>
                  <a:lnTo>
                    <a:pt x="3" y="924"/>
                  </a:lnTo>
                  <a:lnTo>
                    <a:pt x="5" y="914"/>
                  </a:lnTo>
                  <a:lnTo>
                    <a:pt x="9" y="906"/>
                  </a:lnTo>
                  <a:lnTo>
                    <a:pt x="65" y="761"/>
                  </a:lnTo>
                  <a:lnTo>
                    <a:pt x="83" y="733"/>
                  </a:lnTo>
                  <a:lnTo>
                    <a:pt x="104" y="705"/>
                  </a:lnTo>
                  <a:lnTo>
                    <a:pt x="125" y="678"/>
                  </a:lnTo>
                  <a:lnTo>
                    <a:pt x="147" y="653"/>
                  </a:lnTo>
                  <a:lnTo>
                    <a:pt x="160" y="641"/>
                  </a:lnTo>
                  <a:lnTo>
                    <a:pt x="172" y="628"/>
                  </a:lnTo>
                  <a:lnTo>
                    <a:pt x="184" y="617"/>
                  </a:lnTo>
                  <a:lnTo>
                    <a:pt x="198" y="606"/>
                  </a:lnTo>
                  <a:lnTo>
                    <a:pt x="211" y="596"/>
                  </a:lnTo>
                  <a:lnTo>
                    <a:pt x="224" y="585"/>
                  </a:lnTo>
                  <a:lnTo>
                    <a:pt x="237" y="576"/>
                  </a:lnTo>
                  <a:lnTo>
                    <a:pt x="252" y="568"/>
                  </a:lnTo>
                  <a:lnTo>
                    <a:pt x="258" y="565"/>
                  </a:lnTo>
                  <a:lnTo>
                    <a:pt x="263" y="562"/>
                  </a:lnTo>
                  <a:lnTo>
                    <a:pt x="270" y="560"/>
                  </a:lnTo>
                  <a:lnTo>
                    <a:pt x="276" y="558"/>
                  </a:lnTo>
                  <a:lnTo>
                    <a:pt x="290" y="555"/>
                  </a:lnTo>
                  <a:lnTo>
                    <a:pt x="303" y="552"/>
                  </a:lnTo>
                  <a:lnTo>
                    <a:pt x="309" y="550"/>
                  </a:lnTo>
                  <a:lnTo>
                    <a:pt x="315" y="548"/>
                  </a:lnTo>
                  <a:lnTo>
                    <a:pt x="321" y="544"/>
                  </a:lnTo>
                  <a:lnTo>
                    <a:pt x="326" y="540"/>
                  </a:lnTo>
                  <a:lnTo>
                    <a:pt x="331" y="536"/>
                  </a:lnTo>
                  <a:lnTo>
                    <a:pt x="336" y="531"/>
                  </a:lnTo>
                  <a:lnTo>
                    <a:pt x="339" y="525"/>
                  </a:lnTo>
                  <a:lnTo>
                    <a:pt x="342" y="518"/>
                  </a:lnTo>
                  <a:lnTo>
                    <a:pt x="348" y="502"/>
                  </a:lnTo>
                  <a:lnTo>
                    <a:pt x="355" y="485"/>
                  </a:lnTo>
                  <a:lnTo>
                    <a:pt x="360" y="477"/>
                  </a:lnTo>
                  <a:lnTo>
                    <a:pt x="364" y="470"/>
                  </a:lnTo>
                  <a:lnTo>
                    <a:pt x="369" y="463"/>
                  </a:lnTo>
                  <a:lnTo>
                    <a:pt x="375" y="456"/>
                  </a:lnTo>
                  <a:lnTo>
                    <a:pt x="382" y="449"/>
                  </a:lnTo>
                  <a:lnTo>
                    <a:pt x="388" y="443"/>
                  </a:lnTo>
                  <a:lnTo>
                    <a:pt x="395" y="438"/>
                  </a:lnTo>
                  <a:lnTo>
                    <a:pt x="402" y="434"/>
                  </a:lnTo>
                  <a:lnTo>
                    <a:pt x="410" y="430"/>
                  </a:lnTo>
                  <a:lnTo>
                    <a:pt x="418" y="427"/>
                  </a:lnTo>
                  <a:lnTo>
                    <a:pt x="428" y="425"/>
                  </a:lnTo>
                  <a:lnTo>
                    <a:pt x="437" y="424"/>
                  </a:lnTo>
                  <a:lnTo>
                    <a:pt x="448" y="425"/>
                  </a:lnTo>
                  <a:lnTo>
                    <a:pt x="457" y="424"/>
                  </a:lnTo>
                  <a:lnTo>
                    <a:pt x="465" y="422"/>
                  </a:lnTo>
                  <a:lnTo>
                    <a:pt x="473" y="418"/>
                  </a:lnTo>
                  <a:lnTo>
                    <a:pt x="479" y="412"/>
                  </a:lnTo>
                  <a:lnTo>
                    <a:pt x="483" y="405"/>
                  </a:lnTo>
                  <a:lnTo>
                    <a:pt x="487" y="398"/>
                  </a:lnTo>
                  <a:lnTo>
                    <a:pt x="490" y="389"/>
                  </a:lnTo>
                  <a:lnTo>
                    <a:pt x="496" y="371"/>
                  </a:lnTo>
                  <a:lnTo>
                    <a:pt x="500" y="352"/>
                  </a:lnTo>
                  <a:lnTo>
                    <a:pt x="503" y="343"/>
                  </a:lnTo>
                  <a:lnTo>
                    <a:pt x="506" y="334"/>
                  </a:lnTo>
                  <a:lnTo>
                    <a:pt x="509" y="326"/>
                  </a:lnTo>
                  <a:lnTo>
                    <a:pt x="513" y="319"/>
                  </a:lnTo>
                  <a:lnTo>
                    <a:pt x="519" y="307"/>
                  </a:lnTo>
                  <a:lnTo>
                    <a:pt x="524" y="296"/>
                  </a:lnTo>
                  <a:lnTo>
                    <a:pt x="530" y="286"/>
                  </a:lnTo>
                  <a:lnTo>
                    <a:pt x="536" y="276"/>
                  </a:lnTo>
                  <a:lnTo>
                    <a:pt x="549" y="257"/>
                  </a:lnTo>
                  <a:lnTo>
                    <a:pt x="565" y="239"/>
                  </a:lnTo>
                  <a:lnTo>
                    <a:pt x="581" y="223"/>
                  </a:lnTo>
                  <a:lnTo>
                    <a:pt x="598" y="207"/>
                  </a:lnTo>
                  <a:lnTo>
                    <a:pt x="617" y="193"/>
                  </a:lnTo>
                  <a:lnTo>
                    <a:pt x="636" y="179"/>
                  </a:lnTo>
                  <a:lnTo>
                    <a:pt x="657" y="166"/>
                  </a:lnTo>
                  <a:lnTo>
                    <a:pt x="677" y="154"/>
                  </a:lnTo>
                  <a:lnTo>
                    <a:pt x="698" y="144"/>
                  </a:lnTo>
                  <a:lnTo>
                    <a:pt x="719" y="133"/>
                  </a:lnTo>
                  <a:lnTo>
                    <a:pt x="762" y="114"/>
                  </a:lnTo>
                  <a:lnTo>
                    <a:pt x="803" y="97"/>
                  </a:lnTo>
                  <a:lnTo>
                    <a:pt x="822" y="95"/>
                  </a:lnTo>
                  <a:lnTo>
                    <a:pt x="842" y="91"/>
                  </a:lnTo>
                  <a:lnTo>
                    <a:pt x="860" y="87"/>
                  </a:lnTo>
                  <a:lnTo>
                    <a:pt x="877" y="83"/>
                  </a:lnTo>
                  <a:lnTo>
                    <a:pt x="896" y="77"/>
                  </a:lnTo>
                  <a:lnTo>
                    <a:pt x="913" y="74"/>
                  </a:lnTo>
                  <a:lnTo>
                    <a:pt x="931" y="71"/>
                  </a:lnTo>
                  <a:lnTo>
                    <a:pt x="948" y="70"/>
                  </a:lnTo>
                  <a:lnTo>
                    <a:pt x="973" y="66"/>
                  </a:lnTo>
                  <a:lnTo>
                    <a:pt x="1000" y="62"/>
                  </a:lnTo>
                  <a:lnTo>
                    <a:pt x="1026" y="59"/>
                  </a:lnTo>
                  <a:lnTo>
                    <a:pt x="1052" y="57"/>
                  </a:lnTo>
                  <a:lnTo>
                    <a:pt x="1079" y="56"/>
                  </a:lnTo>
                  <a:lnTo>
                    <a:pt x="1105" y="55"/>
                  </a:lnTo>
                  <a:lnTo>
                    <a:pt x="1132" y="55"/>
                  </a:lnTo>
                  <a:lnTo>
                    <a:pt x="1157" y="55"/>
                  </a:lnTo>
                  <a:lnTo>
                    <a:pt x="1754" y="49"/>
                  </a:lnTo>
                  <a:lnTo>
                    <a:pt x="1835" y="49"/>
                  </a:lnTo>
                  <a:lnTo>
                    <a:pt x="1915" y="48"/>
                  </a:lnTo>
                  <a:lnTo>
                    <a:pt x="1993" y="48"/>
                  </a:lnTo>
                  <a:lnTo>
                    <a:pt x="2071" y="47"/>
                  </a:lnTo>
                  <a:lnTo>
                    <a:pt x="2148" y="46"/>
                  </a:lnTo>
                  <a:lnTo>
                    <a:pt x="2227" y="45"/>
                  </a:lnTo>
                  <a:lnTo>
                    <a:pt x="2305" y="43"/>
                  </a:lnTo>
                  <a:lnTo>
                    <a:pt x="2385" y="41"/>
                  </a:lnTo>
                  <a:lnTo>
                    <a:pt x="2442" y="43"/>
                  </a:lnTo>
                  <a:lnTo>
                    <a:pt x="2499" y="43"/>
                  </a:lnTo>
                  <a:lnTo>
                    <a:pt x="2555" y="43"/>
                  </a:lnTo>
                  <a:lnTo>
                    <a:pt x="2610" y="43"/>
                  </a:lnTo>
                  <a:lnTo>
                    <a:pt x="2665" y="42"/>
                  </a:lnTo>
                  <a:lnTo>
                    <a:pt x="2719" y="41"/>
                  </a:lnTo>
                  <a:lnTo>
                    <a:pt x="2775" y="40"/>
                  </a:lnTo>
                  <a:lnTo>
                    <a:pt x="2829" y="38"/>
                  </a:lnTo>
                  <a:lnTo>
                    <a:pt x="2882" y="37"/>
                  </a:lnTo>
                  <a:lnTo>
                    <a:pt x="2936" y="36"/>
                  </a:lnTo>
                  <a:lnTo>
                    <a:pt x="2989" y="33"/>
                  </a:lnTo>
                  <a:lnTo>
                    <a:pt x="3042" y="32"/>
                  </a:lnTo>
                  <a:lnTo>
                    <a:pt x="3096" y="31"/>
                  </a:lnTo>
                  <a:lnTo>
                    <a:pt x="3148" y="30"/>
                  </a:lnTo>
                  <a:lnTo>
                    <a:pt x="3201" y="30"/>
                  </a:lnTo>
                  <a:lnTo>
                    <a:pt x="3253" y="30"/>
                  </a:lnTo>
                  <a:lnTo>
                    <a:pt x="3275" y="29"/>
                  </a:lnTo>
                  <a:lnTo>
                    <a:pt x="3298" y="29"/>
                  </a:lnTo>
                  <a:lnTo>
                    <a:pt x="3322" y="29"/>
                  </a:lnTo>
                  <a:lnTo>
                    <a:pt x="3345" y="29"/>
                  </a:lnTo>
                  <a:lnTo>
                    <a:pt x="3370" y="30"/>
                  </a:lnTo>
                  <a:lnTo>
                    <a:pt x="3393" y="30"/>
                  </a:lnTo>
                  <a:lnTo>
                    <a:pt x="3417" y="29"/>
                  </a:lnTo>
                  <a:lnTo>
                    <a:pt x="3438" y="28"/>
                  </a:lnTo>
                  <a:lnTo>
                    <a:pt x="3485" y="27"/>
                  </a:lnTo>
                  <a:lnTo>
                    <a:pt x="3531" y="26"/>
                  </a:lnTo>
                  <a:lnTo>
                    <a:pt x="3578" y="25"/>
                  </a:lnTo>
                  <a:lnTo>
                    <a:pt x="3624" y="23"/>
                  </a:lnTo>
                  <a:lnTo>
                    <a:pt x="3669" y="22"/>
                  </a:lnTo>
                  <a:lnTo>
                    <a:pt x="3715" y="21"/>
                  </a:lnTo>
                  <a:lnTo>
                    <a:pt x="3761" y="21"/>
                  </a:lnTo>
                  <a:lnTo>
                    <a:pt x="3807" y="21"/>
                  </a:lnTo>
                  <a:lnTo>
                    <a:pt x="3847" y="21"/>
                  </a:lnTo>
                  <a:lnTo>
                    <a:pt x="3887" y="21"/>
                  </a:lnTo>
                  <a:lnTo>
                    <a:pt x="3926" y="20"/>
                  </a:lnTo>
                  <a:lnTo>
                    <a:pt x="3965" y="19"/>
                  </a:lnTo>
                  <a:lnTo>
                    <a:pt x="4003" y="18"/>
                  </a:lnTo>
                  <a:lnTo>
                    <a:pt x="4042" y="19"/>
                  </a:lnTo>
                  <a:lnTo>
                    <a:pt x="4080" y="20"/>
                  </a:lnTo>
                  <a:lnTo>
                    <a:pt x="4118" y="23"/>
                  </a:lnTo>
                  <a:lnTo>
                    <a:pt x="4144" y="22"/>
                  </a:lnTo>
                  <a:lnTo>
                    <a:pt x="4197" y="21"/>
                  </a:lnTo>
                  <a:lnTo>
                    <a:pt x="4273" y="19"/>
                  </a:lnTo>
                  <a:lnTo>
                    <a:pt x="4373" y="18"/>
                  </a:lnTo>
                  <a:lnTo>
                    <a:pt x="4635" y="17"/>
                  </a:lnTo>
                  <a:lnTo>
                    <a:pt x="4968" y="15"/>
                  </a:lnTo>
                  <a:lnTo>
                    <a:pt x="5357" y="14"/>
                  </a:lnTo>
                  <a:lnTo>
                    <a:pt x="5788" y="14"/>
                  </a:lnTo>
                  <a:lnTo>
                    <a:pt x="6247" y="13"/>
                  </a:lnTo>
                  <a:lnTo>
                    <a:pt x="6722" y="13"/>
                  </a:lnTo>
                  <a:lnTo>
                    <a:pt x="7195" y="13"/>
                  </a:lnTo>
                  <a:lnTo>
                    <a:pt x="7654" y="12"/>
                  </a:lnTo>
                  <a:lnTo>
                    <a:pt x="8085" y="12"/>
                  </a:lnTo>
                  <a:lnTo>
                    <a:pt x="8475" y="12"/>
                  </a:lnTo>
                  <a:lnTo>
                    <a:pt x="8807" y="11"/>
                  </a:lnTo>
                  <a:lnTo>
                    <a:pt x="9069" y="10"/>
                  </a:lnTo>
                  <a:lnTo>
                    <a:pt x="9245" y="9"/>
                  </a:lnTo>
                  <a:lnTo>
                    <a:pt x="9324" y="7"/>
                  </a:lnTo>
                  <a:lnTo>
                    <a:pt x="9328" y="9"/>
                  </a:lnTo>
                  <a:lnTo>
                    <a:pt x="9332" y="10"/>
                  </a:lnTo>
                  <a:lnTo>
                    <a:pt x="9335" y="11"/>
                  </a:lnTo>
                  <a:lnTo>
                    <a:pt x="9340" y="11"/>
                  </a:lnTo>
                  <a:lnTo>
                    <a:pt x="9347" y="10"/>
                  </a:lnTo>
                  <a:lnTo>
                    <a:pt x="9354" y="8"/>
                  </a:lnTo>
                  <a:lnTo>
                    <a:pt x="9360" y="6"/>
                  </a:lnTo>
                  <a:lnTo>
                    <a:pt x="9367" y="4"/>
                  </a:lnTo>
                  <a:lnTo>
                    <a:pt x="9371" y="4"/>
                  </a:lnTo>
                  <a:lnTo>
                    <a:pt x="9375" y="4"/>
                  </a:lnTo>
                  <a:lnTo>
                    <a:pt x="9378" y="5"/>
                  </a:lnTo>
                  <a:lnTo>
                    <a:pt x="9382" y="6"/>
                  </a:lnTo>
                  <a:lnTo>
                    <a:pt x="9420" y="8"/>
                  </a:lnTo>
                  <a:lnTo>
                    <a:pt x="9456" y="10"/>
                  </a:lnTo>
                  <a:lnTo>
                    <a:pt x="9492" y="12"/>
                  </a:lnTo>
                  <a:lnTo>
                    <a:pt x="9528" y="14"/>
                  </a:lnTo>
                  <a:lnTo>
                    <a:pt x="9563" y="16"/>
                  </a:lnTo>
                  <a:lnTo>
                    <a:pt x="9599" y="17"/>
                  </a:lnTo>
                  <a:lnTo>
                    <a:pt x="9637" y="17"/>
                  </a:lnTo>
                  <a:lnTo>
                    <a:pt x="9675" y="15"/>
                  </a:lnTo>
                  <a:lnTo>
                    <a:pt x="9682" y="18"/>
                  </a:lnTo>
                  <a:lnTo>
                    <a:pt x="9687" y="19"/>
                  </a:lnTo>
                  <a:lnTo>
                    <a:pt x="9693" y="18"/>
                  </a:lnTo>
                  <a:lnTo>
                    <a:pt x="9699" y="15"/>
                  </a:lnTo>
                  <a:lnTo>
                    <a:pt x="9734" y="9"/>
                  </a:lnTo>
                  <a:lnTo>
                    <a:pt x="9771" y="2"/>
                  </a:lnTo>
                  <a:lnTo>
                    <a:pt x="9780" y="1"/>
                  </a:lnTo>
                  <a:lnTo>
                    <a:pt x="9789" y="0"/>
                  </a:lnTo>
                  <a:lnTo>
                    <a:pt x="9799" y="0"/>
                  </a:lnTo>
                  <a:lnTo>
                    <a:pt x="9807" y="0"/>
                  </a:lnTo>
                  <a:lnTo>
                    <a:pt x="9816" y="1"/>
                  </a:lnTo>
                  <a:lnTo>
                    <a:pt x="9825" y="3"/>
                  </a:lnTo>
                  <a:lnTo>
                    <a:pt x="9833" y="6"/>
                  </a:lnTo>
                  <a:lnTo>
                    <a:pt x="9841" y="10"/>
                  </a:lnTo>
                  <a:lnTo>
                    <a:pt x="9854" y="12"/>
                  </a:lnTo>
                  <a:lnTo>
                    <a:pt x="9865" y="13"/>
                  </a:lnTo>
                  <a:lnTo>
                    <a:pt x="9877" y="13"/>
                  </a:lnTo>
                  <a:lnTo>
                    <a:pt x="9888" y="13"/>
                  </a:lnTo>
                  <a:lnTo>
                    <a:pt x="9911" y="12"/>
                  </a:lnTo>
                  <a:lnTo>
                    <a:pt x="9934" y="11"/>
                  </a:lnTo>
                  <a:lnTo>
                    <a:pt x="9957" y="9"/>
                  </a:lnTo>
                  <a:lnTo>
                    <a:pt x="9980" y="8"/>
                  </a:lnTo>
                  <a:lnTo>
                    <a:pt x="9992" y="8"/>
                  </a:lnTo>
                  <a:lnTo>
                    <a:pt x="10004" y="8"/>
                  </a:lnTo>
                  <a:lnTo>
                    <a:pt x="10016" y="9"/>
                  </a:lnTo>
                  <a:lnTo>
                    <a:pt x="10030" y="11"/>
                  </a:lnTo>
                  <a:lnTo>
                    <a:pt x="10063" y="14"/>
                  </a:lnTo>
                  <a:lnTo>
                    <a:pt x="10099" y="15"/>
                  </a:lnTo>
                  <a:lnTo>
                    <a:pt x="10136" y="16"/>
                  </a:lnTo>
                  <a:lnTo>
                    <a:pt x="10174" y="17"/>
                  </a:lnTo>
                  <a:lnTo>
                    <a:pt x="10192" y="18"/>
                  </a:lnTo>
                  <a:lnTo>
                    <a:pt x="10211" y="20"/>
                  </a:lnTo>
                  <a:lnTo>
                    <a:pt x="10229" y="22"/>
                  </a:lnTo>
                  <a:lnTo>
                    <a:pt x="10247" y="24"/>
                  </a:lnTo>
                  <a:lnTo>
                    <a:pt x="10265" y="28"/>
                  </a:lnTo>
                  <a:lnTo>
                    <a:pt x="10282" y="32"/>
                  </a:lnTo>
                  <a:lnTo>
                    <a:pt x="10299" y="38"/>
                  </a:lnTo>
                  <a:lnTo>
                    <a:pt x="10316" y="45"/>
                  </a:lnTo>
                  <a:lnTo>
                    <a:pt x="10339" y="56"/>
                  </a:lnTo>
                  <a:lnTo>
                    <a:pt x="10363" y="69"/>
                  </a:lnTo>
                  <a:lnTo>
                    <a:pt x="10385" y="84"/>
                  </a:lnTo>
                  <a:lnTo>
                    <a:pt x="10408" y="100"/>
                  </a:lnTo>
                  <a:lnTo>
                    <a:pt x="10429" y="117"/>
                  </a:lnTo>
                  <a:lnTo>
                    <a:pt x="10451" y="135"/>
                  </a:lnTo>
                  <a:lnTo>
                    <a:pt x="10471" y="153"/>
                  </a:lnTo>
                  <a:lnTo>
                    <a:pt x="10491" y="171"/>
                  </a:lnTo>
                  <a:lnTo>
                    <a:pt x="10499" y="184"/>
                  </a:lnTo>
                  <a:lnTo>
                    <a:pt x="10506" y="198"/>
                  </a:lnTo>
                  <a:lnTo>
                    <a:pt x="10513" y="211"/>
                  </a:lnTo>
                  <a:lnTo>
                    <a:pt x="10519" y="226"/>
                  </a:lnTo>
                  <a:lnTo>
                    <a:pt x="10523" y="232"/>
                  </a:lnTo>
                  <a:lnTo>
                    <a:pt x="10527" y="239"/>
                  </a:lnTo>
                  <a:lnTo>
                    <a:pt x="10533" y="244"/>
                  </a:lnTo>
                  <a:lnTo>
                    <a:pt x="10538" y="249"/>
                  </a:lnTo>
                  <a:lnTo>
                    <a:pt x="10543" y="254"/>
                  </a:lnTo>
                  <a:lnTo>
                    <a:pt x="10549" y="258"/>
                  </a:lnTo>
                  <a:lnTo>
                    <a:pt x="10556" y="261"/>
                  </a:lnTo>
                  <a:lnTo>
                    <a:pt x="10564" y="263"/>
                  </a:lnTo>
                  <a:lnTo>
                    <a:pt x="10583" y="263"/>
                  </a:lnTo>
                  <a:lnTo>
                    <a:pt x="10600" y="264"/>
                  </a:lnTo>
                  <a:lnTo>
                    <a:pt x="10616" y="268"/>
                  </a:lnTo>
                  <a:lnTo>
                    <a:pt x="10633" y="271"/>
                  </a:lnTo>
                  <a:lnTo>
                    <a:pt x="10648" y="276"/>
                  </a:lnTo>
                  <a:lnTo>
                    <a:pt x="10662" y="283"/>
                  </a:lnTo>
                  <a:lnTo>
                    <a:pt x="10677" y="291"/>
                  </a:lnTo>
                  <a:lnTo>
                    <a:pt x="10691" y="301"/>
                  </a:lnTo>
                  <a:lnTo>
                    <a:pt x="10699" y="307"/>
                  </a:lnTo>
                  <a:lnTo>
                    <a:pt x="10706" y="314"/>
                  </a:lnTo>
                  <a:lnTo>
                    <a:pt x="10712" y="321"/>
                  </a:lnTo>
                  <a:lnTo>
                    <a:pt x="10720" y="328"/>
                  </a:lnTo>
                  <a:lnTo>
                    <a:pt x="10731" y="342"/>
                  </a:lnTo>
                  <a:lnTo>
                    <a:pt x="10741" y="358"/>
                  </a:lnTo>
                  <a:lnTo>
                    <a:pt x="10749" y="375"/>
                  </a:lnTo>
                  <a:lnTo>
                    <a:pt x="10756" y="392"/>
                  </a:lnTo>
                  <a:lnTo>
                    <a:pt x="10763" y="410"/>
                  </a:lnTo>
                  <a:lnTo>
                    <a:pt x="10768" y="427"/>
                  </a:lnTo>
                  <a:lnTo>
                    <a:pt x="10776" y="433"/>
                  </a:lnTo>
                  <a:lnTo>
                    <a:pt x="10785" y="438"/>
                  </a:lnTo>
                  <a:lnTo>
                    <a:pt x="10794" y="443"/>
                  </a:lnTo>
                  <a:lnTo>
                    <a:pt x="10804" y="446"/>
                  </a:lnTo>
                  <a:lnTo>
                    <a:pt x="10824" y="454"/>
                  </a:lnTo>
                  <a:lnTo>
                    <a:pt x="10844" y="460"/>
                  </a:lnTo>
                  <a:lnTo>
                    <a:pt x="10855" y="463"/>
                  </a:lnTo>
                  <a:lnTo>
                    <a:pt x="10864" y="467"/>
                  </a:lnTo>
                  <a:lnTo>
                    <a:pt x="10873" y="471"/>
                  </a:lnTo>
                  <a:lnTo>
                    <a:pt x="10882" y="476"/>
                  </a:lnTo>
                  <a:lnTo>
                    <a:pt x="10889" y="482"/>
                  </a:lnTo>
                  <a:lnTo>
                    <a:pt x="10897" y="489"/>
                  </a:lnTo>
                  <a:lnTo>
                    <a:pt x="10904" y="498"/>
                  </a:lnTo>
                  <a:lnTo>
                    <a:pt x="10910" y="509"/>
                  </a:lnTo>
                  <a:lnTo>
                    <a:pt x="10919" y="521"/>
                  </a:lnTo>
                  <a:lnTo>
                    <a:pt x="10929" y="534"/>
                  </a:lnTo>
                  <a:lnTo>
                    <a:pt x="10937" y="549"/>
                  </a:lnTo>
                  <a:lnTo>
                    <a:pt x="10945" y="563"/>
                  </a:lnTo>
                  <a:lnTo>
                    <a:pt x="10960" y="593"/>
                  </a:lnTo>
                  <a:lnTo>
                    <a:pt x="10972" y="623"/>
                  </a:lnTo>
                  <a:lnTo>
                    <a:pt x="10983" y="654"/>
                  </a:lnTo>
                  <a:lnTo>
                    <a:pt x="10994" y="686"/>
                  </a:lnTo>
                  <a:lnTo>
                    <a:pt x="11004" y="717"/>
                  </a:lnTo>
                  <a:lnTo>
                    <a:pt x="11014" y="747"/>
                  </a:lnTo>
                  <a:lnTo>
                    <a:pt x="11014" y="758"/>
                  </a:lnTo>
                  <a:lnTo>
                    <a:pt x="11015" y="768"/>
                  </a:lnTo>
                  <a:lnTo>
                    <a:pt x="11017" y="780"/>
                  </a:lnTo>
                  <a:lnTo>
                    <a:pt x="11020" y="790"/>
                  </a:lnTo>
                  <a:lnTo>
                    <a:pt x="11027" y="810"/>
                  </a:lnTo>
                  <a:lnTo>
                    <a:pt x="11034" y="832"/>
                  </a:lnTo>
                  <a:lnTo>
                    <a:pt x="11038" y="841"/>
                  </a:lnTo>
                  <a:lnTo>
                    <a:pt x="11040" y="851"/>
                  </a:lnTo>
                  <a:lnTo>
                    <a:pt x="11041" y="861"/>
                  </a:lnTo>
                  <a:lnTo>
                    <a:pt x="11041" y="872"/>
                  </a:lnTo>
                  <a:lnTo>
                    <a:pt x="11040" y="882"/>
                  </a:lnTo>
                  <a:lnTo>
                    <a:pt x="11038" y="892"/>
                  </a:lnTo>
                  <a:lnTo>
                    <a:pt x="11032" y="903"/>
                  </a:lnTo>
                  <a:lnTo>
                    <a:pt x="11026" y="913"/>
                  </a:lnTo>
                  <a:lnTo>
                    <a:pt x="10931" y="1086"/>
                  </a:lnTo>
                  <a:close/>
                  <a:moveTo>
                    <a:pt x="10885" y="1081"/>
                  </a:moveTo>
                  <a:lnTo>
                    <a:pt x="10878" y="1092"/>
                  </a:lnTo>
                  <a:lnTo>
                    <a:pt x="10871" y="1104"/>
                  </a:lnTo>
                  <a:lnTo>
                    <a:pt x="10862" y="1113"/>
                  </a:lnTo>
                  <a:lnTo>
                    <a:pt x="10853" y="1121"/>
                  </a:lnTo>
                  <a:lnTo>
                    <a:pt x="10843" y="1129"/>
                  </a:lnTo>
                  <a:lnTo>
                    <a:pt x="10833" y="1135"/>
                  </a:lnTo>
                  <a:lnTo>
                    <a:pt x="10823" y="1141"/>
                  </a:lnTo>
                  <a:lnTo>
                    <a:pt x="10812" y="1146"/>
                  </a:lnTo>
                  <a:lnTo>
                    <a:pt x="10800" y="1151"/>
                  </a:lnTo>
                  <a:lnTo>
                    <a:pt x="10789" y="1155"/>
                  </a:lnTo>
                  <a:lnTo>
                    <a:pt x="10778" y="1158"/>
                  </a:lnTo>
                  <a:lnTo>
                    <a:pt x="10766" y="1161"/>
                  </a:lnTo>
                  <a:lnTo>
                    <a:pt x="10742" y="1164"/>
                  </a:lnTo>
                  <a:lnTo>
                    <a:pt x="10719" y="1166"/>
                  </a:lnTo>
                  <a:lnTo>
                    <a:pt x="10714" y="1170"/>
                  </a:lnTo>
                  <a:lnTo>
                    <a:pt x="10711" y="1173"/>
                  </a:lnTo>
                  <a:lnTo>
                    <a:pt x="10709" y="1177"/>
                  </a:lnTo>
                  <a:lnTo>
                    <a:pt x="10708" y="1181"/>
                  </a:lnTo>
                  <a:lnTo>
                    <a:pt x="10708" y="1189"/>
                  </a:lnTo>
                  <a:lnTo>
                    <a:pt x="10710" y="1198"/>
                  </a:lnTo>
                  <a:lnTo>
                    <a:pt x="10712" y="1206"/>
                  </a:lnTo>
                  <a:lnTo>
                    <a:pt x="10715" y="1214"/>
                  </a:lnTo>
                  <a:lnTo>
                    <a:pt x="10715" y="1218"/>
                  </a:lnTo>
                  <a:lnTo>
                    <a:pt x="10717" y="1222"/>
                  </a:lnTo>
                  <a:lnTo>
                    <a:pt x="10717" y="1226"/>
                  </a:lnTo>
                  <a:lnTo>
                    <a:pt x="10715" y="1230"/>
                  </a:lnTo>
                  <a:lnTo>
                    <a:pt x="10712" y="1246"/>
                  </a:lnTo>
                  <a:lnTo>
                    <a:pt x="10709" y="1261"/>
                  </a:lnTo>
                  <a:lnTo>
                    <a:pt x="10705" y="1275"/>
                  </a:lnTo>
                  <a:lnTo>
                    <a:pt x="10699" y="1289"/>
                  </a:lnTo>
                  <a:lnTo>
                    <a:pt x="10692" y="1302"/>
                  </a:lnTo>
                  <a:lnTo>
                    <a:pt x="10684" y="1313"/>
                  </a:lnTo>
                  <a:lnTo>
                    <a:pt x="10679" y="1319"/>
                  </a:lnTo>
                  <a:lnTo>
                    <a:pt x="10673" y="1324"/>
                  </a:lnTo>
                  <a:lnTo>
                    <a:pt x="10666" y="1328"/>
                  </a:lnTo>
                  <a:lnTo>
                    <a:pt x="10660" y="1332"/>
                  </a:lnTo>
                  <a:lnTo>
                    <a:pt x="10654" y="1337"/>
                  </a:lnTo>
                  <a:lnTo>
                    <a:pt x="10647" y="1340"/>
                  </a:lnTo>
                  <a:lnTo>
                    <a:pt x="10641" y="1342"/>
                  </a:lnTo>
                  <a:lnTo>
                    <a:pt x="10634" y="1342"/>
                  </a:lnTo>
                  <a:lnTo>
                    <a:pt x="10620" y="1342"/>
                  </a:lnTo>
                  <a:lnTo>
                    <a:pt x="10607" y="1339"/>
                  </a:lnTo>
                  <a:lnTo>
                    <a:pt x="10595" y="1337"/>
                  </a:lnTo>
                  <a:lnTo>
                    <a:pt x="10583" y="1335"/>
                  </a:lnTo>
                  <a:lnTo>
                    <a:pt x="10576" y="1335"/>
                  </a:lnTo>
                  <a:lnTo>
                    <a:pt x="10571" y="1336"/>
                  </a:lnTo>
                  <a:lnTo>
                    <a:pt x="10566" y="1338"/>
                  </a:lnTo>
                  <a:lnTo>
                    <a:pt x="10561" y="1341"/>
                  </a:lnTo>
                  <a:lnTo>
                    <a:pt x="10555" y="1363"/>
                  </a:lnTo>
                  <a:lnTo>
                    <a:pt x="10548" y="1386"/>
                  </a:lnTo>
                  <a:lnTo>
                    <a:pt x="10539" y="1407"/>
                  </a:lnTo>
                  <a:lnTo>
                    <a:pt x="10528" y="1429"/>
                  </a:lnTo>
                  <a:lnTo>
                    <a:pt x="10518" y="1450"/>
                  </a:lnTo>
                  <a:lnTo>
                    <a:pt x="10505" y="1470"/>
                  </a:lnTo>
                  <a:lnTo>
                    <a:pt x="10492" y="1491"/>
                  </a:lnTo>
                  <a:lnTo>
                    <a:pt x="10477" y="1510"/>
                  </a:lnTo>
                  <a:lnTo>
                    <a:pt x="10462" y="1529"/>
                  </a:lnTo>
                  <a:lnTo>
                    <a:pt x="10445" y="1546"/>
                  </a:lnTo>
                  <a:lnTo>
                    <a:pt x="10427" y="1562"/>
                  </a:lnTo>
                  <a:lnTo>
                    <a:pt x="10408" y="1577"/>
                  </a:lnTo>
                  <a:lnTo>
                    <a:pt x="10388" y="1591"/>
                  </a:lnTo>
                  <a:lnTo>
                    <a:pt x="10367" y="1603"/>
                  </a:lnTo>
                  <a:lnTo>
                    <a:pt x="10344" y="1614"/>
                  </a:lnTo>
                  <a:lnTo>
                    <a:pt x="10322" y="1623"/>
                  </a:lnTo>
                  <a:lnTo>
                    <a:pt x="10298" y="1631"/>
                  </a:lnTo>
                  <a:lnTo>
                    <a:pt x="10276" y="1636"/>
                  </a:lnTo>
                  <a:lnTo>
                    <a:pt x="10253" y="1639"/>
                  </a:lnTo>
                  <a:lnTo>
                    <a:pt x="10230" y="1641"/>
                  </a:lnTo>
                  <a:lnTo>
                    <a:pt x="10207" y="1641"/>
                  </a:lnTo>
                  <a:lnTo>
                    <a:pt x="10184" y="1639"/>
                  </a:lnTo>
                  <a:lnTo>
                    <a:pt x="10160" y="1636"/>
                  </a:lnTo>
                  <a:lnTo>
                    <a:pt x="10137" y="1632"/>
                  </a:lnTo>
                  <a:lnTo>
                    <a:pt x="10117" y="1635"/>
                  </a:lnTo>
                  <a:lnTo>
                    <a:pt x="10098" y="1637"/>
                  </a:lnTo>
                  <a:lnTo>
                    <a:pt x="10079" y="1638"/>
                  </a:lnTo>
                  <a:lnTo>
                    <a:pt x="10059" y="1639"/>
                  </a:lnTo>
                  <a:lnTo>
                    <a:pt x="10021" y="1639"/>
                  </a:lnTo>
                  <a:lnTo>
                    <a:pt x="9983" y="1638"/>
                  </a:lnTo>
                  <a:lnTo>
                    <a:pt x="9944" y="1637"/>
                  </a:lnTo>
                  <a:lnTo>
                    <a:pt x="9905" y="1637"/>
                  </a:lnTo>
                  <a:lnTo>
                    <a:pt x="9885" y="1637"/>
                  </a:lnTo>
                  <a:lnTo>
                    <a:pt x="9866" y="1639"/>
                  </a:lnTo>
                  <a:lnTo>
                    <a:pt x="9846" y="1641"/>
                  </a:lnTo>
                  <a:lnTo>
                    <a:pt x="9826" y="1644"/>
                  </a:lnTo>
                  <a:lnTo>
                    <a:pt x="9804" y="1644"/>
                  </a:lnTo>
                  <a:lnTo>
                    <a:pt x="9781" y="1644"/>
                  </a:lnTo>
                  <a:lnTo>
                    <a:pt x="9759" y="1644"/>
                  </a:lnTo>
                  <a:lnTo>
                    <a:pt x="9737" y="1645"/>
                  </a:lnTo>
                  <a:lnTo>
                    <a:pt x="9715" y="1645"/>
                  </a:lnTo>
                  <a:lnTo>
                    <a:pt x="9692" y="1645"/>
                  </a:lnTo>
                  <a:lnTo>
                    <a:pt x="9671" y="1645"/>
                  </a:lnTo>
                  <a:lnTo>
                    <a:pt x="9647" y="1643"/>
                  </a:lnTo>
                  <a:lnTo>
                    <a:pt x="9638" y="1645"/>
                  </a:lnTo>
                  <a:lnTo>
                    <a:pt x="9629" y="1647"/>
                  </a:lnTo>
                  <a:lnTo>
                    <a:pt x="9620" y="1647"/>
                  </a:lnTo>
                  <a:lnTo>
                    <a:pt x="9611" y="1648"/>
                  </a:lnTo>
                  <a:lnTo>
                    <a:pt x="9593" y="1648"/>
                  </a:lnTo>
                  <a:lnTo>
                    <a:pt x="9575" y="1647"/>
                  </a:lnTo>
                  <a:lnTo>
                    <a:pt x="9556" y="1646"/>
                  </a:lnTo>
                  <a:lnTo>
                    <a:pt x="9538" y="1645"/>
                  </a:lnTo>
                  <a:lnTo>
                    <a:pt x="9519" y="1645"/>
                  </a:lnTo>
                  <a:lnTo>
                    <a:pt x="9500" y="1648"/>
                  </a:lnTo>
                  <a:lnTo>
                    <a:pt x="9394" y="1649"/>
                  </a:lnTo>
                  <a:lnTo>
                    <a:pt x="9188" y="1649"/>
                  </a:lnTo>
                  <a:lnTo>
                    <a:pt x="8898" y="1650"/>
                  </a:lnTo>
                  <a:lnTo>
                    <a:pt x="8536" y="1651"/>
                  </a:lnTo>
                  <a:lnTo>
                    <a:pt x="8118" y="1652"/>
                  </a:lnTo>
                  <a:lnTo>
                    <a:pt x="7657" y="1652"/>
                  </a:lnTo>
                  <a:lnTo>
                    <a:pt x="7168" y="1653"/>
                  </a:lnTo>
                  <a:lnTo>
                    <a:pt x="6665" y="1654"/>
                  </a:lnTo>
                  <a:lnTo>
                    <a:pt x="6161" y="1655"/>
                  </a:lnTo>
                  <a:lnTo>
                    <a:pt x="5673" y="1656"/>
                  </a:lnTo>
                  <a:lnTo>
                    <a:pt x="5212" y="1658"/>
                  </a:lnTo>
                  <a:lnTo>
                    <a:pt x="4793" y="1659"/>
                  </a:lnTo>
                  <a:lnTo>
                    <a:pt x="4431" y="1660"/>
                  </a:lnTo>
                  <a:lnTo>
                    <a:pt x="4139" y="1660"/>
                  </a:lnTo>
                  <a:lnTo>
                    <a:pt x="3933" y="1661"/>
                  </a:lnTo>
                  <a:lnTo>
                    <a:pt x="3826" y="1662"/>
                  </a:lnTo>
                  <a:lnTo>
                    <a:pt x="3805" y="1660"/>
                  </a:lnTo>
                  <a:lnTo>
                    <a:pt x="3784" y="1659"/>
                  </a:lnTo>
                  <a:lnTo>
                    <a:pt x="3763" y="1659"/>
                  </a:lnTo>
                  <a:lnTo>
                    <a:pt x="3743" y="1659"/>
                  </a:lnTo>
                  <a:lnTo>
                    <a:pt x="3701" y="1661"/>
                  </a:lnTo>
                  <a:lnTo>
                    <a:pt x="3659" y="1664"/>
                  </a:lnTo>
                  <a:lnTo>
                    <a:pt x="3616" y="1666"/>
                  </a:lnTo>
                  <a:lnTo>
                    <a:pt x="3574" y="1668"/>
                  </a:lnTo>
                  <a:lnTo>
                    <a:pt x="3553" y="1668"/>
                  </a:lnTo>
                  <a:lnTo>
                    <a:pt x="3531" y="1668"/>
                  </a:lnTo>
                  <a:lnTo>
                    <a:pt x="3509" y="1667"/>
                  </a:lnTo>
                  <a:lnTo>
                    <a:pt x="3487" y="1666"/>
                  </a:lnTo>
                  <a:lnTo>
                    <a:pt x="3463" y="1666"/>
                  </a:lnTo>
                  <a:lnTo>
                    <a:pt x="3438" y="1666"/>
                  </a:lnTo>
                  <a:lnTo>
                    <a:pt x="3414" y="1666"/>
                  </a:lnTo>
                  <a:lnTo>
                    <a:pt x="3388" y="1666"/>
                  </a:lnTo>
                  <a:lnTo>
                    <a:pt x="3363" y="1666"/>
                  </a:lnTo>
                  <a:lnTo>
                    <a:pt x="3338" y="1666"/>
                  </a:lnTo>
                  <a:lnTo>
                    <a:pt x="3312" y="1667"/>
                  </a:lnTo>
                  <a:lnTo>
                    <a:pt x="3287" y="1668"/>
                  </a:lnTo>
                  <a:lnTo>
                    <a:pt x="3252" y="1668"/>
                  </a:lnTo>
                  <a:lnTo>
                    <a:pt x="3217" y="1668"/>
                  </a:lnTo>
                  <a:lnTo>
                    <a:pt x="3201" y="1668"/>
                  </a:lnTo>
                  <a:lnTo>
                    <a:pt x="3185" y="1669"/>
                  </a:lnTo>
                  <a:lnTo>
                    <a:pt x="3169" y="1670"/>
                  </a:lnTo>
                  <a:lnTo>
                    <a:pt x="3155" y="1672"/>
                  </a:lnTo>
                  <a:lnTo>
                    <a:pt x="3099" y="1673"/>
                  </a:lnTo>
                  <a:lnTo>
                    <a:pt x="3042" y="1673"/>
                  </a:lnTo>
                  <a:lnTo>
                    <a:pt x="2986" y="1673"/>
                  </a:lnTo>
                  <a:lnTo>
                    <a:pt x="2931" y="1674"/>
                  </a:lnTo>
                  <a:lnTo>
                    <a:pt x="2876" y="1674"/>
                  </a:lnTo>
                  <a:lnTo>
                    <a:pt x="2821" y="1675"/>
                  </a:lnTo>
                  <a:lnTo>
                    <a:pt x="2766" y="1675"/>
                  </a:lnTo>
                  <a:lnTo>
                    <a:pt x="2711" y="1676"/>
                  </a:lnTo>
                  <a:lnTo>
                    <a:pt x="2657" y="1677"/>
                  </a:lnTo>
                  <a:lnTo>
                    <a:pt x="2603" y="1677"/>
                  </a:lnTo>
                  <a:lnTo>
                    <a:pt x="2549" y="1678"/>
                  </a:lnTo>
                  <a:lnTo>
                    <a:pt x="2495" y="1678"/>
                  </a:lnTo>
                  <a:lnTo>
                    <a:pt x="2440" y="1679"/>
                  </a:lnTo>
                  <a:lnTo>
                    <a:pt x="2386" y="1679"/>
                  </a:lnTo>
                  <a:lnTo>
                    <a:pt x="2332" y="1679"/>
                  </a:lnTo>
                  <a:lnTo>
                    <a:pt x="2278" y="1679"/>
                  </a:lnTo>
                  <a:lnTo>
                    <a:pt x="2197" y="1680"/>
                  </a:lnTo>
                  <a:lnTo>
                    <a:pt x="2118" y="1680"/>
                  </a:lnTo>
                  <a:lnTo>
                    <a:pt x="2041" y="1681"/>
                  </a:lnTo>
                  <a:lnTo>
                    <a:pt x="1965" y="1682"/>
                  </a:lnTo>
                  <a:lnTo>
                    <a:pt x="1888" y="1683"/>
                  </a:lnTo>
                  <a:lnTo>
                    <a:pt x="1811" y="1684"/>
                  </a:lnTo>
                  <a:lnTo>
                    <a:pt x="1731" y="1686"/>
                  </a:lnTo>
                  <a:lnTo>
                    <a:pt x="1649" y="1687"/>
                  </a:lnTo>
                  <a:lnTo>
                    <a:pt x="1564" y="1687"/>
                  </a:lnTo>
                  <a:lnTo>
                    <a:pt x="1478" y="1687"/>
                  </a:lnTo>
                  <a:lnTo>
                    <a:pt x="1392" y="1687"/>
                  </a:lnTo>
                  <a:lnTo>
                    <a:pt x="1306" y="1688"/>
                  </a:lnTo>
                  <a:lnTo>
                    <a:pt x="1219" y="1688"/>
                  </a:lnTo>
                  <a:lnTo>
                    <a:pt x="1132" y="1688"/>
                  </a:lnTo>
                  <a:lnTo>
                    <a:pt x="1045" y="1689"/>
                  </a:lnTo>
                  <a:lnTo>
                    <a:pt x="957" y="1689"/>
                  </a:lnTo>
                  <a:lnTo>
                    <a:pt x="929" y="1690"/>
                  </a:lnTo>
                  <a:lnTo>
                    <a:pt x="902" y="1689"/>
                  </a:lnTo>
                  <a:lnTo>
                    <a:pt x="874" y="1688"/>
                  </a:lnTo>
                  <a:lnTo>
                    <a:pt x="848" y="1685"/>
                  </a:lnTo>
                  <a:lnTo>
                    <a:pt x="821" y="1681"/>
                  </a:lnTo>
                  <a:lnTo>
                    <a:pt x="796" y="1676"/>
                  </a:lnTo>
                  <a:lnTo>
                    <a:pt x="769" y="1670"/>
                  </a:lnTo>
                  <a:lnTo>
                    <a:pt x="744" y="1662"/>
                  </a:lnTo>
                  <a:lnTo>
                    <a:pt x="720" y="1653"/>
                  </a:lnTo>
                  <a:lnTo>
                    <a:pt x="695" y="1643"/>
                  </a:lnTo>
                  <a:lnTo>
                    <a:pt x="672" y="1631"/>
                  </a:lnTo>
                  <a:lnTo>
                    <a:pt x="649" y="1618"/>
                  </a:lnTo>
                  <a:lnTo>
                    <a:pt x="627" y="1603"/>
                  </a:lnTo>
                  <a:lnTo>
                    <a:pt x="606" y="1588"/>
                  </a:lnTo>
                  <a:lnTo>
                    <a:pt x="586" y="1571"/>
                  </a:lnTo>
                  <a:lnTo>
                    <a:pt x="567" y="1552"/>
                  </a:lnTo>
                  <a:lnTo>
                    <a:pt x="553" y="1536"/>
                  </a:lnTo>
                  <a:lnTo>
                    <a:pt x="541" y="1519"/>
                  </a:lnTo>
                  <a:lnTo>
                    <a:pt x="531" y="1500"/>
                  </a:lnTo>
                  <a:lnTo>
                    <a:pt x="522" y="1481"/>
                  </a:lnTo>
                  <a:lnTo>
                    <a:pt x="518" y="1470"/>
                  </a:lnTo>
                  <a:lnTo>
                    <a:pt x="514" y="1461"/>
                  </a:lnTo>
                  <a:lnTo>
                    <a:pt x="511" y="1451"/>
                  </a:lnTo>
                  <a:lnTo>
                    <a:pt x="509" y="1440"/>
                  </a:lnTo>
                  <a:lnTo>
                    <a:pt x="507" y="1430"/>
                  </a:lnTo>
                  <a:lnTo>
                    <a:pt x="505" y="1418"/>
                  </a:lnTo>
                  <a:lnTo>
                    <a:pt x="505" y="1407"/>
                  </a:lnTo>
                  <a:lnTo>
                    <a:pt x="504" y="1396"/>
                  </a:lnTo>
                  <a:lnTo>
                    <a:pt x="501" y="1392"/>
                  </a:lnTo>
                  <a:lnTo>
                    <a:pt x="499" y="1390"/>
                  </a:lnTo>
                  <a:lnTo>
                    <a:pt x="496" y="1389"/>
                  </a:lnTo>
                  <a:lnTo>
                    <a:pt x="493" y="1388"/>
                  </a:lnTo>
                  <a:lnTo>
                    <a:pt x="486" y="1388"/>
                  </a:lnTo>
                  <a:lnTo>
                    <a:pt x="480" y="1390"/>
                  </a:lnTo>
                  <a:lnTo>
                    <a:pt x="473" y="1393"/>
                  </a:lnTo>
                  <a:lnTo>
                    <a:pt x="466" y="1395"/>
                  </a:lnTo>
                  <a:lnTo>
                    <a:pt x="462" y="1395"/>
                  </a:lnTo>
                  <a:lnTo>
                    <a:pt x="459" y="1395"/>
                  </a:lnTo>
                  <a:lnTo>
                    <a:pt x="456" y="1395"/>
                  </a:lnTo>
                  <a:lnTo>
                    <a:pt x="452" y="1393"/>
                  </a:lnTo>
                  <a:lnTo>
                    <a:pt x="440" y="1395"/>
                  </a:lnTo>
                  <a:lnTo>
                    <a:pt x="428" y="1394"/>
                  </a:lnTo>
                  <a:lnTo>
                    <a:pt x="415" y="1392"/>
                  </a:lnTo>
                  <a:lnTo>
                    <a:pt x="404" y="1388"/>
                  </a:lnTo>
                  <a:lnTo>
                    <a:pt x="393" y="1383"/>
                  </a:lnTo>
                  <a:lnTo>
                    <a:pt x="383" y="1375"/>
                  </a:lnTo>
                  <a:lnTo>
                    <a:pt x="372" y="1367"/>
                  </a:lnTo>
                  <a:lnTo>
                    <a:pt x="363" y="1357"/>
                  </a:lnTo>
                  <a:lnTo>
                    <a:pt x="359" y="1352"/>
                  </a:lnTo>
                  <a:lnTo>
                    <a:pt x="356" y="1346"/>
                  </a:lnTo>
                  <a:lnTo>
                    <a:pt x="354" y="1340"/>
                  </a:lnTo>
                  <a:lnTo>
                    <a:pt x="353" y="1334"/>
                  </a:lnTo>
                  <a:lnTo>
                    <a:pt x="351" y="1320"/>
                  </a:lnTo>
                  <a:lnTo>
                    <a:pt x="350" y="1306"/>
                  </a:lnTo>
                  <a:lnTo>
                    <a:pt x="350" y="1293"/>
                  </a:lnTo>
                  <a:lnTo>
                    <a:pt x="350" y="1278"/>
                  </a:lnTo>
                  <a:lnTo>
                    <a:pt x="348" y="1265"/>
                  </a:lnTo>
                  <a:lnTo>
                    <a:pt x="345" y="1253"/>
                  </a:lnTo>
                  <a:lnTo>
                    <a:pt x="327" y="1249"/>
                  </a:lnTo>
                  <a:lnTo>
                    <a:pt x="309" y="1246"/>
                  </a:lnTo>
                  <a:lnTo>
                    <a:pt x="290" y="1244"/>
                  </a:lnTo>
                  <a:lnTo>
                    <a:pt x="270" y="1242"/>
                  </a:lnTo>
                  <a:lnTo>
                    <a:pt x="248" y="1232"/>
                  </a:lnTo>
                  <a:lnTo>
                    <a:pt x="224" y="1221"/>
                  </a:lnTo>
                  <a:lnTo>
                    <a:pt x="202" y="1210"/>
                  </a:lnTo>
                  <a:lnTo>
                    <a:pt x="178" y="1197"/>
                  </a:lnTo>
                  <a:lnTo>
                    <a:pt x="174" y="1190"/>
                  </a:lnTo>
                  <a:lnTo>
                    <a:pt x="169" y="1185"/>
                  </a:lnTo>
                  <a:lnTo>
                    <a:pt x="164" y="1180"/>
                  </a:lnTo>
                  <a:lnTo>
                    <a:pt x="158" y="1175"/>
                  </a:lnTo>
                  <a:lnTo>
                    <a:pt x="145" y="1165"/>
                  </a:lnTo>
                  <a:lnTo>
                    <a:pt x="135" y="1154"/>
                  </a:lnTo>
                  <a:lnTo>
                    <a:pt x="124" y="1140"/>
                  </a:lnTo>
                  <a:lnTo>
                    <a:pt x="113" y="1126"/>
                  </a:lnTo>
                  <a:lnTo>
                    <a:pt x="102" y="1112"/>
                  </a:lnTo>
                  <a:lnTo>
                    <a:pt x="92" y="1097"/>
                  </a:lnTo>
                  <a:lnTo>
                    <a:pt x="84" y="1082"/>
                  </a:lnTo>
                  <a:lnTo>
                    <a:pt x="76" y="1067"/>
                  </a:lnTo>
                  <a:lnTo>
                    <a:pt x="70" y="1051"/>
                  </a:lnTo>
                  <a:lnTo>
                    <a:pt x="64" y="1035"/>
                  </a:lnTo>
                  <a:lnTo>
                    <a:pt x="59" y="1019"/>
                  </a:lnTo>
                  <a:lnTo>
                    <a:pt x="53" y="1002"/>
                  </a:lnTo>
                  <a:lnTo>
                    <a:pt x="50" y="985"/>
                  </a:lnTo>
                  <a:lnTo>
                    <a:pt x="48" y="969"/>
                  </a:lnTo>
                  <a:lnTo>
                    <a:pt x="47" y="951"/>
                  </a:lnTo>
                  <a:lnTo>
                    <a:pt x="46" y="934"/>
                  </a:lnTo>
                  <a:lnTo>
                    <a:pt x="47" y="917"/>
                  </a:lnTo>
                  <a:lnTo>
                    <a:pt x="49" y="899"/>
                  </a:lnTo>
                  <a:lnTo>
                    <a:pt x="54" y="879"/>
                  </a:lnTo>
                  <a:lnTo>
                    <a:pt x="61" y="858"/>
                  </a:lnTo>
                  <a:lnTo>
                    <a:pt x="68" y="839"/>
                  </a:lnTo>
                  <a:lnTo>
                    <a:pt x="77" y="819"/>
                  </a:lnTo>
                  <a:lnTo>
                    <a:pt x="86" y="800"/>
                  </a:lnTo>
                  <a:lnTo>
                    <a:pt x="96" y="782"/>
                  </a:lnTo>
                  <a:lnTo>
                    <a:pt x="108" y="764"/>
                  </a:lnTo>
                  <a:lnTo>
                    <a:pt x="120" y="746"/>
                  </a:lnTo>
                  <a:lnTo>
                    <a:pt x="132" y="729"/>
                  </a:lnTo>
                  <a:lnTo>
                    <a:pt x="146" y="712"/>
                  </a:lnTo>
                  <a:lnTo>
                    <a:pt x="160" y="696"/>
                  </a:lnTo>
                  <a:lnTo>
                    <a:pt x="174" y="679"/>
                  </a:lnTo>
                  <a:lnTo>
                    <a:pt x="189" y="664"/>
                  </a:lnTo>
                  <a:lnTo>
                    <a:pt x="205" y="649"/>
                  </a:lnTo>
                  <a:lnTo>
                    <a:pt x="221" y="634"/>
                  </a:lnTo>
                  <a:lnTo>
                    <a:pt x="236" y="620"/>
                  </a:lnTo>
                  <a:lnTo>
                    <a:pt x="245" y="614"/>
                  </a:lnTo>
                  <a:lnTo>
                    <a:pt x="252" y="609"/>
                  </a:lnTo>
                  <a:lnTo>
                    <a:pt x="260" y="605"/>
                  </a:lnTo>
                  <a:lnTo>
                    <a:pt x="268" y="602"/>
                  </a:lnTo>
                  <a:lnTo>
                    <a:pt x="285" y="597"/>
                  </a:lnTo>
                  <a:lnTo>
                    <a:pt x="303" y="593"/>
                  </a:lnTo>
                  <a:lnTo>
                    <a:pt x="339" y="588"/>
                  </a:lnTo>
                  <a:lnTo>
                    <a:pt x="375" y="581"/>
                  </a:lnTo>
                  <a:lnTo>
                    <a:pt x="380" y="577"/>
                  </a:lnTo>
                  <a:lnTo>
                    <a:pt x="383" y="572"/>
                  </a:lnTo>
                  <a:lnTo>
                    <a:pt x="385" y="567"/>
                  </a:lnTo>
                  <a:lnTo>
                    <a:pt x="386" y="562"/>
                  </a:lnTo>
                  <a:lnTo>
                    <a:pt x="386" y="551"/>
                  </a:lnTo>
                  <a:lnTo>
                    <a:pt x="386" y="537"/>
                  </a:lnTo>
                  <a:lnTo>
                    <a:pt x="385" y="525"/>
                  </a:lnTo>
                  <a:lnTo>
                    <a:pt x="384" y="513"/>
                  </a:lnTo>
                  <a:lnTo>
                    <a:pt x="385" y="507"/>
                  </a:lnTo>
                  <a:lnTo>
                    <a:pt x="386" y="501"/>
                  </a:lnTo>
                  <a:lnTo>
                    <a:pt x="388" y="494"/>
                  </a:lnTo>
                  <a:lnTo>
                    <a:pt x="391" y="489"/>
                  </a:lnTo>
                  <a:lnTo>
                    <a:pt x="396" y="484"/>
                  </a:lnTo>
                  <a:lnTo>
                    <a:pt x="400" y="479"/>
                  </a:lnTo>
                  <a:lnTo>
                    <a:pt x="406" y="475"/>
                  </a:lnTo>
                  <a:lnTo>
                    <a:pt x="411" y="472"/>
                  </a:lnTo>
                  <a:lnTo>
                    <a:pt x="422" y="467"/>
                  </a:lnTo>
                  <a:lnTo>
                    <a:pt x="434" y="464"/>
                  </a:lnTo>
                  <a:lnTo>
                    <a:pt x="439" y="467"/>
                  </a:lnTo>
                  <a:lnTo>
                    <a:pt x="444" y="469"/>
                  </a:lnTo>
                  <a:lnTo>
                    <a:pt x="449" y="470"/>
                  </a:lnTo>
                  <a:lnTo>
                    <a:pt x="454" y="471"/>
                  </a:lnTo>
                  <a:lnTo>
                    <a:pt x="463" y="471"/>
                  </a:lnTo>
                  <a:lnTo>
                    <a:pt x="474" y="469"/>
                  </a:lnTo>
                  <a:lnTo>
                    <a:pt x="483" y="466"/>
                  </a:lnTo>
                  <a:lnTo>
                    <a:pt x="492" y="462"/>
                  </a:lnTo>
                  <a:lnTo>
                    <a:pt x="501" y="457"/>
                  </a:lnTo>
                  <a:lnTo>
                    <a:pt x="510" y="450"/>
                  </a:lnTo>
                  <a:lnTo>
                    <a:pt x="515" y="442"/>
                  </a:lnTo>
                  <a:lnTo>
                    <a:pt x="520" y="432"/>
                  </a:lnTo>
                  <a:lnTo>
                    <a:pt x="523" y="422"/>
                  </a:lnTo>
                  <a:lnTo>
                    <a:pt x="526" y="412"/>
                  </a:lnTo>
                  <a:lnTo>
                    <a:pt x="530" y="389"/>
                  </a:lnTo>
                  <a:lnTo>
                    <a:pt x="535" y="368"/>
                  </a:lnTo>
                  <a:lnTo>
                    <a:pt x="541" y="353"/>
                  </a:lnTo>
                  <a:lnTo>
                    <a:pt x="546" y="339"/>
                  </a:lnTo>
                  <a:lnTo>
                    <a:pt x="553" y="326"/>
                  </a:lnTo>
                  <a:lnTo>
                    <a:pt x="560" y="312"/>
                  </a:lnTo>
                  <a:lnTo>
                    <a:pt x="568" y="300"/>
                  </a:lnTo>
                  <a:lnTo>
                    <a:pt x="576" y="288"/>
                  </a:lnTo>
                  <a:lnTo>
                    <a:pt x="585" y="276"/>
                  </a:lnTo>
                  <a:lnTo>
                    <a:pt x="594" y="264"/>
                  </a:lnTo>
                  <a:lnTo>
                    <a:pt x="604" y="253"/>
                  </a:lnTo>
                  <a:lnTo>
                    <a:pt x="615" y="242"/>
                  </a:lnTo>
                  <a:lnTo>
                    <a:pt x="626" y="232"/>
                  </a:lnTo>
                  <a:lnTo>
                    <a:pt x="636" y="223"/>
                  </a:lnTo>
                  <a:lnTo>
                    <a:pt x="648" y="213"/>
                  </a:lnTo>
                  <a:lnTo>
                    <a:pt x="660" y="204"/>
                  </a:lnTo>
                  <a:lnTo>
                    <a:pt x="672" y="195"/>
                  </a:lnTo>
                  <a:lnTo>
                    <a:pt x="685" y="187"/>
                  </a:lnTo>
                  <a:lnTo>
                    <a:pt x="711" y="172"/>
                  </a:lnTo>
                  <a:lnTo>
                    <a:pt x="738" y="159"/>
                  </a:lnTo>
                  <a:lnTo>
                    <a:pt x="766" y="147"/>
                  </a:lnTo>
                  <a:lnTo>
                    <a:pt x="795" y="138"/>
                  </a:lnTo>
                  <a:lnTo>
                    <a:pt x="823" y="130"/>
                  </a:lnTo>
                  <a:lnTo>
                    <a:pt x="853" y="123"/>
                  </a:lnTo>
                  <a:lnTo>
                    <a:pt x="881" y="119"/>
                  </a:lnTo>
                  <a:lnTo>
                    <a:pt x="911" y="117"/>
                  </a:lnTo>
                  <a:lnTo>
                    <a:pt x="917" y="115"/>
                  </a:lnTo>
                  <a:lnTo>
                    <a:pt x="924" y="113"/>
                  </a:lnTo>
                  <a:lnTo>
                    <a:pt x="931" y="113"/>
                  </a:lnTo>
                  <a:lnTo>
                    <a:pt x="938" y="113"/>
                  </a:lnTo>
                  <a:lnTo>
                    <a:pt x="952" y="113"/>
                  </a:lnTo>
                  <a:lnTo>
                    <a:pt x="966" y="114"/>
                  </a:lnTo>
                  <a:lnTo>
                    <a:pt x="980" y="115"/>
                  </a:lnTo>
                  <a:lnTo>
                    <a:pt x="994" y="114"/>
                  </a:lnTo>
                  <a:lnTo>
                    <a:pt x="1000" y="112"/>
                  </a:lnTo>
                  <a:lnTo>
                    <a:pt x="1006" y="110"/>
                  </a:lnTo>
                  <a:lnTo>
                    <a:pt x="1012" y="107"/>
                  </a:lnTo>
                  <a:lnTo>
                    <a:pt x="1018" y="103"/>
                  </a:lnTo>
                  <a:lnTo>
                    <a:pt x="1055" y="106"/>
                  </a:lnTo>
                  <a:lnTo>
                    <a:pt x="1092" y="108"/>
                  </a:lnTo>
                  <a:lnTo>
                    <a:pt x="1128" y="109"/>
                  </a:lnTo>
                  <a:lnTo>
                    <a:pt x="1165" y="109"/>
                  </a:lnTo>
                  <a:lnTo>
                    <a:pt x="1235" y="109"/>
                  </a:lnTo>
                  <a:lnTo>
                    <a:pt x="1306" y="108"/>
                  </a:lnTo>
                  <a:lnTo>
                    <a:pt x="1376" y="106"/>
                  </a:lnTo>
                  <a:lnTo>
                    <a:pt x="1445" y="105"/>
                  </a:lnTo>
                  <a:lnTo>
                    <a:pt x="1513" y="104"/>
                  </a:lnTo>
                  <a:lnTo>
                    <a:pt x="1582" y="106"/>
                  </a:lnTo>
                  <a:lnTo>
                    <a:pt x="1647" y="103"/>
                  </a:lnTo>
                  <a:lnTo>
                    <a:pt x="1714" y="102"/>
                  </a:lnTo>
                  <a:lnTo>
                    <a:pt x="1782" y="101"/>
                  </a:lnTo>
                  <a:lnTo>
                    <a:pt x="1850" y="101"/>
                  </a:lnTo>
                  <a:lnTo>
                    <a:pt x="1918" y="101"/>
                  </a:lnTo>
                  <a:lnTo>
                    <a:pt x="1986" y="100"/>
                  </a:lnTo>
                  <a:lnTo>
                    <a:pt x="2054" y="99"/>
                  </a:lnTo>
                  <a:lnTo>
                    <a:pt x="2120" y="97"/>
                  </a:lnTo>
                  <a:lnTo>
                    <a:pt x="2205" y="96"/>
                  </a:lnTo>
                  <a:lnTo>
                    <a:pt x="2291" y="95"/>
                  </a:lnTo>
                  <a:lnTo>
                    <a:pt x="2379" y="93"/>
                  </a:lnTo>
                  <a:lnTo>
                    <a:pt x="2467" y="91"/>
                  </a:lnTo>
                  <a:lnTo>
                    <a:pt x="2555" y="90"/>
                  </a:lnTo>
                  <a:lnTo>
                    <a:pt x="2641" y="88"/>
                  </a:lnTo>
                  <a:lnTo>
                    <a:pt x="2726" y="88"/>
                  </a:lnTo>
                  <a:lnTo>
                    <a:pt x="2807" y="89"/>
                  </a:lnTo>
                  <a:lnTo>
                    <a:pt x="2957" y="88"/>
                  </a:lnTo>
                  <a:lnTo>
                    <a:pt x="3205" y="87"/>
                  </a:lnTo>
                  <a:lnTo>
                    <a:pt x="3539" y="86"/>
                  </a:lnTo>
                  <a:lnTo>
                    <a:pt x="3944" y="85"/>
                  </a:lnTo>
                  <a:lnTo>
                    <a:pt x="4405" y="84"/>
                  </a:lnTo>
                  <a:lnTo>
                    <a:pt x="4909" y="81"/>
                  </a:lnTo>
                  <a:lnTo>
                    <a:pt x="5442" y="80"/>
                  </a:lnTo>
                  <a:lnTo>
                    <a:pt x="5989" y="78"/>
                  </a:lnTo>
                  <a:lnTo>
                    <a:pt x="6536" y="77"/>
                  </a:lnTo>
                  <a:lnTo>
                    <a:pt x="7068" y="75"/>
                  </a:lnTo>
                  <a:lnTo>
                    <a:pt x="7572" y="74"/>
                  </a:lnTo>
                  <a:lnTo>
                    <a:pt x="8034" y="72"/>
                  </a:lnTo>
                  <a:lnTo>
                    <a:pt x="8440" y="71"/>
                  </a:lnTo>
                  <a:lnTo>
                    <a:pt x="8775" y="69"/>
                  </a:lnTo>
                  <a:lnTo>
                    <a:pt x="9026" y="68"/>
                  </a:lnTo>
                  <a:lnTo>
                    <a:pt x="9177" y="67"/>
                  </a:lnTo>
                  <a:lnTo>
                    <a:pt x="9264" y="64"/>
                  </a:lnTo>
                  <a:lnTo>
                    <a:pt x="9352" y="62"/>
                  </a:lnTo>
                  <a:lnTo>
                    <a:pt x="9441" y="61"/>
                  </a:lnTo>
                  <a:lnTo>
                    <a:pt x="9530" y="61"/>
                  </a:lnTo>
                  <a:lnTo>
                    <a:pt x="9619" y="61"/>
                  </a:lnTo>
                  <a:lnTo>
                    <a:pt x="9708" y="61"/>
                  </a:lnTo>
                  <a:lnTo>
                    <a:pt x="9796" y="62"/>
                  </a:lnTo>
                  <a:lnTo>
                    <a:pt x="9884" y="62"/>
                  </a:lnTo>
                  <a:lnTo>
                    <a:pt x="9917" y="64"/>
                  </a:lnTo>
                  <a:lnTo>
                    <a:pt x="9949" y="67"/>
                  </a:lnTo>
                  <a:lnTo>
                    <a:pt x="9965" y="69"/>
                  </a:lnTo>
                  <a:lnTo>
                    <a:pt x="9982" y="70"/>
                  </a:lnTo>
                  <a:lnTo>
                    <a:pt x="9998" y="69"/>
                  </a:lnTo>
                  <a:lnTo>
                    <a:pt x="10014" y="66"/>
                  </a:lnTo>
                  <a:lnTo>
                    <a:pt x="10031" y="70"/>
                  </a:lnTo>
                  <a:lnTo>
                    <a:pt x="10048" y="72"/>
                  </a:lnTo>
                  <a:lnTo>
                    <a:pt x="10065" y="73"/>
                  </a:lnTo>
                  <a:lnTo>
                    <a:pt x="10083" y="73"/>
                  </a:lnTo>
                  <a:lnTo>
                    <a:pt x="10117" y="72"/>
                  </a:lnTo>
                  <a:lnTo>
                    <a:pt x="10151" y="70"/>
                  </a:lnTo>
                  <a:lnTo>
                    <a:pt x="10168" y="69"/>
                  </a:lnTo>
                  <a:lnTo>
                    <a:pt x="10184" y="69"/>
                  </a:lnTo>
                  <a:lnTo>
                    <a:pt x="10200" y="69"/>
                  </a:lnTo>
                  <a:lnTo>
                    <a:pt x="10217" y="71"/>
                  </a:lnTo>
                  <a:lnTo>
                    <a:pt x="10232" y="74"/>
                  </a:lnTo>
                  <a:lnTo>
                    <a:pt x="10248" y="79"/>
                  </a:lnTo>
                  <a:lnTo>
                    <a:pt x="10264" y="86"/>
                  </a:lnTo>
                  <a:lnTo>
                    <a:pt x="10278" y="94"/>
                  </a:lnTo>
                  <a:lnTo>
                    <a:pt x="10294" y="101"/>
                  </a:lnTo>
                  <a:lnTo>
                    <a:pt x="10310" y="109"/>
                  </a:lnTo>
                  <a:lnTo>
                    <a:pt x="10325" y="117"/>
                  </a:lnTo>
                  <a:lnTo>
                    <a:pt x="10340" y="126"/>
                  </a:lnTo>
                  <a:lnTo>
                    <a:pt x="10356" y="136"/>
                  </a:lnTo>
                  <a:lnTo>
                    <a:pt x="10370" y="146"/>
                  </a:lnTo>
                  <a:lnTo>
                    <a:pt x="10385" y="157"/>
                  </a:lnTo>
                  <a:lnTo>
                    <a:pt x="10399" y="168"/>
                  </a:lnTo>
                  <a:lnTo>
                    <a:pt x="10412" y="180"/>
                  </a:lnTo>
                  <a:lnTo>
                    <a:pt x="10425" y="193"/>
                  </a:lnTo>
                  <a:lnTo>
                    <a:pt x="10437" y="206"/>
                  </a:lnTo>
                  <a:lnTo>
                    <a:pt x="10449" y="219"/>
                  </a:lnTo>
                  <a:lnTo>
                    <a:pt x="10459" y="234"/>
                  </a:lnTo>
                  <a:lnTo>
                    <a:pt x="10468" y="248"/>
                  </a:lnTo>
                  <a:lnTo>
                    <a:pt x="10477" y="263"/>
                  </a:lnTo>
                  <a:lnTo>
                    <a:pt x="10484" y="280"/>
                  </a:lnTo>
                  <a:lnTo>
                    <a:pt x="10493" y="284"/>
                  </a:lnTo>
                  <a:lnTo>
                    <a:pt x="10500" y="289"/>
                  </a:lnTo>
                  <a:lnTo>
                    <a:pt x="10506" y="295"/>
                  </a:lnTo>
                  <a:lnTo>
                    <a:pt x="10511" y="301"/>
                  </a:lnTo>
                  <a:lnTo>
                    <a:pt x="10517" y="307"/>
                  </a:lnTo>
                  <a:lnTo>
                    <a:pt x="10523" y="312"/>
                  </a:lnTo>
                  <a:lnTo>
                    <a:pt x="10526" y="315"/>
                  </a:lnTo>
                  <a:lnTo>
                    <a:pt x="10530" y="317"/>
                  </a:lnTo>
                  <a:lnTo>
                    <a:pt x="10536" y="318"/>
                  </a:lnTo>
                  <a:lnTo>
                    <a:pt x="10540" y="319"/>
                  </a:lnTo>
                  <a:lnTo>
                    <a:pt x="10547" y="317"/>
                  </a:lnTo>
                  <a:lnTo>
                    <a:pt x="10553" y="316"/>
                  </a:lnTo>
                  <a:lnTo>
                    <a:pt x="10558" y="316"/>
                  </a:lnTo>
                  <a:lnTo>
                    <a:pt x="10564" y="316"/>
                  </a:lnTo>
                  <a:lnTo>
                    <a:pt x="10576" y="318"/>
                  </a:lnTo>
                  <a:lnTo>
                    <a:pt x="10588" y="322"/>
                  </a:lnTo>
                  <a:lnTo>
                    <a:pt x="10599" y="326"/>
                  </a:lnTo>
                  <a:lnTo>
                    <a:pt x="10610" y="329"/>
                  </a:lnTo>
                  <a:lnTo>
                    <a:pt x="10621" y="332"/>
                  </a:lnTo>
                  <a:lnTo>
                    <a:pt x="10633" y="333"/>
                  </a:lnTo>
                  <a:lnTo>
                    <a:pt x="10640" y="333"/>
                  </a:lnTo>
                  <a:lnTo>
                    <a:pt x="10647" y="334"/>
                  </a:lnTo>
                  <a:lnTo>
                    <a:pt x="10653" y="335"/>
                  </a:lnTo>
                  <a:lnTo>
                    <a:pt x="10659" y="337"/>
                  </a:lnTo>
                  <a:lnTo>
                    <a:pt x="10665" y="339"/>
                  </a:lnTo>
                  <a:lnTo>
                    <a:pt x="10672" y="343"/>
                  </a:lnTo>
                  <a:lnTo>
                    <a:pt x="10677" y="346"/>
                  </a:lnTo>
                  <a:lnTo>
                    <a:pt x="10682" y="350"/>
                  </a:lnTo>
                  <a:lnTo>
                    <a:pt x="10691" y="361"/>
                  </a:lnTo>
                  <a:lnTo>
                    <a:pt x="10699" y="371"/>
                  </a:lnTo>
                  <a:lnTo>
                    <a:pt x="10706" y="382"/>
                  </a:lnTo>
                  <a:lnTo>
                    <a:pt x="10712" y="393"/>
                  </a:lnTo>
                  <a:lnTo>
                    <a:pt x="10715" y="403"/>
                  </a:lnTo>
                  <a:lnTo>
                    <a:pt x="10718" y="414"/>
                  </a:lnTo>
                  <a:lnTo>
                    <a:pt x="10719" y="425"/>
                  </a:lnTo>
                  <a:lnTo>
                    <a:pt x="10720" y="435"/>
                  </a:lnTo>
                  <a:lnTo>
                    <a:pt x="10721" y="440"/>
                  </a:lnTo>
                  <a:lnTo>
                    <a:pt x="10722" y="445"/>
                  </a:lnTo>
                  <a:lnTo>
                    <a:pt x="10724" y="449"/>
                  </a:lnTo>
                  <a:lnTo>
                    <a:pt x="10726" y="455"/>
                  </a:lnTo>
                  <a:lnTo>
                    <a:pt x="10729" y="459"/>
                  </a:lnTo>
                  <a:lnTo>
                    <a:pt x="10733" y="462"/>
                  </a:lnTo>
                  <a:lnTo>
                    <a:pt x="10737" y="465"/>
                  </a:lnTo>
                  <a:lnTo>
                    <a:pt x="10743" y="467"/>
                  </a:lnTo>
                  <a:lnTo>
                    <a:pt x="10784" y="481"/>
                  </a:lnTo>
                  <a:lnTo>
                    <a:pt x="10826" y="495"/>
                  </a:lnTo>
                  <a:lnTo>
                    <a:pt x="10836" y="500"/>
                  </a:lnTo>
                  <a:lnTo>
                    <a:pt x="10846" y="505"/>
                  </a:lnTo>
                  <a:lnTo>
                    <a:pt x="10855" y="511"/>
                  </a:lnTo>
                  <a:lnTo>
                    <a:pt x="10864" y="517"/>
                  </a:lnTo>
                  <a:lnTo>
                    <a:pt x="10872" y="524"/>
                  </a:lnTo>
                  <a:lnTo>
                    <a:pt x="10879" y="532"/>
                  </a:lnTo>
                  <a:lnTo>
                    <a:pt x="10885" y="541"/>
                  </a:lnTo>
                  <a:lnTo>
                    <a:pt x="10891" y="552"/>
                  </a:lnTo>
                  <a:lnTo>
                    <a:pt x="10903" y="568"/>
                  </a:lnTo>
                  <a:lnTo>
                    <a:pt x="10913" y="584"/>
                  </a:lnTo>
                  <a:lnTo>
                    <a:pt x="10922" y="601"/>
                  </a:lnTo>
                  <a:lnTo>
                    <a:pt x="10930" y="619"/>
                  </a:lnTo>
                  <a:lnTo>
                    <a:pt x="10943" y="656"/>
                  </a:lnTo>
                  <a:lnTo>
                    <a:pt x="10956" y="693"/>
                  </a:lnTo>
                  <a:lnTo>
                    <a:pt x="10967" y="731"/>
                  </a:lnTo>
                  <a:lnTo>
                    <a:pt x="10981" y="767"/>
                  </a:lnTo>
                  <a:lnTo>
                    <a:pt x="10989" y="786"/>
                  </a:lnTo>
                  <a:lnTo>
                    <a:pt x="10998" y="803"/>
                  </a:lnTo>
                  <a:lnTo>
                    <a:pt x="11008" y="820"/>
                  </a:lnTo>
                  <a:lnTo>
                    <a:pt x="11020" y="837"/>
                  </a:lnTo>
                  <a:lnTo>
                    <a:pt x="11014" y="852"/>
                  </a:lnTo>
                  <a:lnTo>
                    <a:pt x="11008" y="868"/>
                  </a:lnTo>
                  <a:lnTo>
                    <a:pt x="11001" y="884"/>
                  </a:lnTo>
                  <a:lnTo>
                    <a:pt x="10993" y="900"/>
                  </a:lnTo>
                  <a:lnTo>
                    <a:pt x="10976" y="931"/>
                  </a:lnTo>
                  <a:lnTo>
                    <a:pt x="10959" y="960"/>
                  </a:lnTo>
                  <a:lnTo>
                    <a:pt x="10939" y="991"/>
                  </a:lnTo>
                  <a:lnTo>
                    <a:pt x="10921" y="1021"/>
                  </a:lnTo>
                  <a:lnTo>
                    <a:pt x="10903" y="1051"/>
                  </a:lnTo>
                  <a:lnTo>
                    <a:pt x="10885" y="1081"/>
                  </a:lnTo>
                  <a:close/>
                  <a:moveTo>
                    <a:pt x="10879" y="859"/>
                  </a:moveTo>
                  <a:lnTo>
                    <a:pt x="10877" y="877"/>
                  </a:lnTo>
                  <a:lnTo>
                    <a:pt x="10874" y="894"/>
                  </a:lnTo>
                  <a:lnTo>
                    <a:pt x="10870" y="911"/>
                  </a:lnTo>
                  <a:lnTo>
                    <a:pt x="10865" y="929"/>
                  </a:lnTo>
                  <a:lnTo>
                    <a:pt x="10859" y="945"/>
                  </a:lnTo>
                  <a:lnTo>
                    <a:pt x="10851" y="961"/>
                  </a:lnTo>
                  <a:lnTo>
                    <a:pt x="10844" y="978"/>
                  </a:lnTo>
                  <a:lnTo>
                    <a:pt x="10835" y="993"/>
                  </a:lnTo>
                  <a:lnTo>
                    <a:pt x="10825" y="1007"/>
                  </a:lnTo>
                  <a:lnTo>
                    <a:pt x="10814" y="1021"/>
                  </a:lnTo>
                  <a:lnTo>
                    <a:pt x="10802" y="1034"/>
                  </a:lnTo>
                  <a:lnTo>
                    <a:pt x="10789" y="1046"/>
                  </a:lnTo>
                  <a:lnTo>
                    <a:pt x="10776" y="1058"/>
                  </a:lnTo>
                  <a:lnTo>
                    <a:pt x="10761" y="1067"/>
                  </a:lnTo>
                  <a:lnTo>
                    <a:pt x="10747" y="1076"/>
                  </a:lnTo>
                  <a:lnTo>
                    <a:pt x="10731" y="1083"/>
                  </a:lnTo>
                  <a:lnTo>
                    <a:pt x="10723" y="1085"/>
                  </a:lnTo>
                  <a:lnTo>
                    <a:pt x="10713" y="1087"/>
                  </a:lnTo>
                  <a:lnTo>
                    <a:pt x="10704" y="1089"/>
                  </a:lnTo>
                  <a:lnTo>
                    <a:pt x="10695" y="1090"/>
                  </a:lnTo>
                  <a:lnTo>
                    <a:pt x="10687" y="1090"/>
                  </a:lnTo>
                  <a:lnTo>
                    <a:pt x="10678" y="1090"/>
                  </a:lnTo>
                  <a:lnTo>
                    <a:pt x="10668" y="1089"/>
                  </a:lnTo>
                  <a:lnTo>
                    <a:pt x="10660" y="1088"/>
                  </a:lnTo>
                  <a:lnTo>
                    <a:pt x="10651" y="1086"/>
                  </a:lnTo>
                  <a:lnTo>
                    <a:pt x="10643" y="1084"/>
                  </a:lnTo>
                  <a:lnTo>
                    <a:pt x="10635" y="1081"/>
                  </a:lnTo>
                  <a:lnTo>
                    <a:pt x="10627" y="1077"/>
                  </a:lnTo>
                  <a:lnTo>
                    <a:pt x="10619" y="1073"/>
                  </a:lnTo>
                  <a:lnTo>
                    <a:pt x="10612" y="1068"/>
                  </a:lnTo>
                  <a:lnTo>
                    <a:pt x="10605" y="1063"/>
                  </a:lnTo>
                  <a:lnTo>
                    <a:pt x="10599" y="1057"/>
                  </a:lnTo>
                  <a:lnTo>
                    <a:pt x="10594" y="1050"/>
                  </a:lnTo>
                  <a:lnTo>
                    <a:pt x="10589" y="1044"/>
                  </a:lnTo>
                  <a:lnTo>
                    <a:pt x="10585" y="1037"/>
                  </a:lnTo>
                  <a:lnTo>
                    <a:pt x="10582" y="1030"/>
                  </a:lnTo>
                  <a:lnTo>
                    <a:pt x="10579" y="1023"/>
                  </a:lnTo>
                  <a:lnTo>
                    <a:pt x="10575" y="1016"/>
                  </a:lnTo>
                  <a:lnTo>
                    <a:pt x="10573" y="1007"/>
                  </a:lnTo>
                  <a:lnTo>
                    <a:pt x="10572" y="999"/>
                  </a:lnTo>
                  <a:lnTo>
                    <a:pt x="10571" y="991"/>
                  </a:lnTo>
                  <a:lnTo>
                    <a:pt x="10571" y="983"/>
                  </a:lnTo>
                  <a:lnTo>
                    <a:pt x="10571" y="975"/>
                  </a:lnTo>
                  <a:lnTo>
                    <a:pt x="10572" y="967"/>
                  </a:lnTo>
                  <a:lnTo>
                    <a:pt x="10574" y="959"/>
                  </a:lnTo>
                  <a:lnTo>
                    <a:pt x="10576" y="951"/>
                  </a:lnTo>
                  <a:lnTo>
                    <a:pt x="10580" y="944"/>
                  </a:lnTo>
                  <a:lnTo>
                    <a:pt x="10584" y="937"/>
                  </a:lnTo>
                  <a:lnTo>
                    <a:pt x="10590" y="928"/>
                  </a:lnTo>
                  <a:lnTo>
                    <a:pt x="10598" y="922"/>
                  </a:lnTo>
                  <a:lnTo>
                    <a:pt x="10606" y="917"/>
                  </a:lnTo>
                  <a:lnTo>
                    <a:pt x="10614" y="913"/>
                  </a:lnTo>
                  <a:lnTo>
                    <a:pt x="10634" y="909"/>
                  </a:lnTo>
                  <a:lnTo>
                    <a:pt x="10653" y="908"/>
                  </a:lnTo>
                  <a:lnTo>
                    <a:pt x="10662" y="907"/>
                  </a:lnTo>
                  <a:lnTo>
                    <a:pt x="10672" y="905"/>
                  </a:lnTo>
                  <a:lnTo>
                    <a:pt x="10681" y="903"/>
                  </a:lnTo>
                  <a:lnTo>
                    <a:pt x="10689" y="900"/>
                  </a:lnTo>
                  <a:lnTo>
                    <a:pt x="10697" y="895"/>
                  </a:lnTo>
                  <a:lnTo>
                    <a:pt x="10704" y="888"/>
                  </a:lnTo>
                  <a:lnTo>
                    <a:pt x="10707" y="884"/>
                  </a:lnTo>
                  <a:lnTo>
                    <a:pt x="10710" y="879"/>
                  </a:lnTo>
                  <a:lnTo>
                    <a:pt x="10713" y="874"/>
                  </a:lnTo>
                  <a:lnTo>
                    <a:pt x="10715" y="867"/>
                  </a:lnTo>
                  <a:lnTo>
                    <a:pt x="10718" y="849"/>
                  </a:lnTo>
                  <a:lnTo>
                    <a:pt x="10719" y="830"/>
                  </a:lnTo>
                  <a:lnTo>
                    <a:pt x="10720" y="810"/>
                  </a:lnTo>
                  <a:lnTo>
                    <a:pt x="10718" y="791"/>
                  </a:lnTo>
                  <a:lnTo>
                    <a:pt x="10717" y="782"/>
                  </a:lnTo>
                  <a:lnTo>
                    <a:pt x="10714" y="772"/>
                  </a:lnTo>
                  <a:lnTo>
                    <a:pt x="10711" y="763"/>
                  </a:lnTo>
                  <a:lnTo>
                    <a:pt x="10708" y="754"/>
                  </a:lnTo>
                  <a:lnTo>
                    <a:pt x="10704" y="746"/>
                  </a:lnTo>
                  <a:lnTo>
                    <a:pt x="10700" y="738"/>
                  </a:lnTo>
                  <a:lnTo>
                    <a:pt x="10694" y="731"/>
                  </a:lnTo>
                  <a:lnTo>
                    <a:pt x="10688" y="723"/>
                  </a:lnTo>
                  <a:lnTo>
                    <a:pt x="10682" y="721"/>
                  </a:lnTo>
                  <a:lnTo>
                    <a:pt x="10675" y="719"/>
                  </a:lnTo>
                  <a:lnTo>
                    <a:pt x="10668" y="717"/>
                  </a:lnTo>
                  <a:lnTo>
                    <a:pt x="10661" y="716"/>
                  </a:lnTo>
                  <a:lnTo>
                    <a:pt x="10647" y="715"/>
                  </a:lnTo>
                  <a:lnTo>
                    <a:pt x="10634" y="715"/>
                  </a:lnTo>
                  <a:lnTo>
                    <a:pt x="10620" y="713"/>
                  </a:lnTo>
                  <a:lnTo>
                    <a:pt x="10608" y="710"/>
                  </a:lnTo>
                  <a:lnTo>
                    <a:pt x="10602" y="708"/>
                  </a:lnTo>
                  <a:lnTo>
                    <a:pt x="10596" y="705"/>
                  </a:lnTo>
                  <a:lnTo>
                    <a:pt x="10591" y="702"/>
                  </a:lnTo>
                  <a:lnTo>
                    <a:pt x="10587" y="697"/>
                  </a:lnTo>
                  <a:lnTo>
                    <a:pt x="10581" y="688"/>
                  </a:lnTo>
                  <a:lnTo>
                    <a:pt x="10576" y="677"/>
                  </a:lnTo>
                  <a:lnTo>
                    <a:pt x="10572" y="667"/>
                  </a:lnTo>
                  <a:lnTo>
                    <a:pt x="10569" y="656"/>
                  </a:lnTo>
                  <a:lnTo>
                    <a:pt x="10567" y="645"/>
                  </a:lnTo>
                  <a:lnTo>
                    <a:pt x="10567" y="633"/>
                  </a:lnTo>
                  <a:lnTo>
                    <a:pt x="10568" y="622"/>
                  </a:lnTo>
                  <a:lnTo>
                    <a:pt x="10570" y="611"/>
                  </a:lnTo>
                  <a:lnTo>
                    <a:pt x="10573" y="605"/>
                  </a:lnTo>
                  <a:lnTo>
                    <a:pt x="10575" y="600"/>
                  </a:lnTo>
                  <a:lnTo>
                    <a:pt x="10579" y="595"/>
                  </a:lnTo>
                  <a:lnTo>
                    <a:pt x="10583" y="589"/>
                  </a:lnTo>
                  <a:lnTo>
                    <a:pt x="10592" y="581"/>
                  </a:lnTo>
                  <a:lnTo>
                    <a:pt x="10602" y="575"/>
                  </a:lnTo>
                  <a:lnTo>
                    <a:pt x="10626" y="565"/>
                  </a:lnTo>
                  <a:lnTo>
                    <a:pt x="10648" y="558"/>
                  </a:lnTo>
                  <a:lnTo>
                    <a:pt x="10658" y="558"/>
                  </a:lnTo>
                  <a:lnTo>
                    <a:pt x="10669" y="559"/>
                  </a:lnTo>
                  <a:lnTo>
                    <a:pt x="10680" y="561"/>
                  </a:lnTo>
                  <a:lnTo>
                    <a:pt x="10690" y="563"/>
                  </a:lnTo>
                  <a:lnTo>
                    <a:pt x="10700" y="566"/>
                  </a:lnTo>
                  <a:lnTo>
                    <a:pt x="10709" y="570"/>
                  </a:lnTo>
                  <a:lnTo>
                    <a:pt x="10719" y="574"/>
                  </a:lnTo>
                  <a:lnTo>
                    <a:pt x="10728" y="578"/>
                  </a:lnTo>
                  <a:lnTo>
                    <a:pt x="10746" y="589"/>
                  </a:lnTo>
                  <a:lnTo>
                    <a:pt x="10763" y="602"/>
                  </a:lnTo>
                  <a:lnTo>
                    <a:pt x="10778" y="615"/>
                  </a:lnTo>
                  <a:lnTo>
                    <a:pt x="10792" y="629"/>
                  </a:lnTo>
                  <a:lnTo>
                    <a:pt x="10803" y="643"/>
                  </a:lnTo>
                  <a:lnTo>
                    <a:pt x="10815" y="657"/>
                  </a:lnTo>
                  <a:lnTo>
                    <a:pt x="10825" y="670"/>
                  </a:lnTo>
                  <a:lnTo>
                    <a:pt x="10835" y="686"/>
                  </a:lnTo>
                  <a:lnTo>
                    <a:pt x="10853" y="715"/>
                  </a:lnTo>
                  <a:lnTo>
                    <a:pt x="10873" y="746"/>
                  </a:lnTo>
                  <a:lnTo>
                    <a:pt x="10881" y="769"/>
                  </a:lnTo>
                  <a:lnTo>
                    <a:pt x="10890" y="794"/>
                  </a:lnTo>
                  <a:lnTo>
                    <a:pt x="10893" y="807"/>
                  </a:lnTo>
                  <a:lnTo>
                    <a:pt x="10894" y="819"/>
                  </a:lnTo>
                  <a:lnTo>
                    <a:pt x="10894" y="827"/>
                  </a:lnTo>
                  <a:lnTo>
                    <a:pt x="10894" y="834"/>
                  </a:lnTo>
                  <a:lnTo>
                    <a:pt x="10893" y="840"/>
                  </a:lnTo>
                  <a:lnTo>
                    <a:pt x="10891" y="847"/>
                  </a:lnTo>
                  <a:lnTo>
                    <a:pt x="10879" y="859"/>
                  </a:lnTo>
                  <a:close/>
                  <a:moveTo>
                    <a:pt x="10728" y="1046"/>
                  </a:moveTo>
                  <a:lnTo>
                    <a:pt x="10721" y="1049"/>
                  </a:lnTo>
                  <a:lnTo>
                    <a:pt x="10714" y="1050"/>
                  </a:lnTo>
                  <a:lnTo>
                    <a:pt x="10708" y="1051"/>
                  </a:lnTo>
                  <a:lnTo>
                    <a:pt x="10701" y="1052"/>
                  </a:lnTo>
                  <a:lnTo>
                    <a:pt x="10689" y="1050"/>
                  </a:lnTo>
                  <a:lnTo>
                    <a:pt x="10676" y="1046"/>
                  </a:lnTo>
                  <a:lnTo>
                    <a:pt x="10668" y="1042"/>
                  </a:lnTo>
                  <a:lnTo>
                    <a:pt x="10661" y="1037"/>
                  </a:lnTo>
                  <a:lnTo>
                    <a:pt x="10655" y="1031"/>
                  </a:lnTo>
                  <a:lnTo>
                    <a:pt x="10649" y="1025"/>
                  </a:lnTo>
                  <a:lnTo>
                    <a:pt x="10643" y="1019"/>
                  </a:lnTo>
                  <a:lnTo>
                    <a:pt x="10639" y="1012"/>
                  </a:lnTo>
                  <a:lnTo>
                    <a:pt x="10637" y="1003"/>
                  </a:lnTo>
                  <a:lnTo>
                    <a:pt x="10636" y="995"/>
                  </a:lnTo>
                  <a:lnTo>
                    <a:pt x="10636" y="988"/>
                  </a:lnTo>
                  <a:lnTo>
                    <a:pt x="10637" y="982"/>
                  </a:lnTo>
                  <a:lnTo>
                    <a:pt x="10638" y="975"/>
                  </a:lnTo>
                  <a:lnTo>
                    <a:pt x="10640" y="968"/>
                  </a:lnTo>
                  <a:lnTo>
                    <a:pt x="10643" y="961"/>
                  </a:lnTo>
                  <a:lnTo>
                    <a:pt x="10647" y="956"/>
                  </a:lnTo>
                  <a:lnTo>
                    <a:pt x="10650" y="954"/>
                  </a:lnTo>
                  <a:lnTo>
                    <a:pt x="10653" y="952"/>
                  </a:lnTo>
                  <a:lnTo>
                    <a:pt x="10656" y="951"/>
                  </a:lnTo>
                  <a:lnTo>
                    <a:pt x="10660" y="951"/>
                  </a:lnTo>
                  <a:lnTo>
                    <a:pt x="10672" y="956"/>
                  </a:lnTo>
                  <a:lnTo>
                    <a:pt x="10683" y="961"/>
                  </a:lnTo>
                  <a:lnTo>
                    <a:pt x="10688" y="964"/>
                  </a:lnTo>
                  <a:lnTo>
                    <a:pt x="10695" y="965"/>
                  </a:lnTo>
                  <a:lnTo>
                    <a:pt x="10701" y="965"/>
                  </a:lnTo>
                  <a:lnTo>
                    <a:pt x="10709" y="964"/>
                  </a:lnTo>
                  <a:lnTo>
                    <a:pt x="10717" y="947"/>
                  </a:lnTo>
                  <a:lnTo>
                    <a:pt x="10722" y="931"/>
                  </a:lnTo>
                  <a:lnTo>
                    <a:pt x="10726" y="923"/>
                  </a:lnTo>
                  <a:lnTo>
                    <a:pt x="10731" y="917"/>
                  </a:lnTo>
                  <a:lnTo>
                    <a:pt x="10734" y="913"/>
                  </a:lnTo>
                  <a:lnTo>
                    <a:pt x="10737" y="910"/>
                  </a:lnTo>
                  <a:lnTo>
                    <a:pt x="10741" y="908"/>
                  </a:lnTo>
                  <a:lnTo>
                    <a:pt x="10746" y="907"/>
                  </a:lnTo>
                  <a:lnTo>
                    <a:pt x="10751" y="893"/>
                  </a:lnTo>
                  <a:lnTo>
                    <a:pt x="10754" y="878"/>
                  </a:lnTo>
                  <a:lnTo>
                    <a:pt x="10757" y="862"/>
                  </a:lnTo>
                  <a:lnTo>
                    <a:pt x="10759" y="848"/>
                  </a:lnTo>
                  <a:lnTo>
                    <a:pt x="10760" y="833"/>
                  </a:lnTo>
                  <a:lnTo>
                    <a:pt x="10760" y="817"/>
                  </a:lnTo>
                  <a:lnTo>
                    <a:pt x="10759" y="802"/>
                  </a:lnTo>
                  <a:lnTo>
                    <a:pt x="10758" y="787"/>
                  </a:lnTo>
                  <a:lnTo>
                    <a:pt x="10755" y="772"/>
                  </a:lnTo>
                  <a:lnTo>
                    <a:pt x="10752" y="757"/>
                  </a:lnTo>
                  <a:lnTo>
                    <a:pt x="10747" y="743"/>
                  </a:lnTo>
                  <a:lnTo>
                    <a:pt x="10742" y="729"/>
                  </a:lnTo>
                  <a:lnTo>
                    <a:pt x="10736" y="715"/>
                  </a:lnTo>
                  <a:lnTo>
                    <a:pt x="10729" y="702"/>
                  </a:lnTo>
                  <a:lnTo>
                    <a:pt x="10722" y="690"/>
                  </a:lnTo>
                  <a:lnTo>
                    <a:pt x="10712" y="677"/>
                  </a:lnTo>
                  <a:lnTo>
                    <a:pt x="10707" y="673"/>
                  </a:lnTo>
                  <a:lnTo>
                    <a:pt x="10701" y="672"/>
                  </a:lnTo>
                  <a:lnTo>
                    <a:pt x="10695" y="671"/>
                  </a:lnTo>
                  <a:lnTo>
                    <a:pt x="10688" y="671"/>
                  </a:lnTo>
                  <a:lnTo>
                    <a:pt x="10675" y="673"/>
                  </a:lnTo>
                  <a:lnTo>
                    <a:pt x="10660" y="676"/>
                  </a:lnTo>
                  <a:lnTo>
                    <a:pt x="10653" y="677"/>
                  </a:lnTo>
                  <a:lnTo>
                    <a:pt x="10647" y="677"/>
                  </a:lnTo>
                  <a:lnTo>
                    <a:pt x="10641" y="676"/>
                  </a:lnTo>
                  <a:lnTo>
                    <a:pt x="10635" y="674"/>
                  </a:lnTo>
                  <a:lnTo>
                    <a:pt x="10630" y="671"/>
                  </a:lnTo>
                  <a:lnTo>
                    <a:pt x="10625" y="666"/>
                  </a:lnTo>
                  <a:lnTo>
                    <a:pt x="10620" y="659"/>
                  </a:lnTo>
                  <a:lnTo>
                    <a:pt x="10617" y="651"/>
                  </a:lnTo>
                  <a:lnTo>
                    <a:pt x="10615" y="644"/>
                  </a:lnTo>
                  <a:lnTo>
                    <a:pt x="10616" y="636"/>
                  </a:lnTo>
                  <a:lnTo>
                    <a:pt x="10618" y="630"/>
                  </a:lnTo>
                  <a:lnTo>
                    <a:pt x="10621" y="623"/>
                  </a:lnTo>
                  <a:lnTo>
                    <a:pt x="10626" y="618"/>
                  </a:lnTo>
                  <a:lnTo>
                    <a:pt x="10631" y="613"/>
                  </a:lnTo>
                  <a:lnTo>
                    <a:pt x="10636" y="608"/>
                  </a:lnTo>
                  <a:lnTo>
                    <a:pt x="10642" y="604"/>
                  </a:lnTo>
                  <a:lnTo>
                    <a:pt x="10655" y="603"/>
                  </a:lnTo>
                  <a:lnTo>
                    <a:pt x="10668" y="603"/>
                  </a:lnTo>
                  <a:lnTo>
                    <a:pt x="10681" y="605"/>
                  </a:lnTo>
                  <a:lnTo>
                    <a:pt x="10693" y="608"/>
                  </a:lnTo>
                  <a:lnTo>
                    <a:pt x="10705" y="612"/>
                  </a:lnTo>
                  <a:lnTo>
                    <a:pt x="10717" y="618"/>
                  </a:lnTo>
                  <a:lnTo>
                    <a:pt x="10729" y="624"/>
                  </a:lnTo>
                  <a:lnTo>
                    <a:pt x="10740" y="630"/>
                  </a:lnTo>
                  <a:lnTo>
                    <a:pt x="10759" y="651"/>
                  </a:lnTo>
                  <a:lnTo>
                    <a:pt x="10777" y="671"/>
                  </a:lnTo>
                  <a:lnTo>
                    <a:pt x="10794" y="694"/>
                  </a:lnTo>
                  <a:lnTo>
                    <a:pt x="10809" y="717"/>
                  </a:lnTo>
                  <a:lnTo>
                    <a:pt x="10816" y="728"/>
                  </a:lnTo>
                  <a:lnTo>
                    <a:pt x="10822" y="741"/>
                  </a:lnTo>
                  <a:lnTo>
                    <a:pt x="10827" y="754"/>
                  </a:lnTo>
                  <a:lnTo>
                    <a:pt x="10832" y="766"/>
                  </a:lnTo>
                  <a:lnTo>
                    <a:pt x="10836" y="780"/>
                  </a:lnTo>
                  <a:lnTo>
                    <a:pt x="10840" y="793"/>
                  </a:lnTo>
                  <a:lnTo>
                    <a:pt x="10842" y="806"/>
                  </a:lnTo>
                  <a:lnTo>
                    <a:pt x="10844" y="819"/>
                  </a:lnTo>
                  <a:lnTo>
                    <a:pt x="10843" y="836"/>
                  </a:lnTo>
                  <a:lnTo>
                    <a:pt x="10841" y="852"/>
                  </a:lnTo>
                  <a:lnTo>
                    <a:pt x="10839" y="870"/>
                  </a:lnTo>
                  <a:lnTo>
                    <a:pt x="10836" y="886"/>
                  </a:lnTo>
                  <a:lnTo>
                    <a:pt x="10832" y="901"/>
                  </a:lnTo>
                  <a:lnTo>
                    <a:pt x="10828" y="918"/>
                  </a:lnTo>
                  <a:lnTo>
                    <a:pt x="10823" y="934"/>
                  </a:lnTo>
                  <a:lnTo>
                    <a:pt x="10817" y="949"/>
                  </a:lnTo>
                  <a:lnTo>
                    <a:pt x="10810" y="964"/>
                  </a:lnTo>
                  <a:lnTo>
                    <a:pt x="10801" y="978"/>
                  </a:lnTo>
                  <a:lnTo>
                    <a:pt x="10792" y="991"/>
                  </a:lnTo>
                  <a:lnTo>
                    <a:pt x="10782" y="1004"/>
                  </a:lnTo>
                  <a:lnTo>
                    <a:pt x="10770" y="1016"/>
                  </a:lnTo>
                  <a:lnTo>
                    <a:pt x="10757" y="1027"/>
                  </a:lnTo>
                  <a:lnTo>
                    <a:pt x="10743" y="1037"/>
                  </a:lnTo>
                  <a:lnTo>
                    <a:pt x="10728" y="1046"/>
                  </a:lnTo>
                  <a:close/>
                  <a:moveTo>
                    <a:pt x="10426" y="1382"/>
                  </a:moveTo>
                  <a:lnTo>
                    <a:pt x="10359" y="1441"/>
                  </a:lnTo>
                  <a:lnTo>
                    <a:pt x="10336" y="1449"/>
                  </a:lnTo>
                  <a:lnTo>
                    <a:pt x="10315" y="1458"/>
                  </a:lnTo>
                  <a:lnTo>
                    <a:pt x="10292" y="1466"/>
                  </a:lnTo>
                  <a:lnTo>
                    <a:pt x="10270" y="1474"/>
                  </a:lnTo>
                  <a:lnTo>
                    <a:pt x="10259" y="1477"/>
                  </a:lnTo>
                  <a:lnTo>
                    <a:pt x="10246" y="1480"/>
                  </a:lnTo>
                  <a:lnTo>
                    <a:pt x="10235" y="1481"/>
                  </a:lnTo>
                  <a:lnTo>
                    <a:pt x="10223" y="1482"/>
                  </a:lnTo>
                  <a:lnTo>
                    <a:pt x="10211" y="1482"/>
                  </a:lnTo>
                  <a:lnTo>
                    <a:pt x="10199" y="1481"/>
                  </a:lnTo>
                  <a:lnTo>
                    <a:pt x="10186" y="1478"/>
                  </a:lnTo>
                  <a:lnTo>
                    <a:pt x="10174" y="1475"/>
                  </a:lnTo>
                  <a:lnTo>
                    <a:pt x="10149" y="1460"/>
                  </a:lnTo>
                  <a:lnTo>
                    <a:pt x="10123" y="1446"/>
                  </a:lnTo>
                  <a:lnTo>
                    <a:pt x="10117" y="1441"/>
                  </a:lnTo>
                  <a:lnTo>
                    <a:pt x="10111" y="1437"/>
                  </a:lnTo>
                  <a:lnTo>
                    <a:pt x="10106" y="1432"/>
                  </a:lnTo>
                  <a:lnTo>
                    <a:pt x="10102" y="1426"/>
                  </a:lnTo>
                  <a:lnTo>
                    <a:pt x="10098" y="1419"/>
                  </a:lnTo>
                  <a:lnTo>
                    <a:pt x="10095" y="1413"/>
                  </a:lnTo>
                  <a:lnTo>
                    <a:pt x="10092" y="1406"/>
                  </a:lnTo>
                  <a:lnTo>
                    <a:pt x="10091" y="1398"/>
                  </a:lnTo>
                  <a:lnTo>
                    <a:pt x="10088" y="1386"/>
                  </a:lnTo>
                  <a:lnTo>
                    <a:pt x="10087" y="1374"/>
                  </a:lnTo>
                  <a:lnTo>
                    <a:pt x="10088" y="1362"/>
                  </a:lnTo>
                  <a:lnTo>
                    <a:pt x="10090" y="1352"/>
                  </a:lnTo>
                  <a:lnTo>
                    <a:pt x="10093" y="1342"/>
                  </a:lnTo>
                  <a:lnTo>
                    <a:pt x="10097" y="1331"/>
                  </a:lnTo>
                  <a:lnTo>
                    <a:pt x="10102" y="1322"/>
                  </a:lnTo>
                  <a:lnTo>
                    <a:pt x="10108" y="1313"/>
                  </a:lnTo>
                  <a:lnTo>
                    <a:pt x="10114" y="1304"/>
                  </a:lnTo>
                  <a:lnTo>
                    <a:pt x="10123" y="1296"/>
                  </a:lnTo>
                  <a:lnTo>
                    <a:pt x="10131" y="1288"/>
                  </a:lnTo>
                  <a:lnTo>
                    <a:pt x="10139" y="1280"/>
                  </a:lnTo>
                  <a:lnTo>
                    <a:pt x="10156" y="1266"/>
                  </a:lnTo>
                  <a:lnTo>
                    <a:pt x="10174" y="1253"/>
                  </a:lnTo>
                  <a:lnTo>
                    <a:pt x="10182" y="1250"/>
                  </a:lnTo>
                  <a:lnTo>
                    <a:pt x="10190" y="1249"/>
                  </a:lnTo>
                  <a:lnTo>
                    <a:pt x="10197" y="1248"/>
                  </a:lnTo>
                  <a:lnTo>
                    <a:pt x="10205" y="1248"/>
                  </a:lnTo>
                  <a:lnTo>
                    <a:pt x="10221" y="1250"/>
                  </a:lnTo>
                  <a:lnTo>
                    <a:pt x="10236" y="1254"/>
                  </a:lnTo>
                  <a:lnTo>
                    <a:pt x="10266" y="1264"/>
                  </a:lnTo>
                  <a:lnTo>
                    <a:pt x="10294" y="1272"/>
                  </a:lnTo>
                  <a:lnTo>
                    <a:pt x="10299" y="1269"/>
                  </a:lnTo>
                  <a:lnTo>
                    <a:pt x="10305" y="1265"/>
                  </a:lnTo>
                  <a:lnTo>
                    <a:pt x="10309" y="1261"/>
                  </a:lnTo>
                  <a:lnTo>
                    <a:pt x="10312" y="1256"/>
                  </a:lnTo>
                  <a:lnTo>
                    <a:pt x="10315" y="1251"/>
                  </a:lnTo>
                  <a:lnTo>
                    <a:pt x="10316" y="1245"/>
                  </a:lnTo>
                  <a:lnTo>
                    <a:pt x="10318" y="1238"/>
                  </a:lnTo>
                  <a:lnTo>
                    <a:pt x="10318" y="1232"/>
                  </a:lnTo>
                  <a:lnTo>
                    <a:pt x="10318" y="1219"/>
                  </a:lnTo>
                  <a:lnTo>
                    <a:pt x="10317" y="1207"/>
                  </a:lnTo>
                  <a:lnTo>
                    <a:pt x="10315" y="1195"/>
                  </a:lnTo>
                  <a:lnTo>
                    <a:pt x="10313" y="1183"/>
                  </a:lnTo>
                  <a:lnTo>
                    <a:pt x="10304" y="1171"/>
                  </a:lnTo>
                  <a:lnTo>
                    <a:pt x="10294" y="1158"/>
                  </a:lnTo>
                  <a:lnTo>
                    <a:pt x="10289" y="1152"/>
                  </a:lnTo>
                  <a:lnTo>
                    <a:pt x="10283" y="1146"/>
                  </a:lnTo>
                  <a:lnTo>
                    <a:pt x="10277" y="1142"/>
                  </a:lnTo>
                  <a:lnTo>
                    <a:pt x="10269" y="1140"/>
                  </a:lnTo>
                  <a:lnTo>
                    <a:pt x="10249" y="1143"/>
                  </a:lnTo>
                  <a:lnTo>
                    <a:pt x="10229" y="1144"/>
                  </a:lnTo>
                  <a:lnTo>
                    <a:pt x="10219" y="1143"/>
                  </a:lnTo>
                  <a:lnTo>
                    <a:pt x="10209" y="1140"/>
                  </a:lnTo>
                  <a:lnTo>
                    <a:pt x="10205" y="1138"/>
                  </a:lnTo>
                  <a:lnTo>
                    <a:pt x="10202" y="1136"/>
                  </a:lnTo>
                  <a:lnTo>
                    <a:pt x="10198" y="1133"/>
                  </a:lnTo>
                  <a:lnTo>
                    <a:pt x="10195" y="1129"/>
                  </a:lnTo>
                  <a:lnTo>
                    <a:pt x="10197" y="1118"/>
                  </a:lnTo>
                  <a:lnTo>
                    <a:pt x="10200" y="1108"/>
                  </a:lnTo>
                  <a:lnTo>
                    <a:pt x="10204" y="1097"/>
                  </a:lnTo>
                  <a:lnTo>
                    <a:pt x="10209" y="1088"/>
                  </a:lnTo>
                  <a:lnTo>
                    <a:pt x="10222" y="1071"/>
                  </a:lnTo>
                  <a:lnTo>
                    <a:pt x="10235" y="1054"/>
                  </a:lnTo>
                  <a:lnTo>
                    <a:pt x="10240" y="1041"/>
                  </a:lnTo>
                  <a:lnTo>
                    <a:pt x="10243" y="1028"/>
                  </a:lnTo>
                  <a:lnTo>
                    <a:pt x="10245" y="1016"/>
                  </a:lnTo>
                  <a:lnTo>
                    <a:pt x="10246" y="1002"/>
                  </a:lnTo>
                  <a:lnTo>
                    <a:pt x="10245" y="990"/>
                  </a:lnTo>
                  <a:lnTo>
                    <a:pt x="10244" y="977"/>
                  </a:lnTo>
                  <a:lnTo>
                    <a:pt x="10242" y="965"/>
                  </a:lnTo>
                  <a:lnTo>
                    <a:pt x="10239" y="952"/>
                  </a:lnTo>
                  <a:lnTo>
                    <a:pt x="10235" y="940"/>
                  </a:lnTo>
                  <a:lnTo>
                    <a:pt x="10230" y="929"/>
                  </a:lnTo>
                  <a:lnTo>
                    <a:pt x="10225" y="918"/>
                  </a:lnTo>
                  <a:lnTo>
                    <a:pt x="10219" y="906"/>
                  </a:lnTo>
                  <a:lnTo>
                    <a:pt x="10212" y="895"/>
                  </a:lnTo>
                  <a:lnTo>
                    <a:pt x="10204" y="885"/>
                  </a:lnTo>
                  <a:lnTo>
                    <a:pt x="10197" y="875"/>
                  </a:lnTo>
                  <a:lnTo>
                    <a:pt x="10189" y="864"/>
                  </a:lnTo>
                  <a:lnTo>
                    <a:pt x="10175" y="855"/>
                  </a:lnTo>
                  <a:lnTo>
                    <a:pt x="10158" y="843"/>
                  </a:lnTo>
                  <a:lnTo>
                    <a:pt x="10154" y="840"/>
                  </a:lnTo>
                  <a:lnTo>
                    <a:pt x="10152" y="836"/>
                  </a:lnTo>
                  <a:lnTo>
                    <a:pt x="10149" y="833"/>
                  </a:lnTo>
                  <a:lnTo>
                    <a:pt x="10148" y="829"/>
                  </a:lnTo>
                  <a:lnTo>
                    <a:pt x="10147" y="825"/>
                  </a:lnTo>
                  <a:lnTo>
                    <a:pt x="10148" y="819"/>
                  </a:lnTo>
                  <a:lnTo>
                    <a:pt x="10149" y="814"/>
                  </a:lnTo>
                  <a:lnTo>
                    <a:pt x="10152" y="809"/>
                  </a:lnTo>
                  <a:lnTo>
                    <a:pt x="10164" y="804"/>
                  </a:lnTo>
                  <a:lnTo>
                    <a:pt x="10178" y="797"/>
                  </a:lnTo>
                  <a:lnTo>
                    <a:pt x="10189" y="789"/>
                  </a:lnTo>
                  <a:lnTo>
                    <a:pt x="10200" y="780"/>
                  </a:lnTo>
                  <a:lnTo>
                    <a:pt x="10211" y="768"/>
                  </a:lnTo>
                  <a:lnTo>
                    <a:pt x="10220" y="756"/>
                  </a:lnTo>
                  <a:lnTo>
                    <a:pt x="10223" y="750"/>
                  </a:lnTo>
                  <a:lnTo>
                    <a:pt x="10227" y="743"/>
                  </a:lnTo>
                  <a:lnTo>
                    <a:pt x="10230" y="736"/>
                  </a:lnTo>
                  <a:lnTo>
                    <a:pt x="10232" y="728"/>
                  </a:lnTo>
                  <a:lnTo>
                    <a:pt x="10236" y="720"/>
                  </a:lnTo>
                  <a:lnTo>
                    <a:pt x="10239" y="711"/>
                  </a:lnTo>
                  <a:lnTo>
                    <a:pt x="10241" y="703"/>
                  </a:lnTo>
                  <a:lnTo>
                    <a:pt x="10242" y="694"/>
                  </a:lnTo>
                  <a:lnTo>
                    <a:pt x="10242" y="686"/>
                  </a:lnTo>
                  <a:lnTo>
                    <a:pt x="10241" y="676"/>
                  </a:lnTo>
                  <a:lnTo>
                    <a:pt x="10240" y="668"/>
                  </a:lnTo>
                  <a:lnTo>
                    <a:pt x="10238" y="659"/>
                  </a:lnTo>
                  <a:lnTo>
                    <a:pt x="10235" y="642"/>
                  </a:lnTo>
                  <a:lnTo>
                    <a:pt x="10231" y="625"/>
                  </a:lnTo>
                  <a:lnTo>
                    <a:pt x="10228" y="608"/>
                  </a:lnTo>
                  <a:lnTo>
                    <a:pt x="10226" y="590"/>
                  </a:lnTo>
                  <a:lnTo>
                    <a:pt x="10220" y="581"/>
                  </a:lnTo>
                  <a:lnTo>
                    <a:pt x="10215" y="571"/>
                  </a:lnTo>
                  <a:lnTo>
                    <a:pt x="10208" y="562"/>
                  </a:lnTo>
                  <a:lnTo>
                    <a:pt x="10204" y="552"/>
                  </a:lnTo>
                  <a:lnTo>
                    <a:pt x="10202" y="547"/>
                  </a:lnTo>
                  <a:lnTo>
                    <a:pt x="10201" y="541"/>
                  </a:lnTo>
                  <a:lnTo>
                    <a:pt x="10200" y="536"/>
                  </a:lnTo>
                  <a:lnTo>
                    <a:pt x="10200" y="531"/>
                  </a:lnTo>
                  <a:lnTo>
                    <a:pt x="10201" y="526"/>
                  </a:lnTo>
                  <a:lnTo>
                    <a:pt x="10202" y="521"/>
                  </a:lnTo>
                  <a:lnTo>
                    <a:pt x="10204" y="516"/>
                  </a:lnTo>
                  <a:lnTo>
                    <a:pt x="10207" y="511"/>
                  </a:lnTo>
                  <a:lnTo>
                    <a:pt x="10218" y="506"/>
                  </a:lnTo>
                  <a:lnTo>
                    <a:pt x="10228" y="501"/>
                  </a:lnTo>
                  <a:lnTo>
                    <a:pt x="10237" y="493"/>
                  </a:lnTo>
                  <a:lnTo>
                    <a:pt x="10245" y="485"/>
                  </a:lnTo>
                  <a:lnTo>
                    <a:pt x="10253" y="476"/>
                  </a:lnTo>
                  <a:lnTo>
                    <a:pt x="10260" y="467"/>
                  </a:lnTo>
                  <a:lnTo>
                    <a:pt x="10265" y="458"/>
                  </a:lnTo>
                  <a:lnTo>
                    <a:pt x="10269" y="448"/>
                  </a:lnTo>
                  <a:lnTo>
                    <a:pt x="10273" y="439"/>
                  </a:lnTo>
                  <a:lnTo>
                    <a:pt x="10275" y="429"/>
                  </a:lnTo>
                  <a:lnTo>
                    <a:pt x="10275" y="420"/>
                  </a:lnTo>
                  <a:lnTo>
                    <a:pt x="10274" y="411"/>
                  </a:lnTo>
                  <a:lnTo>
                    <a:pt x="10272" y="401"/>
                  </a:lnTo>
                  <a:lnTo>
                    <a:pt x="10270" y="393"/>
                  </a:lnTo>
                  <a:lnTo>
                    <a:pt x="10267" y="385"/>
                  </a:lnTo>
                  <a:lnTo>
                    <a:pt x="10263" y="378"/>
                  </a:lnTo>
                  <a:lnTo>
                    <a:pt x="10259" y="370"/>
                  </a:lnTo>
                  <a:lnTo>
                    <a:pt x="10252" y="364"/>
                  </a:lnTo>
                  <a:lnTo>
                    <a:pt x="10246" y="359"/>
                  </a:lnTo>
                  <a:lnTo>
                    <a:pt x="10240" y="357"/>
                  </a:lnTo>
                  <a:lnTo>
                    <a:pt x="10234" y="356"/>
                  </a:lnTo>
                  <a:lnTo>
                    <a:pt x="10226" y="357"/>
                  </a:lnTo>
                  <a:lnTo>
                    <a:pt x="10219" y="359"/>
                  </a:lnTo>
                  <a:lnTo>
                    <a:pt x="10211" y="363"/>
                  </a:lnTo>
                  <a:lnTo>
                    <a:pt x="10205" y="365"/>
                  </a:lnTo>
                  <a:lnTo>
                    <a:pt x="10200" y="368"/>
                  </a:lnTo>
                  <a:lnTo>
                    <a:pt x="10195" y="372"/>
                  </a:lnTo>
                  <a:lnTo>
                    <a:pt x="10190" y="376"/>
                  </a:lnTo>
                  <a:lnTo>
                    <a:pt x="10181" y="385"/>
                  </a:lnTo>
                  <a:lnTo>
                    <a:pt x="10173" y="394"/>
                  </a:lnTo>
                  <a:lnTo>
                    <a:pt x="10168" y="399"/>
                  </a:lnTo>
                  <a:lnTo>
                    <a:pt x="10162" y="402"/>
                  </a:lnTo>
                  <a:lnTo>
                    <a:pt x="10157" y="405"/>
                  </a:lnTo>
                  <a:lnTo>
                    <a:pt x="10152" y="408"/>
                  </a:lnTo>
                  <a:lnTo>
                    <a:pt x="10146" y="409"/>
                  </a:lnTo>
                  <a:lnTo>
                    <a:pt x="10139" y="409"/>
                  </a:lnTo>
                  <a:lnTo>
                    <a:pt x="10132" y="407"/>
                  </a:lnTo>
                  <a:lnTo>
                    <a:pt x="10125" y="403"/>
                  </a:lnTo>
                  <a:lnTo>
                    <a:pt x="10109" y="399"/>
                  </a:lnTo>
                  <a:lnTo>
                    <a:pt x="10095" y="393"/>
                  </a:lnTo>
                  <a:lnTo>
                    <a:pt x="10081" y="384"/>
                  </a:lnTo>
                  <a:lnTo>
                    <a:pt x="10066" y="375"/>
                  </a:lnTo>
                  <a:lnTo>
                    <a:pt x="10060" y="369"/>
                  </a:lnTo>
                  <a:lnTo>
                    <a:pt x="10055" y="363"/>
                  </a:lnTo>
                  <a:lnTo>
                    <a:pt x="10050" y="356"/>
                  </a:lnTo>
                  <a:lnTo>
                    <a:pt x="10045" y="350"/>
                  </a:lnTo>
                  <a:lnTo>
                    <a:pt x="10041" y="343"/>
                  </a:lnTo>
                  <a:lnTo>
                    <a:pt x="10037" y="336"/>
                  </a:lnTo>
                  <a:lnTo>
                    <a:pt x="10035" y="329"/>
                  </a:lnTo>
                  <a:lnTo>
                    <a:pt x="10033" y="322"/>
                  </a:lnTo>
                  <a:lnTo>
                    <a:pt x="10029" y="309"/>
                  </a:lnTo>
                  <a:lnTo>
                    <a:pt x="10025" y="296"/>
                  </a:lnTo>
                  <a:lnTo>
                    <a:pt x="10025" y="283"/>
                  </a:lnTo>
                  <a:lnTo>
                    <a:pt x="10025" y="271"/>
                  </a:lnTo>
                  <a:lnTo>
                    <a:pt x="10028" y="257"/>
                  </a:lnTo>
                  <a:lnTo>
                    <a:pt x="10032" y="246"/>
                  </a:lnTo>
                  <a:lnTo>
                    <a:pt x="10038" y="234"/>
                  </a:lnTo>
                  <a:lnTo>
                    <a:pt x="10045" y="224"/>
                  </a:lnTo>
                  <a:lnTo>
                    <a:pt x="10052" y="214"/>
                  </a:lnTo>
                  <a:lnTo>
                    <a:pt x="10061" y="206"/>
                  </a:lnTo>
                  <a:lnTo>
                    <a:pt x="10069" y="198"/>
                  </a:lnTo>
                  <a:lnTo>
                    <a:pt x="10079" y="192"/>
                  </a:lnTo>
                  <a:lnTo>
                    <a:pt x="10089" y="186"/>
                  </a:lnTo>
                  <a:lnTo>
                    <a:pt x="10099" y="181"/>
                  </a:lnTo>
                  <a:lnTo>
                    <a:pt x="10110" y="177"/>
                  </a:lnTo>
                  <a:lnTo>
                    <a:pt x="10121" y="172"/>
                  </a:lnTo>
                  <a:lnTo>
                    <a:pt x="10132" y="169"/>
                  </a:lnTo>
                  <a:lnTo>
                    <a:pt x="10143" y="168"/>
                  </a:lnTo>
                  <a:lnTo>
                    <a:pt x="10154" y="167"/>
                  </a:lnTo>
                  <a:lnTo>
                    <a:pt x="10166" y="166"/>
                  </a:lnTo>
                  <a:lnTo>
                    <a:pt x="10177" y="167"/>
                  </a:lnTo>
                  <a:lnTo>
                    <a:pt x="10188" y="169"/>
                  </a:lnTo>
                  <a:lnTo>
                    <a:pt x="10199" y="171"/>
                  </a:lnTo>
                  <a:lnTo>
                    <a:pt x="10211" y="175"/>
                  </a:lnTo>
                  <a:lnTo>
                    <a:pt x="10227" y="179"/>
                  </a:lnTo>
                  <a:lnTo>
                    <a:pt x="10243" y="185"/>
                  </a:lnTo>
                  <a:lnTo>
                    <a:pt x="10259" y="191"/>
                  </a:lnTo>
                  <a:lnTo>
                    <a:pt x="10274" y="199"/>
                  </a:lnTo>
                  <a:lnTo>
                    <a:pt x="10288" y="208"/>
                  </a:lnTo>
                  <a:lnTo>
                    <a:pt x="10301" y="218"/>
                  </a:lnTo>
                  <a:lnTo>
                    <a:pt x="10315" y="230"/>
                  </a:lnTo>
                  <a:lnTo>
                    <a:pt x="10327" y="242"/>
                  </a:lnTo>
                  <a:lnTo>
                    <a:pt x="10338" y="254"/>
                  </a:lnTo>
                  <a:lnTo>
                    <a:pt x="10349" y="268"/>
                  </a:lnTo>
                  <a:lnTo>
                    <a:pt x="10359" y="282"/>
                  </a:lnTo>
                  <a:lnTo>
                    <a:pt x="10367" y="296"/>
                  </a:lnTo>
                  <a:lnTo>
                    <a:pt x="10375" y="311"/>
                  </a:lnTo>
                  <a:lnTo>
                    <a:pt x="10382" y="327"/>
                  </a:lnTo>
                  <a:lnTo>
                    <a:pt x="10387" y="342"/>
                  </a:lnTo>
                  <a:lnTo>
                    <a:pt x="10392" y="357"/>
                  </a:lnTo>
                  <a:lnTo>
                    <a:pt x="10411" y="380"/>
                  </a:lnTo>
                  <a:lnTo>
                    <a:pt x="10429" y="401"/>
                  </a:lnTo>
                  <a:lnTo>
                    <a:pt x="10441" y="411"/>
                  </a:lnTo>
                  <a:lnTo>
                    <a:pt x="10452" y="418"/>
                  </a:lnTo>
                  <a:lnTo>
                    <a:pt x="10464" y="425"/>
                  </a:lnTo>
                  <a:lnTo>
                    <a:pt x="10478" y="430"/>
                  </a:lnTo>
                  <a:lnTo>
                    <a:pt x="10481" y="435"/>
                  </a:lnTo>
                  <a:lnTo>
                    <a:pt x="10484" y="440"/>
                  </a:lnTo>
                  <a:lnTo>
                    <a:pt x="10485" y="445"/>
                  </a:lnTo>
                  <a:lnTo>
                    <a:pt x="10485" y="450"/>
                  </a:lnTo>
                  <a:lnTo>
                    <a:pt x="10484" y="455"/>
                  </a:lnTo>
                  <a:lnTo>
                    <a:pt x="10482" y="460"/>
                  </a:lnTo>
                  <a:lnTo>
                    <a:pt x="10480" y="464"/>
                  </a:lnTo>
                  <a:lnTo>
                    <a:pt x="10478" y="469"/>
                  </a:lnTo>
                  <a:lnTo>
                    <a:pt x="10472" y="477"/>
                  </a:lnTo>
                  <a:lnTo>
                    <a:pt x="10466" y="486"/>
                  </a:lnTo>
                  <a:lnTo>
                    <a:pt x="10461" y="495"/>
                  </a:lnTo>
                  <a:lnTo>
                    <a:pt x="10457" y="505"/>
                  </a:lnTo>
                  <a:lnTo>
                    <a:pt x="10449" y="525"/>
                  </a:lnTo>
                  <a:lnTo>
                    <a:pt x="10443" y="547"/>
                  </a:lnTo>
                  <a:lnTo>
                    <a:pt x="10438" y="568"/>
                  </a:lnTo>
                  <a:lnTo>
                    <a:pt x="10435" y="589"/>
                  </a:lnTo>
                  <a:lnTo>
                    <a:pt x="10434" y="612"/>
                  </a:lnTo>
                  <a:lnTo>
                    <a:pt x="10435" y="633"/>
                  </a:lnTo>
                  <a:lnTo>
                    <a:pt x="10437" y="655"/>
                  </a:lnTo>
                  <a:lnTo>
                    <a:pt x="10442" y="677"/>
                  </a:lnTo>
                  <a:lnTo>
                    <a:pt x="10444" y="685"/>
                  </a:lnTo>
                  <a:lnTo>
                    <a:pt x="10446" y="692"/>
                  </a:lnTo>
                  <a:lnTo>
                    <a:pt x="10450" y="699"/>
                  </a:lnTo>
                  <a:lnTo>
                    <a:pt x="10454" y="705"/>
                  </a:lnTo>
                  <a:lnTo>
                    <a:pt x="10465" y="716"/>
                  </a:lnTo>
                  <a:lnTo>
                    <a:pt x="10476" y="727"/>
                  </a:lnTo>
                  <a:lnTo>
                    <a:pt x="10487" y="739"/>
                  </a:lnTo>
                  <a:lnTo>
                    <a:pt x="10496" y="750"/>
                  </a:lnTo>
                  <a:lnTo>
                    <a:pt x="10499" y="756"/>
                  </a:lnTo>
                  <a:lnTo>
                    <a:pt x="10502" y="763"/>
                  </a:lnTo>
                  <a:lnTo>
                    <a:pt x="10503" y="770"/>
                  </a:lnTo>
                  <a:lnTo>
                    <a:pt x="10503" y="778"/>
                  </a:lnTo>
                  <a:lnTo>
                    <a:pt x="10494" y="800"/>
                  </a:lnTo>
                  <a:lnTo>
                    <a:pt x="10483" y="821"/>
                  </a:lnTo>
                  <a:lnTo>
                    <a:pt x="10474" y="843"/>
                  </a:lnTo>
                  <a:lnTo>
                    <a:pt x="10466" y="864"/>
                  </a:lnTo>
                  <a:lnTo>
                    <a:pt x="10463" y="876"/>
                  </a:lnTo>
                  <a:lnTo>
                    <a:pt x="10460" y="887"/>
                  </a:lnTo>
                  <a:lnTo>
                    <a:pt x="10457" y="898"/>
                  </a:lnTo>
                  <a:lnTo>
                    <a:pt x="10456" y="910"/>
                  </a:lnTo>
                  <a:lnTo>
                    <a:pt x="10455" y="922"/>
                  </a:lnTo>
                  <a:lnTo>
                    <a:pt x="10455" y="934"/>
                  </a:lnTo>
                  <a:lnTo>
                    <a:pt x="10455" y="947"/>
                  </a:lnTo>
                  <a:lnTo>
                    <a:pt x="10457" y="959"/>
                  </a:lnTo>
                  <a:lnTo>
                    <a:pt x="10462" y="975"/>
                  </a:lnTo>
                  <a:lnTo>
                    <a:pt x="10468" y="989"/>
                  </a:lnTo>
                  <a:lnTo>
                    <a:pt x="10475" y="1003"/>
                  </a:lnTo>
                  <a:lnTo>
                    <a:pt x="10482" y="1018"/>
                  </a:lnTo>
                  <a:lnTo>
                    <a:pt x="10499" y="1045"/>
                  </a:lnTo>
                  <a:lnTo>
                    <a:pt x="10515" y="1073"/>
                  </a:lnTo>
                  <a:lnTo>
                    <a:pt x="10527" y="1137"/>
                  </a:lnTo>
                  <a:lnTo>
                    <a:pt x="10520" y="1153"/>
                  </a:lnTo>
                  <a:lnTo>
                    <a:pt x="10513" y="1168"/>
                  </a:lnTo>
                  <a:lnTo>
                    <a:pt x="10507" y="1183"/>
                  </a:lnTo>
                  <a:lnTo>
                    <a:pt x="10502" y="1199"/>
                  </a:lnTo>
                  <a:lnTo>
                    <a:pt x="10494" y="1231"/>
                  </a:lnTo>
                  <a:lnTo>
                    <a:pt x="10485" y="1263"/>
                  </a:lnTo>
                  <a:lnTo>
                    <a:pt x="10480" y="1279"/>
                  </a:lnTo>
                  <a:lnTo>
                    <a:pt x="10476" y="1295"/>
                  </a:lnTo>
                  <a:lnTo>
                    <a:pt x="10470" y="1310"/>
                  </a:lnTo>
                  <a:lnTo>
                    <a:pt x="10464" y="1325"/>
                  </a:lnTo>
                  <a:lnTo>
                    <a:pt x="10457" y="1341"/>
                  </a:lnTo>
                  <a:lnTo>
                    <a:pt x="10448" y="1355"/>
                  </a:lnTo>
                  <a:lnTo>
                    <a:pt x="10438" y="1368"/>
                  </a:lnTo>
                  <a:lnTo>
                    <a:pt x="10426" y="1382"/>
                  </a:lnTo>
                  <a:close/>
                  <a:moveTo>
                    <a:pt x="10423" y="1299"/>
                  </a:moveTo>
                  <a:lnTo>
                    <a:pt x="10386" y="1373"/>
                  </a:lnTo>
                  <a:lnTo>
                    <a:pt x="10377" y="1383"/>
                  </a:lnTo>
                  <a:lnTo>
                    <a:pt x="10368" y="1392"/>
                  </a:lnTo>
                  <a:lnTo>
                    <a:pt x="10358" y="1400"/>
                  </a:lnTo>
                  <a:lnTo>
                    <a:pt x="10347" y="1408"/>
                  </a:lnTo>
                  <a:lnTo>
                    <a:pt x="10337" y="1415"/>
                  </a:lnTo>
                  <a:lnTo>
                    <a:pt x="10326" y="1421"/>
                  </a:lnTo>
                  <a:lnTo>
                    <a:pt x="10315" y="1428"/>
                  </a:lnTo>
                  <a:lnTo>
                    <a:pt x="10304" y="1433"/>
                  </a:lnTo>
                  <a:lnTo>
                    <a:pt x="10291" y="1437"/>
                  </a:lnTo>
                  <a:lnTo>
                    <a:pt x="10279" y="1441"/>
                  </a:lnTo>
                  <a:lnTo>
                    <a:pt x="10267" y="1444"/>
                  </a:lnTo>
                  <a:lnTo>
                    <a:pt x="10253" y="1446"/>
                  </a:lnTo>
                  <a:lnTo>
                    <a:pt x="10241" y="1447"/>
                  </a:lnTo>
                  <a:lnTo>
                    <a:pt x="10228" y="1448"/>
                  </a:lnTo>
                  <a:lnTo>
                    <a:pt x="10215" y="1447"/>
                  </a:lnTo>
                  <a:lnTo>
                    <a:pt x="10201" y="1446"/>
                  </a:lnTo>
                  <a:lnTo>
                    <a:pt x="10193" y="1443"/>
                  </a:lnTo>
                  <a:lnTo>
                    <a:pt x="10185" y="1440"/>
                  </a:lnTo>
                  <a:lnTo>
                    <a:pt x="10177" y="1435"/>
                  </a:lnTo>
                  <a:lnTo>
                    <a:pt x="10170" y="1430"/>
                  </a:lnTo>
                  <a:lnTo>
                    <a:pt x="10156" y="1417"/>
                  </a:lnTo>
                  <a:lnTo>
                    <a:pt x="10143" y="1404"/>
                  </a:lnTo>
                  <a:lnTo>
                    <a:pt x="10139" y="1392"/>
                  </a:lnTo>
                  <a:lnTo>
                    <a:pt x="10137" y="1378"/>
                  </a:lnTo>
                  <a:lnTo>
                    <a:pt x="10136" y="1365"/>
                  </a:lnTo>
                  <a:lnTo>
                    <a:pt x="10137" y="1352"/>
                  </a:lnTo>
                  <a:lnTo>
                    <a:pt x="10149" y="1339"/>
                  </a:lnTo>
                  <a:lnTo>
                    <a:pt x="10162" y="1328"/>
                  </a:lnTo>
                  <a:lnTo>
                    <a:pt x="10170" y="1323"/>
                  </a:lnTo>
                  <a:lnTo>
                    <a:pt x="10177" y="1318"/>
                  </a:lnTo>
                  <a:lnTo>
                    <a:pt x="10185" y="1314"/>
                  </a:lnTo>
                  <a:lnTo>
                    <a:pt x="10192" y="1311"/>
                  </a:lnTo>
                  <a:lnTo>
                    <a:pt x="10200" y="1308"/>
                  </a:lnTo>
                  <a:lnTo>
                    <a:pt x="10208" y="1306"/>
                  </a:lnTo>
                  <a:lnTo>
                    <a:pt x="10217" y="1305"/>
                  </a:lnTo>
                  <a:lnTo>
                    <a:pt x="10224" y="1304"/>
                  </a:lnTo>
                  <a:lnTo>
                    <a:pt x="10232" y="1304"/>
                  </a:lnTo>
                  <a:lnTo>
                    <a:pt x="10240" y="1305"/>
                  </a:lnTo>
                  <a:lnTo>
                    <a:pt x="10248" y="1307"/>
                  </a:lnTo>
                  <a:lnTo>
                    <a:pt x="10257" y="1310"/>
                  </a:lnTo>
                  <a:lnTo>
                    <a:pt x="10271" y="1315"/>
                  </a:lnTo>
                  <a:lnTo>
                    <a:pt x="10286" y="1318"/>
                  </a:lnTo>
                  <a:lnTo>
                    <a:pt x="10294" y="1319"/>
                  </a:lnTo>
                  <a:lnTo>
                    <a:pt x="10303" y="1319"/>
                  </a:lnTo>
                  <a:lnTo>
                    <a:pt x="10311" y="1318"/>
                  </a:lnTo>
                  <a:lnTo>
                    <a:pt x="10319" y="1315"/>
                  </a:lnTo>
                  <a:lnTo>
                    <a:pt x="10328" y="1305"/>
                  </a:lnTo>
                  <a:lnTo>
                    <a:pt x="10336" y="1294"/>
                  </a:lnTo>
                  <a:lnTo>
                    <a:pt x="10342" y="1282"/>
                  </a:lnTo>
                  <a:lnTo>
                    <a:pt x="10347" y="1270"/>
                  </a:lnTo>
                  <a:lnTo>
                    <a:pt x="10352" y="1258"/>
                  </a:lnTo>
                  <a:lnTo>
                    <a:pt x="10355" y="1245"/>
                  </a:lnTo>
                  <a:lnTo>
                    <a:pt x="10357" y="1231"/>
                  </a:lnTo>
                  <a:lnTo>
                    <a:pt x="10359" y="1217"/>
                  </a:lnTo>
                  <a:lnTo>
                    <a:pt x="10357" y="1207"/>
                  </a:lnTo>
                  <a:lnTo>
                    <a:pt x="10355" y="1199"/>
                  </a:lnTo>
                  <a:lnTo>
                    <a:pt x="10353" y="1189"/>
                  </a:lnTo>
                  <a:lnTo>
                    <a:pt x="10349" y="1180"/>
                  </a:lnTo>
                  <a:lnTo>
                    <a:pt x="10345" y="1171"/>
                  </a:lnTo>
                  <a:lnTo>
                    <a:pt x="10340" y="1163"/>
                  </a:lnTo>
                  <a:lnTo>
                    <a:pt x="10336" y="1155"/>
                  </a:lnTo>
                  <a:lnTo>
                    <a:pt x="10330" y="1146"/>
                  </a:lnTo>
                  <a:lnTo>
                    <a:pt x="10325" y="1138"/>
                  </a:lnTo>
                  <a:lnTo>
                    <a:pt x="10318" y="1131"/>
                  </a:lnTo>
                  <a:lnTo>
                    <a:pt x="10312" y="1124"/>
                  </a:lnTo>
                  <a:lnTo>
                    <a:pt x="10305" y="1117"/>
                  </a:lnTo>
                  <a:lnTo>
                    <a:pt x="10296" y="1111"/>
                  </a:lnTo>
                  <a:lnTo>
                    <a:pt x="10289" y="1105"/>
                  </a:lnTo>
                  <a:lnTo>
                    <a:pt x="10281" y="1099"/>
                  </a:lnTo>
                  <a:lnTo>
                    <a:pt x="10272" y="1094"/>
                  </a:lnTo>
                  <a:lnTo>
                    <a:pt x="10279" y="1060"/>
                  </a:lnTo>
                  <a:lnTo>
                    <a:pt x="10285" y="1023"/>
                  </a:lnTo>
                  <a:lnTo>
                    <a:pt x="10286" y="1004"/>
                  </a:lnTo>
                  <a:lnTo>
                    <a:pt x="10286" y="986"/>
                  </a:lnTo>
                  <a:lnTo>
                    <a:pt x="10285" y="968"/>
                  </a:lnTo>
                  <a:lnTo>
                    <a:pt x="10281" y="949"/>
                  </a:lnTo>
                  <a:lnTo>
                    <a:pt x="10275" y="933"/>
                  </a:lnTo>
                  <a:lnTo>
                    <a:pt x="10268" y="917"/>
                  </a:lnTo>
                  <a:lnTo>
                    <a:pt x="10260" y="901"/>
                  </a:lnTo>
                  <a:lnTo>
                    <a:pt x="10251" y="885"/>
                  </a:lnTo>
                  <a:lnTo>
                    <a:pt x="10243" y="870"/>
                  </a:lnTo>
                  <a:lnTo>
                    <a:pt x="10236" y="853"/>
                  </a:lnTo>
                  <a:lnTo>
                    <a:pt x="10231" y="836"/>
                  </a:lnTo>
                  <a:lnTo>
                    <a:pt x="10226" y="818"/>
                  </a:lnTo>
                  <a:lnTo>
                    <a:pt x="10238" y="805"/>
                  </a:lnTo>
                  <a:lnTo>
                    <a:pt x="10248" y="791"/>
                  </a:lnTo>
                  <a:lnTo>
                    <a:pt x="10257" y="775"/>
                  </a:lnTo>
                  <a:lnTo>
                    <a:pt x="10265" y="760"/>
                  </a:lnTo>
                  <a:lnTo>
                    <a:pt x="10270" y="744"/>
                  </a:lnTo>
                  <a:lnTo>
                    <a:pt x="10275" y="727"/>
                  </a:lnTo>
                  <a:lnTo>
                    <a:pt x="10278" y="711"/>
                  </a:lnTo>
                  <a:lnTo>
                    <a:pt x="10280" y="694"/>
                  </a:lnTo>
                  <a:lnTo>
                    <a:pt x="10280" y="676"/>
                  </a:lnTo>
                  <a:lnTo>
                    <a:pt x="10280" y="659"/>
                  </a:lnTo>
                  <a:lnTo>
                    <a:pt x="10278" y="642"/>
                  </a:lnTo>
                  <a:lnTo>
                    <a:pt x="10276" y="625"/>
                  </a:lnTo>
                  <a:lnTo>
                    <a:pt x="10273" y="608"/>
                  </a:lnTo>
                  <a:lnTo>
                    <a:pt x="10268" y="592"/>
                  </a:lnTo>
                  <a:lnTo>
                    <a:pt x="10263" y="575"/>
                  </a:lnTo>
                  <a:lnTo>
                    <a:pt x="10257" y="559"/>
                  </a:lnTo>
                  <a:lnTo>
                    <a:pt x="10259" y="549"/>
                  </a:lnTo>
                  <a:lnTo>
                    <a:pt x="10262" y="539"/>
                  </a:lnTo>
                  <a:lnTo>
                    <a:pt x="10265" y="530"/>
                  </a:lnTo>
                  <a:lnTo>
                    <a:pt x="10270" y="522"/>
                  </a:lnTo>
                  <a:lnTo>
                    <a:pt x="10280" y="506"/>
                  </a:lnTo>
                  <a:lnTo>
                    <a:pt x="10290" y="489"/>
                  </a:lnTo>
                  <a:lnTo>
                    <a:pt x="10295" y="481"/>
                  </a:lnTo>
                  <a:lnTo>
                    <a:pt x="10300" y="473"/>
                  </a:lnTo>
                  <a:lnTo>
                    <a:pt x="10305" y="465"/>
                  </a:lnTo>
                  <a:lnTo>
                    <a:pt x="10309" y="456"/>
                  </a:lnTo>
                  <a:lnTo>
                    <a:pt x="10311" y="447"/>
                  </a:lnTo>
                  <a:lnTo>
                    <a:pt x="10313" y="437"/>
                  </a:lnTo>
                  <a:lnTo>
                    <a:pt x="10314" y="428"/>
                  </a:lnTo>
                  <a:lnTo>
                    <a:pt x="10313" y="417"/>
                  </a:lnTo>
                  <a:lnTo>
                    <a:pt x="10313" y="409"/>
                  </a:lnTo>
                  <a:lnTo>
                    <a:pt x="10312" y="400"/>
                  </a:lnTo>
                  <a:lnTo>
                    <a:pt x="10310" y="392"/>
                  </a:lnTo>
                  <a:lnTo>
                    <a:pt x="10308" y="384"/>
                  </a:lnTo>
                  <a:lnTo>
                    <a:pt x="10305" y="377"/>
                  </a:lnTo>
                  <a:lnTo>
                    <a:pt x="10301" y="369"/>
                  </a:lnTo>
                  <a:lnTo>
                    <a:pt x="10297" y="363"/>
                  </a:lnTo>
                  <a:lnTo>
                    <a:pt x="10292" y="355"/>
                  </a:lnTo>
                  <a:lnTo>
                    <a:pt x="10282" y="342"/>
                  </a:lnTo>
                  <a:lnTo>
                    <a:pt x="10271" y="331"/>
                  </a:lnTo>
                  <a:lnTo>
                    <a:pt x="10260" y="320"/>
                  </a:lnTo>
                  <a:lnTo>
                    <a:pt x="10247" y="310"/>
                  </a:lnTo>
                  <a:lnTo>
                    <a:pt x="10231" y="314"/>
                  </a:lnTo>
                  <a:lnTo>
                    <a:pt x="10215" y="319"/>
                  </a:lnTo>
                  <a:lnTo>
                    <a:pt x="10198" y="323"/>
                  </a:lnTo>
                  <a:lnTo>
                    <a:pt x="10183" y="329"/>
                  </a:lnTo>
                  <a:lnTo>
                    <a:pt x="10167" y="336"/>
                  </a:lnTo>
                  <a:lnTo>
                    <a:pt x="10152" y="345"/>
                  </a:lnTo>
                  <a:lnTo>
                    <a:pt x="10138" y="355"/>
                  </a:lnTo>
                  <a:lnTo>
                    <a:pt x="10125" y="367"/>
                  </a:lnTo>
                  <a:lnTo>
                    <a:pt x="10112" y="359"/>
                  </a:lnTo>
                  <a:lnTo>
                    <a:pt x="10101" y="350"/>
                  </a:lnTo>
                  <a:lnTo>
                    <a:pt x="10091" y="340"/>
                  </a:lnTo>
                  <a:lnTo>
                    <a:pt x="10083" y="330"/>
                  </a:lnTo>
                  <a:lnTo>
                    <a:pt x="10080" y="324"/>
                  </a:lnTo>
                  <a:lnTo>
                    <a:pt x="10077" y="318"/>
                  </a:lnTo>
                  <a:lnTo>
                    <a:pt x="10074" y="311"/>
                  </a:lnTo>
                  <a:lnTo>
                    <a:pt x="10071" y="305"/>
                  </a:lnTo>
                  <a:lnTo>
                    <a:pt x="10070" y="298"/>
                  </a:lnTo>
                  <a:lnTo>
                    <a:pt x="10069" y="292"/>
                  </a:lnTo>
                  <a:lnTo>
                    <a:pt x="10068" y="285"/>
                  </a:lnTo>
                  <a:lnTo>
                    <a:pt x="10069" y="278"/>
                  </a:lnTo>
                  <a:lnTo>
                    <a:pt x="10071" y="269"/>
                  </a:lnTo>
                  <a:lnTo>
                    <a:pt x="10076" y="259"/>
                  </a:lnTo>
                  <a:lnTo>
                    <a:pt x="10080" y="250"/>
                  </a:lnTo>
                  <a:lnTo>
                    <a:pt x="10086" y="242"/>
                  </a:lnTo>
                  <a:lnTo>
                    <a:pt x="10092" y="234"/>
                  </a:lnTo>
                  <a:lnTo>
                    <a:pt x="10100" y="228"/>
                  </a:lnTo>
                  <a:lnTo>
                    <a:pt x="10108" y="223"/>
                  </a:lnTo>
                  <a:lnTo>
                    <a:pt x="10118" y="219"/>
                  </a:lnTo>
                  <a:lnTo>
                    <a:pt x="10132" y="216"/>
                  </a:lnTo>
                  <a:lnTo>
                    <a:pt x="10145" y="214"/>
                  </a:lnTo>
                  <a:lnTo>
                    <a:pt x="10158" y="212"/>
                  </a:lnTo>
                  <a:lnTo>
                    <a:pt x="10172" y="212"/>
                  </a:lnTo>
                  <a:lnTo>
                    <a:pt x="10185" y="213"/>
                  </a:lnTo>
                  <a:lnTo>
                    <a:pt x="10197" y="215"/>
                  </a:lnTo>
                  <a:lnTo>
                    <a:pt x="10211" y="217"/>
                  </a:lnTo>
                  <a:lnTo>
                    <a:pt x="10223" y="220"/>
                  </a:lnTo>
                  <a:lnTo>
                    <a:pt x="10235" y="226"/>
                  </a:lnTo>
                  <a:lnTo>
                    <a:pt x="10247" y="231"/>
                  </a:lnTo>
                  <a:lnTo>
                    <a:pt x="10259" y="237"/>
                  </a:lnTo>
                  <a:lnTo>
                    <a:pt x="10270" y="243"/>
                  </a:lnTo>
                  <a:lnTo>
                    <a:pt x="10281" y="251"/>
                  </a:lnTo>
                  <a:lnTo>
                    <a:pt x="10290" y="259"/>
                  </a:lnTo>
                  <a:lnTo>
                    <a:pt x="10300" y="269"/>
                  </a:lnTo>
                  <a:lnTo>
                    <a:pt x="10310" y="279"/>
                  </a:lnTo>
                  <a:lnTo>
                    <a:pt x="10316" y="289"/>
                  </a:lnTo>
                  <a:lnTo>
                    <a:pt x="10323" y="300"/>
                  </a:lnTo>
                  <a:lnTo>
                    <a:pt x="10328" y="311"/>
                  </a:lnTo>
                  <a:lnTo>
                    <a:pt x="10333" y="324"/>
                  </a:lnTo>
                  <a:lnTo>
                    <a:pt x="10343" y="347"/>
                  </a:lnTo>
                  <a:lnTo>
                    <a:pt x="10354" y="371"/>
                  </a:lnTo>
                  <a:lnTo>
                    <a:pt x="10360" y="382"/>
                  </a:lnTo>
                  <a:lnTo>
                    <a:pt x="10366" y="393"/>
                  </a:lnTo>
                  <a:lnTo>
                    <a:pt x="10373" y="403"/>
                  </a:lnTo>
                  <a:lnTo>
                    <a:pt x="10381" y="414"/>
                  </a:lnTo>
                  <a:lnTo>
                    <a:pt x="10390" y="423"/>
                  </a:lnTo>
                  <a:lnTo>
                    <a:pt x="10401" y="432"/>
                  </a:lnTo>
                  <a:lnTo>
                    <a:pt x="10413" y="439"/>
                  </a:lnTo>
                  <a:lnTo>
                    <a:pt x="10426" y="446"/>
                  </a:lnTo>
                  <a:lnTo>
                    <a:pt x="10432" y="459"/>
                  </a:lnTo>
                  <a:lnTo>
                    <a:pt x="10420" y="496"/>
                  </a:lnTo>
                  <a:lnTo>
                    <a:pt x="10409" y="536"/>
                  </a:lnTo>
                  <a:lnTo>
                    <a:pt x="10405" y="557"/>
                  </a:lnTo>
                  <a:lnTo>
                    <a:pt x="10401" y="578"/>
                  </a:lnTo>
                  <a:lnTo>
                    <a:pt x="10397" y="600"/>
                  </a:lnTo>
                  <a:lnTo>
                    <a:pt x="10395" y="620"/>
                  </a:lnTo>
                  <a:lnTo>
                    <a:pt x="10395" y="641"/>
                  </a:lnTo>
                  <a:lnTo>
                    <a:pt x="10396" y="661"/>
                  </a:lnTo>
                  <a:lnTo>
                    <a:pt x="10397" y="671"/>
                  </a:lnTo>
                  <a:lnTo>
                    <a:pt x="10399" y="681"/>
                  </a:lnTo>
                  <a:lnTo>
                    <a:pt x="10401" y="692"/>
                  </a:lnTo>
                  <a:lnTo>
                    <a:pt x="10404" y="701"/>
                  </a:lnTo>
                  <a:lnTo>
                    <a:pt x="10407" y="710"/>
                  </a:lnTo>
                  <a:lnTo>
                    <a:pt x="10411" y="719"/>
                  </a:lnTo>
                  <a:lnTo>
                    <a:pt x="10415" y="728"/>
                  </a:lnTo>
                  <a:lnTo>
                    <a:pt x="10420" y="737"/>
                  </a:lnTo>
                  <a:lnTo>
                    <a:pt x="10426" y="746"/>
                  </a:lnTo>
                  <a:lnTo>
                    <a:pt x="10432" y="754"/>
                  </a:lnTo>
                  <a:lnTo>
                    <a:pt x="10439" y="761"/>
                  </a:lnTo>
                  <a:lnTo>
                    <a:pt x="10448" y="769"/>
                  </a:lnTo>
                  <a:lnTo>
                    <a:pt x="10450" y="775"/>
                  </a:lnTo>
                  <a:lnTo>
                    <a:pt x="10451" y="782"/>
                  </a:lnTo>
                  <a:lnTo>
                    <a:pt x="10451" y="787"/>
                  </a:lnTo>
                  <a:lnTo>
                    <a:pt x="10450" y="792"/>
                  </a:lnTo>
                  <a:lnTo>
                    <a:pt x="10447" y="802"/>
                  </a:lnTo>
                  <a:lnTo>
                    <a:pt x="10442" y="812"/>
                  </a:lnTo>
                  <a:lnTo>
                    <a:pt x="10436" y="821"/>
                  </a:lnTo>
                  <a:lnTo>
                    <a:pt x="10431" y="832"/>
                  </a:lnTo>
                  <a:lnTo>
                    <a:pt x="10429" y="837"/>
                  </a:lnTo>
                  <a:lnTo>
                    <a:pt x="10427" y="842"/>
                  </a:lnTo>
                  <a:lnTo>
                    <a:pt x="10426" y="847"/>
                  </a:lnTo>
                  <a:lnTo>
                    <a:pt x="10426" y="852"/>
                  </a:lnTo>
                  <a:lnTo>
                    <a:pt x="10422" y="868"/>
                  </a:lnTo>
                  <a:lnTo>
                    <a:pt x="10419" y="884"/>
                  </a:lnTo>
                  <a:lnTo>
                    <a:pt x="10416" y="899"/>
                  </a:lnTo>
                  <a:lnTo>
                    <a:pt x="10414" y="914"/>
                  </a:lnTo>
                  <a:lnTo>
                    <a:pt x="10414" y="930"/>
                  </a:lnTo>
                  <a:lnTo>
                    <a:pt x="10414" y="945"/>
                  </a:lnTo>
                  <a:lnTo>
                    <a:pt x="10415" y="960"/>
                  </a:lnTo>
                  <a:lnTo>
                    <a:pt x="10417" y="975"/>
                  </a:lnTo>
                  <a:lnTo>
                    <a:pt x="10419" y="989"/>
                  </a:lnTo>
                  <a:lnTo>
                    <a:pt x="10423" y="1003"/>
                  </a:lnTo>
                  <a:lnTo>
                    <a:pt x="10428" y="1018"/>
                  </a:lnTo>
                  <a:lnTo>
                    <a:pt x="10434" y="1032"/>
                  </a:lnTo>
                  <a:lnTo>
                    <a:pt x="10442" y="1045"/>
                  </a:lnTo>
                  <a:lnTo>
                    <a:pt x="10450" y="1058"/>
                  </a:lnTo>
                  <a:lnTo>
                    <a:pt x="10459" y="1071"/>
                  </a:lnTo>
                  <a:lnTo>
                    <a:pt x="10469" y="1083"/>
                  </a:lnTo>
                  <a:lnTo>
                    <a:pt x="10471" y="1089"/>
                  </a:lnTo>
                  <a:lnTo>
                    <a:pt x="10473" y="1095"/>
                  </a:lnTo>
                  <a:lnTo>
                    <a:pt x="10473" y="1102"/>
                  </a:lnTo>
                  <a:lnTo>
                    <a:pt x="10473" y="1108"/>
                  </a:lnTo>
                  <a:lnTo>
                    <a:pt x="10470" y="1119"/>
                  </a:lnTo>
                  <a:lnTo>
                    <a:pt x="10465" y="1130"/>
                  </a:lnTo>
                  <a:lnTo>
                    <a:pt x="10459" y="1142"/>
                  </a:lnTo>
                  <a:lnTo>
                    <a:pt x="10453" y="1154"/>
                  </a:lnTo>
                  <a:lnTo>
                    <a:pt x="10448" y="1166"/>
                  </a:lnTo>
                  <a:lnTo>
                    <a:pt x="10445" y="1178"/>
                  </a:lnTo>
                  <a:lnTo>
                    <a:pt x="10441" y="1208"/>
                  </a:lnTo>
                  <a:lnTo>
                    <a:pt x="10436" y="1238"/>
                  </a:lnTo>
                  <a:lnTo>
                    <a:pt x="10433" y="1254"/>
                  </a:lnTo>
                  <a:lnTo>
                    <a:pt x="10431" y="1269"/>
                  </a:lnTo>
                  <a:lnTo>
                    <a:pt x="10427" y="1284"/>
                  </a:lnTo>
                  <a:lnTo>
                    <a:pt x="10423" y="1299"/>
                  </a:lnTo>
                  <a:close/>
                  <a:moveTo>
                    <a:pt x="10152" y="699"/>
                  </a:moveTo>
                  <a:lnTo>
                    <a:pt x="10139" y="719"/>
                  </a:lnTo>
                  <a:lnTo>
                    <a:pt x="10124" y="739"/>
                  </a:lnTo>
                  <a:lnTo>
                    <a:pt x="10120" y="743"/>
                  </a:lnTo>
                  <a:lnTo>
                    <a:pt x="10114" y="747"/>
                  </a:lnTo>
                  <a:lnTo>
                    <a:pt x="10109" y="750"/>
                  </a:lnTo>
                  <a:lnTo>
                    <a:pt x="10104" y="752"/>
                  </a:lnTo>
                  <a:lnTo>
                    <a:pt x="10098" y="754"/>
                  </a:lnTo>
                  <a:lnTo>
                    <a:pt x="10092" y="755"/>
                  </a:lnTo>
                  <a:lnTo>
                    <a:pt x="10086" y="756"/>
                  </a:lnTo>
                  <a:lnTo>
                    <a:pt x="10079" y="755"/>
                  </a:lnTo>
                  <a:lnTo>
                    <a:pt x="10071" y="756"/>
                  </a:lnTo>
                  <a:lnTo>
                    <a:pt x="10065" y="757"/>
                  </a:lnTo>
                  <a:lnTo>
                    <a:pt x="10059" y="757"/>
                  </a:lnTo>
                  <a:lnTo>
                    <a:pt x="10053" y="756"/>
                  </a:lnTo>
                  <a:lnTo>
                    <a:pt x="10047" y="755"/>
                  </a:lnTo>
                  <a:lnTo>
                    <a:pt x="10042" y="753"/>
                  </a:lnTo>
                  <a:lnTo>
                    <a:pt x="10037" y="750"/>
                  </a:lnTo>
                  <a:lnTo>
                    <a:pt x="10032" y="748"/>
                  </a:lnTo>
                  <a:lnTo>
                    <a:pt x="10022" y="741"/>
                  </a:lnTo>
                  <a:lnTo>
                    <a:pt x="10013" y="733"/>
                  </a:lnTo>
                  <a:lnTo>
                    <a:pt x="10004" y="724"/>
                  </a:lnTo>
                  <a:lnTo>
                    <a:pt x="9996" y="716"/>
                  </a:lnTo>
                  <a:lnTo>
                    <a:pt x="9987" y="708"/>
                  </a:lnTo>
                  <a:lnTo>
                    <a:pt x="9978" y="700"/>
                  </a:lnTo>
                  <a:lnTo>
                    <a:pt x="9969" y="695"/>
                  </a:lnTo>
                  <a:lnTo>
                    <a:pt x="9960" y="691"/>
                  </a:lnTo>
                  <a:lnTo>
                    <a:pt x="9955" y="689"/>
                  </a:lnTo>
                  <a:lnTo>
                    <a:pt x="9950" y="689"/>
                  </a:lnTo>
                  <a:lnTo>
                    <a:pt x="9945" y="689"/>
                  </a:lnTo>
                  <a:lnTo>
                    <a:pt x="9940" y="690"/>
                  </a:lnTo>
                  <a:lnTo>
                    <a:pt x="9933" y="691"/>
                  </a:lnTo>
                  <a:lnTo>
                    <a:pt x="9928" y="694"/>
                  </a:lnTo>
                  <a:lnTo>
                    <a:pt x="9922" y="697"/>
                  </a:lnTo>
                  <a:lnTo>
                    <a:pt x="9915" y="702"/>
                  </a:lnTo>
                  <a:lnTo>
                    <a:pt x="9910" y="708"/>
                  </a:lnTo>
                  <a:lnTo>
                    <a:pt x="9907" y="715"/>
                  </a:lnTo>
                  <a:lnTo>
                    <a:pt x="9905" y="723"/>
                  </a:lnTo>
                  <a:lnTo>
                    <a:pt x="9904" y="732"/>
                  </a:lnTo>
                  <a:lnTo>
                    <a:pt x="9904" y="749"/>
                  </a:lnTo>
                  <a:lnTo>
                    <a:pt x="9906" y="766"/>
                  </a:lnTo>
                  <a:lnTo>
                    <a:pt x="9907" y="775"/>
                  </a:lnTo>
                  <a:lnTo>
                    <a:pt x="9909" y="784"/>
                  </a:lnTo>
                  <a:lnTo>
                    <a:pt x="9913" y="791"/>
                  </a:lnTo>
                  <a:lnTo>
                    <a:pt x="9918" y="797"/>
                  </a:lnTo>
                  <a:lnTo>
                    <a:pt x="9929" y="807"/>
                  </a:lnTo>
                  <a:lnTo>
                    <a:pt x="9943" y="816"/>
                  </a:lnTo>
                  <a:lnTo>
                    <a:pt x="9950" y="821"/>
                  </a:lnTo>
                  <a:lnTo>
                    <a:pt x="9956" y="826"/>
                  </a:lnTo>
                  <a:lnTo>
                    <a:pt x="9961" y="831"/>
                  </a:lnTo>
                  <a:lnTo>
                    <a:pt x="9966" y="837"/>
                  </a:lnTo>
                  <a:lnTo>
                    <a:pt x="9969" y="843"/>
                  </a:lnTo>
                  <a:lnTo>
                    <a:pt x="9971" y="850"/>
                  </a:lnTo>
                  <a:lnTo>
                    <a:pt x="9972" y="858"/>
                  </a:lnTo>
                  <a:lnTo>
                    <a:pt x="9970" y="867"/>
                  </a:lnTo>
                  <a:lnTo>
                    <a:pt x="9959" y="873"/>
                  </a:lnTo>
                  <a:lnTo>
                    <a:pt x="9948" y="880"/>
                  </a:lnTo>
                  <a:lnTo>
                    <a:pt x="9937" y="887"/>
                  </a:lnTo>
                  <a:lnTo>
                    <a:pt x="9925" y="896"/>
                  </a:lnTo>
                  <a:lnTo>
                    <a:pt x="9916" y="906"/>
                  </a:lnTo>
                  <a:lnTo>
                    <a:pt x="9908" y="917"/>
                  </a:lnTo>
                  <a:lnTo>
                    <a:pt x="9902" y="928"/>
                  </a:lnTo>
                  <a:lnTo>
                    <a:pt x="9897" y="939"/>
                  </a:lnTo>
                  <a:lnTo>
                    <a:pt x="9895" y="946"/>
                  </a:lnTo>
                  <a:lnTo>
                    <a:pt x="9894" y="952"/>
                  </a:lnTo>
                  <a:lnTo>
                    <a:pt x="9893" y="959"/>
                  </a:lnTo>
                  <a:lnTo>
                    <a:pt x="9893" y="966"/>
                  </a:lnTo>
                  <a:lnTo>
                    <a:pt x="9894" y="978"/>
                  </a:lnTo>
                  <a:lnTo>
                    <a:pt x="9897" y="990"/>
                  </a:lnTo>
                  <a:lnTo>
                    <a:pt x="9901" y="1001"/>
                  </a:lnTo>
                  <a:lnTo>
                    <a:pt x="9907" y="1013"/>
                  </a:lnTo>
                  <a:lnTo>
                    <a:pt x="9914" y="1024"/>
                  </a:lnTo>
                  <a:lnTo>
                    <a:pt x="9921" y="1034"/>
                  </a:lnTo>
                  <a:lnTo>
                    <a:pt x="9930" y="1038"/>
                  </a:lnTo>
                  <a:lnTo>
                    <a:pt x="9941" y="1043"/>
                  </a:lnTo>
                  <a:lnTo>
                    <a:pt x="9946" y="1045"/>
                  </a:lnTo>
                  <a:lnTo>
                    <a:pt x="9951" y="1045"/>
                  </a:lnTo>
                  <a:lnTo>
                    <a:pt x="9956" y="1045"/>
                  </a:lnTo>
                  <a:lnTo>
                    <a:pt x="9961" y="1042"/>
                  </a:lnTo>
                  <a:lnTo>
                    <a:pt x="9968" y="1037"/>
                  </a:lnTo>
                  <a:lnTo>
                    <a:pt x="9974" y="1031"/>
                  </a:lnTo>
                  <a:lnTo>
                    <a:pt x="9979" y="1024"/>
                  </a:lnTo>
                  <a:lnTo>
                    <a:pt x="9984" y="1016"/>
                  </a:lnTo>
                  <a:lnTo>
                    <a:pt x="9992" y="1000"/>
                  </a:lnTo>
                  <a:lnTo>
                    <a:pt x="9999" y="985"/>
                  </a:lnTo>
                  <a:lnTo>
                    <a:pt x="10003" y="977"/>
                  </a:lnTo>
                  <a:lnTo>
                    <a:pt x="10007" y="971"/>
                  </a:lnTo>
                  <a:lnTo>
                    <a:pt x="10012" y="965"/>
                  </a:lnTo>
                  <a:lnTo>
                    <a:pt x="10017" y="958"/>
                  </a:lnTo>
                  <a:lnTo>
                    <a:pt x="10024" y="954"/>
                  </a:lnTo>
                  <a:lnTo>
                    <a:pt x="10032" y="951"/>
                  </a:lnTo>
                  <a:lnTo>
                    <a:pt x="10041" y="949"/>
                  </a:lnTo>
                  <a:lnTo>
                    <a:pt x="10051" y="949"/>
                  </a:lnTo>
                  <a:lnTo>
                    <a:pt x="10058" y="948"/>
                  </a:lnTo>
                  <a:lnTo>
                    <a:pt x="10065" y="948"/>
                  </a:lnTo>
                  <a:lnTo>
                    <a:pt x="10071" y="949"/>
                  </a:lnTo>
                  <a:lnTo>
                    <a:pt x="10078" y="950"/>
                  </a:lnTo>
                  <a:lnTo>
                    <a:pt x="10084" y="952"/>
                  </a:lnTo>
                  <a:lnTo>
                    <a:pt x="10090" y="955"/>
                  </a:lnTo>
                  <a:lnTo>
                    <a:pt x="10095" y="958"/>
                  </a:lnTo>
                  <a:lnTo>
                    <a:pt x="10100" y="963"/>
                  </a:lnTo>
                  <a:lnTo>
                    <a:pt x="10110" y="971"/>
                  </a:lnTo>
                  <a:lnTo>
                    <a:pt x="10118" y="980"/>
                  </a:lnTo>
                  <a:lnTo>
                    <a:pt x="10127" y="990"/>
                  </a:lnTo>
                  <a:lnTo>
                    <a:pt x="10134" y="1000"/>
                  </a:lnTo>
                  <a:lnTo>
                    <a:pt x="10139" y="1010"/>
                  </a:lnTo>
                  <a:lnTo>
                    <a:pt x="10142" y="1020"/>
                  </a:lnTo>
                  <a:lnTo>
                    <a:pt x="10145" y="1029"/>
                  </a:lnTo>
                  <a:lnTo>
                    <a:pt x="10146" y="1038"/>
                  </a:lnTo>
                  <a:lnTo>
                    <a:pt x="10146" y="1048"/>
                  </a:lnTo>
                  <a:lnTo>
                    <a:pt x="10145" y="1058"/>
                  </a:lnTo>
                  <a:lnTo>
                    <a:pt x="10143" y="1068"/>
                  </a:lnTo>
                  <a:lnTo>
                    <a:pt x="10141" y="1077"/>
                  </a:lnTo>
                  <a:lnTo>
                    <a:pt x="10135" y="1096"/>
                  </a:lnTo>
                  <a:lnTo>
                    <a:pt x="10127" y="1116"/>
                  </a:lnTo>
                  <a:lnTo>
                    <a:pt x="10117" y="1134"/>
                  </a:lnTo>
                  <a:lnTo>
                    <a:pt x="10109" y="1152"/>
                  </a:lnTo>
                  <a:lnTo>
                    <a:pt x="10083" y="1178"/>
                  </a:lnTo>
                  <a:lnTo>
                    <a:pt x="10056" y="1206"/>
                  </a:lnTo>
                  <a:lnTo>
                    <a:pt x="10044" y="1220"/>
                  </a:lnTo>
                  <a:lnTo>
                    <a:pt x="10032" y="1235"/>
                  </a:lnTo>
                  <a:lnTo>
                    <a:pt x="10020" y="1251"/>
                  </a:lnTo>
                  <a:lnTo>
                    <a:pt x="10009" y="1266"/>
                  </a:lnTo>
                  <a:lnTo>
                    <a:pt x="9999" y="1281"/>
                  </a:lnTo>
                  <a:lnTo>
                    <a:pt x="9990" y="1298"/>
                  </a:lnTo>
                  <a:lnTo>
                    <a:pt x="9982" y="1315"/>
                  </a:lnTo>
                  <a:lnTo>
                    <a:pt x="9974" y="1331"/>
                  </a:lnTo>
                  <a:lnTo>
                    <a:pt x="9968" y="1349"/>
                  </a:lnTo>
                  <a:lnTo>
                    <a:pt x="9964" y="1366"/>
                  </a:lnTo>
                  <a:lnTo>
                    <a:pt x="9960" y="1385"/>
                  </a:lnTo>
                  <a:lnTo>
                    <a:pt x="9958" y="1403"/>
                  </a:lnTo>
                  <a:lnTo>
                    <a:pt x="9961" y="1437"/>
                  </a:lnTo>
                  <a:lnTo>
                    <a:pt x="9963" y="1474"/>
                  </a:lnTo>
                  <a:lnTo>
                    <a:pt x="9964" y="1492"/>
                  </a:lnTo>
                  <a:lnTo>
                    <a:pt x="9967" y="1510"/>
                  </a:lnTo>
                  <a:lnTo>
                    <a:pt x="9969" y="1519"/>
                  </a:lnTo>
                  <a:lnTo>
                    <a:pt x="9971" y="1528"/>
                  </a:lnTo>
                  <a:lnTo>
                    <a:pt x="9973" y="1536"/>
                  </a:lnTo>
                  <a:lnTo>
                    <a:pt x="9976" y="1544"/>
                  </a:lnTo>
                  <a:lnTo>
                    <a:pt x="9970" y="1554"/>
                  </a:lnTo>
                  <a:lnTo>
                    <a:pt x="9963" y="1561"/>
                  </a:lnTo>
                  <a:lnTo>
                    <a:pt x="9955" y="1568"/>
                  </a:lnTo>
                  <a:lnTo>
                    <a:pt x="9947" y="1572"/>
                  </a:lnTo>
                  <a:lnTo>
                    <a:pt x="9939" y="1575"/>
                  </a:lnTo>
                  <a:lnTo>
                    <a:pt x="9930" y="1576"/>
                  </a:lnTo>
                  <a:lnTo>
                    <a:pt x="9921" y="1577"/>
                  </a:lnTo>
                  <a:lnTo>
                    <a:pt x="9911" y="1576"/>
                  </a:lnTo>
                  <a:lnTo>
                    <a:pt x="9892" y="1574"/>
                  </a:lnTo>
                  <a:lnTo>
                    <a:pt x="9872" y="1572"/>
                  </a:lnTo>
                  <a:lnTo>
                    <a:pt x="9862" y="1571"/>
                  </a:lnTo>
                  <a:lnTo>
                    <a:pt x="9852" y="1571"/>
                  </a:lnTo>
                  <a:lnTo>
                    <a:pt x="9842" y="1572"/>
                  </a:lnTo>
                  <a:lnTo>
                    <a:pt x="9832" y="1574"/>
                  </a:lnTo>
                  <a:lnTo>
                    <a:pt x="9682" y="1575"/>
                  </a:lnTo>
                  <a:lnTo>
                    <a:pt x="9433" y="1577"/>
                  </a:lnTo>
                  <a:lnTo>
                    <a:pt x="9098" y="1579"/>
                  </a:lnTo>
                  <a:lnTo>
                    <a:pt x="8693" y="1580"/>
                  </a:lnTo>
                  <a:lnTo>
                    <a:pt x="8231" y="1581"/>
                  </a:lnTo>
                  <a:lnTo>
                    <a:pt x="7727" y="1583"/>
                  </a:lnTo>
                  <a:lnTo>
                    <a:pt x="7195" y="1584"/>
                  </a:lnTo>
                  <a:lnTo>
                    <a:pt x="6648" y="1585"/>
                  </a:lnTo>
                  <a:lnTo>
                    <a:pt x="6101" y="1587"/>
                  </a:lnTo>
                  <a:lnTo>
                    <a:pt x="5568" y="1588"/>
                  </a:lnTo>
                  <a:lnTo>
                    <a:pt x="5064" y="1589"/>
                  </a:lnTo>
                  <a:lnTo>
                    <a:pt x="4602" y="1590"/>
                  </a:lnTo>
                  <a:lnTo>
                    <a:pt x="4198" y="1591"/>
                  </a:lnTo>
                  <a:lnTo>
                    <a:pt x="3864" y="1592"/>
                  </a:lnTo>
                  <a:lnTo>
                    <a:pt x="3615" y="1593"/>
                  </a:lnTo>
                  <a:lnTo>
                    <a:pt x="3466" y="1595"/>
                  </a:lnTo>
                  <a:lnTo>
                    <a:pt x="3433" y="1595"/>
                  </a:lnTo>
                  <a:lnTo>
                    <a:pt x="3400" y="1597"/>
                  </a:lnTo>
                  <a:lnTo>
                    <a:pt x="3368" y="1598"/>
                  </a:lnTo>
                  <a:lnTo>
                    <a:pt x="3334" y="1600"/>
                  </a:lnTo>
                  <a:lnTo>
                    <a:pt x="3300" y="1601"/>
                  </a:lnTo>
                  <a:lnTo>
                    <a:pt x="3266" y="1602"/>
                  </a:lnTo>
                  <a:lnTo>
                    <a:pt x="3233" y="1602"/>
                  </a:lnTo>
                  <a:lnTo>
                    <a:pt x="3198" y="1601"/>
                  </a:lnTo>
                  <a:lnTo>
                    <a:pt x="3081" y="1601"/>
                  </a:lnTo>
                  <a:lnTo>
                    <a:pt x="2966" y="1602"/>
                  </a:lnTo>
                  <a:lnTo>
                    <a:pt x="2849" y="1603"/>
                  </a:lnTo>
                  <a:lnTo>
                    <a:pt x="2732" y="1605"/>
                  </a:lnTo>
                  <a:lnTo>
                    <a:pt x="2615" y="1606"/>
                  </a:lnTo>
                  <a:lnTo>
                    <a:pt x="2499" y="1607"/>
                  </a:lnTo>
                  <a:lnTo>
                    <a:pt x="2381" y="1609"/>
                  </a:lnTo>
                  <a:lnTo>
                    <a:pt x="2264" y="1610"/>
                  </a:lnTo>
                  <a:lnTo>
                    <a:pt x="2147" y="1613"/>
                  </a:lnTo>
                  <a:lnTo>
                    <a:pt x="2029" y="1614"/>
                  </a:lnTo>
                  <a:lnTo>
                    <a:pt x="1912" y="1616"/>
                  </a:lnTo>
                  <a:lnTo>
                    <a:pt x="1794" y="1617"/>
                  </a:lnTo>
                  <a:lnTo>
                    <a:pt x="1677" y="1619"/>
                  </a:lnTo>
                  <a:lnTo>
                    <a:pt x="1559" y="1620"/>
                  </a:lnTo>
                  <a:lnTo>
                    <a:pt x="1441" y="1622"/>
                  </a:lnTo>
                  <a:lnTo>
                    <a:pt x="1323" y="1623"/>
                  </a:lnTo>
                  <a:lnTo>
                    <a:pt x="1296" y="1624"/>
                  </a:lnTo>
                  <a:lnTo>
                    <a:pt x="1269" y="1625"/>
                  </a:lnTo>
                  <a:lnTo>
                    <a:pt x="1240" y="1625"/>
                  </a:lnTo>
                  <a:lnTo>
                    <a:pt x="1213" y="1625"/>
                  </a:lnTo>
                  <a:lnTo>
                    <a:pt x="1184" y="1625"/>
                  </a:lnTo>
                  <a:lnTo>
                    <a:pt x="1156" y="1626"/>
                  </a:lnTo>
                  <a:lnTo>
                    <a:pt x="1129" y="1627"/>
                  </a:lnTo>
                  <a:lnTo>
                    <a:pt x="1101" y="1629"/>
                  </a:lnTo>
                  <a:lnTo>
                    <a:pt x="1097" y="1623"/>
                  </a:lnTo>
                  <a:lnTo>
                    <a:pt x="1093" y="1618"/>
                  </a:lnTo>
                  <a:lnTo>
                    <a:pt x="1090" y="1612"/>
                  </a:lnTo>
                  <a:lnTo>
                    <a:pt x="1088" y="1606"/>
                  </a:lnTo>
                  <a:lnTo>
                    <a:pt x="1084" y="1594"/>
                  </a:lnTo>
                  <a:lnTo>
                    <a:pt x="1083" y="1582"/>
                  </a:lnTo>
                  <a:lnTo>
                    <a:pt x="1083" y="1569"/>
                  </a:lnTo>
                  <a:lnTo>
                    <a:pt x="1084" y="1555"/>
                  </a:lnTo>
                  <a:lnTo>
                    <a:pt x="1086" y="1542"/>
                  </a:lnTo>
                  <a:lnTo>
                    <a:pt x="1089" y="1529"/>
                  </a:lnTo>
                  <a:lnTo>
                    <a:pt x="1094" y="1500"/>
                  </a:lnTo>
                  <a:lnTo>
                    <a:pt x="1098" y="1473"/>
                  </a:lnTo>
                  <a:lnTo>
                    <a:pt x="1098" y="1458"/>
                  </a:lnTo>
                  <a:lnTo>
                    <a:pt x="1097" y="1444"/>
                  </a:lnTo>
                  <a:lnTo>
                    <a:pt x="1096" y="1438"/>
                  </a:lnTo>
                  <a:lnTo>
                    <a:pt x="1094" y="1431"/>
                  </a:lnTo>
                  <a:lnTo>
                    <a:pt x="1092" y="1423"/>
                  </a:lnTo>
                  <a:lnTo>
                    <a:pt x="1089" y="1416"/>
                  </a:lnTo>
                  <a:lnTo>
                    <a:pt x="1086" y="1402"/>
                  </a:lnTo>
                  <a:lnTo>
                    <a:pt x="1081" y="1388"/>
                  </a:lnTo>
                  <a:lnTo>
                    <a:pt x="1076" y="1374"/>
                  </a:lnTo>
                  <a:lnTo>
                    <a:pt x="1069" y="1361"/>
                  </a:lnTo>
                  <a:lnTo>
                    <a:pt x="1060" y="1349"/>
                  </a:lnTo>
                  <a:lnTo>
                    <a:pt x="1052" y="1338"/>
                  </a:lnTo>
                  <a:lnTo>
                    <a:pt x="1043" y="1326"/>
                  </a:lnTo>
                  <a:lnTo>
                    <a:pt x="1033" y="1315"/>
                  </a:lnTo>
                  <a:lnTo>
                    <a:pt x="1012" y="1295"/>
                  </a:lnTo>
                  <a:lnTo>
                    <a:pt x="990" y="1275"/>
                  </a:lnTo>
                  <a:lnTo>
                    <a:pt x="967" y="1257"/>
                  </a:lnTo>
                  <a:lnTo>
                    <a:pt x="945" y="1239"/>
                  </a:lnTo>
                  <a:lnTo>
                    <a:pt x="936" y="1215"/>
                  </a:lnTo>
                  <a:lnTo>
                    <a:pt x="928" y="1190"/>
                  </a:lnTo>
                  <a:lnTo>
                    <a:pt x="924" y="1177"/>
                  </a:lnTo>
                  <a:lnTo>
                    <a:pt x="922" y="1165"/>
                  </a:lnTo>
                  <a:lnTo>
                    <a:pt x="920" y="1153"/>
                  </a:lnTo>
                  <a:lnTo>
                    <a:pt x="919" y="1139"/>
                  </a:lnTo>
                  <a:lnTo>
                    <a:pt x="919" y="1127"/>
                  </a:lnTo>
                  <a:lnTo>
                    <a:pt x="920" y="1115"/>
                  </a:lnTo>
                  <a:lnTo>
                    <a:pt x="922" y="1103"/>
                  </a:lnTo>
                  <a:lnTo>
                    <a:pt x="925" y="1090"/>
                  </a:lnTo>
                  <a:lnTo>
                    <a:pt x="931" y="1079"/>
                  </a:lnTo>
                  <a:lnTo>
                    <a:pt x="937" y="1068"/>
                  </a:lnTo>
                  <a:lnTo>
                    <a:pt x="945" y="1057"/>
                  </a:lnTo>
                  <a:lnTo>
                    <a:pt x="954" y="1045"/>
                  </a:lnTo>
                  <a:lnTo>
                    <a:pt x="958" y="1040"/>
                  </a:lnTo>
                  <a:lnTo>
                    <a:pt x="962" y="1036"/>
                  </a:lnTo>
                  <a:lnTo>
                    <a:pt x="967" y="1033"/>
                  </a:lnTo>
                  <a:lnTo>
                    <a:pt x="972" y="1030"/>
                  </a:lnTo>
                  <a:lnTo>
                    <a:pt x="983" y="1027"/>
                  </a:lnTo>
                  <a:lnTo>
                    <a:pt x="993" y="1026"/>
                  </a:lnTo>
                  <a:lnTo>
                    <a:pt x="1003" y="1026"/>
                  </a:lnTo>
                  <a:lnTo>
                    <a:pt x="1014" y="1025"/>
                  </a:lnTo>
                  <a:lnTo>
                    <a:pt x="1025" y="1024"/>
                  </a:lnTo>
                  <a:lnTo>
                    <a:pt x="1034" y="1020"/>
                  </a:lnTo>
                  <a:lnTo>
                    <a:pt x="1041" y="1022"/>
                  </a:lnTo>
                  <a:lnTo>
                    <a:pt x="1047" y="1024"/>
                  </a:lnTo>
                  <a:lnTo>
                    <a:pt x="1052" y="1027"/>
                  </a:lnTo>
                  <a:lnTo>
                    <a:pt x="1057" y="1031"/>
                  </a:lnTo>
                  <a:lnTo>
                    <a:pt x="1061" y="1036"/>
                  </a:lnTo>
                  <a:lnTo>
                    <a:pt x="1065" y="1041"/>
                  </a:lnTo>
                  <a:lnTo>
                    <a:pt x="1069" y="1047"/>
                  </a:lnTo>
                  <a:lnTo>
                    <a:pt x="1071" y="1053"/>
                  </a:lnTo>
                  <a:lnTo>
                    <a:pt x="1072" y="1073"/>
                  </a:lnTo>
                  <a:lnTo>
                    <a:pt x="1072" y="1091"/>
                  </a:lnTo>
                  <a:lnTo>
                    <a:pt x="1072" y="1102"/>
                  </a:lnTo>
                  <a:lnTo>
                    <a:pt x="1074" y="1110"/>
                  </a:lnTo>
                  <a:lnTo>
                    <a:pt x="1076" y="1115"/>
                  </a:lnTo>
                  <a:lnTo>
                    <a:pt x="1078" y="1119"/>
                  </a:lnTo>
                  <a:lnTo>
                    <a:pt x="1080" y="1123"/>
                  </a:lnTo>
                  <a:lnTo>
                    <a:pt x="1083" y="1127"/>
                  </a:lnTo>
                  <a:lnTo>
                    <a:pt x="1089" y="1128"/>
                  </a:lnTo>
                  <a:lnTo>
                    <a:pt x="1094" y="1128"/>
                  </a:lnTo>
                  <a:lnTo>
                    <a:pt x="1099" y="1127"/>
                  </a:lnTo>
                  <a:lnTo>
                    <a:pt x="1104" y="1124"/>
                  </a:lnTo>
                  <a:lnTo>
                    <a:pt x="1113" y="1119"/>
                  </a:lnTo>
                  <a:lnTo>
                    <a:pt x="1124" y="1115"/>
                  </a:lnTo>
                  <a:lnTo>
                    <a:pt x="1127" y="1109"/>
                  </a:lnTo>
                  <a:lnTo>
                    <a:pt x="1130" y="1103"/>
                  </a:lnTo>
                  <a:lnTo>
                    <a:pt x="1132" y="1095"/>
                  </a:lnTo>
                  <a:lnTo>
                    <a:pt x="1134" y="1089"/>
                  </a:lnTo>
                  <a:lnTo>
                    <a:pt x="1136" y="1075"/>
                  </a:lnTo>
                  <a:lnTo>
                    <a:pt x="1137" y="1061"/>
                  </a:lnTo>
                  <a:lnTo>
                    <a:pt x="1135" y="1031"/>
                  </a:lnTo>
                  <a:lnTo>
                    <a:pt x="1133" y="1000"/>
                  </a:lnTo>
                  <a:lnTo>
                    <a:pt x="1132" y="993"/>
                  </a:lnTo>
                  <a:lnTo>
                    <a:pt x="1130" y="987"/>
                  </a:lnTo>
                  <a:lnTo>
                    <a:pt x="1127" y="981"/>
                  </a:lnTo>
                  <a:lnTo>
                    <a:pt x="1123" y="976"/>
                  </a:lnTo>
                  <a:lnTo>
                    <a:pt x="1113" y="967"/>
                  </a:lnTo>
                  <a:lnTo>
                    <a:pt x="1102" y="958"/>
                  </a:lnTo>
                  <a:lnTo>
                    <a:pt x="1097" y="953"/>
                  </a:lnTo>
                  <a:lnTo>
                    <a:pt x="1093" y="949"/>
                  </a:lnTo>
                  <a:lnTo>
                    <a:pt x="1089" y="944"/>
                  </a:lnTo>
                  <a:lnTo>
                    <a:pt x="1086" y="938"/>
                  </a:lnTo>
                  <a:lnTo>
                    <a:pt x="1084" y="932"/>
                  </a:lnTo>
                  <a:lnTo>
                    <a:pt x="1083" y="926"/>
                  </a:lnTo>
                  <a:lnTo>
                    <a:pt x="1084" y="918"/>
                  </a:lnTo>
                  <a:lnTo>
                    <a:pt x="1086" y="908"/>
                  </a:lnTo>
                  <a:lnTo>
                    <a:pt x="1100" y="888"/>
                  </a:lnTo>
                  <a:lnTo>
                    <a:pt x="1113" y="867"/>
                  </a:lnTo>
                  <a:lnTo>
                    <a:pt x="1120" y="856"/>
                  </a:lnTo>
                  <a:lnTo>
                    <a:pt x="1125" y="845"/>
                  </a:lnTo>
                  <a:lnTo>
                    <a:pt x="1130" y="834"/>
                  </a:lnTo>
                  <a:lnTo>
                    <a:pt x="1134" y="821"/>
                  </a:lnTo>
                  <a:lnTo>
                    <a:pt x="1138" y="810"/>
                  </a:lnTo>
                  <a:lnTo>
                    <a:pt x="1140" y="798"/>
                  </a:lnTo>
                  <a:lnTo>
                    <a:pt x="1142" y="786"/>
                  </a:lnTo>
                  <a:lnTo>
                    <a:pt x="1142" y="773"/>
                  </a:lnTo>
                  <a:lnTo>
                    <a:pt x="1141" y="761"/>
                  </a:lnTo>
                  <a:lnTo>
                    <a:pt x="1139" y="749"/>
                  </a:lnTo>
                  <a:lnTo>
                    <a:pt x="1135" y="737"/>
                  </a:lnTo>
                  <a:lnTo>
                    <a:pt x="1130" y="723"/>
                  </a:lnTo>
                  <a:lnTo>
                    <a:pt x="1120" y="706"/>
                  </a:lnTo>
                  <a:lnTo>
                    <a:pt x="1108" y="688"/>
                  </a:lnTo>
                  <a:lnTo>
                    <a:pt x="1104" y="683"/>
                  </a:lnTo>
                  <a:lnTo>
                    <a:pt x="1101" y="679"/>
                  </a:lnTo>
                  <a:lnTo>
                    <a:pt x="1097" y="676"/>
                  </a:lnTo>
                  <a:lnTo>
                    <a:pt x="1093" y="674"/>
                  </a:lnTo>
                  <a:lnTo>
                    <a:pt x="1088" y="672"/>
                  </a:lnTo>
                  <a:lnTo>
                    <a:pt x="1083" y="671"/>
                  </a:lnTo>
                  <a:lnTo>
                    <a:pt x="1077" y="671"/>
                  </a:lnTo>
                  <a:lnTo>
                    <a:pt x="1071" y="672"/>
                  </a:lnTo>
                  <a:lnTo>
                    <a:pt x="1063" y="676"/>
                  </a:lnTo>
                  <a:lnTo>
                    <a:pt x="1056" y="681"/>
                  </a:lnTo>
                  <a:lnTo>
                    <a:pt x="1051" y="688"/>
                  </a:lnTo>
                  <a:lnTo>
                    <a:pt x="1047" y="694"/>
                  </a:lnTo>
                  <a:lnTo>
                    <a:pt x="1044" y="701"/>
                  </a:lnTo>
                  <a:lnTo>
                    <a:pt x="1042" y="709"/>
                  </a:lnTo>
                  <a:lnTo>
                    <a:pt x="1040" y="717"/>
                  </a:lnTo>
                  <a:lnTo>
                    <a:pt x="1038" y="725"/>
                  </a:lnTo>
                  <a:lnTo>
                    <a:pt x="1034" y="743"/>
                  </a:lnTo>
                  <a:lnTo>
                    <a:pt x="1030" y="759"/>
                  </a:lnTo>
                  <a:lnTo>
                    <a:pt x="1026" y="767"/>
                  </a:lnTo>
                  <a:lnTo>
                    <a:pt x="1021" y="774"/>
                  </a:lnTo>
                  <a:lnTo>
                    <a:pt x="1016" y="781"/>
                  </a:lnTo>
                  <a:lnTo>
                    <a:pt x="1009" y="787"/>
                  </a:lnTo>
                  <a:lnTo>
                    <a:pt x="1004" y="791"/>
                  </a:lnTo>
                  <a:lnTo>
                    <a:pt x="1000" y="795"/>
                  </a:lnTo>
                  <a:lnTo>
                    <a:pt x="994" y="798"/>
                  </a:lnTo>
                  <a:lnTo>
                    <a:pt x="989" y="801"/>
                  </a:lnTo>
                  <a:lnTo>
                    <a:pt x="978" y="805"/>
                  </a:lnTo>
                  <a:lnTo>
                    <a:pt x="965" y="807"/>
                  </a:lnTo>
                  <a:lnTo>
                    <a:pt x="953" y="808"/>
                  </a:lnTo>
                  <a:lnTo>
                    <a:pt x="940" y="808"/>
                  </a:lnTo>
                  <a:lnTo>
                    <a:pt x="926" y="806"/>
                  </a:lnTo>
                  <a:lnTo>
                    <a:pt x="914" y="803"/>
                  </a:lnTo>
                  <a:lnTo>
                    <a:pt x="901" y="782"/>
                  </a:lnTo>
                  <a:lnTo>
                    <a:pt x="888" y="759"/>
                  </a:lnTo>
                  <a:lnTo>
                    <a:pt x="882" y="747"/>
                  </a:lnTo>
                  <a:lnTo>
                    <a:pt x="879" y="735"/>
                  </a:lnTo>
                  <a:lnTo>
                    <a:pt x="878" y="728"/>
                  </a:lnTo>
                  <a:lnTo>
                    <a:pt x="878" y="721"/>
                  </a:lnTo>
                  <a:lnTo>
                    <a:pt x="878" y="715"/>
                  </a:lnTo>
                  <a:lnTo>
                    <a:pt x="880" y="708"/>
                  </a:lnTo>
                  <a:lnTo>
                    <a:pt x="886" y="706"/>
                  </a:lnTo>
                  <a:lnTo>
                    <a:pt x="892" y="703"/>
                  </a:lnTo>
                  <a:lnTo>
                    <a:pt x="894" y="701"/>
                  </a:lnTo>
                  <a:lnTo>
                    <a:pt x="895" y="699"/>
                  </a:lnTo>
                  <a:lnTo>
                    <a:pt x="896" y="696"/>
                  </a:lnTo>
                  <a:lnTo>
                    <a:pt x="896" y="693"/>
                  </a:lnTo>
                  <a:lnTo>
                    <a:pt x="883" y="687"/>
                  </a:lnTo>
                  <a:lnTo>
                    <a:pt x="888" y="674"/>
                  </a:lnTo>
                  <a:lnTo>
                    <a:pt x="893" y="663"/>
                  </a:lnTo>
                  <a:lnTo>
                    <a:pt x="898" y="651"/>
                  </a:lnTo>
                  <a:lnTo>
                    <a:pt x="904" y="640"/>
                  </a:lnTo>
                  <a:lnTo>
                    <a:pt x="917" y="618"/>
                  </a:lnTo>
                  <a:lnTo>
                    <a:pt x="933" y="597"/>
                  </a:lnTo>
                  <a:lnTo>
                    <a:pt x="966" y="556"/>
                  </a:lnTo>
                  <a:lnTo>
                    <a:pt x="1000" y="516"/>
                  </a:lnTo>
                  <a:lnTo>
                    <a:pt x="1017" y="495"/>
                  </a:lnTo>
                  <a:lnTo>
                    <a:pt x="1034" y="475"/>
                  </a:lnTo>
                  <a:lnTo>
                    <a:pt x="1048" y="455"/>
                  </a:lnTo>
                  <a:lnTo>
                    <a:pt x="1062" y="432"/>
                  </a:lnTo>
                  <a:lnTo>
                    <a:pt x="1067" y="422"/>
                  </a:lnTo>
                  <a:lnTo>
                    <a:pt x="1074" y="410"/>
                  </a:lnTo>
                  <a:lnTo>
                    <a:pt x="1079" y="398"/>
                  </a:lnTo>
                  <a:lnTo>
                    <a:pt x="1083" y="387"/>
                  </a:lnTo>
                  <a:lnTo>
                    <a:pt x="1086" y="375"/>
                  </a:lnTo>
                  <a:lnTo>
                    <a:pt x="1089" y="363"/>
                  </a:lnTo>
                  <a:lnTo>
                    <a:pt x="1091" y="349"/>
                  </a:lnTo>
                  <a:lnTo>
                    <a:pt x="1092" y="336"/>
                  </a:lnTo>
                  <a:lnTo>
                    <a:pt x="1095" y="325"/>
                  </a:lnTo>
                  <a:lnTo>
                    <a:pt x="1095" y="315"/>
                  </a:lnTo>
                  <a:lnTo>
                    <a:pt x="1094" y="303"/>
                  </a:lnTo>
                  <a:lnTo>
                    <a:pt x="1091" y="293"/>
                  </a:lnTo>
                  <a:lnTo>
                    <a:pt x="1089" y="284"/>
                  </a:lnTo>
                  <a:lnTo>
                    <a:pt x="1086" y="274"/>
                  </a:lnTo>
                  <a:lnTo>
                    <a:pt x="1084" y="263"/>
                  </a:lnTo>
                  <a:lnTo>
                    <a:pt x="1083" y="253"/>
                  </a:lnTo>
                  <a:lnTo>
                    <a:pt x="1088" y="249"/>
                  </a:lnTo>
                  <a:lnTo>
                    <a:pt x="1091" y="245"/>
                  </a:lnTo>
                  <a:lnTo>
                    <a:pt x="1093" y="240"/>
                  </a:lnTo>
                  <a:lnTo>
                    <a:pt x="1095" y="235"/>
                  </a:lnTo>
                  <a:lnTo>
                    <a:pt x="1097" y="224"/>
                  </a:lnTo>
                  <a:lnTo>
                    <a:pt x="1098" y="211"/>
                  </a:lnTo>
                  <a:lnTo>
                    <a:pt x="1098" y="205"/>
                  </a:lnTo>
                  <a:lnTo>
                    <a:pt x="1099" y="200"/>
                  </a:lnTo>
                  <a:lnTo>
                    <a:pt x="1101" y="194"/>
                  </a:lnTo>
                  <a:lnTo>
                    <a:pt x="1104" y="190"/>
                  </a:lnTo>
                  <a:lnTo>
                    <a:pt x="1107" y="185"/>
                  </a:lnTo>
                  <a:lnTo>
                    <a:pt x="1112" y="182"/>
                  </a:lnTo>
                  <a:lnTo>
                    <a:pt x="1119" y="179"/>
                  </a:lnTo>
                  <a:lnTo>
                    <a:pt x="1127" y="176"/>
                  </a:lnTo>
                  <a:lnTo>
                    <a:pt x="1176" y="175"/>
                  </a:lnTo>
                  <a:lnTo>
                    <a:pt x="1226" y="173"/>
                  </a:lnTo>
                  <a:lnTo>
                    <a:pt x="1277" y="173"/>
                  </a:lnTo>
                  <a:lnTo>
                    <a:pt x="1327" y="172"/>
                  </a:lnTo>
                  <a:lnTo>
                    <a:pt x="1378" y="172"/>
                  </a:lnTo>
                  <a:lnTo>
                    <a:pt x="1428" y="171"/>
                  </a:lnTo>
                  <a:lnTo>
                    <a:pt x="1479" y="171"/>
                  </a:lnTo>
                  <a:lnTo>
                    <a:pt x="1531" y="171"/>
                  </a:lnTo>
                  <a:lnTo>
                    <a:pt x="1582" y="170"/>
                  </a:lnTo>
                  <a:lnTo>
                    <a:pt x="1633" y="170"/>
                  </a:lnTo>
                  <a:lnTo>
                    <a:pt x="1683" y="170"/>
                  </a:lnTo>
                  <a:lnTo>
                    <a:pt x="1734" y="169"/>
                  </a:lnTo>
                  <a:lnTo>
                    <a:pt x="1784" y="169"/>
                  </a:lnTo>
                  <a:lnTo>
                    <a:pt x="1834" y="168"/>
                  </a:lnTo>
                  <a:lnTo>
                    <a:pt x="1883" y="167"/>
                  </a:lnTo>
                  <a:lnTo>
                    <a:pt x="1932" y="166"/>
                  </a:lnTo>
                  <a:lnTo>
                    <a:pt x="1962" y="167"/>
                  </a:lnTo>
                  <a:lnTo>
                    <a:pt x="1991" y="167"/>
                  </a:lnTo>
                  <a:lnTo>
                    <a:pt x="2018" y="168"/>
                  </a:lnTo>
                  <a:lnTo>
                    <a:pt x="2046" y="168"/>
                  </a:lnTo>
                  <a:lnTo>
                    <a:pt x="2072" y="167"/>
                  </a:lnTo>
                  <a:lnTo>
                    <a:pt x="2100" y="166"/>
                  </a:lnTo>
                  <a:lnTo>
                    <a:pt x="2127" y="164"/>
                  </a:lnTo>
                  <a:lnTo>
                    <a:pt x="2154" y="160"/>
                  </a:lnTo>
                  <a:lnTo>
                    <a:pt x="2202" y="163"/>
                  </a:lnTo>
                  <a:lnTo>
                    <a:pt x="2250" y="164"/>
                  </a:lnTo>
                  <a:lnTo>
                    <a:pt x="2298" y="164"/>
                  </a:lnTo>
                  <a:lnTo>
                    <a:pt x="2346" y="162"/>
                  </a:lnTo>
                  <a:lnTo>
                    <a:pt x="2393" y="161"/>
                  </a:lnTo>
                  <a:lnTo>
                    <a:pt x="2440" y="160"/>
                  </a:lnTo>
                  <a:lnTo>
                    <a:pt x="2486" y="160"/>
                  </a:lnTo>
                  <a:lnTo>
                    <a:pt x="2533" y="162"/>
                  </a:lnTo>
                  <a:lnTo>
                    <a:pt x="2570" y="159"/>
                  </a:lnTo>
                  <a:lnTo>
                    <a:pt x="2608" y="157"/>
                  </a:lnTo>
                  <a:lnTo>
                    <a:pt x="2627" y="156"/>
                  </a:lnTo>
                  <a:lnTo>
                    <a:pt x="2646" y="157"/>
                  </a:lnTo>
                  <a:lnTo>
                    <a:pt x="2665" y="158"/>
                  </a:lnTo>
                  <a:lnTo>
                    <a:pt x="2684" y="160"/>
                  </a:lnTo>
                  <a:lnTo>
                    <a:pt x="2695" y="158"/>
                  </a:lnTo>
                  <a:lnTo>
                    <a:pt x="2707" y="157"/>
                  </a:lnTo>
                  <a:lnTo>
                    <a:pt x="2719" y="156"/>
                  </a:lnTo>
                  <a:lnTo>
                    <a:pt x="2732" y="156"/>
                  </a:lnTo>
                  <a:lnTo>
                    <a:pt x="2756" y="156"/>
                  </a:lnTo>
                  <a:lnTo>
                    <a:pt x="2781" y="157"/>
                  </a:lnTo>
                  <a:lnTo>
                    <a:pt x="2804" y="158"/>
                  </a:lnTo>
                  <a:lnTo>
                    <a:pt x="2829" y="158"/>
                  </a:lnTo>
                  <a:lnTo>
                    <a:pt x="2852" y="158"/>
                  </a:lnTo>
                  <a:lnTo>
                    <a:pt x="2875" y="155"/>
                  </a:lnTo>
                  <a:lnTo>
                    <a:pt x="3087" y="153"/>
                  </a:lnTo>
                  <a:lnTo>
                    <a:pt x="3138" y="150"/>
                  </a:lnTo>
                  <a:lnTo>
                    <a:pt x="3188" y="149"/>
                  </a:lnTo>
                  <a:lnTo>
                    <a:pt x="3236" y="149"/>
                  </a:lnTo>
                  <a:lnTo>
                    <a:pt x="3284" y="149"/>
                  </a:lnTo>
                  <a:lnTo>
                    <a:pt x="3331" y="149"/>
                  </a:lnTo>
                  <a:lnTo>
                    <a:pt x="3379" y="148"/>
                  </a:lnTo>
                  <a:lnTo>
                    <a:pt x="3428" y="147"/>
                  </a:lnTo>
                  <a:lnTo>
                    <a:pt x="3478" y="145"/>
                  </a:lnTo>
                  <a:lnTo>
                    <a:pt x="3536" y="144"/>
                  </a:lnTo>
                  <a:lnTo>
                    <a:pt x="3594" y="144"/>
                  </a:lnTo>
                  <a:lnTo>
                    <a:pt x="3654" y="145"/>
                  </a:lnTo>
                  <a:lnTo>
                    <a:pt x="3713" y="146"/>
                  </a:lnTo>
                  <a:lnTo>
                    <a:pt x="3772" y="146"/>
                  </a:lnTo>
                  <a:lnTo>
                    <a:pt x="3831" y="146"/>
                  </a:lnTo>
                  <a:lnTo>
                    <a:pt x="3859" y="145"/>
                  </a:lnTo>
                  <a:lnTo>
                    <a:pt x="3889" y="144"/>
                  </a:lnTo>
                  <a:lnTo>
                    <a:pt x="3918" y="142"/>
                  </a:lnTo>
                  <a:lnTo>
                    <a:pt x="3946" y="140"/>
                  </a:lnTo>
                  <a:lnTo>
                    <a:pt x="3968" y="142"/>
                  </a:lnTo>
                  <a:lnTo>
                    <a:pt x="3990" y="143"/>
                  </a:lnTo>
                  <a:lnTo>
                    <a:pt x="4013" y="143"/>
                  </a:lnTo>
                  <a:lnTo>
                    <a:pt x="4035" y="142"/>
                  </a:lnTo>
                  <a:lnTo>
                    <a:pt x="4057" y="141"/>
                  </a:lnTo>
                  <a:lnTo>
                    <a:pt x="4079" y="140"/>
                  </a:lnTo>
                  <a:lnTo>
                    <a:pt x="4101" y="138"/>
                  </a:lnTo>
                  <a:lnTo>
                    <a:pt x="4121" y="138"/>
                  </a:lnTo>
                  <a:lnTo>
                    <a:pt x="4186" y="139"/>
                  </a:lnTo>
                  <a:lnTo>
                    <a:pt x="4351" y="140"/>
                  </a:lnTo>
                  <a:lnTo>
                    <a:pt x="4600" y="140"/>
                  </a:lnTo>
                  <a:lnTo>
                    <a:pt x="4920" y="141"/>
                  </a:lnTo>
                  <a:lnTo>
                    <a:pt x="5298" y="141"/>
                  </a:lnTo>
                  <a:lnTo>
                    <a:pt x="5716" y="140"/>
                  </a:lnTo>
                  <a:lnTo>
                    <a:pt x="6163" y="140"/>
                  </a:lnTo>
                  <a:lnTo>
                    <a:pt x="6624" y="139"/>
                  </a:lnTo>
                  <a:lnTo>
                    <a:pt x="7085" y="139"/>
                  </a:lnTo>
                  <a:lnTo>
                    <a:pt x="7532" y="138"/>
                  </a:lnTo>
                  <a:lnTo>
                    <a:pt x="7951" y="138"/>
                  </a:lnTo>
                  <a:lnTo>
                    <a:pt x="8328" y="138"/>
                  </a:lnTo>
                  <a:lnTo>
                    <a:pt x="8647" y="137"/>
                  </a:lnTo>
                  <a:lnTo>
                    <a:pt x="8897" y="138"/>
                  </a:lnTo>
                  <a:lnTo>
                    <a:pt x="9061" y="138"/>
                  </a:lnTo>
                  <a:lnTo>
                    <a:pt x="9127" y="139"/>
                  </a:lnTo>
                  <a:lnTo>
                    <a:pt x="9177" y="138"/>
                  </a:lnTo>
                  <a:lnTo>
                    <a:pt x="9226" y="137"/>
                  </a:lnTo>
                  <a:lnTo>
                    <a:pt x="9274" y="135"/>
                  </a:lnTo>
                  <a:lnTo>
                    <a:pt x="9322" y="134"/>
                  </a:lnTo>
                  <a:lnTo>
                    <a:pt x="9370" y="133"/>
                  </a:lnTo>
                  <a:lnTo>
                    <a:pt x="9417" y="133"/>
                  </a:lnTo>
                  <a:lnTo>
                    <a:pt x="9466" y="133"/>
                  </a:lnTo>
                  <a:lnTo>
                    <a:pt x="9515" y="134"/>
                  </a:lnTo>
                  <a:lnTo>
                    <a:pt x="9538" y="132"/>
                  </a:lnTo>
                  <a:lnTo>
                    <a:pt x="9561" y="131"/>
                  </a:lnTo>
                  <a:lnTo>
                    <a:pt x="9586" y="130"/>
                  </a:lnTo>
                  <a:lnTo>
                    <a:pt x="9610" y="129"/>
                  </a:lnTo>
                  <a:lnTo>
                    <a:pt x="9636" y="127"/>
                  </a:lnTo>
                  <a:lnTo>
                    <a:pt x="9661" y="126"/>
                  </a:lnTo>
                  <a:lnTo>
                    <a:pt x="9685" y="124"/>
                  </a:lnTo>
                  <a:lnTo>
                    <a:pt x="9709" y="122"/>
                  </a:lnTo>
                  <a:lnTo>
                    <a:pt x="9891" y="114"/>
                  </a:lnTo>
                  <a:lnTo>
                    <a:pt x="9900" y="118"/>
                  </a:lnTo>
                  <a:lnTo>
                    <a:pt x="9908" y="122"/>
                  </a:lnTo>
                  <a:lnTo>
                    <a:pt x="9916" y="127"/>
                  </a:lnTo>
                  <a:lnTo>
                    <a:pt x="9923" y="134"/>
                  </a:lnTo>
                  <a:lnTo>
                    <a:pt x="9930" y="141"/>
                  </a:lnTo>
                  <a:lnTo>
                    <a:pt x="9936" y="149"/>
                  </a:lnTo>
                  <a:lnTo>
                    <a:pt x="9940" y="157"/>
                  </a:lnTo>
                  <a:lnTo>
                    <a:pt x="9943" y="166"/>
                  </a:lnTo>
                  <a:lnTo>
                    <a:pt x="9941" y="184"/>
                  </a:lnTo>
                  <a:lnTo>
                    <a:pt x="9940" y="201"/>
                  </a:lnTo>
                  <a:lnTo>
                    <a:pt x="9938" y="218"/>
                  </a:lnTo>
                  <a:lnTo>
                    <a:pt x="9938" y="237"/>
                  </a:lnTo>
                  <a:lnTo>
                    <a:pt x="9938" y="254"/>
                  </a:lnTo>
                  <a:lnTo>
                    <a:pt x="9940" y="273"/>
                  </a:lnTo>
                  <a:lnTo>
                    <a:pt x="9942" y="290"/>
                  </a:lnTo>
                  <a:lnTo>
                    <a:pt x="9946" y="307"/>
                  </a:lnTo>
                  <a:lnTo>
                    <a:pt x="9950" y="328"/>
                  </a:lnTo>
                  <a:lnTo>
                    <a:pt x="9954" y="347"/>
                  </a:lnTo>
                  <a:lnTo>
                    <a:pt x="9960" y="367"/>
                  </a:lnTo>
                  <a:lnTo>
                    <a:pt x="9967" y="385"/>
                  </a:lnTo>
                  <a:lnTo>
                    <a:pt x="9975" y="404"/>
                  </a:lnTo>
                  <a:lnTo>
                    <a:pt x="9985" y="422"/>
                  </a:lnTo>
                  <a:lnTo>
                    <a:pt x="9995" y="440"/>
                  </a:lnTo>
                  <a:lnTo>
                    <a:pt x="10006" y="458"/>
                  </a:lnTo>
                  <a:lnTo>
                    <a:pt x="10017" y="474"/>
                  </a:lnTo>
                  <a:lnTo>
                    <a:pt x="10030" y="491"/>
                  </a:lnTo>
                  <a:lnTo>
                    <a:pt x="10043" y="507"/>
                  </a:lnTo>
                  <a:lnTo>
                    <a:pt x="10057" y="522"/>
                  </a:lnTo>
                  <a:lnTo>
                    <a:pt x="10071" y="537"/>
                  </a:lnTo>
                  <a:lnTo>
                    <a:pt x="10087" y="552"/>
                  </a:lnTo>
                  <a:lnTo>
                    <a:pt x="10102" y="566"/>
                  </a:lnTo>
                  <a:lnTo>
                    <a:pt x="10118" y="579"/>
                  </a:lnTo>
                  <a:lnTo>
                    <a:pt x="10128" y="593"/>
                  </a:lnTo>
                  <a:lnTo>
                    <a:pt x="10135" y="606"/>
                  </a:lnTo>
                  <a:lnTo>
                    <a:pt x="10141" y="620"/>
                  </a:lnTo>
                  <a:lnTo>
                    <a:pt x="10146" y="634"/>
                  </a:lnTo>
                  <a:lnTo>
                    <a:pt x="10149" y="650"/>
                  </a:lnTo>
                  <a:lnTo>
                    <a:pt x="10151" y="665"/>
                  </a:lnTo>
                  <a:lnTo>
                    <a:pt x="10152" y="681"/>
                  </a:lnTo>
                  <a:lnTo>
                    <a:pt x="10152" y="699"/>
                  </a:lnTo>
                  <a:close/>
                  <a:moveTo>
                    <a:pt x="9921" y="1369"/>
                  </a:moveTo>
                  <a:lnTo>
                    <a:pt x="9919" y="1378"/>
                  </a:lnTo>
                  <a:lnTo>
                    <a:pt x="9918" y="1388"/>
                  </a:lnTo>
                  <a:lnTo>
                    <a:pt x="9917" y="1397"/>
                  </a:lnTo>
                  <a:lnTo>
                    <a:pt x="9917" y="1406"/>
                  </a:lnTo>
                  <a:lnTo>
                    <a:pt x="9918" y="1424"/>
                  </a:lnTo>
                  <a:lnTo>
                    <a:pt x="9919" y="1443"/>
                  </a:lnTo>
                  <a:lnTo>
                    <a:pt x="9921" y="1461"/>
                  </a:lnTo>
                  <a:lnTo>
                    <a:pt x="9921" y="1479"/>
                  </a:lnTo>
                  <a:lnTo>
                    <a:pt x="9920" y="1488"/>
                  </a:lnTo>
                  <a:lnTo>
                    <a:pt x="9919" y="1497"/>
                  </a:lnTo>
                  <a:lnTo>
                    <a:pt x="9918" y="1505"/>
                  </a:lnTo>
                  <a:lnTo>
                    <a:pt x="9915" y="1514"/>
                  </a:lnTo>
                  <a:lnTo>
                    <a:pt x="9798" y="1516"/>
                  </a:lnTo>
                  <a:lnTo>
                    <a:pt x="9581" y="1519"/>
                  </a:lnTo>
                  <a:lnTo>
                    <a:pt x="9279" y="1520"/>
                  </a:lnTo>
                  <a:lnTo>
                    <a:pt x="8906" y="1521"/>
                  </a:lnTo>
                  <a:lnTo>
                    <a:pt x="8477" y="1523"/>
                  </a:lnTo>
                  <a:lnTo>
                    <a:pt x="8004" y="1523"/>
                  </a:lnTo>
                  <a:lnTo>
                    <a:pt x="7504" y="1524"/>
                  </a:lnTo>
                  <a:lnTo>
                    <a:pt x="6989" y="1525"/>
                  </a:lnTo>
                  <a:lnTo>
                    <a:pt x="6474" y="1525"/>
                  </a:lnTo>
                  <a:lnTo>
                    <a:pt x="5974" y="1526"/>
                  </a:lnTo>
                  <a:lnTo>
                    <a:pt x="5503" y="1527"/>
                  </a:lnTo>
                  <a:lnTo>
                    <a:pt x="5074" y="1527"/>
                  </a:lnTo>
                  <a:lnTo>
                    <a:pt x="4703" y="1528"/>
                  </a:lnTo>
                  <a:lnTo>
                    <a:pt x="4402" y="1529"/>
                  </a:lnTo>
                  <a:lnTo>
                    <a:pt x="4187" y="1531"/>
                  </a:lnTo>
                  <a:lnTo>
                    <a:pt x="4072" y="1532"/>
                  </a:lnTo>
                  <a:lnTo>
                    <a:pt x="3995" y="1534"/>
                  </a:lnTo>
                  <a:lnTo>
                    <a:pt x="3918" y="1535"/>
                  </a:lnTo>
                  <a:lnTo>
                    <a:pt x="3841" y="1536"/>
                  </a:lnTo>
                  <a:lnTo>
                    <a:pt x="3765" y="1537"/>
                  </a:lnTo>
                  <a:lnTo>
                    <a:pt x="3689" y="1538"/>
                  </a:lnTo>
                  <a:lnTo>
                    <a:pt x="3613" y="1539"/>
                  </a:lnTo>
                  <a:lnTo>
                    <a:pt x="3537" y="1540"/>
                  </a:lnTo>
                  <a:lnTo>
                    <a:pt x="3462" y="1541"/>
                  </a:lnTo>
                  <a:lnTo>
                    <a:pt x="3386" y="1542"/>
                  </a:lnTo>
                  <a:lnTo>
                    <a:pt x="3310" y="1543"/>
                  </a:lnTo>
                  <a:lnTo>
                    <a:pt x="3235" y="1544"/>
                  </a:lnTo>
                  <a:lnTo>
                    <a:pt x="3159" y="1545"/>
                  </a:lnTo>
                  <a:lnTo>
                    <a:pt x="3083" y="1546"/>
                  </a:lnTo>
                  <a:lnTo>
                    <a:pt x="3008" y="1547"/>
                  </a:lnTo>
                  <a:lnTo>
                    <a:pt x="2932" y="1548"/>
                  </a:lnTo>
                  <a:lnTo>
                    <a:pt x="2856" y="1549"/>
                  </a:lnTo>
                  <a:lnTo>
                    <a:pt x="2789" y="1550"/>
                  </a:lnTo>
                  <a:lnTo>
                    <a:pt x="2720" y="1551"/>
                  </a:lnTo>
                  <a:lnTo>
                    <a:pt x="2653" y="1551"/>
                  </a:lnTo>
                  <a:lnTo>
                    <a:pt x="2586" y="1551"/>
                  </a:lnTo>
                  <a:lnTo>
                    <a:pt x="2517" y="1551"/>
                  </a:lnTo>
                  <a:lnTo>
                    <a:pt x="2450" y="1551"/>
                  </a:lnTo>
                  <a:lnTo>
                    <a:pt x="2381" y="1551"/>
                  </a:lnTo>
                  <a:lnTo>
                    <a:pt x="2314" y="1551"/>
                  </a:lnTo>
                  <a:lnTo>
                    <a:pt x="2246" y="1552"/>
                  </a:lnTo>
                  <a:lnTo>
                    <a:pt x="2179" y="1552"/>
                  </a:lnTo>
                  <a:lnTo>
                    <a:pt x="2110" y="1552"/>
                  </a:lnTo>
                  <a:lnTo>
                    <a:pt x="2044" y="1552"/>
                  </a:lnTo>
                  <a:lnTo>
                    <a:pt x="1976" y="1553"/>
                  </a:lnTo>
                  <a:lnTo>
                    <a:pt x="1909" y="1554"/>
                  </a:lnTo>
                  <a:lnTo>
                    <a:pt x="1842" y="1555"/>
                  </a:lnTo>
                  <a:lnTo>
                    <a:pt x="1776" y="1556"/>
                  </a:lnTo>
                  <a:lnTo>
                    <a:pt x="1759" y="1558"/>
                  </a:lnTo>
                  <a:lnTo>
                    <a:pt x="1740" y="1559"/>
                  </a:lnTo>
                  <a:lnTo>
                    <a:pt x="1721" y="1559"/>
                  </a:lnTo>
                  <a:lnTo>
                    <a:pt x="1702" y="1558"/>
                  </a:lnTo>
                  <a:lnTo>
                    <a:pt x="1683" y="1558"/>
                  </a:lnTo>
                  <a:lnTo>
                    <a:pt x="1664" y="1558"/>
                  </a:lnTo>
                  <a:lnTo>
                    <a:pt x="1655" y="1559"/>
                  </a:lnTo>
                  <a:lnTo>
                    <a:pt x="1646" y="1560"/>
                  </a:lnTo>
                  <a:lnTo>
                    <a:pt x="1637" y="1561"/>
                  </a:lnTo>
                  <a:lnTo>
                    <a:pt x="1628" y="1563"/>
                  </a:lnTo>
                  <a:lnTo>
                    <a:pt x="1606" y="1561"/>
                  </a:lnTo>
                  <a:lnTo>
                    <a:pt x="1584" y="1561"/>
                  </a:lnTo>
                  <a:lnTo>
                    <a:pt x="1560" y="1562"/>
                  </a:lnTo>
                  <a:lnTo>
                    <a:pt x="1538" y="1563"/>
                  </a:lnTo>
                  <a:lnTo>
                    <a:pt x="1515" y="1565"/>
                  </a:lnTo>
                  <a:lnTo>
                    <a:pt x="1493" y="1565"/>
                  </a:lnTo>
                  <a:lnTo>
                    <a:pt x="1482" y="1563"/>
                  </a:lnTo>
                  <a:lnTo>
                    <a:pt x="1470" y="1563"/>
                  </a:lnTo>
                  <a:lnTo>
                    <a:pt x="1460" y="1561"/>
                  </a:lnTo>
                  <a:lnTo>
                    <a:pt x="1450" y="1560"/>
                  </a:lnTo>
                  <a:lnTo>
                    <a:pt x="1413" y="1561"/>
                  </a:lnTo>
                  <a:lnTo>
                    <a:pt x="1377" y="1561"/>
                  </a:lnTo>
                  <a:lnTo>
                    <a:pt x="1340" y="1561"/>
                  </a:lnTo>
                  <a:lnTo>
                    <a:pt x="1303" y="1560"/>
                  </a:lnTo>
                  <a:lnTo>
                    <a:pt x="1266" y="1561"/>
                  </a:lnTo>
                  <a:lnTo>
                    <a:pt x="1228" y="1561"/>
                  </a:lnTo>
                  <a:lnTo>
                    <a:pt x="1191" y="1563"/>
                  </a:lnTo>
                  <a:lnTo>
                    <a:pt x="1154" y="1567"/>
                  </a:lnTo>
                  <a:lnTo>
                    <a:pt x="1148" y="1562"/>
                  </a:lnTo>
                  <a:lnTo>
                    <a:pt x="1144" y="1558"/>
                  </a:lnTo>
                  <a:lnTo>
                    <a:pt x="1141" y="1554"/>
                  </a:lnTo>
                  <a:lnTo>
                    <a:pt x="1139" y="1549"/>
                  </a:lnTo>
                  <a:lnTo>
                    <a:pt x="1138" y="1544"/>
                  </a:lnTo>
                  <a:lnTo>
                    <a:pt x="1138" y="1538"/>
                  </a:lnTo>
                  <a:lnTo>
                    <a:pt x="1138" y="1533"/>
                  </a:lnTo>
                  <a:lnTo>
                    <a:pt x="1139" y="1527"/>
                  </a:lnTo>
                  <a:lnTo>
                    <a:pt x="1141" y="1514"/>
                  </a:lnTo>
                  <a:lnTo>
                    <a:pt x="1144" y="1502"/>
                  </a:lnTo>
                  <a:lnTo>
                    <a:pt x="1145" y="1495"/>
                  </a:lnTo>
                  <a:lnTo>
                    <a:pt x="1145" y="1489"/>
                  </a:lnTo>
                  <a:lnTo>
                    <a:pt x="1145" y="1483"/>
                  </a:lnTo>
                  <a:lnTo>
                    <a:pt x="1145" y="1478"/>
                  </a:lnTo>
                  <a:lnTo>
                    <a:pt x="1144" y="1458"/>
                  </a:lnTo>
                  <a:lnTo>
                    <a:pt x="1141" y="1440"/>
                  </a:lnTo>
                  <a:lnTo>
                    <a:pt x="1138" y="1422"/>
                  </a:lnTo>
                  <a:lnTo>
                    <a:pt x="1134" y="1404"/>
                  </a:lnTo>
                  <a:lnTo>
                    <a:pt x="1129" y="1388"/>
                  </a:lnTo>
                  <a:lnTo>
                    <a:pt x="1123" y="1371"/>
                  </a:lnTo>
                  <a:lnTo>
                    <a:pt x="1115" y="1355"/>
                  </a:lnTo>
                  <a:lnTo>
                    <a:pt x="1106" y="1340"/>
                  </a:lnTo>
                  <a:lnTo>
                    <a:pt x="1097" y="1324"/>
                  </a:lnTo>
                  <a:lnTo>
                    <a:pt x="1087" y="1310"/>
                  </a:lnTo>
                  <a:lnTo>
                    <a:pt x="1076" y="1297"/>
                  </a:lnTo>
                  <a:lnTo>
                    <a:pt x="1063" y="1283"/>
                  </a:lnTo>
                  <a:lnTo>
                    <a:pt x="1051" y="1271"/>
                  </a:lnTo>
                  <a:lnTo>
                    <a:pt x="1037" y="1260"/>
                  </a:lnTo>
                  <a:lnTo>
                    <a:pt x="1021" y="1249"/>
                  </a:lnTo>
                  <a:lnTo>
                    <a:pt x="1006" y="1238"/>
                  </a:lnTo>
                  <a:lnTo>
                    <a:pt x="999" y="1234"/>
                  </a:lnTo>
                  <a:lnTo>
                    <a:pt x="993" y="1230"/>
                  </a:lnTo>
                  <a:lnTo>
                    <a:pt x="987" y="1224"/>
                  </a:lnTo>
                  <a:lnTo>
                    <a:pt x="982" y="1219"/>
                  </a:lnTo>
                  <a:lnTo>
                    <a:pt x="977" y="1213"/>
                  </a:lnTo>
                  <a:lnTo>
                    <a:pt x="972" y="1207"/>
                  </a:lnTo>
                  <a:lnTo>
                    <a:pt x="968" y="1200"/>
                  </a:lnTo>
                  <a:lnTo>
                    <a:pt x="965" y="1192"/>
                  </a:lnTo>
                  <a:lnTo>
                    <a:pt x="960" y="1178"/>
                  </a:lnTo>
                  <a:lnTo>
                    <a:pt x="956" y="1163"/>
                  </a:lnTo>
                  <a:lnTo>
                    <a:pt x="955" y="1148"/>
                  </a:lnTo>
                  <a:lnTo>
                    <a:pt x="954" y="1132"/>
                  </a:lnTo>
                  <a:lnTo>
                    <a:pt x="954" y="1125"/>
                  </a:lnTo>
                  <a:lnTo>
                    <a:pt x="955" y="1119"/>
                  </a:lnTo>
                  <a:lnTo>
                    <a:pt x="956" y="1113"/>
                  </a:lnTo>
                  <a:lnTo>
                    <a:pt x="958" y="1107"/>
                  </a:lnTo>
                  <a:lnTo>
                    <a:pt x="961" y="1100"/>
                  </a:lnTo>
                  <a:lnTo>
                    <a:pt x="964" y="1095"/>
                  </a:lnTo>
                  <a:lnTo>
                    <a:pt x="968" y="1090"/>
                  </a:lnTo>
                  <a:lnTo>
                    <a:pt x="972" y="1085"/>
                  </a:lnTo>
                  <a:lnTo>
                    <a:pt x="977" y="1082"/>
                  </a:lnTo>
                  <a:lnTo>
                    <a:pt x="982" y="1080"/>
                  </a:lnTo>
                  <a:lnTo>
                    <a:pt x="987" y="1079"/>
                  </a:lnTo>
                  <a:lnTo>
                    <a:pt x="993" y="1078"/>
                  </a:lnTo>
                  <a:lnTo>
                    <a:pt x="998" y="1079"/>
                  </a:lnTo>
                  <a:lnTo>
                    <a:pt x="1003" y="1080"/>
                  </a:lnTo>
                  <a:lnTo>
                    <a:pt x="1008" y="1082"/>
                  </a:lnTo>
                  <a:lnTo>
                    <a:pt x="1012" y="1085"/>
                  </a:lnTo>
                  <a:lnTo>
                    <a:pt x="1017" y="1090"/>
                  </a:lnTo>
                  <a:lnTo>
                    <a:pt x="1021" y="1096"/>
                  </a:lnTo>
                  <a:lnTo>
                    <a:pt x="1025" y="1103"/>
                  </a:lnTo>
                  <a:lnTo>
                    <a:pt x="1027" y="1109"/>
                  </a:lnTo>
                  <a:lnTo>
                    <a:pt x="1031" y="1121"/>
                  </a:lnTo>
                  <a:lnTo>
                    <a:pt x="1035" y="1134"/>
                  </a:lnTo>
                  <a:lnTo>
                    <a:pt x="1037" y="1140"/>
                  </a:lnTo>
                  <a:lnTo>
                    <a:pt x="1040" y="1146"/>
                  </a:lnTo>
                  <a:lnTo>
                    <a:pt x="1043" y="1152"/>
                  </a:lnTo>
                  <a:lnTo>
                    <a:pt x="1046" y="1158"/>
                  </a:lnTo>
                  <a:lnTo>
                    <a:pt x="1051" y="1162"/>
                  </a:lnTo>
                  <a:lnTo>
                    <a:pt x="1056" y="1167"/>
                  </a:lnTo>
                  <a:lnTo>
                    <a:pt x="1063" y="1170"/>
                  </a:lnTo>
                  <a:lnTo>
                    <a:pt x="1071" y="1173"/>
                  </a:lnTo>
                  <a:lnTo>
                    <a:pt x="1083" y="1177"/>
                  </a:lnTo>
                  <a:lnTo>
                    <a:pt x="1096" y="1179"/>
                  </a:lnTo>
                  <a:lnTo>
                    <a:pt x="1109" y="1181"/>
                  </a:lnTo>
                  <a:lnTo>
                    <a:pt x="1122" y="1181"/>
                  </a:lnTo>
                  <a:lnTo>
                    <a:pt x="1129" y="1181"/>
                  </a:lnTo>
                  <a:lnTo>
                    <a:pt x="1135" y="1179"/>
                  </a:lnTo>
                  <a:lnTo>
                    <a:pt x="1141" y="1178"/>
                  </a:lnTo>
                  <a:lnTo>
                    <a:pt x="1146" y="1175"/>
                  </a:lnTo>
                  <a:lnTo>
                    <a:pt x="1152" y="1172"/>
                  </a:lnTo>
                  <a:lnTo>
                    <a:pt x="1157" y="1168"/>
                  </a:lnTo>
                  <a:lnTo>
                    <a:pt x="1162" y="1163"/>
                  </a:lnTo>
                  <a:lnTo>
                    <a:pt x="1167" y="1157"/>
                  </a:lnTo>
                  <a:lnTo>
                    <a:pt x="1175" y="1149"/>
                  </a:lnTo>
                  <a:lnTo>
                    <a:pt x="1181" y="1139"/>
                  </a:lnTo>
                  <a:lnTo>
                    <a:pt x="1187" y="1129"/>
                  </a:lnTo>
                  <a:lnTo>
                    <a:pt x="1191" y="1119"/>
                  </a:lnTo>
                  <a:lnTo>
                    <a:pt x="1194" y="1108"/>
                  </a:lnTo>
                  <a:lnTo>
                    <a:pt x="1197" y="1096"/>
                  </a:lnTo>
                  <a:lnTo>
                    <a:pt x="1198" y="1084"/>
                  </a:lnTo>
                  <a:lnTo>
                    <a:pt x="1199" y="1073"/>
                  </a:lnTo>
                  <a:lnTo>
                    <a:pt x="1199" y="1061"/>
                  </a:lnTo>
                  <a:lnTo>
                    <a:pt x="1198" y="1048"/>
                  </a:lnTo>
                  <a:lnTo>
                    <a:pt x="1197" y="1036"/>
                  </a:lnTo>
                  <a:lnTo>
                    <a:pt x="1195" y="1025"/>
                  </a:lnTo>
                  <a:lnTo>
                    <a:pt x="1192" y="1014"/>
                  </a:lnTo>
                  <a:lnTo>
                    <a:pt x="1189" y="1002"/>
                  </a:lnTo>
                  <a:lnTo>
                    <a:pt x="1186" y="991"/>
                  </a:lnTo>
                  <a:lnTo>
                    <a:pt x="1182" y="982"/>
                  </a:lnTo>
                  <a:lnTo>
                    <a:pt x="1180" y="976"/>
                  </a:lnTo>
                  <a:lnTo>
                    <a:pt x="1177" y="971"/>
                  </a:lnTo>
                  <a:lnTo>
                    <a:pt x="1174" y="966"/>
                  </a:lnTo>
                  <a:lnTo>
                    <a:pt x="1170" y="961"/>
                  </a:lnTo>
                  <a:lnTo>
                    <a:pt x="1163" y="952"/>
                  </a:lnTo>
                  <a:lnTo>
                    <a:pt x="1154" y="944"/>
                  </a:lnTo>
                  <a:lnTo>
                    <a:pt x="1147" y="936"/>
                  </a:lnTo>
                  <a:lnTo>
                    <a:pt x="1141" y="927"/>
                  </a:lnTo>
                  <a:lnTo>
                    <a:pt x="1139" y="922"/>
                  </a:lnTo>
                  <a:lnTo>
                    <a:pt x="1138" y="917"/>
                  </a:lnTo>
                  <a:lnTo>
                    <a:pt x="1138" y="911"/>
                  </a:lnTo>
                  <a:lnTo>
                    <a:pt x="1139" y="905"/>
                  </a:lnTo>
                  <a:lnTo>
                    <a:pt x="1150" y="887"/>
                  </a:lnTo>
                  <a:lnTo>
                    <a:pt x="1162" y="868"/>
                  </a:lnTo>
                  <a:lnTo>
                    <a:pt x="1171" y="849"/>
                  </a:lnTo>
                  <a:lnTo>
                    <a:pt x="1178" y="830"/>
                  </a:lnTo>
                  <a:lnTo>
                    <a:pt x="1180" y="819"/>
                  </a:lnTo>
                  <a:lnTo>
                    <a:pt x="1182" y="809"/>
                  </a:lnTo>
                  <a:lnTo>
                    <a:pt x="1184" y="799"/>
                  </a:lnTo>
                  <a:lnTo>
                    <a:pt x="1185" y="789"/>
                  </a:lnTo>
                  <a:lnTo>
                    <a:pt x="1185" y="779"/>
                  </a:lnTo>
                  <a:lnTo>
                    <a:pt x="1185" y="768"/>
                  </a:lnTo>
                  <a:lnTo>
                    <a:pt x="1184" y="758"/>
                  </a:lnTo>
                  <a:lnTo>
                    <a:pt x="1182" y="748"/>
                  </a:lnTo>
                  <a:lnTo>
                    <a:pt x="1178" y="732"/>
                  </a:lnTo>
                  <a:lnTo>
                    <a:pt x="1174" y="715"/>
                  </a:lnTo>
                  <a:lnTo>
                    <a:pt x="1169" y="700"/>
                  </a:lnTo>
                  <a:lnTo>
                    <a:pt x="1163" y="685"/>
                  </a:lnTo>
                  <a:lnTo>
                    <a:pt x="1158" y="677"/>
                  </a:lnTo>
                  <a:lnTo>
                    <a:pt x="1154" y="670"/>
                  </a:lnTo>
                  <a:lnTo>
                    <a:pt x="1149" y="664"/>
                  </a:lnTo>
                  <a:lnTo>
                    <a:pt x="1144" y="658"/>
                  </a:lnTo>
                  <a:lnTo>
                    <a:pt x="1138" y="652"/>
                  </a:lnTo>
                  <a:lnTo>
                    <a:pt x="1132" y="647"/>
                  </a:lnTo>
                  <a:lnTo>
                    <a:pt x="1125" y="642"/>
                  </a:lnTo>
                  <a:lnTo>
                    <a:pt x="1117" y="637"/>
                  </a:lnTo>
                  <a:lnTo>
                    <a:pt x="1098" y="634"/>
                  </a:lnTo>
                  <a:lnTo>
                    <a:pt x="1078" y="632"/>
                  </a:lnTo>
                  <a:lnTo>
                    <a:pt x="1069" y="632"/>
                  </a:lnTo>
                  <a:lnTo>
                    <a:pt x="1057" y="632"/>
                  </a:lnTo>
                  <a:lnTo>
                    <a:pt x="1047" y="634"/>
                  </a:lnTo>
                  <a:lnTo>
                    <a:pt x="1037" y="639"/>
                  </a:lnTo>
                  <a:lnTo>
                    <a:pt x="1025" y="649"/>
                  </a:lnTo>
                  <a:lnTo>
                    <a:pt x="1011" y="658"/>
                  </a:lnTo>
                  <a:lnTo>
                    <a:pt x="1005" y="664"/>
                  </a:lnTo>
                  <a:lnTo>
                    <a:pt x="1001" y="669"/>
                  </a:lnTo>
                  <a:lnTo>
                    <a:pt x="999" y="673"/>
                  </a:lnTo>
                  <a:lnTo>
                    <a:pt x="998" y="676"/>
                  </a:lnTo>
                  <a:lnTo>
                    <a:pt x="997" y="680"/>
                  </a:lnTo>
                  <a:lnTo>
                    <a:pt x="997" y="686"/>
                  </a:lnTo>
                  <a:lnTo>
                    <a:pt x="999" y="694"/>
                  </a:lnTo>
                  <a:lnTo>
                    <a:pt x="999" y="702"/>
                  </a:lnTo>
                  <a:lnTo>
                    <a:pt x="999" y="710"/>
                  </a:lnTo>
                  <a:lnTo>
                    <a:pt x="998" y="718"/>
                  </a:lnTo>
                  <a:lnTo>
                    <a:pt x="996" y="726"/>
                  </a:lnTo>
                  <a:lnTo>
                    <a:pt x="993" y="735"/>
                  </a:lnTo>
                  <a:lnTo>
                    <a:pt x="989" y="743"/>
                  </a:lnTo>
                  <a:lnTo>
                    <a:pt x="985" y="750"/>
                  </a:lnTo>
                  <a:lnTo>
                    <a:pt x="979" y="754"/>
                  </a:lnTo>
                  <a:lnTo>
                    <a:pt x="972" y="758"/>
                  </a:lnTo>
                  <a:lnTo>
                    <a:pt x="965" y="761"/>
                  </a:lnTo>
                  <a:lnTo>
                    <a:pt x="958" y="763"/>
                  </a:lnTo>
                  <a:lnTo>
                    <a:pt x="952" y="764"/>
                  </a:lnTo>
                  <a:lnTo>
                    <a:pt x="945" y="764"/>
                  </a:lnTo>
                  <a:lnTo>
                    <a:pt x="939" y="762"/>
                  </a:lnTo>
                  <a:lnTo>
                    <a:pt x="933" y="760"/>
                  </a:lnTo>
                  <a:lnTo>
                    <a:pt x="927" y="751"/>
                  </a:lnTo>
                  <a:lnTo>
                    <a:pt x="923" y="743"/>
                  </a:lnTo>
                  <a:lnTo>
                    <a:pt x="921" y="734"/>
                  </a:lnTo>
                  <a:lnTo>
                    <a:pt x="919" y="723"/>
                  </a:lnTo>
                  <a:lnTo>
                    <a:pt x="919" y="714"/>
                  </a:lnTo>
                  <a:lnTo>
                    <a:pt x="920" y="704"/>
                  </a:lnTo>
                  <a:lnTo>
                    <a:pt x="921" y="694"/>
                  </a:lnTo>
                  <a:lnTo>
                    <a:pt x="923" y="682"/>
                  </a:lnTo>
                  <a:lnTo>
                    <a:pt x="934" y="663"/>
                  </a:lnTo>
                  <a:lnTo>
                    <a:pt x="946" y="645"/>
                  </a:lnTo>
                  <a:lnTo>
                    <a:pt x="959" y="626"/>
                  </a:lnTo>
                  <a:lnTo>
                    <a:pt x="973" y="609"/>
                  </a:lnTo>
                  <a:lnTo>
                    <a:pt x="1003" y="576"/>
                  </a:lnTo>
                  <a:lnTo>
                    <a:pt x="1034" y="543"/>
                  </a:lnTo>
                  <a:lnTo>
                    <a:pt x="1049" y="527"/>
                  </a:lnTo>
                  <a:lnTo>
                    <a:pt x="1063" y="510"/>
                  </a:lnTo>
                  <a:lnTo>
                    <a:pt x="1078" y="492"/>
                  </a:lnTo>
                  <a:lnTo>
                    <a:pt x="1090" y="475"/>
                  </a:lnTo>
                  <a:lnTo>
                    <a:pt x="1102" y="457"/>
                  </a:lnTo>
                  <a:lnTo>
                    <a:pt x="1111" y="437"/>
                  </a:lnTo>
                  <a:lnTo>
                    <a:pt x="1117" y="427"/>
                  </a:lnTo>
                  <a:lnTo>
                    <a:pt x="1120" y="416"/>
                  </a:lnTo>
                  <a:lnTo>
                    <a:pt x="1124" y="405"/>
                  </a:lnTo>
                  <a:lnTo>
                    <a:pt x="1127" y="394"/>
                  </a:lnTo>
                  <a:lnTo>
                    <a:pt x="1132" y="377"/>
                  </a:lnTo>
                  <a:lnTo>
                    <a:pt x="1136" y="358"/>
                  </a:lnTo>
                  <a:lnTo>
                    <a:pt x="1139" y="340"/>
                  </a:lnTo>
                  <a:lnTo>
                    <a:pt x="1140" y="322"/>
                  </a:lnTo>
                  <a:lnTo>
                    <a:pt x="1139" y="303"/>
                  </a:lnTo>
                  <a:lnTo>
                    <a:pt x="1138" y="285"/>
                  </a:lnTo>
                  <a:lnTo>
                    <a:pt x="1136" y="268"/>
                  </a:lnTo>
                  <a:lnTo>
                    <a:pt x="1133" y="249"/>
                  </a:lnTo>
                  <a:lnTo>
                    <a:pt x="1138" y="244"/>
                  </a:lnTo>
                  <a:lnTo>
                    <a:pt x="1144" y="240"/>
                  </a:lnTo>
                  <a:lnTo>
                    <a:pt x="1151" y="237"/>
                  </a:lnTo>
                  <a:lnTo>
                    <a:pt x="1157" y="235"/>
                  </a:lnTo>
                  <a:lnTo>
                    <a:pt x="1165" y="234"/>
                  </a:lnTo>
                  <a:lnTo>
                    <a:pt x="1173" y="234"/>
                  </a:lnTo>
                  <a:lnTo>
                    <a:pt x="1180" y="235"/>
                  </a:lnTo>
                  <a:lnTo>
                    <a:pt x="1188" y="237"/>
                  </a:lnTo>
                  <a:lnTo>
                    <a:pt x="1252" y="234"/>
                  </a:lnTo>
                  <a:lnTo>
                    <a:pt x="1314" y="232"/>
                  </a:lnTo>
                  <a:lnTo>
                    <a:pt x="1375" y="232"/>
                  </a:lnTo>
                  <a:lnTo>
                    <a:pt x="1437" y="232"/>
                  </a:lnTo>
                  <a:lnTo>
                    <a:pt x="1496" y="233"/>
                  </a:lnTo>
                  <a:lnTo>
                    <a:pt x="1556" y="233"/>
                  </a:lnTo>
                  <a:lnTo>
                    <a:pt x="1616" y="231"/>
                  </a:lnTo>
                  <a:lnTo>
                    <a:pt x="1677" y="228"/>
                  </a:lnTo>
                  <a:lnTo>
                    <a:pt x="1754" y="227"/>
                  </a:lnTo>
                  <a:lnTo>
                    <a:pt x="1831" y="226"/>
                  </a:lnTo>
                  <a:lnTo>
                    <a:pt x="1908" y="225"/>
                  </a:lnTo>
                  <a:lnTo>
                    <a:pt x="1985" y="224"/>
                  </a:lnTo>
                  <a:lnTo>
                    <a:pt x="2062" y="223"/>
                  </a:lnTo>
                  <a:lnTo>
                    <a:pt x="2140" y="222"/>
                  </a:lnTo>
                  <a:lnTo>
                    <a:pt x="2218" y="220"/>
                  </a:lnTo>
                  <a:lnTo>
                    <a:pt x="2294" y="219"/>
                  </a:lnTo>
                  <a:lnTo>
                    <a:pt x="2372" y="217"/>
                  </a:lnTo>
                  <a:lnTo>
                    <a:pt x="2449" y="216"/>
                  </a:lnTo>
                  <a:lnTo>
                    <a:pt x="2526" y="215"/>
                  </a:lnTo>
                  <a:lnTo>
                    <a:pt x="2604" y="214"/>
                  </a:lnTo>
                  <a:lnTo>
                    <a:pt x="2681" y="213"/>
                  </a:lnTo>
                  <a:lnTo>
                    <a:pt x="2757" y="212"/>
                  </a:lnTo>
                  <a:lnTo>
                    <a:pt x="2835" y="211"/>
                  </a:lnTo>
                  <a:lnTo>
                    <a:pt x="2912" y="210"/>
                  </a:lnTo>
                  <a:lnTo>
                    <a:pt x="2981" y="209"/>
                  </a:lnTo>
                  <a:lnTo>
                    <a:pt x="3052" y="208"/>
                  </a:lnTo>
                  <a:lnTo>
                    <a:pt x="3124" y="209"/>
                  </a:lnTo>
                  <a:lnTo>
                    <a:pt x="3197" y="209"/>
                  </a:lnTo>
                  <a:lnTo>
                    <a:pt x="3270" y="210"/>
                  </a:lnTo>
                  <a:lnTo>
                    <a:pt x="3343" y="210"/>
                  </a:lnTo>
                  <a:lnTo>
                    <a:pt x="3416" y="209"/>
                  </a:lnTo>
                  <a:lnTo>
                    <a:pt x="3487" y="206"/>
                  </a:lnTo>
                  <a:lnTo>
                    <a:pt x="3635" y="205"/>
                  </a:lnTo>
                  <a:lnTo>
                    <a:pt x="3883" y="204"/>
                  </a:lnTo>
                  <a:lnTo>
                    <a:pt x="4213" y="203"/>
                  </a:lnTo>
                  <a:lnTo>
                    <a:pt x="4615" y="201"/>
                  </a:lnTo>
                  <a:lnTo>
                    <a:pt x="5072" y="200"/>
                  </a:lnTo>
                  <a:lnTo>
                    <a:pt x="5572" y="199"/>
                  </a:lnTo>
                  <a:lnTo>
                    <a:pt x="6098" y="197"/>
                  </a:lnTo>
                  <a:lnTo>
                    <a:pt x="6640" y="196"/>
                  </a:lnTo>
                  <a:lnTo>
                    <a:pt x="7181" y="194"/>
                  </a:lnTo>
                  <a:lnTo>
                    <a:pt x="7708" y="193"/>
                  </a:lnTo>
                  <a:lnTo>
                    <a:pt x="8206" y="191"/>
                  </a:lnTo>
                  <a:lnTo>
                    <a:pt x="8663" y="190"/>
                  </a:lnTo>
                  <a:lnTo>
                    <a:pt x="9063" y="188"/>
                  </a:lnTo>
                  <a:lnTo>
                    <a:pt x="9392" y="187"/>
                  </a:lnTo>
                  <a:lnTo>
                    <a:pt x="9637" y="185"/>
                  </a:lnTo>
                  <a:lnTo>
                    <a:pt x="9783" y="183"/>
                  </a:lnTo>
                  <a:lnTo>
                    <a:pt x="9795" y="185"/>
                  </a:lnTo>
                  <a:lnTo>
                    <a:pt x="9809" y="186"/>
                  </a:lnTo>
                  <a:lnTo>
                    <a:pt x="9822" y="185"/>
                  </a:lnTo>
                  <a:lnTo>
                    <a:pt x="9836" y="184"/>
                  </a:lnTo>
                  <a:lnTo>
                    <a:pt x="9844" y="184"/>
                  </a:lnTo>
                  <a:lnTo>
                    <a:pt x="9850" y="184"/>
                  </a:lnTo>
                  <a:lnTo>
                    <a:pt x="9856" y="185"/>
                  </a:lnTo>
                  <a:lnTo>
                    <a:pt x="9861" y="186"/>
                  </a:lnTo>
                  <a:lnTo>
                    <a:pt x="9866" y="188"/>
                  </a:lnTo>
                  <a:lnTo>
                    <a:pt x="9871" y="191"/>
                  </a:lnTo>
                  <a:lnTo>
                    <a:pt x="9875" y="195"/>
                  </a:lnTo>
                  <a:lnTo>
                    <a:pt x="9878" y="200"/>
                  </a:lnTo>
                  <a:lnTo>
                    <a:pt x="9877" y="223"/>
                  </a:lnTo>
                  <a:lnTo>
                    <a:pt x="9877" y="244"/>
                  </a:lnTo>
                  <a:lnTo>
                    <a:pt x="9877" y="265"/>
                  </a:lnTo>
                  <a:lnTo>
                    <a:pt x="9879" y="287"/>
                  </a:lnTo>
                  <a:lnTo>
                    <a:pt x="9881" y="307"/>
                  </a:lnTo>
                  <a:lnTo>
                    <a:pt x="9885" y="328"/>
                  </a:lnTo>
                  <a:lnTo>
                    <a:pt x="9891" y="348"/>
                  </a:lnTo>
                  <a:lnTo>
                    <a:pt x="9897" y="369"/>
                  </a:lnTo>
                  <a:lnTo>
                    <a:pt x="9904" y="388"/>
                  </a:lnTo>
                  <a:lnTo>
                    <a:pt x="9912" y="407"/>
                  </a:lnTo>
                  <a:lnTo>
                    <a:pt x="9921" y="425"/>
                  </a:lnTo>
                  <a:lnTo>
                    <a:pt x="9931" y="443"/>
                  </a:lnTo>
                  <a:lnTo>
                    <a:pt x="9944" y="461"/>
                  </a:lnTo>
                  <a:lnTo>
                    <a:pt x="9956" y="478"/>
                  </a:lnTo>
                  <a:lnTo>
                    <a:pt x="9970" y="494"/>
                  </a:lnTo>
                  <a:lnTo>
                    <a:pt x="9986" y="510"/>
                  </a:lnTo>
                  <a:lnTo>
                    <a:pt x="9994" y="520"/>
                  </a:lnTo>
                  <a:lnTo>
                    <a:pt x="10004" y="530"/>
                  </a:lnTo>
                  <a:lnTo>
                    <a:pt x="10013" y="540"/>
                  </a:lnTo>
                  <a:lnTo>
                    <a:pt x="10024" y="550"/>
                  </a:lnTo>
                  <a:lnTo>
                    <a:pt x="10046" y="570"/>
                  </a:lnTo>
                  <a:lnTo>
                    <a:pt x="10066" y="590"/>
                  </a:lnTo>
                  <a:lnTo>
                    <a:pt x="10076" y="602"/>
                  </a:lnTo>
                  <a:lnTo>
                    <a:pt x="10084" y="613"/>
                  </a:lnTo>
                  <a:lnTo>
                    <a:pt x="10090" y="625"/>
                  </a:lnTo>
                  <a:lnTo>
                    <a:pt x="10094" y="637"/>
                  </a:lnTo>
                  <a:lnTo>
                    <a:pt x="10096" y="644"/>
                  </a:lnTo>
                  <a:lnTo>
                    <a:pt x="10097" y="650"/>
                  </a:lnTo>
                  <a:lnTo>
                    <a:pt x="10097" y="657"/>
                  </a:lnTo>
                  <a:lnTo>
                    <a:pt x="10096" y="664"/>
                  </a:lnTo>
                  <a:lnTo>
                    <a:pt x="10095" y="671"/>
                  </a:lnTo>
                  <a:lnTo>
                    <a:pt x="10094" y="678"/>
                  </a:lnTo>
                  <a:lnTo>
                    <a:pt x="10091" y="686"/>
                  </a:lnTo>
                  <a:lnTo>
                    <a:pt x="10088" y="694"/>
                  </a:lnTo>
                  <a:lnTo>
                    <a:pt x="10083" y="695"/>
                  </a:lnTo>
                  <a:lnTo>
                    <a:pt x="10078" y="697"/>
                  </a:lnTo>
                  <a:lnTo>
                    <a:pt x="10072" y="697"/>
                  </a:lnTo>
                  <a:lnTo>
                    <a:pt x="10068" y="697"/>
                  </a:lnTo>
                  <a:lnTo>
                    <a:pt x="10059" y="695"/>
                  </a:lnTo>
                  <a:lnTo>
                    <a:pt x="10051" y="692"/>
                  </a:lnTo>
                  <a:lnTo>
                    <a:pt x="10043" y="687"/>
                  </a:lnTo>
                  <a:lnTo>
                    <a:pt x="10035" y="681"/>
                  </a:lnTo>
                  <a:lnTo>
                    <a:pt x="10026" y="674"/>
                  </a:lnTo>
                  <a:lnTo>
                    <a:pt x="10019" y="667"/>
                  </a:lnTo>
                  <a:lnTo>
                    <a:pt x="10011" y="660"/>
                  </a:lnTo>
                  <a:lnTo>
                    <a:pt x="10003" y="654"/>
                  </a:lnTo>
                  <a:lnTo>
                    <a:pt x="9995" y="647"/>
                  </a:lnTo>
                  <a:lnTo>
                    <a:pt x="9987" y="642"/>
                  </a:lnTo>
                  <a:lnTo>
                    <a:pt x="9977" y="637"/>
                  </a:lnTo>
                  <a:lnTo>
                    <a:pt x="9967" y="635"/>
                  </a:lnTo>
                  <a:lnTo>
                    <a:pt x="9962" y="634"/>
                  </a:lnTo>
                  <a:lnTo>
                    <a:pt x="9957" y="634"/>
                  </a:lnTo>
                  <a:lnTo>
                    <a:pt x="9952" y="635"/>
                  </a:lnTo>
                  <a:lnTo>
                    <a:pt x="9946" y="636"/>
                  </a:lnTo>
                  <a:lnTo>
                    <a:pt x="9932" y="641"/>
                  </a:lnTo>
                  <a:lnTo>
                    <a:pt x="9920" y="646"/>
                  </a:lnTo>
                  <a:lnTo>
                    <a:pt x="9908" y="652"/>
                  </a:lnTo>
                  <a:lnTo>
                    <a:pt x="9897" y="660"/>
                  </a:lnTo>
                  <a:lnTo>
                    <a:pt x="9893" y="664"/>
                  </a:lnTo>
                  <a:lnTo>
                    <a:pt x="9887" y="668"/>
                  </a:lnTo>
                  <a:lnTo>
                    <a:pt x="9883" y="673"/>
                  </a:lnTo>
                  <a:lnTo>
                    <a:pt x="9879" y="679"/>
                  </a:lnTo>
                  <a:lnTo>
                    <a:pt x="9876" y="685"/>
                  </a:lnTo>
                  <a:lnTo>
                    <a:pt x="9873" y="692"/>
                  </a:lnTo>
                  <a:lnTo>
                    <a:pt x="9871" y="698"/>
                  </a:lnTo>
                  <a:lnTo>
                    <a:pt x="9869" y="705"/>
                  </a:lnTo>
                  <a:lnTo>
                    <a:pt x="9867" y="715"/>
                  </a:lnTo>
                  <a:lnTo>
                    <a:pt x="9865" y="724"/>
                  </a:lnTo>
                  <a:lnTo>
                    <a:pt x="9865" y="735"/>
                  </a:lnTo>
                  <a:lnTo>
                    <a:pt x="9865" y="744"/>
                  </a:lnTo>
                  <a:lnTo>
                    <a:pt x="9866" y="753"/>
                  </a:lnTo>
                  <a:lnTo>
                    <a:pt x="9868" y="762"/>
                  </a:lnTo>
                  <a:lnTo>
                    <a:pt x="9870" y="771"/>
                  </a:lnTo>
                  <a:lnTo>
                    <a:pt x="9873" y="781"/>
                  </a:lnTo>
                  <a:lnTo>
                    <a:pt x="9881" y="797"/>
                  </a:lnTo>
                  <a:lnTo>
                    <a:pt x="9891" y="813"/>
                  </a:lnTo>
                  <a:lnTo>
                    <a:pt x="9901" y="829"/>
                  </a:lnTo>
                  <a:lnTo>
                    <a:pt x="9912" y="843"/>
                  </a:lnTo>
                  <a:lnTo>
                    <a:pt x="9911" y="849"/>
                  </a:lnTo>
                  <a:lnTo>
                    <a:pt x="9910" y="854"/>
                  </a:lnTo>
                  <a:lnTo>
                    <a:pt x="9907" y="859"/>
                  </a:lnTo>
                  <a:lnTo>
                    <a:pt x="9905" y="863"/>
                  </a:lnTo>
                  <a:lnTo>
                    <a:pt x="9898" y="872"/>
                  </a:lnTo>
                  <a:lnTo>
                    <a:pt x="9890" y="880"/>
                  </a:lnTo>
                  <a:lnTo>
                    <a:pt x="9881" y="888"/>
                  </a:lnTo>
                  <a:lnTo>
                    <a:pt x="9874" y="896"/>
                  </a:lnTo>
                  <a:lnTo>
                    <a:pt x="9871" y="900"/>
                  </a:lnTo>
                  <a:lnTo>
                    <a:pt x="9868" y="905"/>
                  </a:lnTo>
                  <a:lnTo>
                    <a:pt x="9865" y="909"/>
                  </a:lnTo>
                  <a:lnTo>
                    <a:pt x="9863" y="914"/>
                  </a:lnTo>
                  <a:lnTo>
                    <a:pt x="9860" y="924"/>
                  </a:lnTo>
                  <a:lnTo>
                    <a:pt x="9857" y="934"/>
                  </a:lnTo>
                  <a:lnTo>
                    <a:pt x="9855" y="943"/>
                  </a:lnTo>
                  <a:lnTo>
                    <a:pt x="9855" y="953"/>
                  </a:lnTo>
                  <a:lnTo>
                    <a:pt x="9855" y="963"/>
                  </a:lnTo>
                  <a:lnTo>
                    <a:pt x="9855" y="973"/>
                  </a:lnTo>
                  <a:lnTo>
                    <a:pt x="9857" y="982"/>
                  </a:lnTo>
                  <a:lnTo>
                    <a:pt x="9859" y="991"/>
                  </a:lnTo>
                  <a:lnTo>
                    <a:pt x="9862" y="1001"/>
                  </a:lnTo>
                  <a:lnTo>
                    <a:pt x="9866" y="1011"/>
                  </a:lnTo>
                  <a:lnTo>
                    <a:pt x="9869" y="1019"/>
                  </a:lnTo>
                  <a:lnTo>
                    <a:pt x="9874" y="1028"/>
                  </a:lnTo>
                  <a:lnTo>
                    <a:pt x="9879" y="1036"/>
                  </a:lnTo>
                  <a:lnTo>
                    <a:pt x="9884" y="1044"/>
                  </a:lnTo>
                  <a:lnTo>
                    <a:pt x="9891" y="1051"/>
                  </a:lnTo>
                  <a:lnTo>
                    <a:pt x="9897" y="1059"/>
                  </a:lnTo>
                  <a:lnTo>
                    <a:pt x="9918" y="1068"/>
                  </a:lnTo>
                  <a:lnTo>
                    <a:pt x="9941" y="1078"/>
                  </a:lnTo>
                  <a:lnTo>
                    <a:pt x="9952" y="1081"/>
                  </a:lnTo>
                  <a:lnTo>
                    <a:pt x="9963" y="1083"/>
                  </a:lnTo>
                  <a:lnTo>
                    <a:pt x="9969" y="1082"/>
                  </a:lnTo>
                  <a:lnTo>
                    <a:pt x="9974" y="1081"/>
                  </a:lnTo>
                  <a:lnTo>
                    <a:pt x="9980" y="1079"/>
                  </a:lnTo>
                  <a:lnTo>
                    <a:pt x="9986" y="1076"/>
                  </a:lnTo>
                  <a:lnTo>
                    <a:pt x="9995" y="1070"/>
                  </a:lnTo>
                  <a:lnTo>
                    <a:pt x="10003" y="1064"/>
                  </a:lnTo>
                  <a:lnTo>
                    <a:pt x="10011" y="1056"/>
                  </a:lnTo>
                  <a:lnTo>
                    <a:pt x="10018" y="1047"/>
                  </a:lnTo>
                  <a:lnTo>
                    <a:pt x="10024" y="1038"/>
                  </a:lnTo>
                  <a:lnTo>
                    <a:pt x="10030" y="1028"/>
                  </a:lnTo>
                  <a:lnTo>
                    <a:pt x="10031" y="1023"/>
                  </a:lnTo>
                  <a:lnTo>
                    <a:pt x="10032" y="1017"/>
                  </a:lnTo>
                  <a:lnTo>
                    <a:pt x="10033" y="1012"/>
                  </a:lnTo>
                  <a:lnTo>
                    <a:pt x="10033" y="1004"/>
                  </a:lnTo>
                  <a:lnTo>
                    <a:pt x="10037" y="1001"/>
                  </a:lnTo>
                  <a:lnTo>
                    <a:pt x="10043" y="998"/>
                  </a:lnTo>
                  <a:lnTo>
                    <a:pt x="10049" y="997"/>
                  </a:lnTo>
                  <a:lnTo>
                    <a:pt x="10056" y="997"/>
                  </a:lnTo>
                  <a:lnTo>
                    <a:pt x="10062" y="998"/>
                  </a:lnTo>
                  <a:lnTo>
                    <a:pt x="10069" y="1000"/>
                  </a:lnTo>
                  <a:lnTo>
                    <a:pt x="10076" y="1003"/>
                  </a:lnTo>
                  <a:lnTo>
                    <a:pt x="10082" y="1007"/>
                  </a:lnTo>
                  <a:lnTo>
                    <a:pt x="10089" y="1016"/>
                  </a:lnTo>
                  <a:lnTo>
                    <a:pt x="10095" y="1025"/>
                  </a:lnTo>
                  <a:lnTo>
                    <a:pt x="10099" y="1035"/>
                  </a:lnTo>
                  <a:lnTo>
                    <a:pt x="10102" y="1045"/>
                  </a:lnTo>
                  <a:lnTo>
                    <a:pt x="10103" y="1056"/>
                  </a:lnTo>
                  <a:lnTo>
                    <a:pt x="10103" y="1066"/>
                  </a:lnTo>
                  <a:lnTo>
                    <a:pt x="10100" y="1077"/>
                  </a:lnTo>
                  <a:lnTo>
                    <a:pt x="10097" y="1087"/>
                  </a:lnTo>
                  <a:lnTo>
                    <a:pt x="10089" y="1104"/>
                  </a:lnTo>
                  <a:lnTo>
                    <a:pt x="10081" y="1119"/>
                  </a:lnTo>
                  <a:lnTo>
                    <a:pt x="10070" y="1133"/>
                  </a:lnTo>
                  <a:lnTo>
                    <a:pt x="10059" y="1148"/>
                  </a:lnTo>
                  <a:lnTo>
                    <a:pt x="10036" y="1174"/>
                  </a:lnTo>
                  <a:lnTo>
                    <a:pt x="10011" y="1200"/>
                  </a:lnTo>
                  <a:lnTo>
                    <a:pt x="9998" y="1213"/>
                  </a:lnTo>
                  <a:lnTo>
                    <a:pt x="9987" y="1226"/>
                  </a:lnTo>
                  <a:lnTo>
                    <a:pt x="9975" y="1239"/>
                  </a:lnTo>
                  <a:lnTo>
                    <a:pt x="9964" y="1253"/>
                  </a:lnTo>
                  <a:lnTo>
                    <a:pt x="9955" y="1268"/>
                  </a:lnTo>
                  <a:lnTo>
                    <a:pt x="9947" y="1283"/>
                  </a:lnTo>
                  <a:lnTo>
                    <a:pt x="9940" y="1300"/>
                  </a:lnTo>
                  <a:lnTo>
                    <a:pt x="9933" y="1317"/>
                  </a:lnTo>
                  <a:lnTo>
                    <a:pt x="9921" y="1369"/>
                  </a:lnTo>
                  <a:close/>
                  <a:moveTo>
                    <a:pt x="9912" y="1231"/>
                  </a:moveTo>
                  <a:lnTo>
                    <a:pt x="9905" y="1243"/>
                  </a:lnTo>
                  <a:lnTo>
                    <a:pt x="9899" y="1254"/>
                  </a:lnTo>
                  <a:lnTo>
                    <a:pt x="9893" y="1266"/>
                  </a:lnTo>
                  <a:lnTo>
                    <a:pt x="9887" y="1277"/>
                  </a:lnTo>
                  <a:lnTo>
                    <a:pt x="9878" y="1303"/>
                  </a:lnTo>
                  <a:lnTo>
                    <a:pt x="9871" y="1328"/>
                  </a:lnTo>
                  <a:lnTo>
                    <a:pt x="9864" y="1355"/>
                  </a:lnTo>
                  <a:lnTo>
                    <a:pt x="9859" y="1382"/>
                  </a:lnTo>
                  <a:lnTo>
                    <a:pt x="9853" y="1408"/>
                  </a:lnTo>
                  <a:lnTo>
                    <a:pt x="9848" y="1435"/>
                  </a:lnTo>
                  <a:lnTo>
                    <a:pt x="9829" y="1450"/>
                  </a:lnTo>
                  <a:lnTo>
                    <a:pt x="9784" y="1452"/>
                  </a:lnTo>
                  <a:lnTo>
                    <a:pt x="9739" y="1453"/>
                  </a:lnTo>
                  <a:lnTo>
                    <a:pt x="9694" y="1454"/>
                  </a:lnTo>
                  <a:lnTo>
                    <a:pt x="9649" y="1455"/>
                  </a:lnTo>
                  <a:lnTo>
                    <a:pt x="9603" y="1456"/>
                  </a:lnTo>
                  <a:lnTo>
                    <a:pt x="9558" y="1456"/>
                  </a:lnTo>
                  <a:lnTo>
                    <a:pt x="9512" y="1457"/>
                  </a:lnTo>
                  <a:lnTo>
                    <a:pt x="9467" y="1457"/>
                  </a:lnTo>
                  <a:lnTo>
                    <a:pt x="9421" y="1457"/>
                  </a:lnTo>
                  <a:lnTo>
                    <a:pt x="9376" y="1457"/>
                  </a:lnTo>
                  <a:lnTo>
                    <a:pt x="9331" y="1457"/>
                  </a:lnTo>
                  <a:lnTo>
                    <a:pt x="9286" y="1458"/>
                  </a:lnTo>
                  <a:lnTo>
                    <a:pt x="9242" y="1458"/>
                  </a:lnTo>
                  <a:lnTo>
                    <a:pt x="9198" y="1458"/>
                  </a:lnTo>
                  <a:lnTo>
                    <a:pt x="9155" y="1458"/>
                  </a:lnTo>
                  <a:lnTo>
                    <a:pt x="9112" y="1459"/>
                  </a:lnTo>
                  <a:lnTo>
                    <a:pt x="3106" y="1473"/>
                  </a:lnTo>
                  <a:lnTo>
                    <a:pt x="2985" y="1475"/>
                  </a:lnTo>
                  <a:lnTo>
                    <a:pt x="1954" y="1480"/>
                  </a:lnTo>
                  <a:lnTo>
                    <a:pt x="1906" y="1480"/>
                  </a:lnTo>
                  <a:lnTo>
                    <a:pt x="1859" y="1480"/>
                  </a:lnTo>
                  <a:lnTo>
                    <a:pt x="1812" y="1480"/>
                  </a:lnTo>
                  <a:lnTo>
                    <a:pt x="1765" y="1481"/>
                  </a:lnTo>
                  <a:lnTo>
                    <a:pt x="1719" y="1482"/>
                  </a:lnTo>
                  <a:lnTo>
                    <a:pt x="1673" y="1483"/>
                  </a:lnTo>
                  <a:lnTo>
                    <a:pt x="1627" y="1484"/>
                  </a:lnTo>
                  <a:lnTo>
                    <a:pt x="1581" y="1485"/>
                  </a:lnTo>
                  <a:lnTo>
                    <a:pt x="1536" y="1486"/>
                  </a:lnTo>
                  <a:lnTo>
                    <a:pt x="1490" y="1487"/>
                  </a:lnTo>
                  <a:lnTo>
                    <a:pt x="1445" y="1488"/>
                  </a:lnTo>
                  <a:lnTo>
                    <a:pt x="1399" y="1489"/>
                  </a:lnTo>
                  <a:lnTo>
                    <a:pt x="1353" y="1489"/>
                  </a:lnTo>
                  <a:lnTo>
                    <a:pt x="1307" y="1489"/>
                  </a:lnTo>
                  <a:lnTo>
                    <a:pt x="1260" y="1489"/>
                  </a:lnTo>
                  <a:lnTo>
                    <a:pt x="1213" y="1489"/>
                  </a:lnTo>
                  <a:lnTo>
                    <a:pt x="1209" y="1484"/>
                  </a:lnTo>
                  <a:lnTo>
                    <a:pt x="1207" y="1480"/>
                  </a:lnTo>
                  <a:lnTo>
                    <a:pt x="1204" y="1475"/>
                  </a:lnTo>
                  <a:lnTo>
                    <a:pt x="1203" y="1469"/>
                  </a:lnTo>
                  <a:lnTo>
                    <a:pt x="1203" y="1458"/>
                  </a:lnTo>
                  <a:lnTo>
                    <a:pt x="1204" y="1447"/>
                  </a:lnTo>
                  <a:lnTo>
                    <a:pt x="1205" y="1436"/>
                  </a:lnTo>
                  <a:lnTo>
                    <a:pt x="1205" y="1424"/>
                  </a:lnTo>
                  <a:lnTo>
                    <a:pt x="1205" y="1419"/>
                  </a:lnTo>
                  <a:lnTo>
                    <a:pt x="1204" y="1413"/>
                  </a:lnTo>
                  <a:lnTo>
                    <a:pt x="1202" y="1408"/>
                  </a:lnTo>
                  <a:lnTo>
                    <a:pt x="1200" y="1403"/>
                  </a:lnTo>
                  <a:lnTo>
                    <a:pt x="1196" y="1384"/>
                  </a:lnTo>
                  <a:lnTo>
                    <a:pt x="1191" y="1364"/>
                  </a:lnTo>
                  <a:lnTo>
                    <a:pt x="1186" y="1346"/>
                  </a:lnTo>
                  <a:lnTo>
                    <a:pt x="1179" y="1327"/>
                  </a:lnTo>
                  <a:lnTo>
                    <a:pt x="1171" y="1310"/>
                  </a:lnTo>
                  <a:lnTo>
                    <a:pt x="1162" y="1294"/>
                  </a:lnTo>
                  <a:lnTo>
                    <a:pt x="1150" y="1277"/>
                  </a:lnTo>
                  <a:lnTo>
                    <a:pt x="1139" y="1262"/>
                  </a:lnTo>
                  <a:lnTo>
                    <a:pt x="1139" y="1257"/>
                  </a:lnTo>
                  <a:lnTo>
                    <a:pt x="1140" y="1253"/>
                  </a:lnTo>
                  <a:lnTo>
                    <a:pt x="1142" y="1249"/>
                  </a:lnTo>
                  <a:lnTo>
                    <a:pt x="1144" y="1246"/>
                  </a:lnTo>
                  <a:lnTo>
                    <a:pt x="1151" y="1242"/>
                  </a:lnTo>
                  <a:lnTo>
                    <a:pt x="1158" y="1238"/>
                  </a:lnTo>
                  <a:lnTo>
                    <a:pt x="1167" y="1235"/>
                  </a:lnTo>
                  <a:lnTo>
                    <a:pt x="1175" y="1232"/>
                  </a:lnTo>
                  <a:lnTo>
                    <a:pt x="1179" y="1230"/>
                  </a:lnTo>
                  <a:lnTo>
                    <a:pt x="1182" y="1228"/>
                  </a:lnTo>
                  <a:lnTo>
                    <a:pt x="1185" y="1225"/>
                  </a:lnTo>
                  <a:lnTo>
                    <a:pt x="1188" y="1221"/>
                  </a:lnTo>
                  <a:lnTo>
                    <a:pt x="1196" y="1215"/>
                  </a:lnTo>
                  <a:lnTo>
                    <a:pt x="1202" y="1208"/>
                  </a:lnTo>
                  <a:lnTo>
                    <a:pt x="1209" y="1201"/>
                  </a:lnTo>
                  <a:lnTo>
                    <a:pt x="1214" y="1192"/>
                  </a:lnTo>
                  <a:lnTo>
                    <a:pt x="1218" y="1184"/>
                  </a:lnTo>
                  <a:lnTo>
                    <a:pt x="1222" y="1176"/>
                  </a:lnTo>
                  <a:lnTo>
                    <a:pt x="1225" y="1168"/>
                  </a:lnTo>
                  <a:lnTo>
                    <a:pt x="1227" y="1160"/>
                  </a:lnTo>
                  <a:lnTo>
                    <a:pt x="1234" y="1124"/>
                  </a:lnTo>
                  <a:lnTo>
                    <a:pt x="1243" y="1088"/>
                  </a:lnTo>
                  <a:lnTo>
                    <a:pt x="1248" y="1084"/>
                  </a:lnTo>
                  <a:lnTo>
                    <a:pt x="1254" y="1081"/>
                  </a:lnTo>
                  <a:lnTo>
                    <a:pt x="1259" y="1079"/>
                  </a:lnTo>
                  <a:lnTo>
                    <a:pt x="1264" y="1077"/>
                  </a:lnTo>
                  <a:lnTo>
                    <a:pt x="1276" y="1075"/>
                  </a:lnTo>
                  <a:lnTo>
                    <a:pt x="1288" y="1075"/>
                  </a:lnTo>
                  <a:lnTo>
                    <a:pt x="1300" y="1075"/>
                  </a:lnTo>
                  <a:lnTo>
                    <a:pt x="1312" y="1074"/>
                  </a:lnTo>
                  <a:lnTo>
                    <a:pt x="1317" y="1073"/>
                  </a:lnTo>
                  <a:lnTo>
                    <a:pt x="1323" y="1071"/>
                  </a:lnTo>
                  <a:lnTo>
                    <a:pt x="1328" y="1069"/>
                  </a:lnTo>
                  <a:lnTo>
                    <a:pt x="1332" y="1066"/>
                  </a:lnTo>
                  <a:lnTo>
                    <a:pt x="1340" y="1068"/>
                  </a:lnTo>
                  <a:lnTo>
                    <a:pt x="1348" y="1068"/>
                  </a:lnTo>
                  <a:lnTo>
                    <a:pt x="1355" y="1068"/>
                  </a:lnTo>
                  <a:lnTo>
                    <a:pt x="1361" y="1067"/>
                  </a:lnTo>
                  <a:lnTo>
                    <a:pt x="1373" y="1062"/>
                  </a:lnTo>
                  <a:lnTo>
                    <a:pt x="1384" y="1056"/>
                  </a:lnTo>
                  <a:lnTo>
                    <a:pt x="1395" y="1048"/>
                  </a:lnTo>
                  <a:lnTo>
                    <a:pt x="1406" y="1042"/>
                  </a:lnTo>
                  <a:lnTo>
                    <a:pt x="1412" y="1039"/>
                  </a:lnTo>
                  <a:lnTo>
                    <a:pt x="1418" y="1037"/>
                  </a:lnTo>
                  <a:lnTo>
                    <a:pt x="1424" y="1035"/>
                  </a:lnTo>
                  <a:lnTo>
                    <a:pt x="1431" y="1034"/>
                  </a:lnTo>
                  <a:lnTo>
                    <a:pt x="1439" y="1030"/>
                  </a:lnTo>
                  <a:lnTo>
                    <a:pt x="1446" y="1025"/>
                  </a:lnTo>
                  <a:lnTo>
                    <a:pt x="1452" y="1020"/>
                  </a:lnTo>
                  <a:lnTo>
                    <a:pt x="1458" y="1014"/>
                  </a:lnTo>
                  <a:lnTo>
                    <a:pt x="1468" y="1001"/>
                  </a:lnTo>
                  <a:lnTo>
                    <a:pt x="1476" y="988"/>
                  </a:lnTo>
                  <a:lnTo>
                    <a:pt x="1492" y="960"/>
                  </a:lnTo>
                  <a:lnTo>
                    <a:pt x="1508" y="932"/>
                  </a:lnTo>
                  <a:lnTo>
                    <a:pt x="1509" y="922"/>
                  </a:lnTo>
                  <a:lnTo>
                    <a:pt x="1509" y="912"/>
                  </a:lnTo>
                  <a:lnTo>
                    <a:pt x="1509" y="902"/>
                  </a:lnTo>
                  <a:lnTo>
                    <a:pt x="1508" y="893"/>
                  </a:lnTo>
                  <a:lnTo>
                    <a:pt x="1507" y="884"/>
                  </a:lnTo>
                  <a:lnTo>
                    <a:pt x="1505" y="875"/>
                  </a:lnTo>
                  <a:lnTo>
                    <a:pt x="1502" y="865"/>
                  </a:lnTo>
                  <a:lnTo>
                    <a:pt x="1499" y="856"/>
                  </a:lnTo>
                  <a:lnTo>
                    <a:pt x="1496" y="847"/>
                  </a:lnTo>
                  <a:lnTo>
                    <a:pt x="1492" y="839"/>
                  </a:lnTo>
                  <a:lnTo>
                    <a:pt x="1487" y="831"/>
                  </a:lnTo>
                  <a:lnTo>
                    <a:pt x="1482" y="821"/>
                  </a:lnTo>
                  <a:lnTo>
                    <a:pt x="1475" y="813"/>
                  </a:lnTo>
                  <a:lnTo>
                    <a:pt x="1469" y="806"/>
                  </a:lnTo>
                  <a:lnTo>
                    <a:pt x="1463" y="798"/>
                  </a:lnTo>
                  <a:lnTo>
                    <a:pt x="1456" y="791"/>
                  </a:lnTo>
                  <a:lnTo>
                    <a:pt x="1438" y="783"/>
                  </a:lnTo>
                  <a:lnTo>
                    <a:pt x="1417" y="774"/>
                  </a:lnTo>
                  <a:lnTo>
                    <a:pt x="1407" y="770"/>
                  </a:lnTo>
                  <a:lnTo>
                    <a:pt x="1396" y="767"/>
                  </a:lnTo>
                  <a:lnTo>
                    <a:pt x="1384" y="764"/>
                  </a:lnTo>
                  <a:lnTo>
                    <a:pt x="1374" y="762"/>
                  </a:lnTo>
                  <a:lnTo>
                    <a:pt x="1363" y="761"/>
                  </a:lnTo>
                  <a:lnTo>
                    <a:pt x="1352" y="761"/>
                  </a:lnTo>
                  <a:lnTo>
                    <a:pt x="1340" y="761"/>
                  </a:lnTo>
                  <a:lnTo>
                    <a:pt x="1329" y="763"/>
                  </a:lnTo>
                  <a:lnTo>
                    <a:pt x="1319" y="766"/>
                  </a:lnTo>
                  <a:lnTo>
                    <a:pt x="1309" y="770"/>
                  </a:lnTo>
                  <a:lnTo>
                    <a:pt x="1299" y="775"/>
                  </a:lnTo>
                  <a:lnTo>
                    <a:pt x="1289" y="784"/>
                  </a:lnTo>
                  <a:lnTo>
                    <a:pt x="1286" y="782"/>
                  </a:lnTo>
                  <a:lnTo>
                    <a:pt x="1283" y="781"/>
                  </a:lnTo>
                  <a:lnTo>
                    <a:pt x="1280" y="780"/>
                  </a:lnTo>
                  <a:lnTo>
                    <a:pt x="1277" y="780"/>
                  </a:lnTo>
                  <a:lnTo>
                    <a:pt x="1271" y="780"/>
                  </a:lnTo>
                  <a:lnTo>
                    <a:pt x="1265" y="781"/>
                  </a:lnTo>
                  <a:lnTo>
                    <a:pt x="1259" y="781"/>
                  </a:lnTo>
                  <a:lnTo>
                    <a:pt x="1254" y="780"/>
                  </a:lnTo>
                  <a:lnTo>
                    <a:pt x="1252" y="778"/>
                  </a:lnTo>
                  <a:lnTo>
                    <a:pt x="1249" y="775"/>
                  </a:lnTo>
                  <a:lnTo>
                    <a:pt x="1247" y="772"/>
                  </a:lnTo>
                  <a:lnTo>
                    <a:pt x="1246" y="768"/>
                  </a:lnTo>
                  <a:lnTo>
                    <a:pt x="1247" y="760"/>
                  </a:lnTo>
                  <a:lnTo>
                    <a:pt x="1247" y="752"/>
                  </a:lnTo>
                  <a:lnTo>
                    <a:pt x="1247" y="744"/>
                  </a:lnTo>
                  <a:lnTo>
                    <a:pt x="1246" y="737"/>
                  </a:lnTo>
                  <a:lnTo>
                    <a:pt x="1243" y="721"/>
                  </a:lnTo>
                  <a:lnTo>
                    <a:pt x="1238" y="708"/>
                  </a:lnTo>
                  <a:lnTo>
                    <a:pt x="1231" y="694"/>
                  </a:lnTo>
                  <a:lnTo>
                    <a:pt x="1223" y="681"/>
                  </a:lnTo>
                  <a:lnTo>
                    <a:pt x="1214" y="669"/>
                  </a:lnTo>
                  <a:lnTo>
                    <a:pt x="1203" y="658"/>
                  </a:lnTo>
                  <a:lnTo>
                    <a:pt x="1192" y="647"/>
                  </a:lnTo>
                  <a:lnTo>
                    <a:pt x="1180" y="636"/>
                  </a:lnTo>
                  <a:lnTo>
                    <a:pt x="1168" y="626"/>
                  </a:lnTo>
                  <a:lnTo>
                    <a:pt x="1154" y="617"/>
                  </a:lnTo>
                  <a:lnTo>
                    <a:pt x="1129" y="599"/>
                  </a:lnTo>
                  <a:lnTo>
                    <a:pt x="1104" y="582"/>
                  </a:lnTo>
                  <a:lnTo>
                    <a:pt x="1102" y="573"/>
                  </a:lnTo>
                  <a:lnTo>
                    <a:pt x="1101" y="565"/>
                  </a:lnTo>
                  <a:lnTo>
                    <a:pt x="1102" y="557"/>
                  </a:lnTo>
                  <a:lnTo>
                    <a:pt x="1104" y="550"/>
                  </a:lnTo>
                  <a:lnTo>
                    <a:pt x="1107" y="542"/>
                  </a:lnTo>
                  <a:lnTo>
                    <a:pt x="1111" y="536"/>
                  </a:lnTo>
                  <a:lnTo>
                    <a:pt x="1116" y="529"/>
                  </a:lnTo>
                  <a:lnTo>
                    <a:pt x="1122" y="523"/>
                  </a:lnTo>
                  <a:lnTo>
                    <a:pt x="1133" y="511"/>
                  </a:lnTo>
                  <a:lnTo>
                    <a:pt x="1145" y="498"/>
                  </a:lnTo>
                  <a:lnTo>
                    <a:pt x="1150" y="491"/>
                  </a:lnTo>
                  <a:lnTo>
                    <a:pt x="1155" y="485"/>
                  </a:lnTo>
                  <a:lnTo>
                    <a:pt x="1159" y="478"/>
                  </a:lnTo>
                  <a:lnTo>
                    <a:pt x="1164" y="471"/>
                  </a:lnTo>
                  <a:lnTo>
                    <a:pt x="1171" y="449"/>
                  </a:lnTo>
                  <a:lnTo>
                    <a:pt x="1178" y="429"/>
                  </a:lnTo>
                  <a:lnTo>
                    <a:pt x="1184" y="408"/>
                  </a:lnTo>
                  <a:lnTo>
                    <a:pt x="1189" y="387"/>
                  </a:lnTo>
                  <a:lnTo>
                    <a:pt x="1193" y="365"/>
                  </a:lnTo>
                  <a:lnTo>
                    <a:pt x="1196" y="343"/>
                  </a:lnTo>
                  <a:lnTo>
                    <a:pt x="1197" y="321"/>
                  </a:lnTo>
                  <a:lnTo>
                    <a:pt x="1197" y="298"/>
                  </a:lnTo>
                  <a:lnTo>
                    <a:pt x="1199" y="294"/>
                  </a:lnTo>
                  <a:lnTo>
                    <a:pt x="1201" y="291"/>
                  </a:lnTo>
                  <a:lnTo>
                    <a:pt x="1204" y="289"/>
                  </a:lnTo>
                  <a:lnTo>
                    <a:pt x="1208" y="286"/>
                  </a:lnTo>
                  <a:lnTo>
                    <a:pt x="1214" y="284"/>
                  </a:lnTo>
                  <a:lnTo>
                    <a:pt x="1221" y="282"/>
                  </a:lnTo>
                  <a:lnTo>
                    <a:pt x="1237" y="280"/>
                  </a:lnTo>
                  <a:lnTo>
                    <a:pt x="1253" y="279"/>
                  </a:lnTo>
                  <a:lnTo>
                    <a:pt x="1283" y="282"/>
                  </a:lnTo>
                  <a:lnTo>
                    <a:pt x="1314" y="284"/>
                  </a:lnTo>
                  <a:lnTo>
                    <a:pt x="1344" y="285"/>
                  </a:lnTo>
                  <a:lnTo>
                    <a:pt x="1374" y="286"/>
                  </a:lnTo>
                  <a:lnTo>
                    <a:pt x="1432" y="286"/>
                  </a:lnTo>
                  <a:lnTo>
                    <a:pt x="1491" y="284"/>
                  </a:lnTo>
                  <a:lnTo>
                    <a:pt x="1549" y="283"/>
                  </a:lnTo>
                  <a:lnTo>
                    <a:pt x="1607" y="281"/>
                  </a:lnTo>
                  <a:lnTo>
                    <a:pt x="1667" y="281"/>
                  </a:lnTo>
                  <a:lnTo>
                    <a:pt x="1727" y="283"/>
                  </a:lnTo>
                  <a:lnTo>
                    <a:pt x="1768" y="282"/>
                  </a:lnTo>
                  <a:lnTo>
                    <a:pt x="1809" y="281"/>
                  </a:lnTo>
                  <a:lnTo>
                    <a:pt x="1851" y="279"/>
                  </a:lnTo>
                  <a:lnTo>
                    <a:pt x="1890" y="277"/>
                  </a:lnTo>
                  <a:lnTo>
                    <a:pt x="1931" y="276"/>
                  </a:lnTo>
                  <a:lnTo>
                    <a:pt x="1972" y="276"/>
                  </a:lnTo>
                  <a:lnTo>
                    <a:pt x="2012" y="277"/>
                  </a:lnTo>
                  <a:lnTo>
                    <a:pt x="2053" y="279"/>
                  </a:lnTo>
                  <a:lnTo>
                    <a:pt x="2130" y="277"/>
                  </a:lnTo>
                  <a:lnTo>
                    <a:pt x="2207" y="276"/>
                  </a:lnTo>
                  <a:lnTo>
                    <a:pt x="2284" y="274"/>
                  </a:lnTo>
                  <a:lnTo>
                    <a:pt x="2361" y="273"/>
                  </a:lnTo>
                  <a:lnTo>
                    <a:pt x="2437" y="273"/>
                  </a:lnTo>
                  <a:lnTo>
                    <a:pt x="2514" y="272"/>
                  </a:lnTo>
                  <a:lnTo>
                    <a:pt x="2591" y="271"/>
                  </a:lnTo>
                  <a:lnTo>
                    <a:pt x="2667" y="271"/>
                  </a:lnTo>
                  <a:lnTo>
                    <a:pt x="2744" y="270"/>
                  </a:lnTo>
                  <a:lnTo>
                    <a:pt x="2821" y="270"/>
                  </a:lnTo>
                  <a:lnTo>
                    <a:pt x="2897" y="269"/>
                  </a:lnTo>
                  <a:lnTo>
                    <a:pt x="2974" y="269"/>
                  </a:lnTo>
                  <a:lnTo>
                    <a:pt x="3052" y="268"/>
                  </a:lnTo>
                  <a:lnTo>
                    <a:pt x="3128" y="266"/>
                  </a:lnTo>
                  <a:lnTo>
                    <a:pt x="3206" y="265"/>
                  </a:lnTo>
                  <a:lnTo>
                    <a:pt x="3284" y="264"/>
                  </a:lnTo>
                  <a:lnTo>
                    <a:pt x="3333" y="261"/>
                  </a:lnTo>
                  <a:lnTo>
                    <a:pt x="3381" y="260"/>
                  </a:lnTo>
                  <a:lnTo>
                    <a:pt x="3430" y="260"/>
                  </a:lnTo>
                  <a:lnTo>
                    <a:pt x="3479" y="261"/>
                  </a:lnTo>
                  <a:lnTo>
                    <a:pt x="3528" y="262"/>
                  </a:lnTo>
                  <a:lnTo>
                    <a:pt x="3577" y="262"/>
                  </a:lnTo>
                  <a:lnTo>
                    <a:pt x="3603" y="261"/>
                  </a:lnTo>
                  <a:lnTo>
                    <a:pt x="3627" y="260"/>
                  </a:lnTo>
                  <a:lnTo>
                    <a:pt x="3653" y="258"/>
                  </a:lnTo>
                  <a:lnTo>
                    <a:pt x="3678" y="256"/>
                  </a:lnTo>
                  <a:lnTo>
                    <a:pt x="3689" y="258"/>
                  </a:lnTo>
                  <a:lnTo>
                    <a:pt x="3699" y="259"/>
                  </a:lnTo>
                  <a:lnTo>
                    <a:pt x="3709" y="260"/>
                  </a:lnTo>
                  <a:lnTo>
                    <a:pt x="3720" y="260"/>
                  </a:lnTo>
                  <a:lnTo>
                    <a:pt x="3742" y="260"/>
                  </a:lnTo>
                  <a:lnTo>
                    <a:pt x="3763" y="259"/>
                  </a:lnTo>
                  <a:lnTo>
                    <a:pt x="3785" y="257"/>
                  </a:lnTo>
                  <a:lnTo>
                    <a:pt x="3806" y="255"/>
                  </a:lnTo>
                  <a:lnTo>
                    <a:pt x="3829" y="254"/>
                  </a:lnTo>
                  <a:lnTo>
                    <a:pt x="3850" y="254"/>
                  </a:lnTo>
                  <a:lnTo>
                    <a:pt x="3948" y="254"/>
                  </a:lnTo>
                  <a:lnTo>
                    <a:pt x="4145" y="254"/>
                  </a:lnTo>
                  <a:lnTo>
                    <a:pt x="4428" y="254"/>
                  </a:lnTo>
                  <a:lnTo>
                    <a:pt x="4781" y="254"/>
                  </a:lnTo>
                  <a:lnTo>
                    <a:pt x="5191" y="253"/>
                  </a:lnTo>
                  <a:lnTo>
                    <a:pt x="5643" y="253"/>
                  </a:lnTo>
                  <a:lnTo>
                    <a:pt x="6125" y="252"/>
                  </a:lnTo>
                  <a:lnTo>
                    <a:pt x="6619" y="251"/>
                  </a:lnTo>
                  <a:lnTo>
                    <a:pt x="7114" y="251"/>
                  </a:lnTo>
                  <a:lnTo>
                    <a:pt x="7596" y="250"/>
                  </a:lnTo>
                  <a:lnTo>
                    <a:pt x="8048" y="249"/>
                  </a:lnTo>
                  <a:lnTo>
                    <a:pt x="8459" y="249"/>
                  </a:lnTo>
                  <a:lnTo>
                    <a:pt x="8813" y="248"/>
                  </a:lnTo>
                  <a:lnTo>
                    <a:pt x="9096" y="247"/>
                  </a:lnTo>
                  <a:lnTo>
                    <a:pt x="9296" y="247"/>
                  </a:lnTo>
                  <a:lnTo>
                    <a:pt x="9395" y="246"/>
                  </a:lnTo>
                  <a:lnTo>
                    <a:pt x="9434" y="247"/>
                  </a:lnTo>
                  <a:lnTo>
                    <a:pt x="9474" y="247"/>
                  </a:lnTo>
                  <a:lnTo>
                    <a:pt x="9515" y="246"/>
                  </a:lnTo>
                  <a:lnTo>
                    <a:pt x="9556" y="245"/>
                  </a:lnTo>
                  <a:lnTo>
                    <a:pt x="9597" y="243"/>
                  </a:lnTo>
                  <a:lnTo>
                    <a:pt x="9638" y="243"/>
                  </a:lnTo>
                  <a:lnTo>
                    <a:pt x="9677" y="243"/>
                  </a:lnTo>
                  <a:lnTo>
                    <a:pt x="9715" y="245"/>
                  </a:lnTo>
                  <a:lnTo>
                    <a:pt x="9735" y="244"/>
                  </a:lnTo>
                  <a:lnTo>
                    <a:pt x="9754" y="243"/>
                  </a:lnTo>
                  <a:lnTo>
                    <a:pt x="9772" y="243"/>
                  </a:lnTo>
                  <a:lnTo>
                    <a:pt x="9792" y="242"/>
                  </a:lnTo>
                  <a:lnTo>
                    <a:pt x="9800" y="251"/>
                  </a:lnTo>
                  <a:lnTo>
                    <a:pt x="9806" y="261"/>
                  </a:lnTo>
                  <a:lnTo>
                    <a:pt x="9811" y="274"/>
                  </a:lnTo>
                  <a:lnTo>
                    <a:pt x="9815" y="286"/>
                  </a:lnTo>
                  <a:lnTo>
                    <a:pt x="9822" y="310"/>
                  </a:lnTo>
                  <a:lnTo>
                    <a:pt x="9829" y="336"/>
                  </a:lnTo>
                  <a:lnTo>
                    <a:pt x="9832" y="350"/>
                  </a:lnTo>
                  <a:lnTo>
                    <a:pt x="9836" y="364"/>
                  </a:lnTo>
                  <a:lnTo>
                    <a:pt x="9841" y="377"/>
                  </a:lnTo>
                  <a:lnTo>
                    <a:pt x="9847" y="389"/>
                  </a:lnTo>
                  <a:lnTo>
                    <a:pt x="9860" y="415"/>
                  </a:lnTo>
                  <a:lnTo>
                    <a:pt x="9874" y="439"/>
                  </a:lnTo>
                  <a:lnTo>
                    <a:pt x="9890" y="464"/>
                  </a:lnTo>
                  <a:lnTo>
                    <a:pt x="9905" y="487"/>
                  </a:lnTo>
                  <a:lnTo>
                    <a:pt x="9921" y="511"/>
                  </a:lnTo>
                  <a:lnTo>
                    <a:pt x="9937" y="535"/>
                  </a:lnTo>
                  <a:lnTo>
                    <a:pt x="9945" y="539"/>
                  </a:lnTo>
                  <a:lnTo>
                    <a:pt x="9953" y="543"/>
                  </a:lnTo>
                  <a:lnTo>
                    <a:pt x="9957" y="547"/>
                  </a:lnTo>
                  <a:lnTo>
                    <a:pt x="9959" y="550"/>
                  </a:lnTo>
                  <a:lnTo>
                    <a:pt x="9960" y="555"/>
                  </a:lnTo>
                  <a:lnTo>
                    <a:pt x="9958" y="560"/>
                  </a:lnTo>
                  <a:lnTo>
                    <a:pt x="9957" y="566"/>
                  </a:lnTo>
                  <a:lnTo>
                    <a:pt x="9955" y="571"/>
                  </a:lnTo>
                  <a:lnTo>
                    <a:pt x="9952" y="575"/>
                  </a:lnTo>
                  <a:lnTo>
                    <a:pt x="9948" y="577"/>
                  </a:lnTo>
                  <a:lnTo>
                    <a:pt x="9944" y="578"/>
                  </a:lnTo>
                  <a:lnTo>
                    <a:pt x="9940" y="579"/>
                  </a:lnTo>
                  <a:lnTo>
                    <a:pt x="9934" y="579"/>
                  </a:lnTo>
                  <a:lnTo>
                    <a:pt x="9929" y="578"/>
                  </a:lnTo>
                  <a:lnTo>
                    <a:pt x="9919" y="576"/>
                  </a:lnTo>
                  <a:lnTo>
                    <a:pt x="9908" y="573"/>
                  </a:lnTo>
                  <a:lnTo>
                    <a:pt x="9903" y="573"/>
                  </a:lnTo>
                  <a:lnTo>
                    <a:pt x="9898" y="573"/>
                  </a:lnTo>
                  <a:lnTo>
                    <a:pt x="9893" y="574"/>
                  </a:lnTo>
                  <a:lnTo>
                    <a:pt x="9887" y="576"/>
                  </a:lnTo>
                  <a:lnTo>
                    <a:pt x="9877" y="580"/>
                  </a:lnTo>
                  <a:lnTo>
                    <a:pt x="9868" y="585"/>
                  </a:lnTo>
                  <a:lnTo>
                    <a:pt x="9859" y="592"/>
                  </a:lnTo>
                  <a:lnTo>
                    <a:pt x="9852" y="598"/>
                  </a:lnTo>
                  <a:lnTo>
                    <a:pt x="9844" y="605"/>
                  </a:lnTo>
                  <a:lnTo>
                    <a:pt x="9837" y="613"/>
                  </a:lnTo>
                  <a:lnTo>
                    <a:pt x="9831" y="621"/>
                  </a:lnTo>
                  <a:lnTo>
                    <a:pt x="9825" y="629"/>
                  </a:lnTo>
                  <a:lnTo>
                    <a:pt x="9820" y="639"/>
                  </a:lnTo>
                  <a:lnTo>
                    <a:pt x="9816" y="648"/>
                  </a:lnTo>
                  <a:lnTo>
                    <a:pt x="9813" y="657"/>
                  </a:lnTo>
                  <a:lnTo>
                    <a:pt x="9810" y="667"/>
                  </a:lnTo>
                  <a:lnTo>
                    <a:pt x="9808" y="676"/>
                  </a:lnTo>
                  <a:lnTo>
                    <a:pt x="9806" y="687"/>
                  </a:lnTo>
                  <a:lnTo>
                    <a:pt x="9805" y="696"/>
                  </a:lnTo>
                  <a:lnTo>
                    <a:pt x="9805" y="706"/>
                  </a:lnTo>
                  <a:lnTo>
                    <a:pt x="9807" y="711"/>
                  </a:lnTo>
                  <a:lnTo>
                    <a:pt x="9808" y="718"/>
                  </a:lnTo>
                  <a:lnTo>
                    <a:pt x="9807" y="721"/>
                  </a:lnTo>
                  <a:lnTo>
                    <a:pt x="9806" y="723"/>
                  </a:lnTo>
                  <a:lnTo>
                    <a:pt x="9805" y="726"/>
                  </a:lnTo>
                  <a:lnTo>
                    <a:pt x="9802" y="727"/>
                  </a:lnTo>
                  <a:lnTo>
                    <a:pt x="9798" y="729"/>
                  </a:lnTo>
                  <a:lnTo>
                    <a:pt x="9793" y="729"/>
                  </a:lnTo>
                  <a:lnTo>
                    <a:pt x="9790" y="729"/>
                  </a:lnTo>
                  <a:lnTo>
                    <a:pt x="9786" y="729"/>
                  </a:lnTo>
                  <a:lnTo>
                    <a:pt x="9780" y="726"/>
                  </a:lnTo>
                  <a:lnTo>
                    <a:pt x="9774" y="723"/>
                  </a:lnTo>
                  <a:lnTo>
                    <a:pt x="9768" y="718"/>
                  </a:lnTo>
                  <a:lnTo>
                    <a:pt x="9762" y="714"/>
                  </a:lnTo>
                  <a:lnTo>
                    <a:pt x="9756" y="710"/>
                  </a:lnTo>
                  <a:lnTo>
                    <a:pt x="9749" y="707"/>
                  </a:lnTo>
                  <a:lnTo>
                    <a:pt x="9737" y="706"/>
                  </a:lnTo>
                  <a:lnTo>
                    <a:pt x="9726" y="706"/>
                  </a:lnTo>
                  <a:lnTo>
                    <a:pt x="9715" y="707"/>
                  </a:lnTo>
                  <a:lnTo>
                    <a:pt x="9703" y="708"/>
                  </a:lnTo>
                  <a:lnTo>
                    <a:pt x="9693" y="711"/>
                  </a:lnTo>
                  <a:lnTo>
                    <a:pt x="9682" y="713"/>
                  </a:lnTo>
                  <a:lnTo>
                    <a:pt x="9672" y="717"/>
                  </a:lnTo>
                  <a:lnTo>
                    <a:pt x="9663" y="721"/>
                  </a:lnTo>
                  <a:lnTo>
                    <a:pt x="9652" y="726"/>
                  </a:lnTo>
                  <a:lnTo>
                    <a:pt x="9643" y="733"/>
                  </a:lnTo>
                  <a:lnTo>
                    <a:pt x="9634" y="739"/>
                  </a:lnTo>
                  <a:lnTo>
                    <a:pt x="9626" y="746"/>
                  </a:lnTo>
                  <a:lnTo>
                    <a:pt x="9619" y="754"/>
                  </a:lnTo>
                  <a:lnTo>
                    <a:pt x="9611" y="763"/>
                  </a:lnTo>
                  <a:lnTo>
                    <a:pt x="9604" y="772"/>
                  </a:lnTo>
                  <a:lnTo>
                    <a:pt x="9598" y="783"/>
                  </a:lnTo>
                  <a:lnTo>
                    <a:pt x="9594" y="803"/>
                  </a:lnTo>
                  <a:lnTo>
                    <a:pt x="9591" y="824"/>
                  </a:lnTo>
                  <a:lnTo>
                    <a:pt x="9590" y="843"/>
                  </a:lnTo>
                  <a:lnTo>
                    <a:pt x="9591" y="863"/>
                  </a:lnTo>
                  <a:lnTo>
                    <a:pt x="9593" y="883"/>
                  </a:lnTo>
                  <a:lnTo>
                    <a:pt x="9596" y="902"/>
                  </a:lnTo>
                  <a:lnTo>
                    <a:pt x="9599" y="911"/>
                  </a:lnTo>
                  <a:lnTo>
                    <a:pt x="9602" y="921"/>
                  </a:lnTo>
                  <a:lnTo>
                    <a:pt x="9606" y="930"/>
                  </a:lnTo>
                  <a:lnTo>
                    <a:pt x="9610" y="939"/>
                  </a:lnTo>
                  <a:lnTo>
                    <a:pt x="9618" y="950"/>
                  </a:lnTo>
                  <a:lnTo>
                    <a:pt x="9626" y="960"/>
                  </a:lnTo>
                  <a:lnTo>
                    <a:pt x="9635" y="969"/>
                  </a:lnTo>
                  <a:lnTo>
                    <a:pt x="9644" y="975"/>
                  </a:lnTo>
                  <a:lnTo>
                    <a:pt x="9655" y="979"/>
                  </a:lnTo>
                  <a:lnTo>
                    <a:pt x="9667" y="983"/>
                  </a:lnTo>
                  <a:lnTo>
                    <a:pt x="9678" y="985"/>
                  </a:lnTo>
                  <a:lnTo>
                    <a:pt x="9690" y="986"/>
                  </a:lnTo>
                  <a:lnTo>
                    <a:pt x="9702" y="987"/>
                  </a:lnTo>
                  <a:lnTo>
                    <a:pt x="9715" y="986"/>
                  </a:lnTo>
                  <a:lnTo>
                    <a:pt x="9728" y="986"/>
                  </a:lnTo>
                  <a:lnTo>
                    <a:pt x="9740" y="985"/>
                  </a:lnTo>
                  <a:lnTo>
                    <a:pt x="9764" y="982"/>
                  </a:lnTo>
                  <a:lnTo>
                    <a:pt x="9786" y="980"/>
                  </a:lnTo>
                  <a:lnTo>
                    <a:pt x="9790" y="983"/>
                  </a:lnTo>
                  <a:lnTo>
                    <a:pt x="9793" y="987"/>
                  </a:lnTo>
                  <a:lnTo>
                    <a:pt x="9795" y="991"/>
                  </a:lnTo>
                  <a:lnTo>
                    <a:pt x="9796" y="995"/>
                  </a:lnTo>
                  <a:lnTo>
                    <a:pt x="9798" y="1004"/>
                  </a:lnTo>
                  <a:lnTo>
                    <a:pt x="9798" y="1015"/>
                  </a:lnTo>
                  <a:lnTo>
                    <a:pt x="9796" y="1026"/>
                  </a:lnTo>
                  <a:lnTo>
                    <a:pt x="9795" y="1037"/>
                  </a:lnTo>
                  <a:lnTo>
                    <a:pt x="9796" y="1042"/>
                  </a:lnTo>
                  <a:lnTo>
                    <a:pt x="9798" y="1047"/>
                  </a:lnTo>
                  <a:lnTo>
                    <a:pt x="9799" y="1052"/>
                  </a:lnTo>
                  <a:lnTo>
                    <a:pt x="9802" y="1057"/>
                  </a:lnTo>
                  <a:lnTo>
                    <a:pt x="9808" y="1067"/>
                  </a:lnTo>
                  <a:lnTo>
                    <a:pt x="9814" y="1076"/>
                  </a:lnTo>
                  <a:lnTo>
                    <a:pt x="9821" y="1085"/>
                  </a:lnTo>
                  <a:lnTo>
                    <a:pt x="9828" y="1094"/>
                  </a:lnTo>
                  <a:lnTo>
                    <a:pt x="9836" y="1102"/>
                  </a:lnTo>
                  <a:lnTo>
                    <a:pt x="9845" y="1109"/>
                  </a:lnTo>
                  <a:lnTo>
                    <a:pt x="9854" y="1116"/>
                  </a:lnTo>
                  <a:lnTo>
                    <a:pt x="9863" y="1122"/>
                  </a:lnTo>
                  <a:lnTo>
                    <a:pt x="9873" y="1127"/>
                  </a:lnTo>
                  <a:lnTo>
                    <a:pt x="9882" y="1131"/>
                  </a:lnTo>
                  <a:lnTo>
                    <a:pt x="9894" y="1135"/>
                  </a:lnTo>
                  <a:lnTo>
                    <a:pt x="9905" y="1138"/>
                  </a:lnTo>
                  <a:lnTo>
                    <a:pt x="9916" y="1141"/>
                  </a:lnTo>
                  <a:lnTo>
                    <a:pt x="9927" y="1143"/>
                  </a:lnTo>
                  <a:lnTo>
                    <a:pt x="9940" y="1144"/>
                  </a:lnTo>
                  <a:lnTo>
                    <a:pt x="9952" y="1144"/>
                  </a:lnTo>
                  <a:lnTo>
                    <a:pt x="9957" y="1151"/>
                  </a:lnTo>
                  <a:lnTo>
                    <a:pt x="9960" y="1157"/>
                  </a:lnTo>
                  <a:lnTo>
                    <a:pt x="9961" y="1162"/>
                  </a:lnTo>
                  <a:lnTo>
                    <a:pt x="9961" y="1167"/>
                  </a:lnTo>
                  <a:lnTo>
                    <a:pt x="9959" y="1172"/>
                  </a:lnTo>
                  <a:lnTo>
                    <a:pt x="9955" y="1177"/>
                  </a:lnTo>
                  <a:lnTo>
                    <a:pt x="9951" y="1182"/>
                  </a:lnTo>
                  <a:lnTo>
                    <a:pt x="9946" y="1187"/>
                  </a:lnTo>
                  <a:lnTo>
                    <a:pt x="9936" y="1198"/>
                  </a:lnTo>
                  <a:lnTo>
                    <a:pt x="9924" y="1208"/>
                  </a:lnTo>
                  <a:lnTo>
                    <a:pt x="9920" y="1213"/>
                  </a:lnTo>
                  <a:lnTo>
                    <a:pt x="9916" y="1219"/>
                  </a:lnTo>
                  <a:lnTo>
                    <a:pt x="9913" y="1225"/>
                  </a:lnTo>
                  <a:lnTo>
                    <a:pt x="9912" y="1231"/>
                  </a:lnTo>
                  <a:close/>
                  <a:moveTo>
                    <a:pt x="9860" y="564"/>
                  </a:moveTo>
                  <a:lnTo>
                    <a:pt x="9847" y="576"/>
                  </a:lnTo>
                  <a:lnTo>
                    <a:pt x="9834" y="587"/>
                  </a:lnTo>
                  <a:lnTo>
                    <a:pt x="9823" y="601"/>
                  </a:lnTo>
                  <a:lnTo>
                    <a:pt x="9813" y="614"/>
                  </a:lnTo>
                  <a:lnTo>
                    <a:pt x="9804" y="628"/>
                  </a:lnTo>
                  <a:lnTo>
                    <a:pt x="9796" y="643"/>
                  </a:lnTo>
                  <a:lnTo>
                    <a:pt x="9790" y="659"/>
                  </a:lnTo>
                  <a:lnTo>
                    <a:pt x="9786" y="675"/>
                  </a:lnTo>
                  <a:lnTo>
                    <a:pt x="9782" y="680"/>
                  </a:lnTo>
                  <a:lnTo>
                    <a:pt x="9777" y="683"/>
                  </a:lnTo>
                  <a:lnTo>
                    <a:pt x="9772" y="686"/>
                  </a:lnTo>
                  <a:lnTo>
                    <a:pt x="9767" y="688"/>
                  </a:lnTo>
                  <a:lnTo>
                    <a:pt x="9762" y="688"/>
                  </a:lnTo>
                  <a:lnTo>
                    <a:pt x="9756" y="688"/>
                  </a:lnTo>
                  <a:lnTo>
                    <a:pt x="9749" y="688"/>
                  </a:lnTo>
                  <a:lnTo>
                    <a:pt x="9743" y="687"/>
                  </a:lnTo>
                  <a:lnTo>
                    <a:pt x="9731" y="683"/>
                  </a:lnTo>
                  <a:lnTo>
                    <a:pt x="9719" y="680"/>
                  </a:lnTo>
                  <a:lnTo>
                    <a:pt x="9708" y="677"/>
                  </a:lnTo>
                  <a:lnTo>
                    <a:pt x="9696" y="676"/>
                  </a:lnTo>
                  <a:lnTo>
                    <a:pt x="9685" y="679"/>
                  </a:lnTo>
                  <a:lnTo>
                    <a:pt x="9675" y="682"/>
                  </a:lnTo>
                  <a:lnTo>
                    <a:pt x="9664" y="688"/>
                  </a:lnTo>
                  <a:lnTo>
                    <a:pt x="9654" y="693"/>
                  </a:lnTo>
                  <a:lnTo>
                    <a:pt x="9644" y="698"/>
                  </a:lnTo>
                  <a:lnTo>
                    <a:pt x="9635" y="704"/>
                  </a:lnTo>
                  <a:lnTo>
                    <a:pt x="9627" y="711"/>
                  </a:lnTo>
                  <a:lnTo>
                    <a:pt x="9619" y="718"/>
                  </a:lnTo>
                  <a:lnTo>
                    <a:pt x="9610" y="726"/>
                  </a:lnTo>
                  <a:lnTo>
                    <a:pt x="9603" y="735"/>
                  </a:lnTo>
                  <a:lnTo>
                    <a:pt x="9597" y="743"/>
                  </a:lnTo>
                  <a:lnTo>
                    <a:pt x="9591" y="752"/>
                  </a:lnTo>
                  <a:lnTo>
                    <a:pt x="9585" y="761"/>
                  </a:lnTo>
                  <a:lnTo>
                    <a:pt x="9580" y="771"/>
                  </a:lnTo>
                  <a:lnTo>
                    <a:pt x="9575" y="782"/>
                  </a:lnTo>
                  <a:lnTo>
                    <a:pt x="9571" y="792"/>
                  </a:lnTo>
                  <a:lnTo>
                    <a:pt x="9566" y="805"/>
                  </a:lnTo>
                  <a:lnTo>
                    <a:pt x="9562" y="818"/>
                  </a:lnTo>
                  <a:lnTo>
                    <a:pt x="9559" y="834"/>
                  </a:lnTo>
                  <a:lnTo>
                    <a:pt x="9557" y="848"/>
                  </a:lnTo>
                  <a:lnTo>
                    <a:pt x="9556" y="863"/>
                  </a:lnTo>
                  <a:lnTo>
                    <a:pt x="9557" y="879"/>
                  </a:lnTo>
                  <a:lnTo>
                    <a:pt x="9559" y="894"/>
                  </a:lnTo>
                  <a:lnTo>
                    <a:pt x="9564" y="909"/>
                  </a:lnTo>
                  <a:lnTo>
                    <a:pt x="9568" y="918"/>
                  </a:lnTo>
                  <a:lnTo>
                    <a:pt x="9571" y="926"/>
                  </a:lnTo>
                  <a:lnTo>
                    <a:pt x="9575" y="933"/>
                  </a:lnTo>
                  <a:lnTo>
                    <a:pt x="9580" y="940"/>
                  </a:lnTo>
                  <a:lnTo>
                    <a:pt x="9585" y="947"/>
                  </a:lnTo>
                  <a:lnTo>
                    <a:pt x="9591" y="953"/>
                  </a:lnTo>
                  <a:lnTo>
                    <a:pt x="9598" y="960"/>
                  </a:lnTo>
                  <a:lnTo>
                    <a:pt x="9604" y="967"/>
                  </a:lnTo>
                  <a:lnTo>
                    <a:pt x="9635" y="988"/>
                  </a:lnTo>
                  <a:lnTo>
                    <a:pt x="9666" y="1010"/>
                  </a:lnTo>
                  <a:lnTo>
                    <a:pt x="9762" y="1012"/>
                  </a:lnTo>
                  <a:lnTo>
                    <a:pt x="9767" y="1027"/>
                  </a:lnTo>
                  <a:lnTo>
                    <a:pt x="9771" y="1043"/>
                  </a:lnTo>
                  <a:lnTo>
                    <a:pt x="9773" y="1051"/>
                  </a:lnTo>
                  <a:lnTo>
                    <a:pt x="9776" y="1060"/>
                  </a:lnTo>
                  <a:lnTo>
                    <a:pt x="9779" y="1068"/>
                  </a:lnTo>
                  <a:lnTo>
                    <a:pt x="9783" y="1076"/>
                  </a:lnTo>
                  <a:lnTo>
                    <a:pt x="9793" y="1091"/>
                  </a:lnTo>
                  <a:lnTo>
                    <a:pt x="9805" y="1107"/>
                  </a:lnTo>
                  <a:lnTo>
                    <a:pt x="9811" y="1114"/>
                  </a:lnTo>
                  <a:lnTo>
                    <a:pt x="9818" y="1121"/>
                  </a:lnTo>
                  <a:lnTo>
                    <a:pt x="9825" y="1127"/>
                  </a:lnTo>
                  <a:lnTo>
                    <a:pt x="9832" y="1133"/>
                  </a:lnTo>
                  <a:lnTo>
                    <a:pt x="9840" y="1138"/>
                  </a:lnTo>
                  <a:lnTo>
                    <a:pt x="9849" y="1143"/>
                  </a:lnTo>
                  <a:lnTo>
                    <a:pt x="9857" y="1149"/>
                  </a:lnTo>
                  <a:lnTo>
                    <a:pt x="9866" y="1152"/>
                  </a:lnTo>
                  <a:lnTo>
                    <a:pt x="9874" y="1156"/>
                  </a:lnTo>
                  <a:lnTo>
                    <a:pt x="9883" y="1158"/>
                  </a:lnTo>
                  <a:lnTo>
                    <a:pt x="9894" y="1160"/>
                  </a:lnTo>
                  <a:lnTo>
                    <a:pt x="9903" y="1161"/>
                  </a:lnTo>
                  <a:lnTo>
                    <a:pt x="9906" y="1166"/>
                  </a:lnTo>
                  <a:lnTo>
                    <a:pt x="9907" y="1171"/>
                  </a:lnTo>
                  <a:lnTo>
                    <a:pt x="9908" y="1177"/>
                  </a:lnTo>
                  <a:lnTo>
                    <a:pt x="9907" y="1182"/>
                  </a:lnTo>
                  <a:lnTo>
                    <a:pt x="9905" y="1187"/>
                  </a:lnTo>
                  <a:lnTo>
                    <a:pt x="9903" y="1191"/>
                  </a:lnTo>
                  <a:lnTo>
                    <a:pt x="9901" y="1197"/>
                  </a:lnTo>
                  <a:lnTo>
                    <a:pt x="9897" y="1202"/>
                  </a:lnTo>
                  <a:lnTo>
                    <a:pt x="9891" y="1211"/>
                  </a:lnTo>
                  <a:lnTo>
                    <a:pt x="9883" y="1221"/>
                  </a:lnTo>
                  <a:lnTo>
                    <a:pt x="9880" y="1225"/>
                  </a:lnTo>
                  <a:lnTo>
                    <a:pt x="9878" y="1230"/>
                  </a:lnTo>
                  <a:lnTo>
                    <a:pt x="9876" y="1235"/>
                  </a:lnTo>
                  <a:lnTo>
                    <a:pt x="9875" y="1241"/>
                  </a:lnTo>
                  <a:lnTo>
                    <a:pt x="9866" y="1262"/>
                  </a:lnTo>
                  <a:lnTo>
                    <a:pt x="9858" y="1283"/>
                  </a:lnTo>
                  <a:lnTo>
                    <a:pt x="9852" y="1305"/>
                  </a:lnTo>
                  <a:lnTo>
                    <a:pt x="9846" y="1327"/>
                  </a:lnTo>
                  <a:lnTo>
                    <a:pt x="9840" y="1350"/>
                  </a:lnTo>
                  <a:lnTo>
                    <a:pt x="9835" y="1372"/>
                  </a:lnTo>
                  <a:lnTo>
                    <a:pt x="9829" y="1395"/>
                  </a:lnTo>
                  <a:lnTo>
                    <a:pt x="9823" y="1416"/>
                  </a:lnTo>
                  <a:lnTo>
                    <a:pt x="9815" y="1420"/>
                  </a:lnTo>
                  <a:lnTo>
                    <a:pt x="9806" y="1423"/>
                  </a:lnTo>
                  <a:lnTo>
                    <a:pt x="9796" y="1426"/>
                  </a:lnTo>
                  <a:lnTo>
                    <a:pt x="9786" y="1428"/>
                  </a:lnTo>
                  <a:lnTo>
                    <a:pt x="9765" y="1430"/>
                  </a:lnTo>
                  <a:lnTo>
                    <a:pt x="9743" y="1430"/>
                  </a:lnTo>
                  <a:lnTo>
                    <a:pt x="9720" y="1430"/>
                  </a:lnTo>
                  <a:lnTo>
                    <a:pt x="9697" y="1429"/>
                  </a:lnTo>
                  <a:lnTo>
                    <a:pt x="9675" y="1430"/>
                  </a:lnTo>
                  <a:lnTo>
                    <a:pt x="9653" y="1431"/>
                  </a:lnTo>
                  <a:lnTo>
                    <a:pt x="9592" y="1430"/>
                  </a:lnTo>
                  <a:lnTo>
                    <a:pt x="9532" y="1431"/>
                  </a:lnTo>
                  <a:lnTo>
                    <a:pt x="9470" y="1431"/>
                  </a:lnTo>
                  <a:lnTo>
                    <a:pt x="9409" y="1432"/>
                  </a:lnTo>
                  <a:lnTo>
                    <a:pt x="9349" y="1433"/>
                  </a:lnTo>
                  <a:lnTo>
                    <a:pt x="9287" y="1433"/>
                  </a:lnTo>
                  <a:lnTo>
                    <a:pt x="9227" y="1433"/>
                  </a:lnTo>
                  <a:lnTo>
                    <a:pt x="9168" y="1431"/>
                  </a:lnTo>
                  <a:lnTo>
                    <a:pt x="9164" y="1433"/>
                  </a:lnTo>
                  <a:lnTo>
                    <a:pt x="9161" y="1434"/>
                  </a:lnTo>
                  <a:lnTo>
                    <a:pt x="9157" y="1435"/>
                  </a:lnTo>
                  <a:lnTo>
                    <a:pt x="9153" y="1436"/>
                  </a:lnTo>
                  <a:lnTo>
                    <a:pt x="9150" y="1435"/>
                  </a:lnTo>
                  <a:lnTo>
                    <a:pt x="9147" y="1435"/>
                  </a:lnTo>
                  <a:lnTo>
                    <a:pt x="9145" y="1433"/>
                  </a:lnTo>
                  <a:lnTo>
                    <a:pt x="9142" y="1431"/>
                  </a:lnTo>
                  <a:lnTo>
                    <a:pt x="2998" y="1449"/>
                  </a:lnTo>
                  <a:lnTo>
                    <a:pt x="2906" y="1450"/>
                  </a:lnTo>
                  <a:lnTo>
                    <a:pt x="2813" y="1450"/>
                  </a:lnTo>
                  <a:lnTo>
                    <a:pt x="2723" y="1451"/>
                  </a:lnTo>
                  <a:lnTo>
                    <a:pt x="2632" y="1451"/>
                  </a:lnTo>
                  <a:lnTo>
                    <a:pt x="2542" y="1452"/>
                  </a:lnTo>
                  <a:lnTo>
                    <a:pt x="2451" y="1453"/>
                  </a:lnTo>
                  <a:lnTo>
                    <a:pt x="2361" y="1453"/>
                  </a:lnTo>
                  <a:lnTo>
                    <a:pt x="2270" y="1454"/>
                  </a:lnTo>
                  <a:lnTo>
                    <a:pt x="2180" y="1455"/>
                  </a:lnTo>
                  <a:lnTo>
                    <a:pt x="2090" y="1456"/>
                  </a:lnTo>
                  <a:lnTo>
                    <a:pt x="2000" y="1457"/>
                  </a:lnTo>
                  <a:lnTo>
                    <a:pt x="1909" y="1458"/>
                  </a:lnTo>
                  <a:lnTo>
                    <a:pt x="1819" y="1459"/>
                  </a:lnTo>
                  <a:lnTo>
                    <a:pt x="1728" y="1460"/>
                  </a:lnTo>
                  <a:lnTo>
                    <a:pt x="1637" y="1462"/>
                  </a:lnTo>
                  <a:lnTo>
                    <a:pt x="1545" y="1463"/>
                  </a:lnTo>
                  <a:lnTo>
                    <a:pt x="1508" y="1464"/>
                  </a:lnTo>
                  <a:lnTo>
                    <a:pt x="1470" y="1463"/>
                  </a:lnTo>
                  <a:lnTo>
                    <a:pt x="1432" y="1462"/>
                  </a:lnTo>
                  <a:lnTo>
                    <a:pt x="1394" y="1461"/>
                  </a:lnTo>
                  <a:lnTo>
                    <a:pt x="1356" y="1459"/>
                  </a:lnTo>
                  <a:lnTo>
                    <a:pt x="1318" y="1459"/>
                  </a:lnTo>
                  <a:lnTo>
                    <a:pt x="1280" y="1459"/>
                  </a:lnTo>
                  <a:lnTo>
                    <a:pt x="1243" y="1461"/>
                  </a:lnTo>
                  <a:lnTo>
                    <a:pt x="1236" y="1437"/>
                  </a:lnTo>
                  <a:lnTo>
                    <a:pt x="1230" y="1411"/>
                  </a:lnTo>
                  <a:lnTo>
                    <a:pt x="1224" y="1386"/>
                  </a:lnTo>
                  <a:lnTo>
                    <a:pt x="1218" y="1361"/>
                  </a:lnTo>
                  <a:lnTo>
                    <a:pt x="1212" y="1336"/>
                  </a:lnTo>
                  <a:lnTo>
                    <a:pt x="1203" y="1312"/>
                  </a:lnTo>
                  <a:lnTo>
                    <a:pt x="1199" y="1301"/>
                  </a:lnTo>
                  <a:lnTo>
                    <a:pt x="1194" y="1290"/>
                  </a:lnTo>
                  <a:lnTo>
                    <a:pt x="1188" y="1278"/>
                  </a:lnTo>
                  <a:lnTo>
                    <a:pt x="1182" y="1268"/>
                  </a:lnTo>
                  <a:lnTo>
                    <a:pt x="1192" y="1261"/>
                  </a:lnTo>
                  <a:lnTo>
                    <a:pt x="1201" y="1254"/>
                  </a:lnTo>
                  <a:lnTo>
                    <a:pt x="1210" y="1246"/>
                  </a:lnTo>
                  <a:lnTo>
                    <a:pt x="1218" y="1237"/>
                  </a:lnTo>
                  <a:lnTo>
                    <a:pt x="1226" y="1228"/>
                  </a:lnTo>
                  <a:lnTo>
                    <a:pt x="1233" y="1219"/>
                  </a:lnTo>
                  <a:lnTo>
                    <a:pt x="1239" y="1209"/>
                  </a:lnTo>
                  <a:lnTo>
                    <a:pt x="1245" y="1199"/>
                  </a:lnTo>
                  <a:lnTo>
                    <a:pt x="1250" y="1188"/>
                  </a:lnTo>
                  <a:lnTo>
                    <a:pt x="1256" y="1177"/>
                  </a:lnTo>
                  <a:lnTo>
                    <a:pt x="1260" y="1167"/>
                  </a:lnTo>
                  <a:lnTo>
                    <a:pt x="1264" y="1156"/>
                  </a:lnTo>
                  <a:lnTo>
                    <a:pt x="1270" y="1132"/>
                  </a:lnTo>
                  <a:lnTo>
                    <a:pt x="1274" y="1110"/>
                  </a:lnTo>
                  <a:lnTo>
                    <a:pt x="1278" y="1106"/>
                  </a:lnTo>
                  <a:lnTo>
                    <a:pt x="1281" y="1104"/>
                  </a:lnTo>
                  <a:lnTo>
                    <a:pt x="1285" y="1104"/>
                  </a:lnTo>
                  <a:lnTo>
                    <a:pt x="1289" y="1104"/>
                  </a:lnTo>
                  <a:lnTo>
                    <a:pt x="1299" y="1105"/>
                  </a:lnTo>
                  <a:lnTo>
                    <a:pt x="1308" y="1107"/>
                  </a:lnTo>
                  <a:lnTo>
                    <a:pt x="1340" y="1099"/>
                  </a:lnTo>
                  <a:lnTo>
                    <a:pt x="1374" y="1091"/>
                  </a:lnTo>
                  <a:lnTo>
                    <a:pt x="1391" y="1086"/>
                  </a:lnTo>
                  <a:lnTo>
                    <a:pt x="1407" y="1080"/>
                  </a:lnTo>
                  <a:lnTo>
                    <a:pt x="1422" y="1074"/>
                  </a:lnTo>
                  <a:lnTo>
                    <a:pt x="1438" y="1067"/>
                  </a:lnTo>
                  <a:lnTo>
                    <a:pt x="1453" y="1059"/>
                  </a:lnTo>
                  <a:lnTo>
                    <a:pt x="1466" y="1048"/>
                  </a:lnTo>
                  <a:lnTo>
                    <a:pt x="1479" y="1038"/>
                  </a:lnTo>
                  <a:lnTo>
                    <a:pt x="1492" y="1027"/>
                  </a:lnTo>
                  <a:lnTo>
                    <a:pt x="1502" y="1014"/>
                  </a:lnTo>
                  <a:lnTo>
                    <a:pt x="1512" y="999"/>
                  </a:lnTo>
                  <a:lnTo>
                    <a:pt x="1516" y="991"/>
                  </a:lnTo>
                  <a:lnTo>
                    <a:pt x="1520" y="983"/>
                  </a:lnTo>
                  <a:lnTo>
                    <a:pt x="1523" y="974"/>
                  </a:lnTo>
                  <a:lnTo>
                    <a:pt x="1526" y="966"/>
                  </a:lnTo>
                  <a:lnTo>
                    <a:pt x="1531" y="942"/>
                  </a:lnTo>
                  <a:lnTo>
                    <a:pt x="1533" y="918"/>
                  </a:lnTo>
                  <a:lnTo>
                    <a:pt x="1533" y="905"/>
                  </a:lnTo>
                  <a:lnTo>
                    <a:pt x="1533" y="893"/>
                  </a:lnTo>
                  <a:lnTo>
                    <a:pt x="1532" y="881"/>
                  </a:lnTo>
                  <a:lnTo>
                    <a:pt x="1531" y="868"/>
                  </a:lnTo>
                  <a:lnTo>
                    <a:pt x="1528" y="856"/>
                  </a:lnTo>
                  <a:lnTo>
                    <a:pt x="1524" y="845"/>
                  </a:lnTo>
                  <a:lnTo>
                    <a:pt x="1520" y="833"/>
                  </a:lnTo>
                  <a:lnTo>
                    <a:pt x="1515" y="821"/>
                  </a:lnTo>
                  <a:lnTo>
                    <a:pt x="1509" y="811"/>
                  </a:lnTo>
                  <a:lnTo>
                    <a:pt x="1502" y="802"/>
                  </a:lnTo>
                  <a:lnTo>
                    <a:pt x="1493" y="793"/>
                  </a:lnTo>
                  <a:lnTo>
                    <a:pt x="1484" y="784"/>
                  </a:lnTo>
                  <a:lnTo>
                    <a:pt x="1467" y="772"/>
                  </a:lnTo>
                  <a:lnTo>
                    <a:pt x="1451" y="762"/>
                  </a:lnTo>
                  <a:lnTo>
                    <a:pt x="1433" y="754"/>
                  </a:lnTo>
                  <a:lnTo>
                    <a:pt x="1416" y="747"/>
                  </a:lnTo>
                  <a:lnTo>
                    <a:pt x="1398" y="742"/>
                  </a:lnTo>
                  <a:lnTo>
                    <a:pt x="1378" y="738"/>
                  </a:lnTo>
                  <a:lnTo>
                    <a:pt x="1359" y="735"/>
                  </a:lnTo>
                  <a:lnTo>
                    <a:pt x="1338" y="734"/>
                  </a:lnTo>
                  <a:lnTo>
                    <a:pt x="1274" y="750"/>
                  </a:lnTo>
                  <a:lnTo>
                    <a:pt x="1270" y="741"/>
                  </a:lnTo>
                  <a:lnTo>
                    <a:pt x="1267" y="732"/>
                  </a:lnTo>
                  <a:lnTo>
                    <a:pt x="1264" y="722"/>
                  </a:lnTo>
                  <a:lnTo>
                    <a:pt x="1261" y="712"/>
                  </a:lnTo>
                  <a:lnTo>
                    <a:pt x="1257" y="693"/>
                  </a:lnTo>
                  <a:lnTo>
                    <a:pt x="1253" y="673"/>
                  </a:lnTo>
                  <a:lnTo>
                    <a:pt x="1228" y="646"/>
                  </a:lnTo>
                  <a:lnTo>
                    <a:pt x="1201" y="620"/>
                  </a:lnTo>
                  <a:lnTo>
                    <a:pt x="1174" y="594"/>
                  </a:lnTo>
                  <a:lnTo>
                    <a:pt x="1148" y="566"/>
                  </a:lnTo>
                  <a:lnTo>
                    <a:pt x="1147" y="561"/>
                  </a:lnTo>
                  <a:lnTo>
                    <a:pt x="1148" y="557"/>
                  </a:lnTo>
                  <a:lnTo>
                    <a:pt x="1149" y="552"/>
                  </a:lnTo>
                  <a:lnTo>
                    <a:pt x="1150" y="547"/>
                  </a:lnTo>
                  <a:lnTo>
                    <a:pt x="1154" y="537"/>
                  </a:lnTo>
                  <a:lnTo>
                    <a:pt x="1159" y="528"/>
                  </a:lnTo>
                  <a:lnTo>
                    <a:pt x="1172" y="512"/>
                  </a:lnTo>
                  <a:lnTo>
                    <a:pt x="1185" y="495"/>
                  </a:lnTo>
                  <a:lnTo>
                    <a:pt x="1192" y="474"/>
                  </a:lnTo>
                  <a:lnTo>
                    <a:pt x="1199" y="454"/>
                  </a:lnTo>
                  <a:lnTo>
                    <a:pt x="1208" y="433"/>
                  </a:lnTo>
                  <a:lnTo>
                    <a:pt x="1215" y="413"/>
                  </a:lnTo>
                  <a:lnTo>
                    <a:pt x="1221" y="391"/>
                  </a:lnTo>
                  <a:lnTo>
                    <a:pt x="1226" y="370"/>
                  </a:lnTo>
                  <a:lnTo>
                    <a:pt x="1228" y="359"/>
                  </a:lnTo>
                  <a:lnTo>
                    <a:pt x="1230" y="348"/>
                  </a:lnTo>
                  <a:lnTo>
                    <a:pt x="1231" y="337"/>
                  </a:lnTo>
                  <a:lnTo>
                    <a:pt x="1231" y="326"/>
                  </a:lnTo>
                  <a:lnTo>
                    <a:pt x="1248" y="323"/>
                  </a:lnTo>
                  <a:lnTo>
                    <a:pt x="1266" y="321"/>
                  </a:lnTo>
                  <a:lnTo>
                    <a:pt x="1284" y="321"/>
                  </a:lnTo>
                  <a:lnTo>
                    <a:pt x="1302" y="320"/>
                  </a:lnTo>
                  <a:lnTo>
                    <a:pt x="1338" y="321"/>
                  </a:lnTo>
                  <a:lnTo>
                    <a:pt x="1375" y="322"/>
                  </a:lnTo>
                  <a:lnTo>
                    <a:pt x="1412" y="323"/>
                  </a:lnTo>
                  <a:lnTo>
                    <a:pt x="1448" y="322"/>
                  </a:lnTo>
                  <a:lnTo>
                    <a:pt x="1465" y="321"/>
                  </a:lnTo>
                  <a:lnTo>
                    <a:pt x="1484" y="318"/>
                  </a:lnTo>
                  <a:lnTo>
                    <a:pt x="1500" y="315"/>
                  </a:lnTo>
                  <a:lnTo>
                    <a:pt x="1517" y="309"/>
                  </a:lnTo>
                  <a:lnTo>
                    <a:pt x="1718" y="310"/>
                  </a:lnTo>
                  <a:lnTo>
                    <a:pt x="1842" y="308"/>
                  </a:lnTo>
                  <a:lnTo>
                    <a:pt x="1966" y="306"/>
                  </a:lnTo>
                  <a:lnTo>
                    <a:pt x="2091" y="305"/>
                  </a:lnTo>
                  <a:lnTo>
                    <a:pt x="2215" y="303"/>
                  </a:lnTo>
                  <a:lnTo>
                    <a:pt x="2340" y="302"/>
                  </a:lnTo>
                  <a:lnTo>
                    <a:pt x="2464" y="301"/>
                  </a:lnTo>
                  <a:lnTo>
                    <a:pt x="2589" y="300"/>
                  </a:lnTo>
                  <a:lnTo>
                    <a:pt x="2712" y="298"/>
                  </a:lnTo>
                  <a:lnTo>
                    <a:pt x="2837" y="297"/>
                  </a:lnTo>
                  <a:lnTo>
                    <a:pt x="2961" y="296"/>
                  </a:lnTo>
                  <a:lnTo>
                    <a:pt x="3085" y="295"/>
                  </a:lnTo>
                  <a:lnTo>
                    <a:pt x="3209" y="294"/>
                  </a:lnTo>
                  <a:lnTo>
                    <a:pt x="3334" y="292"/>
                  </a:lnTo>
                  <a:lnTo>
                    <a:pt x="3458" y="291"/>
                  </a:lnTo>
                  <a:lnTo>
                    <a:pt x="3581" y="289"/>
                  </a:lnTo>
                  <a:lnTo>
                    <a:pt x="3706" y="287"/>
                  </a:lnTo>
                  <a:lnTo>
                    <a:pt x="3831" y="286"/>
                  </a:lnTo>
                  <a:lnTo>
                    <a:pt x="4056" y="286"/>
                  </a:lnTo>
                  <a:lnTo>
                    <a:pt x="4365" y="285"/>
                  </a:lnTo>
                  <a:lnTo>
                    <a:pt x="4747" y="284"/>
                  </a:lnTo>
                  <a:lnTo>
                    <a:pt x="5184" y="284"/>
                  </a:lnTo>
                  <a:lnTo>
                    <a:pt x="5665" y="283"/>
                  </a:lnTo>
                  <a:lnTo>
                    <a:pt x="6173" y="283"/>
                  </a:lnTo>
                  <a:lnTo>
                    <a:pt x="6696" y="282"/>
                  </a:lnTo>
                  <a:lnTo>
                    <a:pt x="7218" y="281"/>
                  </a:lnTo>
                  <a:lnTo>
                    <a:pt x="7727" y="281"/>
                  </a:lnTo>
                  <a:lnTo>
                    <a:pt x="8208" y="280"/>
                  </a:lnTo>
                  <a:lnTo>
                    <a:pt x="8646" y="280"/>
                  </a:lnTo>
                  <a:lnTo>
                    <a:pt x="9028" y="279"/>
                  </a:lnTo>
                  <a:lnTo>
                    <a:pt x="9339" y="278"/>
                  </a:lnTo>
                  <a:lnTo>
                    <a:pt x="9564" y="278"/>
                  </a:lnTo>
                  <a:lnTo>
                    <a:pt x="9690" y="277"/>
                  </a:lnTo>
                  <a:lnTo>
                    <a:pt x="9780" y="273"/>
                  </a:lnTo>
                  <a:lnTo>
                    <a:pt x="9787" y="284"/>
                  </a:lnTo>
                  <a:lnTo>
                    <a:pt x="9793" y="296"/>
                  </a:lnTo>
                  <a:lnTo>
                    <a:pt x="9799" y="308"/>
                  </a:lnTo>
                  <a:lnTo>
                    <a:pt x="9803" y="322"/>
                  </a:lnTo>
                  <a:lnTo>
                    <a:pt x="9807" y="335"/>
                  </a:lnTo>
                  <a:lnTo>
                    <a:pt x="9812" y="348"/>
                  </a:lnTo>
                  <a:lnTo>
                    <a:pt x="9817" y="361"/>
                  </a:lnTo>
                  <a:lnTo>
                    <a:pt x="9823" y="374"/>
                  </a:lnTo>
                  <a:lnTo>
                    <a:pt x="9832" y="395"/>
                  </a:lnTo>
                  <a:lnTo>
                    <a:pt x="9842" y="417"/>
                  </a:lnTo>
                  <a:lnTo>
                    <a:pt x="9853" y="438"/>
                  </a:lnTo>
                  <a:lnTo>
                    <a:pt x="9864" y="460"/>
                  </a:lnTo>
                  <a:lnTo>
                    <a:pt x="9876" y="480"/>
                  </a:lnTo>
                  <a:lnTo>
                    <a:pt x="9888" y="501"/>
                  </a:lnTo>
                  <a:lnTo>
                    <a:pt x="9902" y="520"/>
                  </a:lnTo>
                  <a:lnTo>
                    <a:pt x="9915" y="538"/>
                  </a:lnTo>
                  <a:lnTo>
                    <a:pt x="9910" y="544"/>
                  </a:lnTo>
                  <a:lnTo>
                    <a:pt x="9904" y="549"/>
                  </a:lnTo>
                  <a:lnTo>
                    <a:pt x="9897" y="553"/>
                  </a:lnTo>
                  <a:lnTo>
                    <a:pt x="9890" y="555"/>
                  </a:lnTo>
                  <a:lnTo>
                    <a:pt x="9874" y="559"/>
                  </a:lnTo>
                  <a:lnTo>
                    <a:pt x="9860" y="564"/>
                  </a:lnTo>
                  <a:close/>
                  <a:moveTo>
                    <a:pt x="9765" y="925"/>
                  </a:moveTo>
                  <a:lnTo>
                    <a:pt x="9753" y="928"/>
                  </a:lnTo>
                  <a:lnTo>
                    <a:pt x="9741" y="929"/>
                  </a:lnTo>
                  <a:lnTo>
                    <a:pt x="9729" y="929"/>
                  </a:lnTo>
                  <a:lnTo>
                    <a:pt x="9717" y="928"/>
                  </a:lnTo>
                  <a:lnTo>
                    <a:pt x="9706" y="926"/>
                  </a:lnTo>
                  <a:lnTo>
                    <a:pt x="9694" y="924"/>
                  </a:lnTo>
                  <a:lnTo>
                    <a:pt x="9683" y="921"/>
                  </a:lnTo>
                  <a:lnTo>
                    <a:pt x="9672" y="917"/>
                  </a:lnTo>
                  <a:lnTo>
                    <a:pt x="9665" y="911"/>
                  </a:lnTo>
                  <a:lnTo>
                    <a:pt x="9660" y="906"/>
                  </a:lnTo>
                  <a:lnTo>
                    <a:pt x="9654" y="900"/>
                  </a:lnTo>
                  <a:lnTo>
                    <a:pt x="9650" y="894"/>
                  </a:lnTo>
                  <a:lnTo>
                    <a:pt x="9646" y="887"/>
                  </a:lnTo>
                  <a:lnTo>
                    <a:pt x="9644" y="881"/>
                  </a:lnTo>
                  <a:lnTo>
                    <a:pt x="9642" y="874"/>
                  </a:lnTo>
                  <a:lnTo>
                    <a:pt x="9641" y="866"/>
                  </a:lnTo>
                  <a:lnTo>
                    <a:pt x="9640" y="852"/>
                  </a:lnTo>
                  <a:lnTo>
                    <a:pt x="9640" y="837"/>
                  </a:lnTo>
                  <a:lnTo>
                    <a:pt x="9642" y="821"/>
                  </a:lnTo>
                  <a:lnTo>
                    <a:pt x="9644" y="806"/>
                  </a:lnTo>
                  <a:lnTo>
                    <a:pt x="9647" y="798"/>
                  </a:lnTo>
                  <a:lnTo>
                    <a:pt x="9652" y="791"/>
                  </a:lnTo>
                  <a:lnTo>
                    <a:pt x="9658" y="785"/>
                  </a:lnTo>
                  <a:lnTo>
                    <a:pt x="9666" y="780"/>
                  </a:lnTo>
                  <a:lnTo>
                    <a:pt x="9673" y="775"/>
                  </a:lnTo>
                  <a:lnTo>
                    <a:pt x="9682" y="772"/>
                  </a:lnTo>
                  <a:lnTo>
                    <a:pt x="9690" y="770"/>
                  </a:lnTo>
                  <a:lnTo>
                    <a:pt x="9699" y="768"/>
                  </a:lnTo>
                  <a:lnTo>
                    <a:pt x="9712" y="767"/>
                  </a:lnTo>
                  <a:lnTo>
                    <a:pt x="9722" y="767"/>
                  </a:lnTo>
                  <a:lnTo>
                    <a:pt x="9733" y="768"/>
                  </a:lnTo>
                  <a:lnTo>
                    <a:pt x="9743" y="771"/>
                  </a:lnTo>
                  <a:lnTo>
                    <a:pt x="9754" y="775"/>
                  </a:lnTo>
                  <a:lnTo>
                    <a:pt x="9764" y="781"/>
                  </a:lnTo>
                  <a:lnTo>
                    <a:pt x="9774" y="786"/>
                  </a:lnTo>
                  <a:lnTo>
                    <a:pt x="9783" y="793"/>
                  </a:lnTo>
                  <a:lnTo>
                    <a:pt x="9789" y="799"/>
                  </a:lnTo>
                  <a:lnTo>
                    <a:pt x="9794" y="807"/>
                  </a:lnTo>
                  <a:lnTo>
                    <a:pt x="9799" y="815"/>
                  </a:lnTo>
                  <a:lnTo>
                    <a:pt x="9803" y="824"/>
                  </a:lnTo>
                  <a:lnTo>
                    <a:pt x="9806" y="833"/>
                  </a:lnTo>
                  <a:lnTo>
                    <a:pt x="9808" y="842"/>
                  </a:lnTo>
                  <a:lnTo>
                    <a:pt x="9809" y="852"/>
                  </a:lnTo>
                  <a:lnTo>
                    <a:pt x="9809" y="861"/>
                  </a:lnTo>
                  <a:lnTo>
                    <a:pt x="9807" y="872"/>
                  </a:lnTo>
                  <a:lnTo>
                    <a:pt x="9805" y="881"/>
                  </a:lnTo>
                  <a:lnTo>
                    <a:pt x="9802" y="890"/>
                  </a:lnTo>
                  <a:lnTo>
                    <a:pt x="9796" y="898"/>
                  </a:lnTo>
                  <a:lnTo>
                    <a:pt x="9790" y="906"/>
                  </a:lnTo>
                  <a:lnTo>
                    <a:pt x="9783" y="913"/>
                  </a:lnTo>
                  <a:lnTo>
                    <a:pt x="9775" y="920"/>
                  </a:lnTo>
                  <a:lnTo>
                    <a:pt x="9765" y="925"/>
                  </a:lnTo>
                  <a:close/>
                  <a:moveTo>
                    <a:pt x="9731" y="895"/>
                  </a:moveTo>
                  <a:lnTo>
                    <a:pt x="9724" y="894"/>
                  </a:lnTo>
                  <a:lnTo>
                    <a:pt x="9717" y="893"/>
                  </a:lnTo>
                  <a:lnTo>
                    <a:pt x="9710" y="890"/>
                  </a:lnTo>
                  <a:lnTo>
                    <a:pt x="9703" y="887"/>
                  </a:lnTo>
                  <a:lnTo>
                    <a:pt x="9698" y="882"/>
                  </a:lnTo>
                  <a:lnTo>
                    <a:pt x="9694" y="877"/>
                  </a:lnTo>
                  <a:lnTo>
                    <a:pt x="9691" y="871"/>
                  </a:lnTo>
                  <a:lnTo>
                    <a:pt x="9690" y="864"/>
                  </a:lnTo>
                  <a:lnTo>
                    <a:pt x="9691" y="850"/>
                  </a:lnTo>
                  <a:lnTo>
                    <a:pt x="9693" y="836"/>
                  </a:lnTo>
                  <a:lnTo>
                    <a:pt x="9696" y="830"/>
                  </a:lnTo>
                  <a:lnTo>
                    <a:pt x="9699" y="824"/>
                  </a:lnTo>
                  <a:lnTo>
                    <a:pt x="9702" y="821"/>
                  </a:lnTo>
                  <a:lnTo>
                    <a:pt x="9704" y="820"/>
                  </a:lnTo>
                  <a:lnTo>
                    <a:pt x="9709" y="818"/>
                  </a:lnTo>
                  <a:lnTo>
                    <a:pt x="9712" y="817"/>
                  </a:lnTo>
                  <a:lnTo>
                    <a:pt x="9719" y="819"/>
                  </a:lnTo>
                  <a:lnTo>
                    <a:pt x="9726" y="821"/>
                  </a:lnTo>
                  <a:lnTo>
                    <a:pt x="9733" y="825"/>
                  </a:lnTo>
                  <a:lnTo>
                    <a:pt x="9739" y="828"/>
                  </a:lnTo>
                  <a:lnTo>
                    <a:pt x="9745" y="832"/>
                  </a:lnTo>
                  <a:lnTo>
                    <a:pt x="9749" y="838"/>
                  </a:lnTo>
                  <a:lnTo>
                    <a:pt x="9754" y="844"/>
                  </a:lnTo>
                  <a:lnTo>
                    <a:pt x="9756" y="851"/>
                  </a:lnTo>
                  <a:lnTo>
                    <a:pt x="9756" y="857"/>
                  </a:lnTo>
                  <a:lnTo>
                    <a:pt x="9756" y="864"/>
                  </a:lnTo>
                  <a:lnTo>
                    <a:pt x="9755" y="871"/>
                  </a:lnTo>
                  <a:lnTo>
                    <a:pt x="9753" y="878"/>
                  </a:lnTo>
                  <a:lnTo>
                    <a:pt x="9748" y="884"/>
                  </a:lnTo>
                  <a:lnTo>
                    <a:pt x="9744" y="889"/>
                  </a:lnTo>
                  <a:lnTo>
                    <a:pt x="9741" y="891"/>
                  </a:lnTo>
                  <a:lnTo>
                    <a:pt x="9738" y="892"/>
                  </a:lnTo>
                  <a:lnTo>
                    <a:pt x="9734" y="894"/>
                  </a:lnTo>
                  <a:lnTo>
                    <a:pt x="9731" y="895"/>
                  </a:lnTo>
                  <a:close/>
                  <a:moveTo>
                    <a:pt x="3305" y="1689"/>
                  </a:moveTo>
                  <a:lnTo>
                    <a:pt x="3299" y="1686"/>
                  </a:lnTo>
                  <a:lnTo>
                    <a:pt x="3305" y="1674"/>
                  </a:lnTo>
                  <a:lnTo>
                    <a:pt x="3307" y="1674"/>
                  </a:lnTo>
                  <a:lnTo>
                    <a:pt x="3309" y="1676"/>
                  </a:lnTo>
                  <a:lnTo>
                    <a:pt x="3310" y="1678"/>
                  </a:lnTo>
                  <a:lnTo>
                    <a:pt x="3310" y="1680"/>
                  </a:lnTo>
                  <a:lnTo>
                    <a:pt x="3310" y="1683"/>
                  </a:lnTo>
                  <a:lnTo>
                    <a:pt x="3309" y="1685"/>
                  </a:lnTo>
                  <a:lnTo>
                    <a:pt x="3307" y="1687"/>
                  </a:lnTo>
                  <a:lnTo>
                    <a:pt x="3305" y="1689"/>
                  </a:lnTo>
                  <a:close/>
                  <a:moveTo>
                    <a:pt x="1372" y="1016"/>
                  </a:moveTo>
                  <a:lnTo>
                    <a:pt x="1367" y="1019"/>
                  </a:lnTo>
                  <a:lnTo>
                    <a:pt x="1362" y="1021"/>
                  </a:lnTo>
                  <a:lnTo>
                    <a:pt x="1356" y="1023"/>
                  </a:lnTo>
                  <a:lnTo>
                    <a:pt x="1350" y="1024"/>
                  </a:lnTo>
                  <a:lnTo>
                    <a:pt x="1337" y="1024"/>
                  </a:lnTo>
                  <a:lnTo>
                    <a:pt x="1325" y="1023"/>
                  </a:lnTo>
                  <a:lnTo>
                    <a:pt x="1314" y="1021"/>
                  </a:lnTo>
                  <a:lnTo>
                    <a:pt x="1303" y="1017"/>
                  </a:lnTo>
                  <a:lnTo>
                    <a:pt x="1292" y="1012"/>
                  </a:lnTo>
                  <a:lnTo>
                    <a:pt x="1283" y="1004"/>
                  </a:lnTo>
                  <a:lnTo>
                    <a:pt x="1278" y="1000"/>
                  </a:lnTo>
                  <a:lnTo>
                    <a:pt x="1273" y="996"/>
                  </a:lnTo>
                  <a:lnTo>
                    <a:pt x="1269" y="991"/>
                  </a:lnTo>
                  <a:lnTo>
                    <a:pt x="1266" y="986"/>
                  </a:lnTo>
                  <a:lnTo>
                    <a:pt x="1260" y="976"/>
                  </a:lnTo>
                  <a:lnTo>
                    <a:pt x="1256" y="964"/>
                  </a:lnTo>
                  <a:lnTo>
                    <a:pt x="1252" y="940"/>
                  </a:lnTo>
                  <a:lnTo>
                    <a:pt x="1249" y="917"/>
                  </a:lnTo>
                  <a:lnTo>
                    <a:pt x="1255" y="906"/>
                  </a:lnTo>
                  <a:lnTo>
                    <a:pt x="1258" y="896"/>
                  </a:lnTo>
                  <a:lnTo>
                    <a:pt x="1261" y="885"/>
                  </a:lnTo>
                  <a:lnTo>
                    <a:pt x="1263" y="875"/>
                  </a:lnTo>
                  <a:lnTo>
                    <a:pt x="1265" y="863"/>
                  </a:lnTo>
                  <a:lnTo>
                    <a:pt x="1267" y="853"/>
                  </a:lnTo>
                  <a:lnTo>
                    <a:pt x="1270" y="842"/>
                  </a:lnTo>
                  <a:lnTo>
                    <a:pt x="1274" y="833"/>
                  </a:lnTo>
                  <a:lnTo>
                    <a:pt x="1283" y="829"/>
                  </a:lnTo>
                  <a:lnTo>
                    <a:pt x="1293" y="825"/>
                  </a:lnTo>
                  <a:lnTo>
                    <a:pt x="1303" y="820"/>
                  </a:lnTo>
                  <a:lnTo>
                    <a:pt x="1313" y="817"/>
                  </a:lnTo>
                  <a:lnTo>
                    <a:pt x="1323" y="815"/>
                  </a:lnTo>
                  <a:lnTo>
                    <a:pt x="1333" y="813"/>
                  </a:lnTo>
                  <a:lnTo>
                    <a:pt x="1344" y="812"/>
                  </a:lnTo>
                  <a:lnTo>
                    <a:pt x="1354" y="812"/>
                  </a:lnTo>
                  <a:lnTo>
                    <a:pt x="1364" y="812"/>
                  </a:lnTo>
                  <a:lnTo>
                    <a:pt x="1374" y="813"/>
                  </a:lnTo>
                  <a:lnTo>
                    <a:pt x="1384" y="815"/>
                  </a:lnTo>
                  <a:lnTo>
                    <a:pt x="1394" y="818"/>
                  </a:lnTo>
                  <a:lnTo>
                    <a:pt x="1404" y="822"/>
                  </a:lnTo>
                  <a:lnTo>
                    <a:pt x="1413" y="828"/>
                  </a:lnTo>
                  <a:lnTo>
                    <a:pt x="1422" y="833"/>
                  </a:lnTo>
                  <a:lnTo>
                    <a:pt x="1431" y="840"/>
                  </a:lnTo>
                  <a:lnTo>
                    <a:pt x="1436" y="845"/>
                  </a:lnTo>
                  <a:lnTo>
                    <a:pt x="1439" y="851"/>
                  </a:lnTo>
                  <a:lnTo>
                    <a:pt x="1442" y="857"/>
                  </a:lnTo>
                  <a:lnTo>
                    <a:pt x="1444" y="863"/>
                  </a:lnTo>
                  <a:lnTo>
                    <a:pt x="1447" y="877"/>
                  </a:lnTo>
                  <a:lnTo>
                    <a:pt x="1449" y="890"/>
                  </a:lnTo>
                  <a:lnTo>
                    <a:pt x="1448" y="904"/>
                  </a:lnTo>
                  <a:lnTo>
                    <a:pt x="1446" y="918"/>
                  </a:lnTo>
                  <a:lnTo>
                    <a:pt x="1444" y="932"/>
                  </a:lnTo>
                  <a:lnTo>
                    <a:pt x="1441" y="944"/>
                  </a:lnTo>
                  <a:lnTo>
                    <a:pt x="1434" y="955"/>
                  </a:lnTo>
                  <a:lnTo>
                    <a:pt x="1427" y="967"/>
                  </a:lnTo>
                  <a:lnTo>
                    <a:pt x="1420" y="976"/>
                  </a:lnTo>
                  <a:lnTo>
                    <a:pt x="1412" y="985"/>
                  </a:lnTo>
                  <a:lnTo>
                    <a:pt x="1404" y="993"/>
                  </a:lnTo>
                  <a:lnTo>
                    <a:pt x="1394" y="1001"/>
                  </a:lnTo>
                  <a:lnTo>
                    <a:pt x="1383" y="1009"/>
                  </a:lnTo>
                  <a:lnTo>
                    <a:pt x="1372" y="1016"/>
                  </a:lnTo>
                  <a:close/>
                  <a:moveTo>
                    <a:pt x="1366" y="967"/>
                  </a:moveTo>
                  <a:lnTo>
                    <a:pt x="1359" y="970"/>
                  </a:lnTo>
                  <a:lnTo>
                    <a:pt x="1352" y="973"/>
                  </a:lnTo>
                  <a:lnTo>
                    <a:pt x="1344" y="974"/>
                  </a:lnTo>
                  <a:lnTo>
                    <a:pt x="1336" y="974"/>
                  </a:lnTo>
                  <a:lnTo>
                    <a:pt x="1328" y="974"/>
                  </a:lnTo>
                  <a:lnTo>
                    <a:pt x="1321" y="973"/>
                  </a:lnTo>
                  <a:lnTo>
                    <a:pt x="1314" y="971"/>
                  </a:lnTo>
                  <a:lnTo>
                    <a:pt x="1308" y="968"/>
                  </a:lnTo>
                  <a:lnTo>
                    <a:pt x="1302" y="959"/>
                  </a:lnTo>
                  <a:lnTo>
                    <a:pt x="1298" y="950"/>
                  </a:lnTo>
                  <a:lnTo>
                    <a:pt x="1294" y="941"/>
                  </a:lnTo>
                  <a:lnTo>
                    <a:pt x="1293" y="931"/>
                  </a:lnTo>
                  <a:lnTo>
                    <a:pt x="1293" y="921"/>
                  </a:lnTo>
                  <a:lnTo>
                    <a:pt x="1294" y="911"/>
                  </a:lnTo>
                  <a:lnTo>
                    <a:pt x="1298" y="902"/>
                  </a:lnTo>
                  <a:lnTo>
                    <a:pt x="1302" y="894"/>
                  </a:lnTo>
                  <a:lnTo>
                    <a:pt x="1310" y="883"/>
                  </a:lnTo>
                  <a:lnTo>
                    <a:pt x="1317" y="870"/>
                  </a:lnTo>
                  <a:lnTo>
                    <a:pt x="1321" y="863"/>
                  </a:lnTo>
                  <a:lnTo>
                    <a:pt x="1325" y="858"/>
                  </a:lnTo>
                  <a:lnTo>
                    <a:pt x="1331" y="853"/>
                  </a:lnTo>
                  <a:lnTo>
                    <a:pt x="1338" y="850"/>
                  </a:lnTo>
                  <a:lnTo>
                    <a:pt x="1348" y="853"/>
                  </a:lnTo>
                  <a:lnTo>
                    <a:pt x="1358" y="856"/>
                  </a:lnTo>
                  <a:lnTo>
                    <a:pt x="1367" y="860"/>
                  </a:lnTo>
                  <a:lnTo>
                    <a:pt x="1375" y="864"/>
                  </a:lnTo>
                  <a:lnTo>
                    <a:pt x="1384" y="871"/>
                  </a:lnTo>
                  <a:lnTo>
                    <a:pt x="1392" y="877"/>
                  </a:lnTo>
                  <a:lnTo>
                    <a:pt x="1398" y="884"/>
                  </a:lnTo>
                  <a:lnTo>
                    <a:pt x="1404" y="893"/>
                  </a:lnTo>
                  <a:lnTo>
                    <a:pt x="1404" y="903"/>
                  </a:lnTo>
                  <a:lnTo>
                    <a:pt x="1403" y="913"/>
                  </a:lnTo>
                  <a:lnTo>
                    <a:pt x="1400" y="924"/>
                  </a:lnTo>
                  <a:lnTo>
                    <a:pt x="1396" y="933"/>
                  </a:lnTo>
                  <a:lnTo>
                    <a:pt x="1390" y="942"/>
                  </a:lnTo>
                  <a:lnTo>
                    <a:pt x="1383" y="951"/>
                  </a:lnTo>
                  <a:lnTo>
                    <a:pt x="1375" y="959"/>
                  </a:lnTo>
                  <a:lnTo>
                    <a:pt x="1366" y="967"/>
                  </a:lnTo>
                  <a:close/>
                  <a:moveTo>
                    <a:pt x="933" y="427"/>
                  </a:moveTo>
                  <a:lnTo>
                    <a:pt x="923" y="433"/>
                  </a:lnTo>
                  <a:lnTo>
                    <a:pt x="914" y="438"/>
                  </a:lnTo>
                  <a:lnTo>
                    <a:pt x="905" y="441"/>
                  </a:lnTo>
                  <a:lnTo>
                    <a:pt x="896" y="442"/>
                  </a:lnTo>
                  <a:lnTo>
                    <a:pt x="887" y="442"/>
                  </a:lnTo>
                  <a:lnTo>
                    <a:pt x="877" y="441"/>
                  </a:lnTo>
                  <a:lnTo>
                    <a:pt x="868" y="438"/>
                  </a:lnTo>
                  <a:lnTo>
                    <a:pt x="859" y="434"/>
                  </a:lnTo>
                  <a:lnTo>
                    <a:pt x="853" y="427"/>
                  </a:lnTo>
                  <a:lnTo>
                    <a:pt x="848" y="418"/>
                  </a:lnTo>
                  <a:lnTo>
                    <a:pt x="843" y="410"/>
                  </a:lnTo>
                  <a:lnTo>
                    <a:pt x="839" y="400"/>
                  </a:lnTo>
                  <a:lnTo>
                    <a:pt x="835" y="396"/>
                  </a:lnTo>
                  <a:lnTo>
                    <a:pt x="832" y="393"/>
                  </a:lnTo>
                  <a:lnTo>
                    <a:pt x="829" y="389"/>
                  </a:lnTo>
                  <a:lnTo>
                    <a:pt x="826" y="387"/>
                  </a:lnTo>
                  <a:lnTo>
                    <a:pt x="822" y="385"/>
                  </a:lnTo>
                  <a:lnTo>
                    <a:pt x="817" y="383"/>
                  </a:lnTo>
                  <a:lnTo>
                    <a:pt x="812" y="383"/>
                  </a:lnTo>
                  <a:lnTo>
                    <a:pt x="806" y="383"/>
                  </a:lnTo>
                  <a:lnTo>
                    <a:pt x="800" y="384"/>
                  </a:lnTo>
                  <a:lnTo>
                    <a:pt x="793" y="387"/>
                  </a:lnTo>
                  <a:lnTo>
                    <a:pt x="785" y="391"/>
                  </a:lnTo>
                  <a:lnTo>
                    <a:pt x="779" y="395"/>
                  </a:lnTo>
                  <a:lnTo>
                    <a:pt x="773" y="401"/>
                  </a:lnTo>
                  <a:lnTo>
                    <a:pt x="767" y="407"/>
                  </a:lnTo>
                  <a:lnTo>
                    <a:pt x="762" y="414"/>
                  </a:lnTo>
                  <a:lnTo>
                    <a:pt x="757" y="420"/>
                  </a:lnTo>
                  <a:lnTo>
                    <a:pt x="756" y="450"/>
                  </a:lnTo>
                  <a:lnTo>
                    <a:pt x="755" y="479"/>
                  </a:lnTo>
                  <a:lnTo>
                    <a:pt x="756" y="486"/>
                  </a:lnTo>
                  <a:lnTo>
                    <a:pt x="757" y="492"/>
                  </a:lnTo>
                  <a:lnTo>
                    <a:pt x="759" y="500"/>
                  </a:lnTo>
                  <a:lnTo>
                    <a:pt x="762" y="505"/>
                  </a:lnTo>
                  <a:lnTo>
                    <a:pt x="766" y="511"/>
                  </a:lnTo>
                  <a:lnTo>
                    <a:pt x="771" y="516"/>
                  </a:lnTo>
                  <a:lnTo>
                    <a:pt x="777" y="520"/>
                  </a:lnTo>
                  <a:lnTo>
                    <a:pt x="784" y="524"/>
                  </a:lnTo>
                  <a:lnTo>
                    <a:pt x="789" y="530"/>
                  </a:lnTo>
                  <a:lnTo>
                    <a:pt x="797" y="534"/>
                  </a:lnTo>
                  <a:lnTo>
                    <a:pt x="804" y="537"/>
                  </a:lnTo>
                  <a:lnTo>
                    <a:pt x="811" y="540"/>
                  </a:lnTo>
                  <a:lnTo>
                    <a:pt x="818" y="543"/>
                  </a:lnTo>
                  <a:lnTo>
                    <a:pt x="825" y="548"/>
                  </a:lnTo>
                  <a:lnTo>
                    <a:pt x="828" y="550"/>
                  </a:lnTo>
                  <a:lnTo>
                    <a:pt x="831" y="553"/>
                  </a:lnTo>
                  <a:lnTo>
                    <a:pt x="834" y="557"/>
                  </a:lnTo>
                  <a:lnTo>
                    <a:pt x="836" y="561"/>
                  </a:lnTo>
                  <a:lnTo>
                    <a:pt x="836" y="572"/>
                  </a:lnTo>
                  <a:lnTo>
                    <a:pt x="834" y="582"/>
                  </a:lnTo>
                  <a:lnTo>
                    <a:pt x="831" y="593"/>
                  </a:lnTo>
                  <a:lnTo>
                    <a:pt x="828" y="602"/>
                  </a:lnTo>
                  <a:lnTo>
                    <a:pt x="819" y="621"/>
                  </a:lnTo>
                  <a:lnTo>
                    <a:pt x="809" y="640"/>
                  </a:lnTo>
                  <a:lnTo>
                    <a:pt x="799" y="658"/>
                  </a:lnTo>
                  <a:lnTo>
                    <a:pt x="789" y="677"/>
                  </a:lnTo>
                  <a:lnTo>
                    <a:pt x="785" y="688"/>
                  </a:lnTo>
                  <a:lnTo>
                    <a:pt x="782" y="697"/>
                  </a:lnTo>
                  <a:lnTo>
                    <a:pt x="779" y="708"/>
                  </a:lnTo>
                  <a:lnTo>
                    <a:pt x="778" y="718"/>
                  </a:lnTo>
                  <a:lnTo>
                    <a:pt x="776" y="731"/>
                  </a:lnTo>
                  <a:lnTo>
                    <a:pt x="776" y="743"/>
                  </a:lnTo>
                  <a:lnTo>
                    <a:pt x="776" y="755"/>
                  </a:lnTo>
                  <a:lnTo>
                    <a:pt x="776" y="767"/>
                  </a:lnTo>
                  <a:lnTo>
                    <a:pt x="778" y="780"/>
                  </a:lnTo>
                  <a:lnTo>
                    <a:pt x="780" y="791"/>
                  </a:lnTo>
                  <a:lnTo>
                    <a:pt x="783" y="803"/>
                  </a:lnTo>
                  <a:lnTo>
                    <a:pt x="787" y="814"/>
                  </a:lnTo>
                  <a:lnTo>
                    <a:pt x="791" y="826"/>
                  </a:lnTo>
                  <a:lnTo>
                    <a:pt x="797" y="837"/>
                  </a:lnTo>
                  <a:lnTo>
                    <a:pt x="803" y="848"/>
                  </a:lnTo>
                  <a:lnTo>
                    <a:pt x="809" y="858"/>
                  </a:lnTo>
                  <a:lnTo>
                    <a:pt x="816" y="868"/>
                  </a:lnTo>
                  <a:lnTo>
                    <a:pt x="823" y="878"/>
                  </a:lnTo>
                  <a:lnTo>
                    <a:pt x="831" y="888"/>
                  </a:lnTo>
                  <a:lnTo>
                    <a:pt x="841" y="896"/>
                  </a:lnTo>
                  <a:lnTo>
                    <a:pt x="848" y="900"/>
                  </a:lnTo>
                  <a:lnTo>
                    <a:pt x="855" y="903"/>
                  </a:lnTo>
                  <a:lnTo>
                    <a:pt x="862" y="908"/>
                  </a:lnTo>
                  <a:lnTo>
                    <a:pt x="867" y="913"/>
                  </a:lnTo>
                  <a:lnTo>
                    <a:pt x="872" y="919"/>
                  </a:lnTo>
                  <a:lnTo>
                    <a:pt x="877" y="926"/>
                  </a:lnTo>
                  <a:lnTo>
                    <a:pt x="880" y="933"/>
                  </a:lnTo>
                  <a:lnTo>
                    <a:pt x="883" y="942"/>
                  </a:lnTo>
                  <a:lnTo>
                    <a:pt x="881" y="947"/>
                  </a:lnTo>
                  <a:lnTo>
                    <a:pt x="879" y="951"/>
                  </a:lnTo>
                  <a:lnTo>
                    <a:pt x="877" y="955"/>
                  </a:lnTo>
                  <a:lnTo>
                    <a:pt x="875" y="959"/>
                  </a:lnTo>
                  <a:lnTo>
                    <a:pt x="869" y="968"/>
                  </a:lnTo>
                  <a:lnTo>
                    <a:pt x="862" y="974"/>
                  </a:lnTo>
                  <a:lnTo>
                    <a:pt x="854" y="981"/>
                  </a:lnTo>
                  <a:lnTo>
                    <a:pt x="846" y="988"/>
                  </a:lnTo>
                  <a:lnTo>
                    <a:pt x="839" y="995"/>
                  </a:lnTo>
                  <a:lnTo>
                    <a:pt x="830" y="1004"/>
                  </a:lnTo>
                  <a:lnTo>
                    <a:pt x="823" y="1014"/>
                  </a:lnTo>
                  <a:lnTo>
                    <a:pt x="817" y="1023"/>
                  </a:lnTo>
                  <a:lnTo>
                    <a:pt x="812" y="1034"/>
                  </a:lnTo>
                  <a:lnTo>
                    <a:pt x="808" y="1045"/>
                  </a:lnTo>
                  <a:lnTo>
                    <a:pt x="805" y="1058"/>
                  </a:lnTo>
                  <a:lnTo>
                    <a:pt x="803" y="1070"/>
                  </a:lnTo>
                  <a:lnTo>
                    <a:pt x="802" y="1082"/>
                  </a:lnTo>
                  <a:lnTo>
                    <a:pt x="801" y="1094"/>
                  </a:lnTo>
                  <a:lnTo>
                    <a:pt x="802" y="1108"/>
                  </a:lnTo>
                  <a:lnTo>
                    <a:pt x="803" y="1121"/>
                  </a:lnTo>
                  <a:lnTo>
                    <a:pt x="805" y="1133"/>
                  </a:lnTo>
                  <a:lnTo>
                    <a:pt x="808" y="1145"/>
                  </a:lnTo>
                  <a:lnTo>
                    <a:pt x="811" y="1158"/>
                  </a:lnTo>
                  <a:lnTo>
                    <a:pt x="815" y="1170"/>
                  </a:lnTo>
                  <a:lnTo>
                    <a:pt x="820" y="1181"/>
                  </a:lnTo>
                  <a:lnTo>
                    <a:pt x="824" y="1191"/>
                  </a:lnTo>
                  <a:lnTo>
                    <a:pt x="832" y="1202"/>
                  </a:lnTo>
                  <a:lnTo>
                    <a:pt x="840" y="1213"/>
                  </a:lnTo>
                  <a:lnTo>
                    <a:pt x="842" y="1218"/>
                  </a:lnTo>
                  <a:lnTo>
                    <a:pt x="843" y="1224"/>
                  </a:lnTo>
                  <a:lnTo>
                    <a:pt x="843" y="1231"/>
                  </a:lnTo>
                  <a:lnTo>
                    <a:pt x="841" y="1237"/>
                  </a:lnTo>
                  <a:lnTo>
                    <a:pt x="828" y="1248"/>
                  </a:lnTo>
                  <a:lnTo>
                    <a:pt x="816" y="1257"/>
                  </a:lnTo>
                  <a:lnTo>
                    <a:pt x="804" y="1268"/>
                  </a:lnTo>
                  <a:lnTo>
                    <a:pt x="793" y="1279"/>
                  </a:lnTo>
                  <a:lnTo>
                    <a:pt x="782" y="1292"/>
                  </a:lnTo>
                  <a:lnTo>
                    <a:pt x="773" y="1304"/>
                  </a:lnTo>
                  <a:lnTo>
                    <a:pt x="770" y="1311"/>
                  </a:lnTo>
                  <a:lnTo>
                    <a:pt x="767" y="1318"/>
                  </a:lnTo>
                  <a:lnTo>
                    <a:pt x="765" y="1326"/>
                  </a:lnTo>
                  <a:lnTo>
                    <a:pt x="763" y="1335"/>
                  </a:lnTo>
                  <a:lnTo>
                    <a:pt x="764" y="1348"/>
                  </a:lnTo>
                  <a:lnTo>
                    <a:pt x="766" y="1362"/>
                  </a:lnTo>
                  <a:lnTo>
                    <a:pt x="768" y="1375"/>
                  </a:lnTo>
                  <a:lnTo>
                    <a:pt x="772" y="1389"/>
                  </a:lnTo>
                  <a:lnTo>
                    <a:pt x="774" y="1394"/>
                  </a:lnTo>
                  <a:lnTo>
                    <a:pt x="776" y="1400"/>
                  </a:lnTo>
                  <a:lnTo>
                    <a:pt x="779" y="1405"/>
                  </a:lnTo>
                  <a:lnTo>
                    <a:pt x="783" y="1410"/>
                  </a:lnTo>
                  <a:lnTo>
                    <a:pt x="787" y="1415"/>
                  </a:lnTo>
                  <a:lnTo>
                    <a:pt x="791" y="1419"/>
                  </a:lnTo>
                  <a:lnTo>
                    <a:pt x="798" y="1422"/>
                  </a:lnTo>
                  <a:lnTo>
                    <a:pt x="803" y="1426"/>
                  </a:lnTo>
                  <a:lnTo>
                    <a:pt x="811" y="1428"/>
                  </a:lnTo>
                  <a:lnTo>
                    <a:pt x="818" y="1428"/>
                  </a:lnTo>
                  <a:lnTo>
                    <a:pt x="824" y="1427"/>
                  </a:lnTo>
                  <a:lnTo>
                    <a:pt x="829" y="1424"/>
                  </a:lnTo>
                  <a:lnTo>
                    <a:pt x="834" y="1421"/>
                  </a:lnTo>
                  <a:lnTo>
                    <a:pt x="839" y="1417"/>
                  </a:lnTo>
                  <a:lnTo>
                    <a:pt x="843" y="1413"/>
                  </a:lnTo>
                  <a:lnTo>
                    <a:pt x="847" y="1408"/>
                  </a:lnTo>
                  <a:lnTo>
                    <a:pt x="854" y="1398"/>
                  </a:lnTo>
                  <a:lnTo>
                    <a:pt x="861" y="1387"/>
                  </a:lnTo>
                  <a:lnTo>
                    <a:pt x="865" y="1382"/>
                  </a:lnTo>
                  <a:lnTo>
                    <a:pt x="868" y="1377"/>
                  </a:lnTo>
                  <a:lnTo>
                    <a:pt x="872" y="1373"/>
                  </a:lnTo>
                  <a:lnTo>
                    <a:pt x="877" y="1369"/>
                  </a:lnTo>
                  <a:lnTo>
                    <a:pt x="900" y="1374"/>
                  </a:lnTo>
                  <a:lnTo>
                    <a:pt x="924" y="1381"/>
                  </a:lnTo>
                  <a:lnTo>
                    <a:pt x="929" y="1383"/>
                  </a:lnTo>
                  <a:lnTo>
                    <a:pt x="935" y="1385"/>
                  </a:lnTo>
                  <a:lnTo>
                    <a:pt x="940" y="1388"/>
                  </a:lnTo>
                  <a:lnTo>
                    <a:pt x="943" y="1391"/>
                  </a:lnTo>
                  <a:lnTo>
                    <a:pt x="947" y="1395"/>
                  </a:lnTo>
                  <a:lnTo>
                    <a:pt x="949" y="1400"/>
                  </a:lnTo>
                  <a:lnTo>
                    <a:pt x="950" y="1405"/>
                  </a:lnTo>
                  <a:lnTo>
                    <a:pt x="951" y="1412"/>
                  </a:lnTo>
                  <a:lnTo>
                    <a:pt x="957" y="1417"/>
                  </a:lnTo>
                  <a:lnTo>
                    <a:pt x="962" y="1423"/>
                  </a:lnTo>
                  <a:lnTo>
                    <a:pt x="966" y="1430"/>
                  </a:lnTo>
                  <a:lnTo>
                    <a:pt x="970" y="1436"/>
                  </a:lnTo>
                  <a:lnTo>
                    <a:pt x="972" y="1443"/>
                  </a:lnTo>
                  <a:lnTo>
                    <a:pt x="974" y="1450"/>
                  </a:lnTo>
                  <a:lnTo>
                    <a:pt x="975" y="1458"/>
                  </a:lnTo>
                  <a:lnTo>
                    <a:pt x="975" y="1465"/>
                  </a:lnTo>
                  <a:lnTo>
                    <a:pt x="974" y="1482"/>
                  </a:lnTo>
                  <a:lnTo>
                    <a:pt x="971" y="1497"/>
                  </a:lnTo>
                  <a:lnTo>
                    <a:pt x="967" y="1513"/>
                  </a:lnTo>
                  <a:lnTo>
                    <a:pt x="963" y="1529"/>
                  </a:lnTo>
                  <a:lnTo>
                    <a:pt x="953" y="1545"/>
                  </a:lnTo>
                  <a:lnTo>
                    <a:pt x="943" y="1560"/>
                  </a:lnTo>
                  <a:lnTo>
                    <a:pt x="937" y="1568"/>
                  </a:lnTo>
                  <a:lnTo>
                    <a:pt x="931" y="1575"/>
                  </a:lnTo>
                  <a:lnTo>
                    <a:pt x="923" y="1581"/>
                  </a:lnTo>
                  <a:lnTo>
                    <a:pt x="916" y="1586"/>
                  </a:lnTo>
                  <a:lnTo>
                    <a:pt x="909" y="1591"/>
                  </a:lnTo>
                  <a:lnTo>
                    <a:pt x="902" y="1595"/>
                  </a:lnTo>
                  <a:lnTo>
                    <a:pt x="894" y="1598"/>
                  </a:lnTo>
                  <a:lnTo>
                    <a:pt x="886" y="1601"/>
                  </a:lnTo>
                  <a:lnTo>
                    <a:pt x="877" y="1603"/>
                  </a:lnTo>
                  <a:lnTo>
                    <a:pt x="868" y="1604"/>
                  </a:lnTo>
                  <a:lnTo>
                    <a:pt x="859" y="1604"/>
                  </a:lnTo>
                  <a:lnTo>
                    <a:pt x="850" y="1604"/>
                  </a:lnTo>
                  <a:lnTo>
                    <a:pt x="832" y="1603"/>
                  </a:lnTo>
                  <a:lnTo>
                    <a:pt x="815" y="1602"/>
                  </a:lnTo>
                  <a:lnTo>
                    <a:pt x="798" y="1599"/>
                  </a:lnTo>
                  <a:lnTo>
                    <a:pt x="781" y="1596"/>
                  </a:lnTo>
                  <a:lnTo>
                    <a:pt x="765" y="1591"/>
                  </a:lnTo>
                  <a:lnTo>
                    <a:pt x="749" y="1585"/>
                  </a:lnTo>
                  <a:lnTo>
                    <a:pt x="733" y="1578"/>
                  </a:lnTo>
                  <a:lnTo>
                    <a:pt x="719" y="1570"/>
                  </a:lnTo>
                  <a:lnTo>
                    <a:pt x="705" y="1561"/>
                  </a:lnTo>
                  <a:lnTo>
                    <a:pt x="691" y="1551"/>
                  </a:lnTo>
                  <a:lnTo>
                    <a:pt x="679" y="1540"/>
                  </a:lnTo>
                  <a:lnTo>
                    <a:pt x="668" y="1528"/>
                  </a:lnTo>
                  <a:lnTo>
                    <a:pt x="658" y="1515"/>
                  </a:lnTo>
                  <a:lnTo>
                    <a:pt x="648" y="1501"/>
                  </a:lnTo>
                  <a:lnTo>
                    <a:pt x="640" y="1487"/>
                  </a:lnTo>
                  <a:lnTo>
                    <a:pt x="634" y="1471"/>
                  </a:lnTo>
                  <a:lnTo>
                    <a:pt x="626" y="1461"/>
                  </a:lnTo>
                  <a:lnTo>
                    <a:pt x="619" y="1451"/>
                  </a:lnTo>
                  <a:lnTo>
                    <a:pt x="613" y="1441"/>
                  </a:lnTo>
                  <a:lnTo>
                    <a:pt x="606" y="1431"/>
                  </a:lnTo>
                  <a:lnTo>
                    <a:pt x="595" y="1409"/>
                  </a:lnTo>
                  <a:lnTo>
                    <a:pt x="586" y="1388"/>
                  </a:lnTo>
                  <a:lnTo>
                    <a:pt x="579" y="1365"/>
                  </a:lnTo>
                  <a:lnTo>
                    <a:pt x="572" y="1343"/>
                  </a:lnTo>
                  <a:lnTo>
                    <a:pt x="566" y="1319"/>
                  </a:lnTo>
                  <a:lnTo>
                    <a:pt x="560" y="1297"/>
                  </a:lnTo>
                  <a:lnTo>
                    <a:pt x="560" y="1287"/>
                  </a:lnTo>
                  <a:lnTo>
                    <a:pt x="559" y="1277"/>
                  </a:lnTo>
                  <a:lnTo>
                    <a:pt x="558" y="1268"/>
                  </a:lnTo>
                  <a:lnTo>
                    <a:pt x="556" y="1259"/>
                  </a:lnTo>
                  <a:lnTo>
                    <a:pt x="552" y="1241"/>
                  </a:lnTo>
                  <a:lnTo>
                    <a:pt x="549" y="1222"/>
                  </a:lnTo>
                  <a:lnTo>
                    <a:pt x="548" y="1214"/>
                  </a:lnTo>
                  <a:lnTo>
                    <a:pt x="547" y="1205"/>
                  </a:lnTo>
                  <a:lnTo>
                    <a:pt x="547" y="1197"/>
                  </a:lnTo>
                  <a:lnTo>
                    <a:pt x="549" y="1188"/>
                  </a:lnTo>
                  <a:lnTo>
                    <a:pt x="551" y="1179"/>
                  </a:lnTo>
                  <a:lnTo>
                    <a:pt x="554" y="1171"/>
                  </a:lnTo>
                  <a:lnTo>
                    <a:pt x="559" y="1163"/>
                  </a:lnTo>
                  <a:lnTo>
                    <a:pt x="567" y="1155"/>
                  </a:lnTo>
                  <a:lnTo>
                    <a:pt x="575" y="1128"/>
                  </a:lnTo>
                  <a:lnTo>
                    <a:pt x="583" y="1102"/>
                  </a:lnTo>
                  <a:lnTo>
                    <a:pt x="586" y="1087"/>
                  </a:lnTo>
                  <a:lnTo>
                    <a:pt x="589" y="1073"/>
                  </a:lnTo>
                  <a:lnTo>
                    <a:pt x="591" y="1059"/>
                  </a:lnTo>
                  <a:lnTo>
                    <a:pt x="593" y="1044"/>
                  </a:lnTo>
                  <a:lnTo>
                    <a:pt x="594" y="1029"/>
                  </a:lnTo>
                  <a:lnTo>
                    <a:pt x="593" y="1015"/>
                  </a:lnTo>
                  <a:lnTo>
                    <a:pt x="592" y="1000"/>
                  </a:lnTo>
                  <a:lnTo>
                    <a:pt x="590" y="987"/>
                  </a:lnTo>
                  <a:lnTo>
                    <a:pt x="587" y="973"/>
                  </a:lnTo>
                  <a:lnTo>
                    <a:pt x="583" y="959"/>
                  </a:lnTo>
                  <a:lnTo>
                    <a:pt x="577" y="946"/>
                  </a:lnTo>
                  <a:lnTo>
                    <a:pt x="570" y="933"/>
                  </a:lnTo>
                  <a:lnTo>
                    <a:pt x="564" y="929"/>
                  </a:lnTo>
                  <a:lnTo>
                    <a:pt x="557" y="924"/>
                  </a:lnTo>
                  <a:lnTo>
                    <a:pt x="551" y="919"/>
                  </a:lnTo>
                  <a:lnTo>
                    <a:pt x="547" y="912"/>
                  </a:lnTo>
                  <a:lnTo>
                    <a:pt x="544" y="906"/>
                  </a:lnTo>
                  <a:lnTo>
                    <a:pt x="542" y="899"/>
                  </a:lnTo>
                  <a:lnTo>
                    <a:pt x="543" y="896"/>
                  </a:lnTo>
                  <a:lnTo>
                    <a:pt x="543" y="892"/>
                  </a:lnTo>
                  <a:lnTo>
                    <a:pt x="545" y="888"/>
                  </a:lnTo>
                  <a:lnTo>
                    <a:pt x="547" y="884"/>
                  </a:lnTo>
                  <a:lnTo>
                    <a:pt x="560" y="866"/>
                  </a:lnTo>
                  <a:lnTo>
                    <a:pt x="573" y="849"/>
                  </a:lnTo>
                  <a:lnTo>
                    <a:pt x="584" y="830"/>
                  </a:lnTo>
                  <a:lnTo>
                    <a:pt x="594" y="811"/>
                  </a:lnTo>
                  <a:lnTo>
                    <a:pt x="599" y="801"/>
                  </a:lnTo>
                  <a:lnTo>
                    <a:pt x="602" y="791"/>
                  </a:lnTo>
                  <a:lnTo>
                    <a:pt x="605" y="781"/>
                  </a:lnTo>
                  <a:lnTo>
                    <a:pt x="609" y="770"/>
                  </a:lnTo>
                  <a:lnTo>
                    <a:pt x="610" y="760"/>
                  </a:lnTo>
                  <a:lnTo>
                    <a:pt x="611" y="749"/>
                  </a:lnTo>
                  <a:lnTo>
                    <a:pt x="611" y="738"/>
                  </a:lnTo>
                  <a:lnTo>
                    <a:pt x="610" y="726"/>
                  </a:lnTo>
                  <a:lnTo>
                    <a:pt x="600" y="707"/>
                  </a:lnTo>
                  <a:lnTo>
                    <a:pt x="590" y="688"/>
                  </a:lnTo>
                  <a:lnTo>
                    <a:pt x="580" y="668"/>
                  </a:lnTo>
                  <a:lnTo>
                    <a:pt x="570" y="649"/>
                  </a:lnTo>
                  <a:lnTo>
                    <a:pt x="566" y="639"/>
                  </a:lnTo>
                  <a:lnTo>
                    <a:pt x="563" y="629"/>
                  </a:lnTo>
                  <a:lnTo>
                    <a:pt x="559" y="619"/>
                  </a:lnTo>
                  <a:lnTo>
                    <a:pt x="558" y="608"/>
                  </a:lnTo>
                  <a:lnTo>
                    <a:pt x="557" y="598"/>
                  </a:lnTo>
                  <a:lnTo>
                    <a:pt x="558" y="586"/>
                  </a:lnTo>
                  <a:lnTo>
                    <a:pt x="559" y="575"/>
                  </a:lnTo>
                  <a:lnTo>
                    <a:pt x="564" y="564"/>
                  </a:lnTo>
                  <a:lnTo>
                    <a:pt x="565" y="550"/>
                  </a:lnTo>
                  <a:lnTo>
                    <a:pt x="567" y="535"/>
                  </a:lnTo>
                  <a:lnTo>
                    <a:pt x="572" y="522"/>
                  </a:lnTo>
                  <a:lnTo>
                    <a:pt x="577" y="510"/>
                  </a:lnTo>
                  <a:lnTo>
                    <a:pt x="589" y="484"/>
                  </a:lnTo>
                  <a:lnTo>
                    <a:pt x="600" y="459"/>
                  </a:lnTo>
                  <a:lnTo>
                    <a:pt x="607" y="439"/>
                  </a:lnTo>
                  <a:lnTo>
                    <a:pt x="617" y="420"/>
                  </a:lnTo>
                  <a:lnTo>
                    <a:pt x="626" y="401"/>
                  </a:lnTo>
                  <a:lnTo>
                    <a:pt x="637" y="383"/>
                  </a:lnTo>
                  <a:lnTo>
                    <a:pt x="648" y="366"/>
                  </a:lnTo>
                  <a:lnTo>
                    <a:pt x="662" y="348"/>
                  </a:lnTo>
                  <a:lnTo>
                    <a:pt x="675" y="332"/>
                  </a:lnTo>
                  <a:lnTo>
                    <a:pt x="690" y="316"/>
                  </a:lnTo>
                  <a:lnTo>
                    <a:pt x="706" y="301"/>
                  </a:lnTo>
                  <a:lnTo>
                    <a:pt x="722" y="287"/>
                  </a:lnTo>
                  <a:lnTo>
                    <a:pt x="738" y="274"/>
                  </a:lnTo>
                  <a:lnTo>
                    <a:pt x="756" y="262"/>
                  </a:lnTo>
                  <a:lnTo>
                    <a:pt x="774" y="251"/>
                  </a:lnTo>
                  <a:lnTo>
                    <a:pt x="793" y="241"/>
                  </a:lnTo>
                  <a:lnTo>
                    <a:pt x="811" y="233"/>
                  </a:lnTo>
                  <a:lnTo>
                    <a:pt x="830" y="226"/>
                  </a:lnTo>
                  <a:lnTo>
                    <a:pt x="863" y="222"/>
                  </a:lnTo>
                  <a:lnTo>
                    <a:pt x="896" y="220"/>
                  </a:lnTo>
                  <a:lnTo>
                    <a:pt x="904" y="220"/>
                  </a:lnTo>
                  <a:lnTo>
                    <a:pt x="911" y="222"/>
                  </a:lnTo>
                  <a:lnTo>
                    <a:pt x="919" y="223"/>
                  </a:lnTo>
                  <a:lnTo>
                    <a:pt x="926" y="226"/>
                  </a:lnTo>
                  <a:lnTo>
                    <a:pt x="934" y="229"/>
                  </a:lnTo>
                  <a:lnTo>
                    <a:pt x="941" y="232"/>
                  </a:lnTo>
                  <a:lnTo>
                    <a:pt x="948" y="237"/>
                  </a:lnTo>
                  <a:lnTo>
                    <a:pt x="954" y="242"/>
                  </a:lnTo>
                  <a:lnTo>
                    <a:pt x="991" y="288"/>
                  </a:lnTo>
                  <a:lnTo>
                    <a:pt x="991" y="307"/>
                  </a:lnTo>
                  <a:lnTo>
                    <a:pt x="990" y="327"/>
                  </a:lnTo>
                  <a:lnTo>
                    <a:pt x="989" y="337"/>
                  </a:lnTo>
                  <a:lnTo>
                    <a:pt x="987" y="347"/>
                  </a:lnTo>
                  <a:lnTo>
                    <a:pt x="985" y="357"/>
                  </a:lnTo>
                  <a:lnTo>
                    <a:pt x="983" y="367"/>
                  </a:lnTo>
                  <a:lnTo>
                    <a:pt x="980" y="376"/>
                  </a:lnTo>
                  <a:lnTo>
                    <a:pt x="975" y="385"/>
                  </a:lnTo>
                  <a:lnTo>
                    <a:pt x="970" y="394"/>
                  </a:lnTo>
                  <a:lnTo>
                    <a:pt x="965" y="401"/>
                  </a:lnTo>
                  <a:lnTo>
                    <a:pt x="958" y="410"/>
                  </a:lnTo>
                  <a:lnTo>
                    <a:pt x="951" y="416"/>
                  </a:lnTo>
                  <a:lnTo>
                    <a:pt x="942" y="422"/>
                  </a:lnTo>
                  <a:lnTo>
                    <a:pt x="933" y="427"/>
                  </a:lnTo>
                  <a:close/>
                  <a:moveTo>
                    <a:pt x="911" y="394"/>
                  </a:moveTo>
                  <a:lnTo>
                    <a:pt x="904" y="392"/>
                  </a:lnTo>
                  <a:lnTo>
                    <a:pt x="898" y="390"/>
                  </a:lnTo>
                  <a:lnTo>
                    <a:pt x="893" y="386"/>
                  </a:lnTo>
                  <a:lnTo>
                    <a:pt x="888" y="382"/>
                  </a:lnTo>
                  <a:lnTo>
                    <a:pt x="877" y="373"/>
                  </a:lnTo>
                  <a:lnTo>
                    <a:pt x="868" y="364"/>
                  </a:lnTo>
                  <a:lnTo>
                    <a:pt x="864" y="358"/>
                  </a:lnTo>
                  <a:lnTo>
                    <a:pt x="859" y="354"/>
                  </a:lnTo>
                  <a:lnTo>
                    <a:pt x="854" y="350"/>
                  </a:lnTo>
                  <a:lnTo>
                    <a:pt x="849" y="347"/>
                  </a:lnTo>
                  <a:lnTo>
                    <a:pt x="843" y="344"/>
                  </a:lnTo>
                  <a:lnTo>
                    <a:pt x="836" y="342"/>
                  </a:lnTo>
                  <a:lnTo>
                    <a:pt x="829" y="342"/>
                  </a:lnTo>
                  <a:lnTo>
                    <a:pt x="821" y="342"/>
                  </a:lnTo>
                  <a:lnTo>
                    <a:pt x="809" y="346"/>
                  </a:lnTo>
                  <a:lnTo>
                    <a:pt x="796" y="350"/>
                  </a:lnTo>
                  <a:lnTo>
                    <a:pt x="783" y="355"/>
                  </a:lnTo>
                  <a:lnTo>
                    <a:pt x="771" y="362"/>
                  </a:lnTo>
                  <a:lnTo>
                    <a:pt x="760" y="368"/>
                  </a:lnTo>
                  <a:lnTo>
                    <a:pt x="750" y="376"/>
                  </a:lnTo>
                  <a:lnTo>
                    <a:pt x="744" y="380"/>
                  </a:lnTo>
                  <a:lnTo>
                    <a:pt x="740" y="385"/>
                  </a:lnTo>
                  <a:lnTo>
                    <a:pt x="736" y="390"/>
                  </a:lnTo>
                  <a:lnTo>
                    <a:pt x="732" y="396"/>
                  </a:lnTo>
                  <a:lnTo>
                    <a:pt x="727" y="404"/>
                  </a:lnTo>
                  <a:lnTo>
                    <a:pt x="722" y="414"/>
                  </a:lnTo>
                  <a:lnTo>
                    <a:pt x="718" y="423"/>
                  </a:lnTo>
                  <a:lnTo>
                    <a:pt x="715" y="432"/>
                  </a:lnTo>
                  <a:lnTo>
                    <a:pt x="713" y="442"/>
                  </a:lnTo>
                  <a:lnTo>
                    <a:pt x="711" y="453"/>
                  </a:lnTo>
                  <a:lnTo>
                    <a:pt x="710" y="463"/>
                  </a:lnTo>
                  <a:lnTo>
                    <a:pt x="709" y="474"/>
                  </a:lnTo>
                  <a:lnTo>
                    <a:pt x="709" y="484"/>
                  </a:lnTo>
                  <a:lnTo>
                    <a:pt x="710" y="494"/>
                  </a:lnTo>
                  <a:lnTo>
                    <a:pt x="712" y="505"/>
                  </a:lnTo>
                  <a:lnTo>
                    <a:pt x="714" y="515"/>
                  </a:lnTo>
                  <a:lnTo>
                    <a:pt x="717" y="525"/>
                  </a:lnTo>
                  <a:lnTo>
                    <a:pt x="720" y="534"/>
                  </a:lnTo>
                  <a:lnTo>
                    <a:pt x="724" y="544"/>
                  </a:lnTo>
                  <a:lnTo>
                    <a:pt x="729" y="553"/>
                  </a:lnTo>
                  <a:lnTo>
                    <a:pt x="738" y="560"/>
                  </a:lnTo>
                  <a:lnTo>
                    <a:pt x="747" y="568"/>
                  </a:lnTo>
                  <a:lnTo>
                    <a:pt x="755" y="577"/>
                  </a:lnTo>
                  <a:lnTo>
                    <a:pt x="761" y="586"/>
                  </a:lnTo>
                  <a:lnTo>
                    <a:pt x="765" y="598"/>
                  </a:lnTo>
                  <a:lnTo>
                    <a:pt x="768" y="608"/>
                  </a:lnTo>
                  <a:lnTo>
                    <a:pt x="768" y="614"/>
                  </a:lnTo>
                  <a:lnTo>
                    <a:pt x="768" y="620"/>
                  </a:lnTo>
                  <a:lnTo>
                    <a:pt x="768" y="626"/>
                  </a:lnTo>
                  <a:lnTo>
                    <a:pt x="766" y="632"/>
                  </a:lnTo>
                  <a:lnTo>
                    <a:pt x="756" y="661"/>
                  </a:lnTo>
                  <a:lnTo>
                    <a:pt x="747" y="691"/>
                  </a:lnTo>
                  <a:lnTo>
                    <a:pt x="742" y="707"/>
                  </a:lnTo>
                  <a:lnTo>
                    <a:pt x="738" y="723"/>
                  </a:lnTo>
                  <a:lnTo>
                    <a:pt x="736" y="740"/>
                  </a:lnTo>
                  <a:lnTo>
                    <a:pt x="734" y="755"/>
                  </a:lnTo>
                  <a:lnTo>
                    <a:pt x="733" y="771"/>
                  </a:lnTo>
                  <a:lnTo>
                    <a:pt x="733" y="788"/>
                  </a:lnTo>
                  <a:lnTo>
                    <a:pt x="734" y="804"/>
                  </a:lnTo>
                  <a:lnTo>
                    <a:pt x="737" y="819"/>
                  </a:lnTo>
                  <a:lnTo>
                    <a:pt x="742" y="835"/>
                  </a:lnTo>
                  <a:lnTo>
                    <a:pt x="749" y="849"/>
                  </a:lnTo>
                  <a:lnTo>
                    <a:pt x="752" y="856"/>
                  </a:lnTo>
                  <a:lnTo>
                    <a:pt x="757" y="862"/>
                  </a:lnTo>
                  <a:lnTo>
                    <a:pt x="761" y="870"/>
                  </a:lnTo>
                  <a:lnTo>
                    <a:pt x="766" y="876"/>
                  </a:lnTo>
                  <a:lnTo>
                    <a:pt x="768" y="882"/>
                  </a:lnTo>
                  <a:lnTo>
                    <a:pt x="772" y="888"/>
                  </a:lnTo>
                  <a:lnTo>
                    <a:pt x="777" y="894"/>
                  </a:lnTo>
                  <a:lnTo>
                    <a:pt x="782" y="899"/>
                  </a:lnTo>
                  <a:lnTo>
                    <a:pt x="796" y="909"/>
                  </a:lnTo>
                  <a:lnTo>
                    <a:pt x="809" y="920"/>
                  </a:lnTo>
                  <a:lnTo>
                    <a:pt x="815" y="925"/>
                  </a:lnTo>
                  <a:lnTo>
                    <a:pt x="820" y="930"/>
                  </a:lnTo>
                  <a:lnTo>
                    <a:pt x="823" y="935"/>
                  </a:lnTo>
                  <a:lnTo>
                    <a:pt x="825" y="941"/>
                  </a:lnTo>
                  <a:lnTo>
                    <a:pt x="826" y="944"/>
                  </a:lnTo>
                  <a:lnTo>
                    <a:pt x="826" y="947"/>
                  </a:lnTo>
                  <a:lnTo>
                    <a:pt x="825" y="951"/>
                  </a:lnTo>
                  <a:lnTo>
                    <a:pt x="824" y="954"/>
                  </a:lnTo>
                  <a:lnTo>
                    <a:pt x="819" y="963"/>
                  </a:lnTo>
                  <a:lnTo>
                    <a:pt x="812" y="971"/>
                  </a:lnTo>
                  <a:lnTo>
                    <a:pt x="801" y="983"/>
                  </a:lnTo>
                  <a:lnTo>
                    <a:pt x="791" y="995"/>
                  </a:lnTo>
                  <a:lnTo>
                    <a:pt x="783" y="1010"/>
                  </a:lnTo>
                  <a:lnTo>
                    <a:pt x="776" y="1024"/>
                  </a:lnTo>
                  <a:lnTo>
                    <a:pt x="771" y="1038"/>
                  </a:lnTo>
                  <a:lnTo>
                    <a:pt x="767" y="1053"/>
                  </a:lnTo>
                  <a:lnTo>
                    <a:pt x="764" y="1069"/>
                  </a:lnTo>
                  <a:lnTo>
                    <a:pt x="763" y="1085"/>
                  </a:lnTo>
                  <a:lnTo>
                    <a:pt x="762" y="1102"/>
                  </a:lnTo>
                  <a:lnTo>
                    <a:pt x="763" y="1118"/>
                  </a:lnTo>
                  <a:lnTo>
                    <a:pt x="765" y="1133"/>
                  </a:lnTo>
                  <a:lnTo>
                    <a:pt x="767" y="1150"/>
                  </a:lnTo>
                  <a:lnTo>
                    <a:pt x="770" y="1166"/>
                  </a:lnTo>
                  <a:lnTo>
                    <a:pt x="774" y="1181"/>
                  </a:lnTo>
                  <a:lnTo>
                    <a:pt x="779" y="1197"/>
                  </a:lnTo>
                  <a:lnTo>
                    <a:pt x="784" y="1211"/>
                  </a:lnTo>
                  <a:lnTo>
                    <a:pt x="784" y="1216"/>
                  </a:lnTo>
                  <a:lnTo>
                    <a:pt x="784" y="1222"/>
                  </a:lnTo>
                  <a:lnTo>
                    <a:pt x="783" y="1226"/>
                  </a:lnTo>
                  <a:lnTo>
                    <a:pt x="781" y="1231"/>
                  </a:lnTo>
                  <a:lnTo>
                    <a:pt x="776" y="1241"/>
                  </a:lnTo>
                  <a:lnTo>
                    <a:pt x="770" y="1249"/>
                  </a:lnTo>
                  <a:lnTo>
                    <a:pt x="756" y="1263"/>
                  </a:lnTo>
                  <a:lnTo>
                    <a:pt x="741" y="1279"/>
                  </a:lnTo>
                  <a:lnTo>
                    <a:pt x="736" y="1288"/>
                  </a:lnTo>
                  <a:lnTo>
                    <a:pt x="732" y="1298"/>
                  </a:lnTo>
                  <a:lnTo>
                    <a:pt x="729" y="1307"/>
                  </a:lnTo>
                  <a:lnTo>
                    <a:pt x="726" y="1317"/>
                  </a:lnTo>
                  <a:lnTo>
                    <a:pt x="724" y="1327"/>
                  </a:lnTo>
                  <a:lnTo>
                    <a:pt x="722" y="1338"/>
                  </a:lnTo>
                  <a:lnTo>
                    <a:pt x="721" y="1349"/>
                  </a:lnTo>
                  <a:lnTo>
                    <a:pt x="721" y="1359"/>
                  </a:lnTo>
                  <a:lnTo>
                    <a:pt x="721" y="1370"/>
                  </a:lnTo>
                  <a:lnTo>
                    <a:pt x="722" y="1381"/>
                  </a:lnTo>
                  <a:lnTo>
                    <a:pt x="724" y="1391"/>
                  </a:lnTo>
                  <a:lnTo>
                    <a:pt x="726" y="1401"/>
                  </a:lnTo>
                  <a:lnTo>
                    <a:pt x="729" y="1411"/>
                  </a:lnTo>
                  <a:lnTo>
                    <a:pt x="732" y="1420"/>
                  </a:lnTo>
                  <a:lnTo>
                    <a:pt x="736" y="1431"/>
                  </a:lnTo>
                  <a:lnTo>
                    <a:pt x="741" y="1439"/>
                  </a:lnTo>
                  <a:lnTo>
                    <a:pt x="745" y="1444"/>
                  </a:lnTo>
                  <a:lnTo>
                    <a:pt x="751" y="1448"/>
                  </a:lnTo>
                  <a:lnTo>
                    <a:pt x="755" y="1452"/>
                  </a:lnTo>
                  <a:lnTo>
                    <a:pt x="760" y="1455"/>
                  </a:lnTo>
                  <a:lnTo>
                    <a:pt x="771" y="1460"/>
                  </a:lnTo>
                  <a:lnTo>
                    <a:pt x="782" y="1464"/>
                  </a:lnTo>
                  <a:lnTo>
                    <a:pt x="795" y="1466"/>
                  </a:lnTo>
                  <a:lnTo>
                    <a:pt x="807" y="1466"/>
                  </a:lnTo>
                  <a:lnTo>
                    <a:pt x="819" y="1466"/>
                  </a:lnTo>
                  <a:lnTo>
                    <a:pt x="830" y="1465"/>
                  </a:lnTo>
                  <a:lnTo>
                    <a:pt x="835" y="1466"/>
                  </a:lnTo>
                  <a:lnTo>
                    <a:pt x="840" y="1467"/>
                  </a:lnTo>
                  <a:lnTo>
                    <a:pt x="844" y="1466"/>
                  </a:lnTo>
                  <a:lnTo>
                    <a:pt x="848" y="1465"/>
                  </a:lnTo>
                  <a:lnTo>
                    <a:pt x="855" y="1462"/>
                  </a:lnTo>
                  <a:lnTo>
                    <a:pt x="863" y="1457"/>
                  </a:lnTo>
                  <a:lnTo>
                    <a:pt x="876" y="1445"/>
                  </a:lnTo>
                  <a:lnTo>
                    <a:pt x="890" y="1431"/>
                  </a:lnTo>
                  <a:lnTo>
                    <a:pt x="896" y="1426"/>
                  </a:lnTo>
                  <a:lnTo>
                    <a:pt x="902" y="1421"/>
                  </a:lnTo>
                  <a:lnTo>
                    <a:pt x="905" y="1419"/>
                  </a:lnTo>
                  <a:lnTo>
                    <a:pt x="907" y="1418"/>
                  </a:lnTo>
                  <a:lnTo>
                    <a:pt x="910" y="1418"/>
                  </a:lnTo>
                  <a:lnTo>
                    <a:pt x="913" y="1418"/>
                  </a:lnTo>
                  <a:lnTo>
                    <a:pt x="915" y="1419"/>
                  </a:lnTo>
                  <a:lnTo>
                    <a:pt x="918" y="1421"/>
                  </a:lnTo>
                  <a:lnTo>
                    <a:pt x="920" y="1424"/>
                  </a:lnTo>
                  <a:lnTo>
                    <a:pt x="923" y="1428"/>
                  </a:lnTo>
                  <a:lnTo>
                    <a:pt x="927" y="1438"/>
                  </a:lnTo>
                  <a:lnTo>
                    <a:pt x="933" y="1452"/>
                  </a:lnTo>
                  <a:lnTo>
                    <a:pt x="935" y="1460"/>
                  </a:lnTo>
                  <a:lnTo>
                    <a:pt x="936" y="1468"/>
                  </a:lnTo>
                  <a:lnTo>
                    <a:pt x="937" y="1476"/>
                  </a:lnTo>
                  <a:lnTo>
                    <a:pt x="936" y="1483"/>
                  </a:lnTo>
                  <a:lnTo>
                    <a:pt x="934" y="1491"/>
                  </a:lnTo>
                  <a:lnTo>
                    <a:pt x="932" y="1497"/>
                  </a:lnTo>
                  <a:lnTo>
                    <a:pt x="928" y="1504"/>
                  </a:lnTo>
                  <a:lnTo>
                    <a:pt x="925" y="1511"/>
                  </a:lnTo>
                  <a:lnTo>
                    <a:pt x="917" y="1524"/>
                  </a:lnTo>
                  <a:lnTo>
                    <a:pt x="907" y="1535"/>
                  </a:lnTo>
                  <a:lnTo>
                    <a:pt x="897" y="1545"/>
                  </a:lnTo>
                  <a:lnTo>
                    <a:pt x="887" y="1554"/>
                  </a:lnTo>
                  <a:lnTo>
                    <a:pt x="875" y="1556"/>
                  </a:lnTo>
                  <a:lnTo>
                    <a:pt x="865" y="1558"/>
                  </a:lnTo>
                  <a:lnTo>
                    <a:pt x="854" y="1559"/>
                  </a:lnTo>
                  <a:lnTo>
                    <a:pt x="844" y="1559"/>
                  </a:lnTo>
                  <a:lnTo>
                    <a:pt x="832" y="1559"/>
                  </a:lnTo>
                  <a:lnTo>
                    <a:pt x="821" y="1558"/>
                  </a:lnTo>
                  <a:lnTo>
                    <a:pt x="811" y="1557"/>
                  </a:lnTo>
                  <a:lnTo>
                    <a:pt x="800" y="1555"/>
                  </a:lnTo>
                  <a:lnTo>
                    <a:pt x="788" y="1553"/>
                  </a:lnTo>
                  <a:lnTo>
                    <a:pt x="778" y="1550"/>
                  </a:lnTo>
                  <a:lnTo>
                    <a:pt x="768" y="1546"/>
                  </a:lnTo>
                  <a:lnTo>
                    <a:pt x="758" y="1542"/>
                  </a:lnTo>
                  <a:lnTo>
                    <a:pt x="748" y="1537"/>
                  </a:lnTo>
                  <a:lnTo>
                    <a:pt x="738" y="1532"/>
                  </a:lnTo>
                  <a:lnTo>
                    <a:pt x="729" y="1526"/>
                  </a:lnTo>
                  <a:lnTo>
                    <a:pt x="720" y="1520"/>
                  </a:lnTo>
                  <a:lnTo>
                    <a:pt x="707" y="1503"/>
                  </a:lnTo>
                  <a:lnTo>
                    <a:pt x="693" y="1488"/>
                  </a:lnTo>
                  <a:lnTo>
                    <a:pt x="682" y="1470"/>
                  </a:lnTo>
                  <a:lnTo>
                    <a:pt x="671" y="1454"/>
                  </a:lnTo>
                  <a:lnTo>
                    <a:pt x="660" y="1437"/>
                  </a:lnTo>
                  <a:lnTo>
                    <a:pt x="649" y="1418"/>
                  </a:lnTo>
                  <a:lnTo>
                    <a:pt x="641" y="1400"/>
                  </a:lnTo>
                  <a:lnTo>
                    <a:pt x="632" y="1382"/>
                  </a:lnTo>
                  <a:lnTo>
                    <a:pt x="625" y="1362"/>
                  </a:lnTo>
                  <a:lnTo>
                    <a:pt x="618" y="1343"/>
                  </a:lnTo>
                  <a:lnTo>
                    <a:pt x="612" y="1323"/>
                  </a:lnTo>
                  <a:lnTo>
                    <a:pt x="605" y="1304"/>
                  </a:lnTo>
                  <a:lnTo>
                    <a:pt x="601" y="1283"/>
                  </a:lnTo>
                  <a:lnTo>
                    <a:pt x="597" y="1263"/>
                  </a:lnTo>
                  <a:lnTo>
                    <a:pt x="593" y="1243"/>
                  </a:lnTo>
                  <a:lnTo>
                    <a:pt x="591" y="1222"/>
                  </a:lnTo>
                  <a:lnTo>
                    <a:pt x="585" y="1207"/>
                  </a:lnTo>
                  <a:lnTo>
                    <a:pt x="593" y="1188"/>
                  </a:lnTo>
                  <a:lnTo>
                    <a:pt x="601" y="1170"/>
                  </a:lnTo>
                  <a:lnTo>
                    <a:pt x="610" y="1151"/>
                  </a:lnTo>
                  <a:lnTo>
                    <a:pt x="617" y="1131"/>
                  </a:lnTo>
                  <a:lnTo>
                    <a:pt x="623" y="1111"/>
                  </a:lnTo>
                  <a:lnTo>
                    <a:pt x="628" y="1090"/>
                  </a:lnTo>
                  <a:lnTo>
                    <a:pt x="633" y="1070"/>
                  </a:lnTo>
                  <a:lnTo>
                    <a:pt x="636" y="1049"/>
                  </a:lnTo>
                  <a:lnTo>
                    <a:pt x="638" y="1028"/>
                  </a:lnTo>
                  <a:lnTo>
                    <a:pt x="638" y="1007"/>
                  </a:lnTo>
                  <a:lnTo>
                    <a:pt x="637" y="987"/>
                  </a:lnTo>
                  <a:lnTo>
                    <a:pt x="634" y="967"/>
                  </a:lnTo>
                  <a:lnTo>
                    <a:pt x="632" y="957"/>
                  </a:lnTo>
                  <a:lnTo>
                    <a:pt x="629" y="947"/>
                  </a:lnTo>
                  <a:lnTo>
                    <a:pt x="626" y="937"/>
                  </a:lnTo>
                  <a:lnTo>
                    <a:pt x="622" y="928"/>
                  </a:lnTo>
                  <a:lnTo>
                    <a:pt x="617" y="918"/>
                  </a:lnTo>
                  <a:lnTo>
                    <a:pt x="612" y="908"/>
                  </a:lnTo>
                  <a:lnTo>
                    <a:pt x="606" y="899"/>
                  </a:lnTo>
                  <a:lnTo>
                    <a:pt x="600" y="890"/>
                  </a:lnTo>
                  <a:lnTo>
                    <a:pt x="613" y="868"/>
                  </a:lnTo>
                  <a:lnTo>
                    <a:pt x="625" y="847"/>
                  </a:lnTo>
                  <a:lnTo>
                    <a:pt x="634" y="825"/>
                  </a:lnTo>
                  <a:lnTo>
                    <a:pt x="642" y="801"/>
                  </a:lnTo>
                  <a:lnTo>
                    <a:pt x="645" y="790"/>
                  </a:lnTo>
                  <a:lnTo>
                    <a:pt x="648" y="778"/>
                  </a:lnTo>
                  <a:lnTo>
                    <a:pt x="650" y="765"/>
                  </a:lnTo>
                  <a:lnTo>
                    <a:pt x="651" y="753"/>
                  </a:lnTo>
                  <a:lnTo>
                    <a:pt x="652" y="741"/>
                  </a:lnTo>
                  <a:lnTo>
                    <a:pt x="653" y="727"/>
                  </a:lnTo>
                  <a:lnTo>
                    <a:pt x="653" y="714"/>
                  </a:lnTo>
                  <a:lnTo>
                    <a:pt x="652" y="702"/>
                  </a:lnTo>
                  <a:lnTo>
                    <a:pt x="633" y="672"/>
                  </a:lnTo>
                  <a:lnTo>
                    <a:pt x="615" y="642"/>
                  </a:lnTo>
                  <a:lnTo>
                    <a:pt x="611" y="634"/>
                  </a:lnTo>
                  <a:lnTo>
                    <a:pt x="607" y="626"/>
                  </a:lnTo>
                  <a:lnTo>
                    <a:pt x="604" y="618"/>
                  </a:lnTo>
                  <a:lnTo>
                    <a:pt x="602" y="610"/>
                  </a:lnTo>
                  <a:lnTo>
                    <a:pt x="600" y="601"/>
                  </a:lnTo>
                  <a:lnTo>
                    <a:pt x="599" y="592"/>
                  </a:lnTo>
                  <a:lnTo>
                    <a:pt x="599" y="582"/>
                  </a:lnTo>
                  <a:lnTo>
                    <a:pt x="600" y="573"/>
                  </a:lnTo>
                  <a:lnTo>
                    <a:pt x="607" y="558"/>
                  </a:lnTo>
                  <a:lnTo>
                    <a:pt x="615" y="542"/>
                  </a:lnTo>
                  <a:lnTo>
                    <a:pt x="621" y="526"/>
                  </a:lnTo>
                  <a:lnTo>
                    <a:pt x="627" y="511"/>
                  </a:lnTo>
                  <a:lnTo>
                    <a:pt x="637" y="478"/>
                  </a:lnTo>
                  <a:lnTo>
                    <a:pt x="648" y="446"/>
                  </a:lnTo>
                  <a:lnTo>
                    <a:pt x="655" y="430"/>
                  </a:lnTo>
                  <a:lnTo>
                    <a:pt x="661" y="415"/>
                  </a:lnTo>
                  <a:lnTo>
                    <a:pt x="668" y="399"/>
                  </a:lnTo>
                  <a:lnTo>
                    <a:pt x="676" y="384"/>
                  </a:lnTo>
                  <a:lnTo>
                    <a:pt x="685" y="370"/>
                  </a:lnTo>
                  <a:lnTo>
                    <a:pt x="695" y="355"/>
                  </a:lnTo>
                  <a:lnTo>
                    <a:pt x="707" y="341"/>
                  </a:lnTo>
                  <a:lnTo>
                    <a:pt x="720" y="328"/>
                  </a:lnTo>
                  <a:lnTo>
                    <a:pt x="728" y="320"/>
                  </a:lnTo>
                  <a:lnTo>
                    <a:pt x="737" y="310"/>
                  </a:lnTo>
                  <a:lnTo>
                    <a:pt x="748" y="303"/>
                  </a:lnTo>
                  <a:lnTo>
                    <a:pt x="758" y="296"/>
                  </a:lnTo>
                  <a:lnTo>
                    <a:pt x="769" y="290"/>
                  </a:lnTo>
                  <a:lnTo>
                    <a:pt x="780" y="284"/>
                  </a:lnTo>
                  <a:lnTo>
                    <a:pt x="791" y="279"/>
                  </a:lnTo>
                  <a:lnTo>
                    <a:pt x="804" y="275"/>
                  </a:lnTo>
                  <a:lnTo>
                    <a:pt x="816" y="271"/>
                  </a:lnTo>
                  <a:lnTo>
                    <a:pt x="827" y="268"/>
                  </a:lnTo>
                  <a:lnTo>
                    <a:pt x="840" y="264"/>
                  </a:lnTo>
                  <a:lnTo>
                    <a:pt x="852" y="262"/>
                  </a:lnTo>
                  <a:lnTo>
                    <a:pt x="864" y="261"/>
                  </a:lnTo>
                  <a:lnTo>
                    <a:pt x="876" y="260"/>
                  </a:lnTo>
                  <a:lnTo>
                    <a:pt x="888" y="261"/>
                  </a:lnTo>
                  <a:lnTo>
                    <a:pt x="899" y="261"/>
                  </a:lnTo>
                  <a:lnTo>
                    <a:pt x="907" y="266"/>
                  </a:lnTo>
                  <a:lnTo>
                    <a:pt x="916" y="272"/>
                  </a:lnTo>
                  <a:lnTo>
                    <a:pt x="923" y="278"/>
                  </a:lnTo>
                  <a:lnTo>
                    <a:pt x="929" y="285"/>
                  </a:lnTo>
                  <a:lnTo>
                    <a:pt x="936" y="292"/>
                  </a:lnTo>
                  <a:lnTo>
                    <a:pt x="940" y="300"/>
                  </a:lnTo>
                  <a:lnTo>
                    <a:pt x="943" y="309"/>
                  </a:lnTo>
                  <a:lnTo>
                    <a:pt x="945" y="320"/>
                  </a:lnTo>
                  <a:lnTo>
                    <a:pt x="944" y="330"/>
                  </a:lnTo>
                  <a:lnTo>
                    <a:pt x="943" y="341"/>
                  </a:lnTo>
                  <a:lnTo>
                    <a:pt x="941" y="351"/>
                  </a:lnTo>
                  <a:lnTo>
                    <a:pt x="937" y="362"/>
                  </a:lnTo>
                  <a:lnTo>
                    <a:pt x="933" y="371"/>
                  </a:lnTo>
                  <a:lnTo>
                    <a:pt x="926" y="380"/>
                  </a:lnTo>
                  <a:lnTo>
                    <a:pt x="919" y="387"/>
                  </a:lnTo>
                  <a:lnTo>
                    <a:pt x="911" y="394"/>
                  </a:lnTo>
                  <a:close/>
                  <a:moveTo>
                    <a:pt x="461" y="842"/>
                  </a:moveTo>
                  <a:lnTo>
                    <a:pt x="454" y="847"/>
                  </a:lnTo>
                  <a:lnTo>
                    <a:pt x="447" y="850"/>
                  </a:lnTo>
                  <a:lnTo>
                    <a:pt x="439" y="852"/>
                  </a:lnTo>
                  <a:lnTo>
                    <a:pt x="432" y="852"/>
                  </a:lnTo>
                  <a:lnTo>
                    <a:pt x="417" y="850"/>
                  </a:lnTo>
                  <a:lnTo>
                    <a:pt x="404" y="847"/>
                  </a:lnTo>
                  <a:lnTo>
                    <a:pt x="397" y="845"/>
                  </a:lnTo>
                  <a:lnTo>
                    <a:pt x="390" y="843"/>
                  </a:lnTo>
                  <a:lnTo>
                    <a:pt x="384" y="843"/>
                  </a:lnTo>
                  <a:lnTo>
                    <a:pt x="376" y="842"/>
                  </a:lnTo>
                  <a:lnTo>
                    <a:pt x="370" y="843"/>
                  </a:lnTo>
                  <a:lnTo>
                    <a:pt x="363" y="846"/>
                  </a:lnTo>
                  <a:lnTo>
                    <a:pt x="357" y="850"/>
                  </a:lnTo>
                  <a:lnTo>
                    <a:pt x="351" y="856"/>
                  </a:lnTo>
                  <a:lnTo>
                    <a:pt x="344" y="872"/>
                  </a:lnTo>
                  <a:lnTo>
                    <a:pt x="338" y="887"/>
                  </a:lnTo>
                  <a:lnTo>
                    <a:pt x="335" y="902"/>
                  </a:lnTo>
                  <a:lnTo>
                    <a:pt x="332" y="918"/>
                  </a:lnTo>
                  <a:lnTo>
                    <a:pt x="332" y="934"/>
                  </a:lnTo>
                  <a:lnTo>
                    <a:pt x="335" y="950"/>
                  </a:lnTo>
                  <a:lnTo>
                    <a:pt x="339" y="966"/>
                  </a:lnTo>
                  <a:lnTo>
                    <a:pt x="345" y="982"/>
                  </a:lnTo>
                  <a:lnTo>
                    <a:pt x="349" y="987"/>
                  </a:lnTo>
                  <a:lnTo>
                    <a:pt x="354" y="990"/>
                  </a:lnTo>
                  <a:lnTo>
                    <a:pt x="359" y="992"/>
                  </a:lnTo>
                  <a:lnTo>
                    <a:pt x="363" y="993"/>
                  </a:lnTo>
                  <a:lnTo>
                    <a:pt x="373" y="994"/>
                  </a:lnTo>
                  <a:lnTo>
                    <a:pt x="384" y="992"/>
                  </a:lnTo>
                  <a:lnTo>
                    <a:pt x="394" y="990"/>
                  </a:lnTo>
                  <a:lnTo>
                    <a:pt x="404" y="989"/>
                  </a:lnTo>
                  <a:lnTo>
                    <a:pt x="409" y="989"/>
                  </a:lnTo>
                  <a:lnTo>
                    <a:pt x="414" y="990"/>
                  </a:lnTo>
                  <a:lnTo>
                    <a:pt x="419" y="991"/>
                  </a:lnTo>
                  <a:lnTo>
                    <a:pt x="425" y="993"/>
                  </a:lnTo>
                  <a:lnTo>
                    <a:pt x="436" y="1000"/>
                  </a:lnTo>
                  <a:lnTo>
                    <a:pt x="446" y="1010"/>
                  </a:lnTo>
                  <a:lnTo>
                    <a:pt x="450" y="1014"/>
                  </a:lnTo>
                  <a:lnTo>
                    <a:pt x="455" y="1019"/>
                  </a:lnTo>
                  <a:lnTo>
                    <a:pt x="458" y="1024"/>
                  </a:lnTo>
                  <a:lnTo>
                    <a:pt x="462" y="1030"/>
                  </a:lnTo>
                  <a:lnTo>
                    <a:pt x="464" y="1035"/>
                  </a:lnTo>
                  <a:lnTo>
                    <a:pt x="466" y="1041"/>
                  </a:lnTo>
                  <a:lnTo>
                    <a:pt x="468" y="1047"/>
                  </a:lnTo>
                  <a:lnTo>
                    <a:pt x="469" y="1053"/>
                  </a:lnTo>
                  <a:lnTo>
                    <a:pt x="469" y="1061"/>
                  </a:lnTo>
                  <a:lnTo>
                    <a:pt x="468" y="1068"/>
                  </a:lnTo>
                  <a:lnTo>
                    <a:pt x="467" y="1075"/>
                  </a:lnTo>
                  <a:lnTo>
                    <a:pt x="464" y="1082"/>
                  </a:lnTo>
                  <a:lnTo>
                    <a:pt x="461" y="1091"/>
                  </a:lnTo>
                  <a:lnTo>
                    <a:pt x="457" y="1100"/>
                  </a:lnTo>
                  <a:lnTo>
                    <a:pt x="452" y="1108"/>
                  </a:lnTo>
                  <a:lnTo>
                    <a:pt x="446" y="1115"/>
                  </a:lnTo>
                  <a:lnTo>
                    <a:pt x="440" y="1122"/>
                  </a:lnTo>
                  <a:lnTo>
                    <a:pt x="433" y="1127"/>
                  </a:lnTo>
                  <a:lnTo>
                    <a:pt x="426" y="1132"/>
                  </a:lnTo>
                  <a:lnTo>
                    <a:pt x="418" y="1136"/>
                  </a:lnTo>
                  <a:lnTo>
                    <a:pt x="410" y="1140"/>
                  </a:lnTo>
                  <a:lnTo>
                    <a:pt x="402" y="1143"/>
                  </a:lnTo>
                  <a:lnTo>
                    <a:pt x="393" y="1146"/>
                  </a:lnTo>
                  <a:lnTo>
                    <a:pt x="385" y="1149"/>
                  </a:lnTo>
                  <a:lnTo>
                    <a:pt x="367" y="1153"/>
                  </a:lnTo>
                  <a:lnTo>
                    <a:pt x="351" y="1155"/>
                  </a:lnTo>
                  <a:lnTo>
                    <a:pt x="340" y="1152"/>
                  </a:lnTo>
                  <a:lnTo>
                    <a:pt x="329" y="1149"/>
                  </a:lnTo>
                  <a:lnTo>
                    <a:pt x="318" y="1145"/>
                  </a:lnTo>
                  <a:lnTo>
                    <a:pt x="308" y="1141"/>
                  </a:lnTo>
                  <a:lnTo>
                    <a:pt x="298" y="1137"/>
                  </a:lnTo>
                  <a:lnTo>
                    <a:pt x="288" y="1132"/>
                  </a:lnTo>
                  <a:lnTo>
                    <a:pt x="277" y="1126"/>
                  </a:lnTo>
                  <a:lnTo>
                    <a:pt x="268" y="1120"/>
                  </a:lnTo>
                  <a:lnTo>
                    <a:pt x="259" y="1114"/>
                  </a:lnTo>
                  <a:lnTo>
                    <a:pt x="251" y="1107"/>
                  </a:lnTo>
                  <a:lnTo>
                    <a:pt x="243" y="1098"/>
                  </a:lnTo>
                  <a:lnTo>
                    <a:pt x="234" y="1090"/>
                  </a:lnTo>
                  <a:lnTo>
                    <a:pt x="227" y="1081"/>
                  </a:lnTo>
                  <a:lnTo>
                    <a:pt x="221" y="1072"/>
                  </a:lnTo>
                  <a:lnTo>
                    <a:pt x="215" y="1062"/>
                  </a:lnTo>
                  <a:lnTo>
                    <a:pt x="209" y="1051"/>
                  </a:lnTo>
                  <a:lnTo>
                    <a:pt x="203" y="1040"/>
                  </a:lnTo>
                  <a:lnTo>
                    <a:pt x="198" y="1029"/>
                  </a:lnTo>
                  <a:lnTo>
                    <a:pt x="192" y="1018"/>
                  </a:lnTo>
                  <a:lnTo>
                    <a:pt x="188" y="1005"/>
                  </a:lnTo>
                  <a:lnTo>
                    <a:pt x="185" y="994"/>
                  </a:lnTo>
                  <a:lnTo>
                    <a:pt x="182" y="982"/>
                  </a:lnTo>
                  <a:lnTo>
                    <a:pt x="180" y="970"/>
                  </a:lnTo>
                  <a:lnTo>
                    <a:pt x="178" y="956"/>
                  </a:lnTo>
                  <a:lnTo>
                    <a:pt x="177" y="944"/>
                  </a:lnTo>
                  <a:lnTo>
                    <a:pt x="176" y="932"/>
                  </a:lnTo>
                  <a:lnTo>
                    <a:pt x="176" y="919"/>
                  </a:lnTo>
                  <a:lnTo>
                    <a:pt x="177" y="906"/>
                  </a:lnTo>
                  <a:lnTo>
                    <a:pt x="178" y="893"/>
                  </a:lnTo>
                  <a:lnTo>
                    <a:pt x="180" y="881"/>
                  </a:lnTo>
                  <a:lnTo>
                    <a:pt x="182" y="867"/>
                  </a:lnTo>
                  <a:lnTo>
                    <a:pt x="184" y="855"/>
                  </a:lnTo>
                  <a:lnTo>
                    <a:pt x="196" y="832"/>
                  </a:lnTo>
                  <a:lnTo>
                    <a:pt x="208" y="808"/>
                  </a:lnTo>
                  <a:lnTo>
                    <a:pt x="220" y="785"/>
                  </a:lnTo>
                  <a:lnTo>
                    <a:pt x="233" y="762"/>
                  </a:lnTo>
                  <a:lnTo>
                    <a:pt x="240" y="751"/>
                  </a:lnTo>
                  <a:lnTo>
                    <a:pt x="249" y="741"/>
                  </a:lnTo>
                  <a:lnTo>
                    <a:pt x="257" y="731"/>
                  </a:lnTo>
                  <a:lnTo>
                    <a:pt x="265" y="721"/>
                  </a:lnTo>
                  <a:lnTo>
                    <a:pt x="275" y="712"/>
                  </a:lnTo>
                  <a:lnTo>
                    <a:pt x="285" y="704"/>
                  </a:lnTo>
                  <a:lnTo>
                    <a:pt x="296" y="697"/>
                  </a:lnTo>
                  <a:lnTo>
                    <a:pt x="308" y="691"/>
                  </a:lnTo>
                  <a:lnTo>
                    <a:pt x="322" y="685"/>
                  </a:lnTo>
                  <a:lnTo>
                    <a:pt x="337" y="678"/>
                  </a:lnTo>
                  <a:lnTo>
                    <a:pt x="352" y="673"/>
                  </a:lnTo>
                  <a:lnTo>
                    <a:pt x="368" y="669"/>
                  </a:lnTo>
                  <a:lnTo>
                    <a:pt x="384" y="666"/>
                  </a:lnTo>
                  <a:lnTo>
                    <a:pt x="400" y="665"/>
                  </a:lnTo>
                  <a:lnTo>
                    <a:pt x="407" y="665"/>
                  </a:lnTo>
                  <a:lnTo>
                    <a:pt x="415" y="666"/>
                  </a:lnTo>
                  <a:lnTo>
                    <a:pt x="423" y="668"/>
                  </a:lnTo>
                  <a:lnTo>
                    <a:pt x="431" y="670"/>
                  </a:lnTo>
                  <a:lnTo>
                    <a:pt x="439" y="674"/>
                  </a:lnTo>
                  <a:lnTo>
                    <a:pt x="447" y="678"/>
                  </a:lnTo>
                  <a:lnTo>
                    <a:pt x="453" y="683"/>
                  </a:lnTo>
                  <a:lnTo>
                    <a:pt x="460" y="689"/>
                  </a:lnTo>
                  <a:lnTo>
                    <a:pt x="465" y="695"/>
                  </a:lnTo>
                  <a:lnTo>
                    <a:pt x="471" y="702"/>
                  </a:lnTo>
                  <a:lnTo>
                    <a:pt x="476" y="709"/>
                  </a:lnTo>
                  <a:lnTo>
                    <a:pt x="479" y="716"/>
                  </a:lnTo>
                  <a:lnTo>
                    <a:pt x="486" y="732"/>
                  </a:lnTo>
                  <a:lnTo>
                    <a:pt x="490" y="749"/>
                  </a:lnTo>
                  <a:lnTo>
                    <a:pt x="494" y="766"/>
                  </a:lnTo>
                  <a:lnTo>
                    <a:pt x="495" y="784"/>
                  </a:lnTo>
                  <a:lnTo>
                    <a:pt x="490" y="799"/>
                  </a:lnTo>
                  <a:lnTo>
                    <a:pt x="483" y="815"/>
                  </a:lnTo>
                  <a:lnTo>
                    <a:pt x="479" y="822"/>
                  </a:lnTo>
                  <a:lnTo>
                    <a:pt x="474" y="830"/>
                  </a:lnTo>
                  <a:lnTo>
                    <a:pt x="468" y="836"/>
                  </a:lnTo>
                  <a:lnTo>
                    <a:pt x="461" y="842"/>
                  </a:lnTo>
                  <a:close/>
                  <a:moveTo>
                    <a:pt x="409" y="794"/>
                  </a:moveTo>
                  <a:lnTo>
                    <a:pt x="406" y="791"/>
                  </a:lnTo>
                  <a:lnTo>
                    <a:pt x="402" y="789"/>
                  </a:lnTo>
                  <a:lnTo>
                    <a:pt x="399" y="788"/>
                  </a:lnTo>
                  <a:lnTo>
                    <a:pt x="395" y="788"/>
                  </a:lnTo>
                  <a:lnTo>
                    <a:pt x="388" y="787"/>
                  </a:lnTo>
                  <a:lnTo>
                    <a:pt x="380" y="788"/>
                  </a:lnTo>
                  <a:lnTo>
                    <a:pt x="364" y="792"/>
                  </a:lnTo>
                  <a:lnTo>
                    <a:pt x="348" y="794"/>
                  </a:lnTo>
                  <a:lnTo>
                    <a:pt x="338" y="803"/>
                  </a:lnTo>
                  <a:lnTo>
                    <a:pt x="328" y="813"/>
                  </a:lnTo>
                  <a:lnTo>
                    <a:pt x="320" y="824"/>
                  </a:lnTo>
                  <a:lnTo>
                    <a:pt x="313" y="834"/>
                  </a:lnTo>
                  <a:lnTo>
                    <a:pt x="307" y="845"/>
                  </a:lnTo>
                  <a:lnTo>
                    <a:pt x="302" y="857"/>
                  </a:lnTo>
                  <a:lnTo>
                    <a:pt x="298" y="868"/>
                  </a:lnTo>
                  <a:lnTo>
                    <a:pt x="294" y="881"/>
                  </a:lnTo>
                  <a:lnTo>
                    <a:pt x="291" y="894"/>
                  </a:lnTo>
                  <a:lnTo>
                    <a:pt x="290" y="906"/>
                  </a:lnTo>
                  <a:lnTo>
                    <a:pt x="289" y="920"/>
                  </a:lnTo>
                  <a:lnTo>
                    <a:pt x="288" y="933"/>
                  </a:lnTo>
                  <a:lnTo>
                    <a:pt x="289" y="946"/>
                  </a:lnTo>
                  <a:lnTo>
                    <a:pt x="290" y="959"/>
                  </a:lnTo>
                  <a:lnTo>
                    <a:pt x="293" y="973"/>
                  </a:lnTo>
                  <a:lnTo>
                    <a:pt x="296" y="986"/>
                  </a:lnTo>
                  <a:lnTo>
                    <a:pt x="299" y="994"/>
                  </a:lnTo>
                  <a:lnTo>
                    <a:pt x="303" y="1002"/>
                  </a:lnTo>
                  <a:lnTo>
                    <a:pt x="307" y="1011"/>
                  </a:lnTo>
                  <a:lnTo>
                    <a:pt x="313" y="1018"/>
                  </a:lnTo>
                  <a:lnTo>
                    <a:pt x="318" y="1025"/>
                  </a:lnTo>
                  <a:lnTo>
                    <a:pt x="325" y="1031"/>
                  </a:lnTo>
                  <a:lnTo>
                    <a:pt x="332" y="1036"/>
                  </a:lnTo>
                  <a:lnTo>
                    <a:pt x="342" y="1040"/>
                  </a:lnTo>
                  <a:lnTo>
                    <a:pt x="347" y="1042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64" y="1040"/>
                  </a:lnTo>
                  <a:lnTo>
                    <a:pt x="376" y="1037"/>
                  </a:lnTo>
                  <a:lnTo>
                    <a:pt x="388" y="1033"/>
                  </a:lnTo>
                  <a:lnTo>
                    <a:pt x="393" y="1032"/>
                  </a:lnTo>
                  <a:lnTo>
                    <a:pt x="398" y="1032"/>
                  </a:lnTo>
                  <a:lnTo>
                    <a:pt x="402" y="1033"/>
                  </a:lnTo>
                  <a:lnTo>
                    <a:pt x="405" y="1035"/>
                  </a:lnTo>
                  <a:lnTo>
                    <a:pt x="407" y="1039"/>
                  </a:lnTo>
                  <a:lnTo>
                    <a:pt x="409" y="1044"/>
                  </a:lnTo>
                  <a:lnTo>
                    <a:pt x="410" y="1051"/>
                  </a:lnTo>
                  <a:lnTo>
                    <a:pt x="409" y="1062"/>
                  </a:lnTo>
                  <a:lnTo>
                    <a:pt x="408" y="1068"/>
                  </a:lnTo>
                  <a:lnTo>
                    <a:pt x="406" y="1073"/>
                  </a:lnTo>
                  <a:lnTo>
                    <a:pt x="404" y="1078"/>
                  </a:lnTo>
                  <a:lnTo>
                    <a:pt x="401" y="1082"/>
                  </a:lnTo>
                  <a:lnTo>
                    <a:pt x="398" y="1086"/>
                  </a:lnTo>
                  <a:lnTo>
                    <a:pt x="394" y="1089"/>
                  </a:lnTo>
                  <a:lnTo>
                    <a:pt x="390" y="1092"/>
                  </a:lnTo>
                  <a:lnTo>
                    <a:pt x="385" y="1095"/>
                  </a:lnTo>
                  <a:lnTo>
                    <a:pt x="374" y="1099"/>
                  </a:lnTo>
                  <a:lnTo>
                    <a:pt x="363" y="1103"/>
                  </a:lnTo>
                  <a:lnTo>
                    <a:pt x="352" y="1106"/>
                  </a:lnTo>
                  <a:lnTo>
                    <a:pt x="342" y="1109"/>
                  </a:lnTo>
                  <a:lnTo>
                    <a:pt x="325" y="1103"/>
                  </a:lnTo>
                  <a:lnTo>
                    <a:pt x="310" y="1095"/>
                  </a:lnTo>
                  <a:lnTo>
                    <a:pt x="296" y="1086"/>
                  </a:lnTo>
                  <a:lnTo>
                    <a:pt x="283" y="1076"/>
                  </a:lnTo>
                  <a:lnTo>
                    <a:pt x="272" y="1065"/>
                  </a:lnTo>
                  <a:lnTo>
                    <a:pt x="263" y="1052"/>
                  </a:lnTo>
                  <a:lnTo>
                    <a:pt x="254" y="1039"/>
                  </a:lnTo>
                  <a:lnTo>
                    <a:pt x="246" y="1026"/>
                  </a:lnTo>
                  <a:lnTo>
                    <a:pt x="239" y="1011"/>
                  </a:lnTo>
                  <a:lnTo>
                    <a:pt x="233" y="995"/>
                  </a:lnTo>
                  <a:lnTo>
                    <a:pt x="228" y="980"/>
                  </a:lnTo>
                  <a:lnTo>
                    <a:pt x="224" y="965"/>
                  </a:lnTo>
                  <a:lnTo>
                    <a:pt x="221" y="948"/>
                  </a:lnTo>
                  <a:lnTo>
                    <a:pt x="219" y="932"/>
                  </a:lnTo>
                  <a:lnTo>
                    <a:pt x="217" y="917"/>
                  </a:lnTo>
                  <a:lnTo>
                    <a:pt x="215" y="900"/>
                  </a:lnTo>
                  <a:lnTo>
                    <a:pt x="215" y="891"/>
                  </a:lnTo>
                  <a:lnTo>
                    <a:pt x="216" y="882"/>
                  </a:lnTo>
                  <a:lnTo>
                    <a:pt x="218" y="872"/>
                  </a:lnTo>
                  <a:lnTo>
                    <a:pt x="221" y="862"/>
                  </a:lnTo>
                  <a:lnTo>
                    <a:pt x="228" y="845"/>
                  </a:lnTo>
                  <a:lnTo>
                    <a:pt x="237" y="828"/>
                  </a:lnTo>
                  <a:lnTo>
                    <a:pt x="259" y="793"/>
                  </a:lnTo>
                  <a:lnTo>
                    <a:pt x="280" y="758"/>
                  </a:lnTo>
                  <a:lnTo>
                    <a:pt x="294" y="748"/>
                  </a:lnTo>
                  <a:lnTo>
                    <a:pt x="308" y="738"/>
                  </a:lnTo>
                  <a:lnTo>
                    <a:pt x="323" y="728"/>
                  </a:lnTo>
                  <a:lnTo>
                    <a:pt x="340" y="720"/>
                  </a:lnTo>
                  <a:lnTo>
                    <a:pt x="348" y="717"/>
                  </a:lnTo>
                  <a:lnTo>
                    <a:pt x="356" y="715"/>
                  </a:lnTo>
                  <a:lnTo>
                    <a:pt x="364" y="714"/>
                  </a:lnTo>
                  <a:lnTo>
                    <a:pt x="373" y="713"/>
                  </a:lnTo>
                  <a:lnTo>
                    <a:pt x="382" y="713"/>
                  </a:lnTo>
                  <a:lnTo>
                    <a:pt x="390" y="714"/>
                  </a:lnTo>
                  <a:lnTo>
                    <a:pt x="398" y="716"/>
                  </a:lnTo>
                  <a:lnTo>
                    <a:pt x="406" y="719"/>
                  </a:lnTo>
                  <a:lnTo>
                    <a:pt x="410" y="723"/>
                  </a:lnTo>
                  <a:lnTo>
                    <a:pt x="414" y="727"/>
                  </a:lnTo>
                  <a:lnTo>
                    <a:pt x="417" y="732"/>
                  </a:lnTo>
                  <a:lnTo>
                    <a:pt x="420" y="736"/>
                  </a:lnTo>
                  <a:lnTo>
                    <a:pt x="425" y="744"/>
                  </a:lnTo>
                  <a:lnTo>
                    <a:pt x="428" y="753"/>
                  </a:lnTo>
                  <a:lnTo>
                    <a:pt x="429" y="759"/>
                  </a:lnTo>
                  <a:lnTo>
                    <a:pt x="429" y="765"/>
                  </a:lnTo>
                  <a:lnTo>
                    <a:pt x="428" y="771"/>
                  </a:lnTo>
                  <a:lnTo>
                    <a:pt x="426" y="776"/>
                  </a:lnTo>
                  <a:lnTo>
                    <a:pt x="422" y="783"/>
                  </a:lnTo>
                  <a:lnTo>
                    <a:pt x="419" y="787"/>
                  </a:lnTo>
                  <a:lnTo>
                    <a:pt x="414" y="791"/>
                  </a:lnTo>
                  <a:lnTo>
                    <a:pt x="409" y="794"/>
                  </a:lnTo>
                  <a:close/>
                  <a:moveTo>
                    <a:pt x="200" y="621"/>
                  </a:moveTo>
                  <a:lnTo>
                    <a:pt x="193" y="621"/>
                  </a:lnTo>
                  <a:lnTo>
                    <a:pt x="200" y="62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endPara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70976" y="5132950"/>
            <a:ext cx="4849806" cy="803392"/>
            <a:chOff x="3370976" y="5132950"/>
            <a:chExt cx="4849806" cy="803392"/>
          </a:xfrm>
        </p:grpSpPr>
        <p:sp>
          <p:nvSpPr>
            <p:cNvPr id="38" name="TextBox 14"/>
            <p:cNvSpPr txBox="1"/>
            <p:nvPr/>
          </p:nvSpPr>
          <p:spPr>
            <a:xfrm>
              <a:off x="3928385" y="5235877"/>
              <a:ext cx="35773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gradFill flip="none" rotWithShape="1">
                    <a:gsLst>
                      <a:gs pos="0">
                        <a:srgbClr val="FFC000"/>
                      </a:gs>
                      <a:gs pos="50000">
                        <a:srgbClr val="FFFF00"/>
                      </a:gs>
                      <a:gs pos="100000">
                        <a:schemeClr val="accent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元宵晚会节目</a:t>
              </a:r>
            </a:p>
          </p:txBody>
        </p:sp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3370976" y="5132950"/>
              <a:ext cx="4849806" cy="803392"/>
            </a:xfrm>
            <a:custGeom>
              <a:avLst/>
              <a:gdLst>
                <a:gd name="T0" fmla="*/ 10079 w 11041"/>
                <a:gd name="T1" fmla="*/ 1695 h 1751"/>
                <a:gd name="T2" fmla="*/ 769 w 11041"/>
                <a:gd name="T3" fmla="*/ 1713 h 1751"/>
                <a:gd name="T4" fmla="*/ 6 w 11041"/>
                <a:gd name="T5" fmla="*/ 973 h 1751"/>
                <a:gd name="T6" fmla="*/ 657 w 11041"/>
                <a:gd name="T7" fmla="*/ 166 h 1751"/>
                <a:gd name="T8" fmla="*/ 4373 w 11041"/>
                <a:gd name="T9" fmla="*/ 18 h 1751"/>
                <a:gd name="T10" fmla="*/ 10363 w 11041"/>
                <a:gd name="T11" fmla="*/ 69 h 1751"/>
                <a:gd name="T12" fmla="*/ 11026 w 11041"/>
                <a:gd name="T13" fmla="*/ 913 h 1751"/>
                <a:gd name="T14" fmla="*/ 10137 w 11041"/>
                <a:gd name="T15" fmla="*/ 1632 h 1751"/>
                <a:gd name="T16" fmla="*/ 3042 w 11041"/>
                <a:gd name="T17" fmla="*/ 1673 h 1751"/>
                <a:gd name="T18" fmla="*/ 404 w 11041"/>
                <a:gd name="T19" fmla="*/ 1388 h 1751"/>
                <a:gd name="T20" fmla="*/ 386 w 11041"/>
                <a:gd name="T21" fmla="*/ 537 h 1751"/>
                <a:gd name="T22" fmla="*/ 1582 w 11041"/>
                <a:gd name="T23" fmla="*/ 106 h 1751"/>
                <a:gd name="T24" fmla="*/ 10468 w 11041"/>
                <a:gd name="T25" fmla="*/ 248 h 1751"/>
                <a:gd name="T26" fmla="*/ 10959 w 11041"/>
                <a:gd name="T27" fmla="*/ 960 h 1751"/>
                <a:gd name="T28" fmla="*/ 10717 w 11041"/>
                <a:gd name="T29" fmla="*/ 782 h 1751"/>
                <a:gd name="T30" fmla="*/ 10643 w 11041"/>
                <a:gd name="T31" fmla="*/ 1019 h 1751"/>
                <a:gd name="T32" fmla="*/ 10759 w 11041"/>
                <a:gd name="T33" fmla="*/ 651 h 1751"/>
                <a:gd name="T34" fmla="*/ 10299 w 11041"/>
                <a:gd name="T35" fmla="*/ 1269 h 1751"/>
                <a:gd name="T36" fmla="*/ 10240 w 11041"/>
                <a:gd name="T37" fmla="*/ 668 h 1751"/>
                <a:gd name="T38" fmla="*/ 10038 w 11041"/>
                <a:gd name="T39" fmla="*/ 234 h 1751"/>
                <a:gd name="T40" fmla="*/ 10474 w 11041"/>
                <a:gd name="T41" fmla="*/ 843 h 1751"/>
                <a:gd name="T42" fmla="*/ 10286 w 11041"/>
                <a:gd name="T43" fmla="*/ 1318 h 1751"/>
                <a:gd name="T44" fmla="*/ 10312 w 11041"/>
                <a:gd name="T45" fmla="*/ 400 h 1751"/>
                <a:gd name="T46" fmla="*/ 10397 w 11041"/>
                <a:gd name="T47" fmla="*/ 600 h 1751"/>
                <a:gd name="T48" fmla="*/ 10053 w 11041"/>
                <a:gd name="T49" fmla="*/ 756 h 1751"/>
                <a:gd name="T50" fmla="*/ 10017 w 11041"/>
                <a:gd name="T51" fmla="*/ 958 h 1751"/>
                <a:gd name="T52" fmla="*/ 5568 w 11041"/>
                <a:gd name="T53" fmla="*/ 1588 h 1751"/>
                <a:gd name="T54" fmla="*/ 919 w 11041"/>
                <a:gd name="T55" fmla="*/ 1139 h 1751"/>
                <a:gd name="T56" fmla="*/ 1139 w 11041"/>
                <a:gd name="T57" fmla="*/ 749 h 1751"/>
                <a:gd name="T58" fmla="*/ 1094 w 11041"/>
                <a:gd name="T59" fmla="*/ 303 h 1751"/>
                <a:gd name="T60" fmla="*/ 3379 w 11041"/>
                <a:gd name="T61" fmla="*/ 148 h 1751"/>
                <a:gd name="T62" fmla="*/ 9975 w 11041"/>
                <a:gd name="T63" fmla="*/ 404 h 1751"/>
                <a:gd name="T64" fmla="*/ 2179 w 11041"/>
                <a:gd name="T65" fmla="*/ 1552 h 1751"/>
                <a:gd name="T66" fmla="*/ 956 w 11041"/>
                <a:gd name="T67" fmla="*/ 1163 h 1751"/>
                <a:gd name="T68" fmla="*/ 1162 w 11041"/>
                <a:gd name="T69" fmla="*/ 868 h 1751"/>
                <a:gd name="T70" fmla="*/ 1120 w 11041"/>
                <a:gd name="T71" fmla="*/ 416 h 1751"/>
                <a:gd name="T72" fmla="*/ 9861 w 11041"/>
                <a:gd name="T73" fmla="*/ 186 h 1751"/>
                <a:gd name="T74" fmla="*/ 9865 w 11041"/>
                <a:gd name="T75" fmla="*/ 744 h 1751"/>
                <a:gd name="T76" fmla="*/ 10059 w 11041"/>
                <a:gd name="T77" fmla="*/ 1148 h 1751"/>
                <a:gd name="T78" fmla="*/ 1179 w 11041"/>
                <a:gd name="T79" fmla="*/ 1327 h 1751"/>
                <a:gd name="T80" fmla="*/ 1456 w 11041"/>
                <a:gd name="T81" fmla="*/ 791 h 1751"/>
                <a:gd name="T82" fmla="*/ 1314 w 11041"/>
                <a:gd name="T83" fmla="*/ 284 h 1751"/>
                <a:gd name="T84" fmla="*/ 9638 w 11041"/>
                <a:gd name="T85" fmla="*/ 243 h 1751"/>
                <a:gd name="T86" fmla="*/ 9749 w 11041"/>
                <a:gd name="T87" fmla="*/ 707 h 1751"/>
                <a:gd name="T88" fmla="*/ 9955 w 11041"/>
                <a:gd name="T89" fmla="*/ 1177 h 1751"/>
                <a:gd name="T90" fmla="*/ 9818 w 11041"/>
                <a:gd name="T91" fmla="*/ 1121 h 1751"/>
                <a:gd name="T92" fmla="*/ 1637 w 11041"/>
                <a:gd name="T93" fmla="*/ 1462 h 1751"/>
                <a:gd name="T94" fmla="*/ 1398 w 11041"/>
                <a:gd name="T95" fmla="*/ 742 h 1751"/>
                <a:gd name="T96" fmla="*/ 9028 w 11041"/>
                <a:gd name="T97" fmla="*/ 279 h 1751"/>
                <a:gd name="T98" fmla="*/ 9802 w 11041"/>
                <a:gd name="T99" fmla="*/ 890 h 1751"/>
                <a:gd name="T100" fmla="*/ 1263 w 11041"/>
                <a:gd name="T101" fmla="*/ 875 h 1751"/>
                <a:gd name="T102" fmla="*/ 1390 w 11041"/>
                <a:gd name="T103" fmla="*/ 942 h 1751"/>
                <a:gd name="T104" fmla="*/ 797 w 11041"/>
                <a:gd name="T105" fmla="*/ 837 h 1751"/>
                <a:gd name="T106" fmla="*/ 839 w 11041"/>
                <a:gd name="T107" fmla="*/ 1417 h 1751"/>
                <a:gd name="T108" fmla="*/ 556 w 11041"/>
                <a:gd name="T109" fmla="*/ 1259 h 1751"/>
                <a:gd name="T110" fmla="*/ 722 w 11041"/>
                <a:gd name="T111" fmla="*/ 287 h 1751"/>
                <a:gd name="T112" fmla="*/ 747 w 11041"/>
                <a:gd name="T113" fmla="*/ 568 h 1751"/>
                <a:gd name="T114" fmla="*/ 722 w 11041"/>
                <a:gd name="T115" fmla="*/ 1381 h 1751"/>
                <a:gd name="T116" fmla="*/ 618 w 11041"/>
                <a:gd name="T117" fmla="*/ 1343 h 1751"/>
                <a:gd name="T118" fmla="*/ 840 w 11041"/>
                <a:gd name="T119" fmla="*/ 264 h 1751"/>
                <a:gd name="T120" fmla="*/ 446 w 11041"/>
                <a:gd name="T121" fmla="*/ 1115 h 1751"/>
                <a:gd name="T122" fmla="*/ 490 w 11041"/>
                <a:gd name="T123" fmla="*/ 749 h 1751"/>
                <a:gd name="T124" fmla="*/ 254 w 11041"/>
                <a:gd name="T125" fmla="*/ 1039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41" h="1751">
                  <a:moveTo>
                    <a:pt x="10931" y="1086"/>
                  </a:moveTo>
                  <a:lnTo>
                    <a:pt x="10909" y="1111"/>
                  </a:lnTo>
                  <a:lnTo>
                    <a:pt x="10887" y="1135"/>
                  </a:lnTo>
                  <a:lnTo>
                    <a:pt x="10877" y="1148"/>
                  </a:lnTo>
                  <a:lnTo>
                    <a:pt x="10866" y="1160"/>
                  </a:lnTo>
                  <a:lnTo>
                    <a:pt x="10853" y="1170"/>
                  </a:lnTo>
                  <a:lnTo>
                    <a:pt x="10841" y="1180"/>
                  </a:lnTo>
                  <a:lnTo>
                    <a:pt x="10831" y="1180"/>
                  </a:lnTo>
                  <a:lnTo>
                    <a:pt x="10822" y="1182"/>
                  </a:lnTo>
                  <a:lnTo>
                    <a:pt x="10814" y="1184"/>
                  </a:lnTo>
                  <a:lnTo>
                    <a:pt x="10805" y="1186"/>
                  </a:lnTo>
                  <a:lnTo>
                    <a:pt x="10798" y="1190"/>
                  </a:lnTo>
                  <a:lnTo>
                    <a:pt x="10792" y="1193"/>
                  </a:lnTo>
                  <a:lnTo>
                    <a:pt x="10786" y="1199"/>
                  </a:lnTo>
                  <a:lnTo>
                    <a:pt x="10781" y="1204"/>
                  </a:lnTo>
                  <a:lnTo>
                    <a:pt x="10776" y="1209"/>
                  </a:lnTo>
                  <a:lnTo>
                    <a:pt x="10772" y="1215"/>
                  </a:lnTo>
                  <a:lnTo>
                    <a:pt x="10768" y="1221"/>
                  </a:lnTo>
                  <a:lnTo>
                    <a:pt x="10764" y="1227"/>
                  </a:lnTo>
                  <a:lnTo>
                    <a:pt x="10757" y="1242"/>
                  </a:lnTo>
                  <a:lnTo>
                    <a:pt x="10751" y="1257"/>
                  </a:lnTo>
                  <a:lnTo>
                    <a:pt x="10746" y="1272"/>
                  </a:lnTo>
                  <a:lnTo>
                    <a:pt x="10740" y="1288"/>
                  </a:lnTo>
                  <a:lnTo>
                    <a:pt x="10734" y="1302"/>
                  </a:lnTo>
                  <a:lnTo>
                    <a:pt x="10727" y="1316"/>
                  </a:lnTo>
                  <a:lnTo>
                    <a:pt x="10723" y="1323"/>
                  </a:lnTo>
                  <a:lnTo>
                    <a:pt x="10719" y="1329"/>
                  </a:lnTo>
                  <a:lnTo>
                    <a:pt x="10713" y="1336"/>
                  </a:lnTo>
                  <a:lnTo>
                    <a:pt x="10708" y="1342"/>
                  </a:lnTo>
                  <a:lnTo>
                    <a:pt x="10703" y="1347"/>
                  </a:lnTo>
                  <a:lnTo>
                    <a:pt x="10696" y="1352"/>
                  </a:lnTo>
                  <a:lnTo>
                    <a:pt x="10689" y="1357"/>
                  </a:lnTo>
                  <a:lnTo>
                    <a:pt x="10682" y="1360"/>
                  </a:lnTo>
                  <a:lnTo>
                    <a:pt x="10673" y="1361"/>
                  </a:lnTo>
                  <a:lnTo>
                    <a:pt x="10664" y="1362"/>
                  </a:lnTo>
                  <a:lnTo>
                    <a:pt x="10657" y="1363"/>
                  </a:lnTo>
                  <a:lnTo>
                    <a:pt x="10649" y="1365"/>
                  </a:lnTo>
                  <a:lnTo>
                    <a:pt x="10642" y="1367"/>
                  </a:lnTo>
                  <a:lnTo>
                    <a:pt x="10636" y="1370"/>
                  </a:lnTo>
                  <a:lnTo>
                    <a:pt x="10630" y="1374"/>
                  </a:lnTo>
                  <a:lnTo>
                    <a:pt x="10623" y="1377"/>
                  </a:lnTo>
                  <a:lnTo>
                    <a:pt x="10612" y="1387"/>
                  </a:lnTo>
                  <a:lnTo>
                    <a:pt x="10602" y="1397"/>
                  </a:lnTo>
                  <a:lnTo>
                    <a:pt x="10593" y="1407"/>
                  </a:lnTo>
                  <a:lnTo>
                    <a:pt x="10584" y="1419"/>
                  </a:lnTo>
                  <a:lnTo>
                    <a:pt x="10567" y="1445"/>
                  </a:lnTo>
                  <a:lnTo>
                    <a:pt x="10551" y="1471"/>
                  </a:lnTo>
                  <a:lnTo>
                    <a:pt x="10543" y="1484"/>
                  </a:lnTo>
                  <a:lnTo>
                    <a:pt x="10535" y="1496"/>
                  </a:lnTo>
                  <a:lnTo>
                    <a:pt x="10525" y="1508"/>
                  </a:lnTo>
                  <a:lnTo>
                    <a:pt x="10515" y="1520"/>
                  </a:lnTo>
                  <a:lnTo>
                    <a:pt x="10505" y="1534"/>
                  </a:lnTo>
                  <a:lnTo>
                    <a:pt x="10493" y="1548"/>
                  </a:lnTo>
                  <a:lnTo>
                    <a:pt x="10480" y="1561"/>
                  </a:lnTo>
                  <a:lnTo>
                    <a:pt x="10468" y="1575"/>
                  </a:lnTo>
                  <a:lnTo>
                    <a:pt x="10455" y="1587"/>
                  </a:lnTo>
                  <a:lnTo>
                    <a:pt x="10441" y="1599"/>
                  </a:lnTo>
                  <a:lnTo>
                    <a:pt x="10425" y="1610"/>
                  </a:lnTo>
                  <a:lnTo>
                    <a:pt x="10411" y="1621"/>
                  </a:lnTo>
                  <a:lnTo>
                    <a:pt x="10395" y="1631"/>
                  </a:lnTo>
                  <a:lnTo>
                    <a:pt x="10378" y="1640"/>
                  </a:lnTo>
                  <a:lnTo>
                    <a:pt x="10362" y="1649"/>
                  </a:lnTo>
                  <a:lnTo>
                    <a:pt x="10345" y="1656"/>
                  </a:lnTo>
                  <a:lnTo>
                    <a:pt x="10328" y="1664"/>
                  </a:lnTo>
                  <a:lnTo>
                    <a:pt x="10311" y="1670"/>
                  </a:lnTo>
                  <a:lnTo>
                    <a:pt x="10293" y="1675"/>
                  </a:lnTo>
                  <a:lnTo>
                    <a:pt x="10275" y="1679"/>
                  </a:lnTo>
                  <a:lnTo>
                    <a:pt x="10246" y="1680"/>
                  </a:lnTo>
                  <a:lnTo>
                    <a:pt x="10219" y="1682"/>
                  </a:lnTo>
                  <a:lnTo>
                    <a:pt x="10204" y="1684"/>
                  </a:lnTo>
                  <a:lnTo>
                    <a:pt x="10190" y="1686"/>
                  </a:lnTo>
                  <a:lnTo>
                    <a:pt x="10176" y="1690"/>
                  </a:lnTo>
                  <a:lnTo>
                    <a:pt x="10161" y="1696"/>
                  </a:lnTo>
                  <a:lnTo>
                    <a:pt x="10079" y="1695"/>
                  </a:lnTo>
                  <a:lnTo>
                    <a:pt x="10000" y="1695"/>
                  </a:lnTo>
                  <a:lnTo>
                    <a:pt x="9925" y="1696"/>
                  </a:lnTo>
                  <a:lnTo>
                    <a:pt x="9852" y="1696"/>
                  </a:lnTo>
                  <a:lnTo>
                    <a:pt x="9778" y="1698"/>
                  </a:lnTo>
                  <a:lnTo>
                    <a:pt x="9703" y="1700"/>
                  </a:lnTo>
                  <a:lnTo>
                    <a:pt x="9627" y="1705"/>
                  </a:lnTo>
                  <a:lnTo>
                    <a:pt x="9546" y="1710"/>
                  </a:lnTo>
                  <a:lnTo>
                    <a:pt x="9533" y="1705"/>
                  </a:lnTo>
                  <a:lnTo>
                    <a:pt x="9522" y="1702"/>
                  </a:lnTo>
                  <a:lnTo>
                    <a:pt x="9515" y="1701"/>
                  </a:lnTo>
                  <a:lnTo>
                    <a:pt x="9509" y="1702"/>
                  </a:lnTo>
                  <a:lnTo>
                    <a:pt x="9503" y="1704"/>
                  </a:lnTo>
                  <a:lnTo>
                    <a:pt x="9497" y="1707"/>
                  </a:lnTo>
                  <a:lnTo>
                    <a:pt x="9473" y="1706"/>
                  </a:lnTo>
                  <a:lnTo>
                    <a:pt x="9449" y="1705"/>
                  </a:lnTo>
                  <a:lnTo>
                    <a:pt x="9423" y="1705"/>
                  </a:lnTo>
                  <a:lnTo>
                    <a:pt x="9398" y="1705"/>
                  </a:lnTo>
                  <a:lnTo>
                    <a:pt x="9371" y="1706"/>
                  </a:lnTo>
                  <a:lnTo>
                    <a:pt x="9345" y="1707"/>
                  </a:lnTo>
                  <a:lnTo>
                    <a:pt x="9319" y="1708"/>
                  </a:lnTo>
                  <a:lnTo>
                    <a:pt x="9294" y="1709"/>
                  </a:lnTo>
                  <a:lnTo>
                    <a:pt x="9146" y="1711"/>
                  </a:lnTo>
                  <a:lnTo>
                    <a:pt x="8901" y="1712"/>
                  </a:lnTo>
                  <a:lnTo>
                    <a:pt x="8571" y="1713"/>
                  </a:lnTo>
                  <a:lnTo>
                    <a:pt x="8171" y="1714"/>
                  </a:lnTo>
                  <a:lnTo>
                    <a:pt x="7714" y="1715"/>
                  </a:lnTo>
                  <a:lnTo>
                    <a:pt x="7215" y="1716"/>
                  </a:lnTo>
                  <a:lnTo>
                    <a:pt x="6688" y="1717"/>
                  </a:lnTo>
                  <a:lnTo>
                    <a:pt x="6147" y="1718"/>
                  </a:lnTo>
                  <a:lnTo>
                    <a:pt x="5605" y="1718"/>
                  </a:lnTo>
                  <a:lnTo>
                    <a:pt x="5078" y="1720"/>
                  </a:lnTo>
                  <a:lnTo>
                    <a:pt x="4579" y="1721"/>
                  </a:lnTo>
                  <a:lnTo>
                    <a:pt x="4122" y="1723"/>
                  </a:lnTo>
                  <a:lnTo>
                    <a:pt x="3721" y="1724"/>
                  </a:lnTo>
                  <a:lnTo>
                    <a:pt x="3391" y="1727"/>
                  </a:lnTo>
                  <a:lnTo>
                    <a:pt x="3145" y="1729"/>
                  </a:lnTo>
                  <a:lnTo>
                    <a:pt x="2998" y="1732"/>
                  </a:lnTo>
                  <a:lnTo>
                    <a:pt x="2953" y="1732"/>
                  </a:lnTo>
                  <a:lnTo>
                    <a:pt x="2908" y="1733"/>
                  </a:lnTo>
                  <a:lnTo>
                    <a:pt x="2862" y="1733"/>
                  </a:lnTo>
                  <a:lnTo>
                    <a:pt x="2817" y="1733"/>
                  </a:lnTo>
                  <a:lnTo>
                    <a:pt x="2771" y="1734"/>
                  </a:lnTo>
                  <a:lnTo>
                    <a:pt x="2725" y="1734"/>
                  </a:lnTo>
                  <a:lnTo>
                    <a:pt x="2679" y="1735"/>
                  </a:lnTo>
                  <a:lnTo>
                    <a:pt x="2633" y="1735"/>
                  </a:lnTo>
                  <a:lnTo>
                    <a:pt x="2586" y="1736"/>
                  </a:lnTo>
                  <a:lnTo>
                    <a:pt x="2540" y="1737"/>
                  </a:lnTo>
                  <a:lnTo>
                    <a:pt x="2494" y="1738"/>
                  </a:lnTo>
                  <a:lnTo>
                    <a:pt x="2448" y="1738"/>
                  </a:lnTo>
                  <a:lnTo>
                    <a:pt x="2401" y="1739"/>
                  </a:lnTo>
                  <a:lnTo>
                    <a:pt x="2355" y="1740"/>
                  </a:lnTo>
                  <a:lnTo>
                    <a:pt x="2309" y="1740"/>
                  </a:lnTo>
                  <a:lnTo>
                    <a:pt x="2263" y="1741"/>
                  </a:lnTo>
                  <a:lnTo>
                    <a:pt x="1203" y="1747"/>
                  </a:lnTo>
                  <a:lnTo>
                    <a:pt x="1171" y="1748"/>
                  </a:lnTo>
                  <a:lnTo>
                    <a:pt x="1137" y="1749"/>
                  </a:lnTo>
                  <a:lnTo>
                    <a:pt x="1102" y="1749"/>
                  </a:lnTo>
                  <a:lnTo>
                    <a:pt x="1065" y="1749"/>
                  </a:lnTo>
                  <a:lnTo>
                    <a:pt x="1030" y="1748"/>
                  </a:lnTo>
                  <a:lnTo>
                    <a:pt x="994" y="1749"/>
                  </a:lnTo>
                  <a:lnTo>
                    <a:pt x="959" y="1749"/>
                  </a:lnTo>
                  <a:lnTo>
                    <a:pt x="926" y="1751"/>
                  </a:lnTo>
                  <a:lnTo>
                    <a:pt x="918" y="1745"/>
                  </a:lnTo>
                  <a:lnTo>
                    <a:pt x="909" y="1740"/>
                  </a:lnTo>
                  <a:lnTo>
                    <a:pt x="900" y="1737"/>
                  </a:lnTo>
                  <a:lnTo>
                    <a:pt x="890" y="1735"/>
                  </a:lnTo>
                  <a:lnTo>
                    <a:pt x="869" y="1732"/>
                  </a:lnTo>
                  <a:lnTo>
                    <a:pt x="848" y="1730"/>
                  </a:lnTo>
                  <a:lnTo>
                    <a:pt x="826" y="1729"/>
                  </a:lnTo>
                  <a:lnTo>
                    <a:pt x="806" y="1727"/>
                  </a:lnTo>
                  <a:lnTo>
                    <a:pt x="796" y="1725"/>
                  </a:lnTo>
                  <a:lnTo>
                    <a:pt x="786" y="1722"/>
                  </a:lnTo>
                  <a:lnTo>
                    <a:pt x="777" y="1718"/>
                  </a:lnTo>
                  <a:lnTo>
                    <a:pt x="769" y="1713"/>
                  </a:lnTo>
                  <a:lnTo>
                    <a:pt x="753" y="1709"/>
                  </a:lnTo>
                  <a:lnTo>
                    <a:pt x="736" y="1704"/>
                  </a:lnTo>
                  <a:lnTo>
                    <a:pt x="720" y="1698"/>
                  </a:lnTo>
                  <a:lnTo>
                    <a:pt x="704" y="1692"/>
                  </a:lnTo>
                  <a:lnTo>
                    <a:pt x="687" y="1685"/>
                  </a:lnTo>
                  <a:lnTo>
                    <a:pt x="671" y="1678"/>
                  </a:lnTo>
                  <a:lnTo>
                    <a:pt x="656" y="1670"/>
                  </a:lnTo>
                  <a:lnTo>
                    <a:pt x="640" y="1662"/>
                  </a:lnTo>
                  <a:lnTo>
                    <a:pt x="626" y="1652"/>
                  </a:lnTo>
                  <a:lnTo>
                    <a:pt x="611" y="1643"/>
                  </a:lnTo>
                  <a:lnTo>
                    <a:pt x="596" y="1633"/>
                  </a:lnTo>
                  <a:lnTo>
                    <a:pt x="583" y="1622"/>
                  </a:lnTo>
                  <a:lnTo>
                    <a:pt x="570" y="1610"/>
                  </a:lnTo>
                  <a:lnTo>
                    <a:pt x="556" y="1599"/>
                  </a:lnTo>
                  <a:lnTo>
                    <a:pt x="544" y="1587"/>
                  </a:lnTo>
                  <a:lnTo>
                    <a:pt x="532" y="1574"/>
                  </a:lnTo>
                  <a:lnTo>
                    <a:pt x="522" y="1560"/>
                  </a:lnTo>
                  <a:lnTo>
                    <a:pt x="511" y="1547"/>
                  </a:lnTo>
                  <a:lnTo>
                    <a:pt x="502" y="1533"/>
                  </a:lnTo>
                  <a:lnTo>
                    <a:pt x="494" y="1516"/>
                  </a:lnTo>
                  <a:lnTo>
                    <a:pt x="487" y="1501"/>
                  </a:lnTo>
                  <a:lnTo>
                    <a:pt x="481" y="1484"/>
                  </a:lnTo>
                  <a:lnTo>
                    <a:pt x="477" y="1466"/>
                  </a:lnTo>
                  <a:lnTo>
                    <a:pt x="474" y="1448"/>
                  </a:lnTo>
                  <a:lnTo>
                    <a:pt x="471" y="1445"/>
                  </a:lnTo>
                  <a:lnTo>
                    <a:pt x="466" y="1443"/>
                  </a:lnTo>
                  <a:lnTo>
                    <a:pt x="462" y="1441"/>
                  </a:lnTo>
                  <a:lnTo>
                    <a:pt x="457" y="1440"/>
                  </a:lnTo>
                  <a:lnTo>
                    <a:pt x="448" y="1438"/>
                  </a:lnTo>
                  <a:lnTo>
                    <a:pt x="438" y="1437"/>
                  </a:lnTo>
                  <a:lnTo>
                    <a:pt x="428" y="1437"/>
                  </a:lnTo>
                  <a:lnTo>
                    <a:pt x="418" y="1436"/>
                  </a:lnTo>
                  <a:lnTo>
                    <a:pt x="408" y="1435"/>
                  </a:lnTo>
                  <a:lnTo>
                    <a:pt x="400" y="1431"/>
                  </a:lnTo>
                  <a:lnTo>
                    <a:pt x="390" y="1429"/>
                  </a:lnTo>
                  <a:lnTo>
                    <a:pt x="381" y="1426"/>
                  </a:lnTo>
                  <a:lnTo>
                    <a:pt x="372" y="1421"/>
                  </a:lnTo>
                  <a:lnTo>
                    <a:pt x="365" y="1416"/>
                  </a:lnTo>
                  <a:lnTo>
                    <a:pt x="358" y="1410"/>
                  </a:lnTo>
                  <a:lnTo>
                    <a:pt x="352" y="1403"/>
                  </a:lnTo>
                  <a:lnTo>
                    <a:pt x="346" y="1396"/>
                  </a:lnTo>
                  <a:lnTo>
                    <a:pt x="341" y="1389"/>
                  </a:lnTo>
                  <a:lnTo>
                    <a:pt x="331" y="1371"/>
                  </a:lnTo>
                  <a:lnTo>
                    <a:pt x="324" y="1354"/>
                  </a:lnTo>
                  <a:lnTo>
                    <a:pt x="318" y="1336"/>
                  </a:lnTo>
                  <a:lnTo>
                    <a:pt x="314" y="1318"/>
                  </a:lnTo>
                  <a:lnTo>
                    <a:pt x="315" y="1314"/>
                  </a:lnTo>
                  <a:lnTo>
                    <a:pt x="315" y="1311"/>
                  </a:lnTo>
                  <a:lnTo>
                    <a:pt x="315" y="1308"/>
                  </a:lnTo>
                  <a:lnTo>
                    <a:pt x="314" y="1305"/>
                  </a:lnTo>
                  <a:lnTo>
                    <a:pt x="311" y="1301"/>
                  </a:lnTo>
                  <a:lnTo>
                    <a:pt x="306" y="1297"/>
                  </a:lnTo>
                  <a:lnTo>
                    <a:pt x="295" y="1292"/>
                  </a:lnTo>
                  <a:lnTo>
                    <a:pt x="283" y="1288"/>
                  </a:lnTo>
                  <a:lnTo>
                    <a:pt x="270" y="1283"/>
                  </a:lnTo>
                  <a:lnTo>
                    <a:pt x="257" y="1279"/>
                  </a:lnTo>
                  <a:lnTo>
                    <a:pt x="244" y="1274"/>
                  </a:lnTo>
                  <a:lnTo>
                    <a:pt x="231" y="1269"/>
                  </a:lnTo>
                  <a:lnTo>
                    <a:pt x="207" y="1257"/>
                  </a:lnTo>
                  <a:lnTo>
                    <a:pt x="184" y="1244"/>
                  </a:lnTo>
                  <a:lnTo>
                    <a:pt x="162" y="1228"/>
                  </a:lnTo>
                  <a:lnTo>
                    <a:pt x="140" y="1211"/>
                  </a:lnTo>
                  <a:lnTo>
                    <a:pt x="121" y="1193"/>
                  </a:lnTo>
                  <a:lnTo>
                    <a:pt x="102" y="1173"/>
                  </a:lnTo>
                  <a:lnTo>
                    <a:pt x="85" y="1153"/>
                  </a:lnTo>
                  <a:lnTo>
                    <a:pt x="70" y="1130"/>
                  </a:lnTo>
                  <a:lnTo>
                    <a:pt x="55" y="1108"/>
                  </a:lnTo>
                  <a:lnTo>
                    <a:pt x="43" y="1083"/>
                  </a:lnTo>
                  <a:lnTo>
                    <a:pt x="33" y="1059"/>
                  </a:lnTo>
                  <a:lnTo>
                    <a:pt x="24" y="1033"/>
                  </a:lnTo>
                  <a:lnTo>
                    <a:pt x="17" y="1006"/>
                  </a:lnTo>
                  <a:lnTo>
                    <a:pt x="13" y="980"/>
                  </a:lnTo>
                  <a:lnTo>
                    <a:pt x="8" y="976"/>
                  </a:lnTo>
                  <a:lnTo>
                    <a:pt x="6" y="973"/>
                  </a:lnTo>
                  <a:lnTo>
                    <a:pt x="4" y="968"/>
                  </a:lnTo>
                  <a:lnTo>
                    <a:pt x="2" y="964"/>
                  </a:lnTo>
                  <a:lnTo>
                    <a:pt x="0" y="954"/>
                  </a:lnTo>
                  <a:lnTo>
                    <a:pt x="0" y="944"/>
                  </a:lnTo>
                  <a:lnTo>
                    <a:pt x="1" y="934"/>
                  </a:lnTo>
                  <a:lnTo>
                    <a:pt x="3" y="924"/>
                  </a:lnTo>
                  <a:lnTo>
                    <a:pt x="5" y="914"/>
                  </a:lnTo>
                  <a:lnTo>
                    <a:pt x="9" y="906"/>
                  </a:lnTo>
                  <a:lnTo>
                    <a:pt x="65" y="761"/>
                  </a:lnTo>
                  <a:lnTo>
                    <a:pt x="83" y="733"/>
                  </a:lnTo>
                  <a:lnTo>
                    <a:pt x="104" y="705"/>
                  </a:lnTo>
                  <a:lnTo>
                    <a:pt x="125" y="678"/>
                  </a:lnTo>
                  <a:lnTo>
                    <a:pt x="147" y="653"/>
                  </a:lnTo>
                  <a:lnTo>
                    <a:pt x="160" y="641"/>
                  </a:lnTo>
                  <a:lnTo>
                    <a:pt x="172" y="628"/>
                  </a:lnTo>
                  <a:lnTo>
                    <a:pt x="184" y="617"/>
                  </a:lnTo>
                  <a:lnTo>
                    <a:pt x="198" y="606"/>
                  </a:lnTo>
                  <a:lnTo>
                    <a:pt x="211" y="596"/>
                  </a:lnTo>
                  <a:lnTo>
                    <a:pt x="224" y="585"/>
                  </a:lnTo>
                  <a:lnTo>
                    <a:pt x="237" y="576"/>
                  </a:lnTo>
                  <a:lnTo>
                    <a:pt x="252" y="568"/>
                  </a:lnTo>
                  <a:lnTo>
                    <a:pt x="258" y="565"/>
                  </a:lnTo>
                  <a:lnTo>
                    <a:pt x="263" y="562"/>
                  </a:lnTo>
                  <a:lnTo>
                    <a:pt x="270" y="560"/>
                  </a:lnTo>
                  <a:lnTo>
                    <a:pt x="276" y="558"/>
                  </a:lnTo>
                  <a:lnTo>
                    <a:pt x="290" y="555"/>
                  </a:lnTo>
                  <a:lnTo>
                    <a:pt x="303" y="552"/>
                  </a:lnTo>
                  <a:lnTo>
                    <a:pt x="309" y="550"/>
                  </a:lnTo>
                  <a:lnTo>
                    <a:pt x="315" y="548"/>
                  </a:lnTo>
                  <a:lnTo>
                    <a:pt x="321" y="544"/>
                  </a:lnTo>
                  <a:lnTo>
                    <a:pt x="326" y="540"/>
                  </a:lnTo>
                  <a:lnTo>
                    <a:pt x="331" y="536"/>
                  </a:lnTo>
                  <a:lnTo>
                    <a:pt x="336" y="531"/>
                  </a:lnTo>
                  <a:lnTo>
                    <a:pt x="339" y="525"/>
                  </a:lnTo>
                  <a:lnTo>
                    <a:pt x="342" y="518"/>
                  </a:lnTo>
                  <a:lnTo>
                    <a:pt x="348" y="502"/>
                  </a:lnTo>
                  <a:lnTo>
                    <a:pt x="355" y="485"/>
                  </a:lnTo>
                  <a:lnTo>
                    <a:pt x="360" y="477"/>
                  </a:lnTo>
                  <a:lnTo>
                    <a:pt x="364" y="470"/>
                  </a:lnTo>
                  <a:lnTo>
                    <a:pt x="369" y="463"/>
                  </a:lnTo>
                  <a:lnTo>
                    <a:pt x="375" y="456"/>
                  </a:lnTo>
                  <a:lnTo>
                    <a:pt x="382" y="449"/>
                  </a:lnTo>
                  <a:lnTo>
                    <a:pt x="388" y="443"/>
                  </a:lnTo>
                  <a:lnTo>
                    <a:pt x="395" y="438"/>
                  </a:lnTo>
                  <a:lnTo>
                    <a:pt x="402" y="434"/>
                  </a:lnTo>
                  <a:lnTo>
                    <a:pt x="410" y="430"/>
                  </a:lnTo>
                  <a:lnTo>
                    <a:pt x="418" y="427"/>
                  </a:lnTo>
                  <a:lnTo>
                    <a:pt x="428" y="425"/>
                  </a:lnTo>
                  <a:lnTo>
                    <a:pt x="437" y="424"/>
                  </a:lnTo>
                  <a:lnTo>
                    <a:pt x="448" y="425"/>
                  </a:lnTo>
                  <a:lnTo>
                    <a:pt x="457" y="424"/>
                  </a:lnTo>
                  <a:lnTo>
                    <a:pt x="465" y="422"/>
                  </a:lnTo>
                  <a:lnTo>
                    <a:pt x="473" y="418"/>
                  </a:lnTo>
                  <a:lnTo>
                    <a:pt x="479" y="412"/>
                  </a:lnTo>
                  <a:lnTo>
                    <a:pt x="483" y="405"/>
                  </a:lnTo>
                  <a:lnTo>
                    <a:pt x="487" y="398"/>
                  </a:lnTo>
                  <a:lnTo>
                    <a:pt x="490" y="389"/>
                  </a:lnTo>
                  <a:lnTo>
                    <a:pt x="496" y="371"/>
                  </a:lnTo>
                  <a:lnTo>
                    <a:pt x="500" y="352"/>
                  </a:lnTo>
                  <a:lnTo>
                    <a:pt x="503" y="343"/>
                  </a:lnTo>
                  <a:lnTo>
                    <a:pt x="506" y="334"/>
                  </a:lnTo>
                  <a:lnTo>
                    <a:pt x="509" y="326"/>
                  </a:lnTo>
                  <a:lnTo>
                    <a:pt x="513" y="319"/>
                  </a:lnTo>
                  <a:lnTo>
                    <a:pt x="519" y="307"/>
                  </a:lnTo>
                  <a:lnTo>
                    <a:pt x="524" y="296"/>
                  </a:lnTo>
                  <a:lnTo>
                    <a:pt x="530" y="286"/>
                  </a:lnTo>
                  <a:lnTo>
                    <a:pt x="536" y="276"/>
                  </a:lnTo>
                  <a:lnTo>
                    <a:pt x="549" y="257"/>
                  </a:lnTo>
                  <a:lnTo>
                    <a:pt x="565" y="239"/>
                  </a:lnTo>
                  <a:lnTo>
                    <a:pt x="581" y="223"/>
                  </a:lnTo>
                  <a:lnTo>
                    <a:pt x="598" y="207"/>
                  </a:lnTo>
                  <a:lnTo>
                    <a:pt x="617" y="193"/>
                  </a:lnTo>
                  <a:lnTo>
                    <a:pt x="636" y="179"/>
                  </a:lnTo>
                  <a:lnTo>
                    <a:pt x="657" y="166"/>
                  </a:lnTo>
                  <a:lnTo>
                    <a:pt x="677" y="154"/>
                  </a:lnTo>
                  <a:lnTo>
                    <a:pt x="698" y="144"/>
                  </a:lnTo>
                  <a:lnTo>
                    <a:pt x="719" y="133"/>
                  </a:lnTo>
                  <a:lnTo>
                    <a:pt x="762" y="114"/>
                  </a:lnTo>
                  <a:lnTo>
                    <a:pt x="803" y="97"/>
                  </a:lnTo>
                  <a:lnTo>
                    <a:pt x="822" y="95"/>
                  </a:lnTo>
                  <a:lnTo>
                    <a:pt x="842" y="91"/>
                  </a:lnTo>
                  <a:lnTo>
                    <a:pt x="860" y="87"/>
                  </a:lnTo>
                  <a:lnTo>
                    <a:pt x="877" y="83"/>
                  </a:lnTo>
                  <a:lnTo>
                    <a:pt x="896" y="77"/>
                  </a:lnTo>
                  <a:lnTo>
                    <a:pt x="913" y="74"/>
                  </a:lnTo>
                  <a:lnTo>
                    <a:pt x="931" y="71"/>
                  </a:lnTo>
                  <a:lnTo>
                    <a:pt x="948" y="70"/>
                  </a:lnTo>
                  <a:lnTo>
                    <a:pt x="973" y="66"/>
                  </a:lnTo>
                  <a:lnTo>
                    <a:pt x="1000" y="62"/>
                  </a:lnTo>
                  <a:lnTo>
                    <a:pt x="1026" y="59"/>
                  </a:lnTo>
                  <a:lnTo>
                    <a:pt x="1052" y="57"/>
                  </a:lnTo>
                  <a:lnTo>
                    <a:pt x="1079" y="56"/>
                  </a:lnTo>
                  <a:lnTo>
                    <a:pt x="1105" y="55"/>
                  </a:lnTo>
                  <a:lnTo>
                    <a:pt x="1132" y="55"/>
                  </a:lnTo>
                  <a:lnTo>
                    <a:pt x="1157" y="55"/>
                  </a:lnTo>
                  <a:lnTo>
                    <a:pt x="1754" y="49"/>
                  </a:lnTo>
                  <a:lnTo>
                    <a:pt x="1835" y="49"/>
                  </a:lnTo>
                  <a:lnTo>
                    <a:pt x="1915" y="48"/>
                  </a:lnTo>
                  <a:lnTo>
                    <a:pt x="1993" y="48"/>
                  </a:lnTo>
                  <a:lnTo>
                    <a:pt x="2071" y="47"/>
                  </a:lnTo>
                  <a:lnTo>
                    <a:pt x="2148" y="46"/>
                  </a:lnTo>
                  <a:lnTo>
                    <a:pt x="2227" y="45"/>
                  </a:lnTo>
                  <a:lnTo>
                    <a:pt x="2305" y="43"/>
                  </a:lnTo>
                  <a:lnTo>
                    <a:pt x="2385" y="41"/>
                  </a:lnTo>
                  <a:lnTo>
                    <a:pt x="2442" y="43"/>
                  </a:lnTo>
                  <a:lnTo>
                    <a:pt x="2499" y="43"/>
                  </a:lnTo>
                  <a:lnTo>
                    <a:pt x="2555" y="43"/>
                  </a:lnTo>
                  <a:lnTo>
                    <a:pt x="2610" y="43"/>
                  </a:lnTo>
                  <a:lnTo>
                    <a:pt x="2665" y="42"/>
                  </a:lnTo>
                  <a:lnTo>
                    <a:pt x="2719" y="41"/>
                  </a:lnTo>
                  <a:lnTo>
                    <a:pt x="2775" y="40"/>
                  </a:lnTo>
                  <a:lnTo>
                    <a:pt x="2829" y="38"/>
                  </a:lnTo>
                  <a:lnTo>
                    <a:pt x="2882" y="37"/>
                  </a:lnTo>
                  <a:lnTo>
                    <a:pt x="2936" y="36"/>
                  </a:lnTo>
                  <a:lnTo>
                    <a:pt x="2989" y="33"/>
                  </a:lnTo>
                  <a:lnTo>
                    <a:pt x="3042" y="32"/>
                  </a:lnTo>
                  <a:lnTo>
                    <a:pt x="3096" y="31"/>
                  </a:lnTo>
                  <a:lnTo>
                    <a:pt x="3148" y="30"/>
                  </a:lnTo>
                  <a:lnTo>
                    <a:pt x="3201" y="30"/>
                  </a:lnTo>
                  <a:lnTo>
                    <a:pt x="3253" y="30"/>
                  </a:lnTo>
                  <a:lnTo>
                    <a:pt x="3275" y="29"/>
                  </a:lnTo>
                  <a:lnTo>
                    <a:pt x="3298" y="29"/>
                  </a:lnTo>
                  <a:lnTo>
                    <a:pt x="3322" y="29"/>
                  </a:lnTo>
                  <a:lnTo>
                    <a:pt x="3345" y="29"/>
                  </a:lnTo>
                  <a:lnTo>
                    <a:pt x="3370" y="30"/>
                  </a:lnTo>
                  <a:lnTo>
                    <a:pt x="3393" y="30"/>
                  </a:lnTo>
                  <a:lnTo>
                    <a:pt x="3417" y="29"/>
                  </a:lnTo>
                  <a:lnTo>
                    <a:pt x="3438" y="28"/>
                  </a:lnTo>
                  <a:lnTo>
                    <a:pt x="3485" y="27"/>
                  </a:lnTo>
                  <a:lnTo>
                    <a:pt x="3531" y="26"/>
                  </a:lnTo>
                  <a:lnTo>
                    <a:pt x="3578" y="25"/>
                  </a:lnTo>
                  <a:lnTo>
                    <a:pt x="3624" y="23"/>
                  </a:lnTo>
                  <a:lnTo>
                    <a:pt x="3669" y="22"/>
                  </a:lnTo>
                  <a:lnTo>
                    <a:pt x="3715" y="21"/>
                  </a:lnTo>
                  <a:lnTo>
                    <a:pt x="3761" y="21"/>
                  </a:lnTo>
                  <a:lnTo>
                    <a:pt x="3807" y="21"/>
                  </a:lnTo>
                  <a:lnTo>
                    <a:pt x="3847" y="21"/>
                  </a:lnTo>
                  <a:lnTo>
                    <a:pt x="3887" y="21"/>
                  </a:lnTo>
                  <a:lnTo>
                    <a:pt x="3926" y="20"/>
                  </a:lnTo>
                  <a:lnTo>
                    <a:pt x="3965" y="19"/>
                  </a:lnTo>
                  <a:lnTo>
                    <a:pt x="4003" y="18"/>
                  </a:lnTo>
                  <a:lnTo>
                    <a:pt x="4042" y="19"/>
                  </a:lnTo>
                  <a:lnTo>
                    <a:pt x="4080" y="20"/>
                  </a:lnTo>
                  <a:lnTo>
                    <a:pt x="4118" y="23"/>
                  </a:lnTo>
                  <a:lnTo>
                    <a:pt x="4144" y="22"/>
                  </a:lnTo>
                  <a:lnTo>
                    <a:pt x="4197" y="21"/>
                  </a:lnTo>
                  <a:lnTo>
                    <a:pt x="4273" y="19"/>
                  </a:lnTo>
                  <a:lnTo>
                    <a:pt x="4373" y="18"/>
                  </a:lnTo>
                  <a:lnTo>
                    <a:pt x="4635" y="17"/>
                  </a:lnTo>
                  <a:lnTo>
                    <a:pt x="4968" y="15"/>
                  </a:lnTo>
                  <a:lnTo>
                    <a:pt x="5357" y="14"/>
                  </a:lnTo>
                  <a:lnTo>
                    <a:pt x="5788" y="14"/>
                  </a:lnTo>
                  <a:lnTo>
                    <a:pt x="6247" y="13"/>
                  </a:lnTo>
                  <a:lnTo>
                    <a:pt x="6722" y="13"/>
                  </a:lnTo>
                  <a:lnTo>
                    <a:pt x="7195" y="13"/>
                  </a:lnTo>
                  <a:lnTo>
                    <a:pt x="7654" y="12"/>
                  </a:lnTo>
                  <a:lnTo>
                    <a:pt x="8085" y="12"/>
                  </a:lnTo>
                  <a:lnTo>
                    <a:pt x="8475" y="12"/>
                  </a:lnTo>
                  <a:lnTo>
                    <a:pt x="8807" y="11"/>
                  </a:lnTo>
                  <a:lnTo>
                    <a:pt x="9069" y="10"/>
                  </a:lnTo>
                  <a:lnTo>
                    <a:pt x="9245" y="9"/>
                  </a:lnTo>
                  <a:lnTo>
                    <a:pt x="9324" y="7"/>
                  </a:lnTo>
                  <a:lnTo>
                    <a:pt x="9328" y="9"/>
                  </a:lnTo>
                  <a:lnTo>
                    <a:pt x="9332" y="10"/>
                  </a:lnTo>
                  <a:lnTo>
                    <a:pt x="9335" y="11"/>
                  </a:lnTo>
                  <a:lnTo>
                    <a:pt x="9340" y="11"/>
                  </a:lnTo>
                  <a:lnTo>
                    <a:pt x="9347" y="10"/>
                  </a:lnTo>
                  <a:lnTo>
                    <a:pt x="9354" y="8"/>
                  </a:lnTo>
                  <a:lnTo>
                    <a:pt x="9360" y="6"/>
                  </a:lnTo>
                  <a:lnTo>
                    <a:pt x="9367" y="4"/>
                  </a:lnTo>
                  <a:lnTo>
                    <a:pt x="9371" y="4"/>
                  </a:lnTo>
                  <a:lnTo>
                    <a:pt x="9375" y="4"/>
                  </a:lnTo>
                  <a:lnTo>
                    <a:pt x="9378" y="5"/>
                  </a:lnTo>
                  <a:lnTo>
                    <a:pt x="9382" y="6"/>
                  </a:lnTo>
                  <a:lnTo>
                    <a:pt x="9420" y="8"/>
                  </a:lnTo>
                  <a:lnTo>
                    <a:pt x="9456" y="10"/>
                  </a:lnTo>
                  <a:lnTo>
                    <a:pt x="9492" y="12"/>
                  </a:lnTo>
                  <a:lnTo>
                    <a:pt x="9528" y="14"/>
                  </a:lnTo>
                  <a:lnTo>
                    <a:pt x="9563" y="16"/>
                  </a:lnTo>
                  <a:lnTo>
                    <a:pt x="9599" y="17"/>
                  </a:lnTo>
                  <a:lnTo>
                    <a:pt x="9637" y="17"/>
                  </a:lnTo>
                  <a:lnTo>
                    <a:pt x="9675" y="15"/>
                  </a:lnTo>
                  <a:lnTo>
                    <a:pt x="9682" y="18"/>
                  </a:lnTo>
                  <a:lnTo>
                    <a:pt x="9687" y="19"/>
                  </a:lnTo>
                  <a:lnTo>
                    <a:pt x="9693" y="18"/>
                  </a:lnTo>
                  <a:lnTo>
                    <a:pt x="9699" y="15"/>
                  </a:lnTo>
                  <a:lnTo>
                    <a:pt x="9734" y="9"/>
                  </a:lnTo>
                  <a:lnTo>
                    <a:pt x="9771" y="2"/>
                  </a:lnTo>
                  <a:lnTo>
                    <a:pt x="9780" y="1"/>
                  </a:lnTo>
                  <a:lnTo>
                    <a:pt x="9789" y="0"/>
                  </a:lnTo>
                  <a:lnTo>
                    <a:pt x="9799" y="0"/>
                  </a:lnTo>
                  <a:lnTo>
                    <a:pt x="9807" y="0"/>
                  </a:lnTo>
                  <a:lnTo>
                    <a:pt x="9816" y="1"/>
                  </a:lnTo>
                  <a:lnTo>
                    <a:pt x="9825" y="3"/>
                  </a:lnTo>
                  <a:lnTo>
                    <a:pt x="9833" y="6"/>
                  </a:lnTo>
                  <a:lnTo>
                    <a:pt x="9841" y="10"/>
                  </a:lnTo>
                  <a:lnTo>
                    <a:pt x="9854" y="12"/>
                  </a:lnTo>
                  <a:lnTo>
                    <a:pt x="9865" y="13"/>
                  </a:lnTo>
                  <a:lnTo>
                    <a:pt x="9877" y="13"/>
                  </a:lnTo>
                  <a:lnTo>
                    <a:pt x="9888" y="13"/>
                  </a:lnTo>
                  <a:lnTo>
                    <a:pt x="9911" y="12"/>
                  </a:lnTo>
                  <a:lnTo>
                    <a:pt x="9934" y="11"/>
                  </a:lnTo>
                  <a:lnTo>
                    <a:pt x="9957" y="9"/>
                  </a:lnTo>
                  <a:lnTo>
                    <a:pt x="9980" y="8"/>
                  </a:lnTo>
                  <a:lnTo>
                    <a:pt x="9992" y="8"/>
                  </a:lnTo>
                  <a:lnTo>
                    <a:pt x="10004" y="8"/>
                  </a:lnTo>
                  <a:lnTo>
                    <a:pt x="10016" y="9"/>
                  </a:lnTo>
                  <a:lnTo>
                    <a:pt x="10030" y="11"/>
                  </a:lnTo>
                  <a:lnTo>
                    <a:pt x="10063" y="14"/>
                  </a:lnTo>
                  <a:lnTo>
                    <a:pt x="10099" y="15"/>
                  </a:lnTo>
                  <a:lnTo>
                    <a:pt x="10136" y="16"/>
                  </a:lnTo>
                  <a:lnTo>
                    <a:pt x="10174" y="17"/>
                  </a:lnTo>
                  <a:lnTo>
                    <a:pt x="10192" y="18"/>
                  </a:lnTo>
                  <a:lnTo>
                    <a:pt x="10211" y="20"/>
                  </a:lnTo>
                  <a:lnTo>
                    <a:pt x="10229" y="22"/>
                  </a:lnTo>
                  <a:lnTo>
                    <a:pt x="10247" y="24"/>
                  </a:lnTo>
                  <a:lnTo>
                    <a:pt x="10265" y="28"/>
                  </a:lnTo>
                  <a:lnTo>
                    <a:pt x="10282" y="32"/>
                  </a:lnTo>
                  <a:lnTo>
                    <a:pt x="10299" y="38"/>
                  </a:lnTo>
                  <a:lnTo>
                    <a:pt x="10316" y="45"/>
                  </a:lnTo>
                  <a:lnTo>
                    <a:pt x="10339" y="56"/>
                  </a:lnTo>
                  <a:lnTo>
                    <a:pt x="10363" y="69"/>
                  </a:lnTo>
                  <a:lnTo>
                    <a:pt x="10385" y="84"/>
                  </a:lnTo>
                  <a:lnTo>
                    <a:pt x="10408" y="100"/>
                  </a:lnTo>
                  <a:lnTo>
                    <a:pt x="10429" y="117"/>
                  </a:lnTo>
                  <a:lnTo>
                    <a:pt x="10451" y="135"/>
                  </a:lnTo>
                  <a:lnTo>
                    <a:pt x="10471" y="153"/>
                  </a:lnTo>
                  <a:lnTo>
                    <a:pt x="10491" y="171"/>
                  </a:lnTo>
                  <a:lnTo>
                    <a:pt x="10499" y="184"/>
                  </a:lnTo>
                  <a:lnTo>
                    <a:pt x="10506" y="198"/>
                  </a:lnTo>
                  <a:lnTo>
                    <a:pt x="10513" y="211"/>
                  </a:lnTo>
                  <a:lnTo>
                    <a:pt x="10519" y="226"/>
                  </a:lnTo>
                  <a:lnTo>
                    <a:pt x="10523" y="232"/>
                  </a:lnTo>
                  <a:lnTo>
                    <a:pt x="10527" y="239"/>
                  </a:lnTo>
                  <a:lnTo>
                    <a:pt x="10533" y="244"/>
                  </a:lnTo>
                  <a:lnTo>
                    <a:pt x="10538" y="249"/>
                  </a:lnTo>
                  <a:lnTo>
                    <a:pt x="10543" y="254"/>
                  </a:lnTo>
                  <a:lnTo>
                    <a:pt x="10549" y="258"/>
                  </a:lnTo>
                  <a:lnTo>
                    <a:pt x="10556" y="261"/>
                  </a:lnTo>
                  <a:lnTo>
                    <a:pt x="10564" y="263"/>
                  </a:lnTo>
                  <a:lnTo>
                    <a:pt x="10583" y="263"/>
                  </a:lnTo>
                  <a:lnTo>
                    <a:pt x="10600" y="264"/>
                  </a:lnTo>
                  <a:lnTo>
                    <a:pt x="10616" y="268"/>
                  </a:lnTo>
                  <a:lnTo>
                    <a:pt x="10633" y="271"/>
                  </a:lnTo>
                  <a:lnTo>
                    <a:pt x="10648" y="276"/>
                  </a:lnTo>
                  <a:lnTo>
                    <a:pt x="10662" y="283"/>
                  </a:lnTo>
                  <a:lnTo>
                    <a:pt x="10677" y="291"/>
                  </a:lnTo>
                  <a:lnTo>
                    <a:pt x="10691" y="301"/>
                  </a:lnTo>
                  <a:lnTo>
                    <a:pt x="10699" y="307"/>
                  </a:lnTo>
                  <a:lnTo>
                    <a:pt x="10706" y="314"/>
                  </a:lnTo>
                  <a:lnTo>
                    <a:pt x="10712" y="321"/>
                  </a:lnTo>
                  <a:lnTo>
                    <a:pt x="10720" y="328"/>
                  </a:lnTo>
                  <a:lnTo>
                    <a:pt x="10731" y="342"/>
                  </a:lnTo>
                  <a:lnTo>
                    <a:pt x="10741" y="358"/>
                  </a:lnTo>
                  <a:lnTo>
                    <a:pt x="10749" y="375"/>
                  </a:lnTo>
                  <a:lnTo>
                    <a:pt x="10756" y="392"/>
                  </a:lnTo>
                  <a:lnTo>
                    <a:pt x="10763" y="410"/>
                  </a:lnTo>
                  <a:lnTo>
                    <a:pt x="10768" y="427"/>
                  </a:lnTo>
                  <a:lnTo>
                    <a:pt x="10776" y="433"/>
                  </a:lnTo>
                  <a:lnTo>
                    <a:pt x="10785" y="438"/>
                  </a:lnTo>
                  <a:lnTo>
                    <a:pt x="10794" y="443"/>
                  </a:lnTo>
                  <a:lnTo>
                    <a:pt x="10804" y="446"/>
                  </a:lnTo>
                  <a:lnTo>
                    <a:pt x="10824" y="454"/>
                  </a:lnTo>
                  <a:lnTo>
                    <a:pt x="10844" y="460"/>
                  </a:lnTo>
                  <a:lnTo>
                    <a:pt x="10855" y="463"/>
                  </a:lnTo>
                  <a:lnTo>
                    <a:pt x="10864" y="467"/>
                  </a:lnTo>
                  <a:lnTo>
                    <a:pt x="10873" y="471"/>
                  </a:lnTo>
                  <a:lnTo>
                    <a:pt x="10882" y="476"/>
                  </a:lnTo>
                  <a:lnTo>
                    <a:pt x="10889" y="482"/>
                  </a:lnTo>
                  <a:lnTo>
                    <a:pt x="10897" y="489"/>
                  </a:lnTo>
                  <a:lnTo>
                    <a:pt x="10904" y="498"/>
                  </a:lnTo>
                  <a:lnTo>
                    <a:pt x="10910" y="509"/>
                  </a:lnTo>
                  <a:lnTo>
                    <a:pt x="10919" y="521"/>
                  </a:lnTo>
                  <a:lnTo>
                    <a:pt x="10929" y="534"/>
                  </a:lnTo>
                  <a:lnTo>
                    <a:pt x="10937" y="549"/>
                  </a:lnTo>
                  <a:lnTo>
                    <a:pt x="10945" y="563"/>
                  </a:lnTo>
                  <a:lnTo>
                    <a:pt x="10960" y="593"/>
                  </a:lnTo>
                  <a:lnTo>
                    <a:pt x="10972" y="623"/>
                  </a:lnTo>
                  <a:lnTo>
                    <a:pt x="10983" y="654"/>
                  </a:lnTo>
                  <a:lnTo>
                    <a:pt x="10994" y="686"/>
                  </a:lnTo>
                  <a:lnTo>
                    <a:pt x="11004" y="717"/>
                  </a:lnTo>
                  <a:lnTo>
                    <a:pt x="11014" y="747"/>
                  </a:lnTo>
                  <a:lnTo>
                    <a:pt x="11014" y="758"/>
                  </a:lnTo>
                  <a:lnTo>
                    <a:pt x="11015" y="768"/>
                  </a:lnTo>
                  <a:lnTo>
                    <a:pt x="11017" y="780"/>
                  </a:lnTo>
                  <a:lnTo>
                    <a:pt x="11020" y="790"/>
                  </a:lnTo>
                  <a:lnTo>
                    <a:pt x="11027" y="810"/>
                  </a:lnTo>
                  <a:lnTo>
                    <a:pt x="11034" y="832"/>
                  </a:lnTo>
                  <a:lnTo>
                    <a:pt x="11038" y="841"/>
                  </a:lnTo>
                  <a:lnTo>
                    <a:pt x="11040" y="851"/>
                  </a:lnTo>
                  <a:lnTo>
                    <a:pt x="11041" y="861"/>
                  </a:lnTo>
                  <a:lnTo>
                    <a:pt x="11041" y="872"/>
                  </a:lnTo>
                  <a:lnTo>
                    <a:pt x="11040" y="882"/>
                  </a:lnTo>
                  <a:lnTo>
                    <a:pt x="11038" y="892"/>
                  </a:lnTo>
                  <a:lnTo>
                    <a:pt x="11032" y="903"/>
                  </a:lnTo>
                  <a:lnTo>
                    <a:pt x="11026" y="913"/>
                  </a:lnTo>
                  <a:lnTo>
                    <a:pt x="10931" y="1086"/>
                  </a:lnTo>
                  <a:close/>
                  <a:moveTo>
                    <a:pt x="10885" y="1081"/>
                  </a:moveTo>
                  <a:lnTo>
                    <a:pt x="10878" y="1092"/>
                  </a:lnTo>
                  <a:lnTo>
                    <a:pt x="10871" y="1104"/>
                  </a:lnTo>
                  <a:lnTo>
                    <a:pt x="10862" y="1113"/>
                  </a:lnTo>
                  <a:lnTo>
                    <a:pt x="10853" y="1121"/>
                  </a:lnTo>
                  <a:lnTo>
                    <a:pt x="10843" y="1129"/>
                  </a:lnTo>
                  <a:lnTo>
                    <a:pt x="10833" y="1135"/>
                  </a:lnTo>
                  <a:lnTo>
                    <a:pt x="10823" y="1141"/>
                  </a:lnTo>
                  <a:lnTo>
                    <a:pt x="10812" y="1146"/>
                  </a:lnTo>
                  <a:lnTo>
                    <a:pt x="10800" y="1151"/>
                  </a:lnTo>
                  <a:lnTo>
                    <a:pt x="10789" y="1155"/>
                  </a:lnTo>
                  <a:lnTo>
                    <a:pt x="10778" y="1158"/>
                  </a:lnTo>
                  <a:lnTo>
                    <a:pt x="10766" y="1161"/>
                  </a:lnTo>
                  <a:lnTo>
                    <a:pt x="10742" y="1164"/>
                  </a:lnTo>
                  <a:lnTo>
                    <a:pt x="10719" y="1166"/>
                  </a:lnTo>
                  <a:lnTo>
                    <a:pt x="10714" y="1170"/>
                  </a:lnTo>
                  <a:lnTo>
                    <a:pt x="10711" y="1173"/>
                  </a:lnTo>
                  <a:lnTo>
                    <a:pt x="10709" y="1177"/>
                  </a:lnTo>
                  <a:lnTo>
                    <a:pt x="10708" y="1181"/>
                  </a:lnTo>
                  <a:lnTo>
                    <a:pt x="10708" y="1189"/>
                  </a:lnTo>
                  <a:lnTo>
                    <a:pt x="10710" y="1198"/>
                  </a:lnTo>
                  <a:lnTo>
                    <a:pt x="10712" y="1206"/>
                  </a:lnTo>
                  <a:lnTo>
                    <a:pt x="10715" y="1214"/>
                  </a:lnTo>
                  <a:lnTo>
                    <a:pt x="10715" y="1218"/>
                  </a:lnTo>
                  <a:lnTo>
                    <a:pt x="10717" y="1222"/>
                  </a:lnTo>
                  <a:lnTo>
                    <a:pt x="10717" y="1226"/>
                  </a:lnTo>
                  <a:lnTo>
                    <a:pt x="10715" y="1230"/>
                  </a:lnTo>
                  <a:lnTo>
                    <a:pt x="10712" y="1246"/>
                  </a:lnTo>
                  <a:lnTo>
                    <a:pt x="10709" y="1261"/>
                  </a:lnTo>
                  <a:lnTo>
                    <a:pt x="10705" y="1275"/>
                  </a:lnTo>
                  <a:lnTo>
                    <a:pt x="10699" y="1289"/>
                  </a:lnTo>
                  <a:lnTo>
                    <a:pt x="10692" y="1302"/>
                  </a:lnTo>
                  <a:lnTo>
                    <a:pt x="10684" y="1313"/>
                  </a:lnTo>
                  <a:lnTo>
                    <a:pt x="10679" y="1319"/>
                  </a:lnTo>
                  <a:lnTo>
                    <a:pt x="10673" y="1324"/>
                  </a:lnTo>
                  <a:lnTo>
                    <a:pt x="10666" y="1328"/>
                  </a:lnTo>
                  <a:lnTo>
                    <a:pt x="10660" y="1332"/>
                  </a:lnTo>
                  <a:lnTo>
                    <a:pt x="10654" y="1337"/>
                  </a:lnTo>
                  <a:lnTo>
                    <a:pt x="10647" y="1340"/>
                  </a:lnTo>
                  <a:lnTo>
                    <a:pt x="10641" y="1342"/>
                  </a:lnTo>
                  <a:lnTo>
                    <a:pt x="10634" y="1342"/>
                  </a:lnTo>
                  <a:lnTo>
                    <a:pt x="10620" y="1342"/>
                  </a:lnTo>
                  <a:lnTo>
                    <a:pt x="10607" y="1339"/>
                  </a:lnTo>
                  <a:lnTo>
                    <a:pt x="10595" y="1337"/>
                  </a:lnTo>
                  <a:lnTo>
                    <a:pt x="10583" y="1335"/>
                  </a:lnTo>
                  <a:lnTo>
                    <a:pt x="10576" y="1335"/>
                  </a:lnTo>
                  <a:lnTo>
                    <a:pt x="10571" y="1336"/>
                  </a:lnTo>
                  <a:lnTo>
                    <a:pt x="10566" y="1338"/>
                  </a:lnTo>
                  <a:lnTo>
                    <a:pt x="10561" y="1341"/>
                  </a:lnTo>
                  <a:lnTo>
                    <a:pt x="10555" y="1363"/>
                  </a:lnTo>
                  <a:lnTo>
                    <a:pt x="10548" y="1386"/>
                  </a:lnTo>
                  <a:lnTo>
                    <a:pt x="10539" y="1407"/>
                  </a:lnTo>
                  <a:lnTo>
                    <a:pt x="10528" y="1429"/>
                  </a:lnTo>
                  <a:lnTo>
                    <a:pt x="10518" y="1450"/>
                  </a:lnTo>
                  <a:lnTo>
                    <a:pt x="10505" y="1470"/>
                  </a:lnTo>
                  <a:lnTo>
                    <a:pt x="10492" y="1491"/>
                  </a:lnTo>
                  <a:lnTo>
                    <a:pt x="10477" y="1510"/>
                  </a:lnTo>
                  <a:lnTo>
                    <a:pt x="10462" y="1529"/>
                  </a:lnTo>
                  <a:lnTo>
                    <a:pt x="10445" y="1546"/>
                  </a:lnTo>
                  <a:lnTo>
                    <a:pt x="10427" y="1562"/>
                  </a:lnTo>
                  <a:lnTo>
                    <a:pt x="10408" y="1577"/>
                  </a:lnTo>
                  <a:lnTo>
                    <a:pt x="10388" y="1591"/>
                  </a:lnTo>
                  <a:lnTo>
                    <a:pt x="10367" y="1603"/>
                  </a:lnTo>
                  <a:lnTo>
                    <a:pt x="10344" y="1614"/>
                  </a:lnTo>
                  <a:lnTo>
                    <a:pt x="10322" y="1623"/>
                  </a:lnTo>
                  <a:lnTo>
                    <a:pt x="10298" y="1631"/>
                  </a:lnTo>
                  <a:lnTo>
                    <a:pt x="10276" y="1636"/>
                  </a:lnTo>
                  <a:lnTo>
                    <a:pt x="10253" y="1639"/>
                  </a:lnTo>
                  <a:lnTo>
                    <a:pt x="10230" y="1641"/>
                  </a:lnTo>
                  <a:lnTo>
                    <a:pt x="10207" y="1641"/>
                  </a:lnTo>
                  <a:lnTo>
                    <a:pt x="10184" y="1639"/>
                  </a:lnTo>
                  <a:lnTo>
                    <a:pt x="10160" y="1636"/>
                  </a:lnTo>
                  <a:lnTo>
                    <a:pt x="10137" y="1632"/>
                  </a:lnTo>
                  <a:lnTo>
                    <a:pt x="10117" y="1635"/>
                  </a:lnTo>
                  <a:lnTo>
                    <a:pt x="10098" y="1637"/>
                  </a:lnTo>
                  <a:lnTo>
                    <a:pt x="10079" y="1638"/>
                  </a:lnTo>
                  <a:lnTo>
                    <a:pt x="10059" y="1639"/>
                  </a:lnTo>
                  <a:lnTo>
                    <a:pt x="10021" y="1639"/>
                  </a:lnTo>
                  <a:lnTo>
                    <a:pt x="9983" y="1638"/>
                  </a:lnTo>
                  <a:lnTo>
                    <a:pt x="9944" y="1637"/>
                  </a:lnTo>
                  <a:lnTo>
                    <a:pt x="9905" y="1637"/>
                  </a:lnTo>
                  <a:lnTo>
                    <a:pt x="9885" y="1637"/>
                  </a:lnTo>
                  <a:lnTo>
                    <a:pt x="9866" y="1639"/>
                  </a:lnTo>
                  <a:lnTo>
                    <a:pt x="9846" y="1641"/>
                  </a:lnTo>
                  <a:lnTo>
                    <a:pt x="9826" y="1644"/>
                  </a:lnTo>
                  <a:lnTo>
                    <a:pt x="9804" y="1644"/>
                  </a:lnTo>
                  <a:lnTo>
                    <a:pt x="9781" y="1644"/>
                  </a:lnTo>
                  <a:lnTo>
                    <a:pt x="9759" y="1644"/>
                  </a:lnTo>
                  <a:lnTo>
                    <a:pt x="9737" y="1645"/>
                  </a:lnTo>
                  <a:lnTo>
                    <a:pt x="9715" y="1645"/>
                  </a:lnTo>
                  <a:lnTo>
                    <a:pt x="9692" y="1645"/>
                  </a:lnTo>
                  <a:lnTo>
                    <a:pt x="9671" y="1645"/>
                  </a:lnTo>
                  <a:lnTo>
                    <a:pt x="9647" y="1643"/>
                  </a:lnTo>
                  <a:lnTo>
                    <a:pt x="9638" y="1645"/>
                  </a:lnTo>
                  <a:lnTo>
                    <a:pt x="9629" y="1647"/>
                  </a:lnTo>
                  <a:lnTo>
                    <a:pt x="9620" y="1647"/>
                  </a:lnTo>
                  <a:lnTo>
                    <a:pt x="9611" y="1648"/>
                  </a:lnTo>
                  <a:lnTo>
                    <a:pt x="9593" y="1648"/>
                  </a:lnTo>
                  <a:lnTo>
                    <a:pt x="9575" y="1647"/>
                  </a:lnTo>
                  <a:lnTo>
                    <a:pt x="9556" y="1646"/>
                  </a:lnTo>
                  <a:lnTo>
                    <a:pt x="9538" y="1645"/>
                  </a:lnTo>
                  <a:lnTo>
                    <a:pt x="9519" y="1645"/>
                  </a:lnTo>
                  <a:lnTo>
                    <a:pt x="9500" y="1648"/>
                  </a:lnTo>
                  <a:lnTo>
                    <a:pt x="9394" y="1649"/>
                  </a:lnTo>
                  <a:lnTo>
                    <a:pt x="9188" y="1649"/>
                  </a:lnTo>
                  <a:lnTo>
                    <a:pt x="8898" y="1650"/>
                  </a:lnTo>
                  <a:lnTo>
                    <a:pt x="8536" y="1651"/>
                  </a:lnTo>
                  <a:lnTo>
                    <a:pt x="8118" y="1652"/>
                  </a:lnTo>
                  <a:lnTo>
                    <a:pt x="7657" y="1652"/>
                  </a:lnTo>
                  <a:lnTo>
                    <a:pt x="7168" y="1653"/>
                  </a:lnTo>
                  <a:lnTo>
                    <a:pt x="6665" y="1654"/>
                  </a:lnTo>
                  <a:lnTo>
                    <a:pt x="6161" y="1655"/>
                  </a:lnTo>
                  <a:lnTo>
                    <a:pt x="5673" y="1656"/>
                  </a:lnTo>
                  <a:lnTo>
                    <a:pt x="5212" y="1658"/>
                  </a:lnTo>
                  <a:lnTo>
                    <a:pt x="4793" y="1659"/>
                  </a:lnTo>
                  <a:lnTo>
                    <a:pt x="4431" y="1660"/>
                  </a:lnTo>
                  <a:lnTo>
                    <a:pt x="4139" y="1660"/>
                  </a:lnTo>
                  <a:lnTo>
                    <a:pt x="3933" y="1661"/>
                  </a:lnTo>
                  <a:lnTo>
                    <a:pt x="3826" y="1662"/>
                  </a:lnTo>
                  <a:lnTo>
                    <a:pt x="3805" y="1660"/>
                  </a:lnTo>
                  <a:lnTo>
                    <a:pt x="3784" y="1659"/>
                  </a:lnTo>
                  <a:lnTo>
                    <a:pt x="3763" y="1659"/>
                  </a:lnTo>
                  <a:lnTo>
                    <a:pt x="3743" y="1659"/>
                  </a:lnTo>
                  <a:lnTo>
                    <a:pt x="3701" y="1661"/>
                  </a:lnTo>
                  <a:lnTo>
                    <a:pt x="3659" y="1664"/>
                  </a:lnTo>
                  <a:lnTo>
                    <a:pt x="3616" y="1666"/>
                  </a:lnTo>
                  <a:lnTo>
                    <a:pt x="3574" y="1668"/>
                  </a:lnTo>
                  <a:lnTo>
                    <a:pt x="3553" y="1668"/>
                  </a:lnTo>
                  <a:lnTo>
                    <a:pt x="3531" y="1668"/>
                  </a:lnTo>
                  <a:lnTo>
                    <a:pt x="3509" y="1667"/>
                  </a:lnTo>
                  <a:lnTo>
                    <a:pt x="3487" y="1666"/>
                  </a:lnTo>
                  <a:lnTo>
                    <a:pt x="3463" y="1666"/>
                  </a:lnTo>
                  <a:lnTo>
                    <a:pt x="3438" y="1666"/>
                  </a:lnTo>
                  <a:lnTo>
                    <a:pt x="3414" y="1666"/>
                  </a:lnTo>
                  <a:lnTo>
                    <a:pt x="3388" y="1666"/>
                  </a:lnTo>
                  <a:lnTo>
                    <a:pt x="3363" y="1666"/>
                  </a:lnTo>
                  <a:lnTo>
                    <a:pt x="3338" y="1666"/>
                  </a:lnTo>
                  <a:lnTo>
                    <a:pt x="3312" y="1667"/>
                  </a:lnTo>
                  <a:lnTo>
                    <a:pt x="3287" y="1668"/>
                  </a:lnTo>
                  <a:lnTo>
                    <a:pt x="3252" y="1668"/>
                  </a:lnTo>
                  <a:lnTo>
                    <a:pt x="3217" y="1668"/>
                  </a:lnTo>
                  <a:lnTo>
                    <a:pt x="3201" y="1668"/>
                  </a:lnTo>
                  <a:lnTo>
                    <a:pt x="3185" y="1669"/>
                  </a:lnTo>
                  <a:lnTo>
                    <a:pt x="3169" y="1670"/>
                  </a:lnTo>
                  <a:lnTo>
                    <a:pt x="3155" y="1672"/>
                  </a:lnTo>
                  <a:lnTo>
                    <a:pt x="3099" y="1673"/>
                  </a:lnTo>
                  <a:lnTo>
                    <a:pt x="3042" y="1673"/>
                  </a:lnTo>
                  <a:lnTo>
                    <a:pt x="2986" y="1673"/>
                  </a:lnTo>
                  <a:lnTo>
                    <a:pt x="2931" y="1674"/>
                  </a:lnTo>
                  <a:lnTo>
                    <a:pt x="2876" y="1674"/>
                  </a:lnTo>
                  <a:lnTo>
                    <a:pt x="2821" y="1675"/>
                  </a:lnTo>
                  <a:lnTo>
                    <a:pt x="2766" y="1675"/>
                  </a:lnTo>
                  <a:lnTo>
                    <a:pt x="2711" y="1676"/>
                  </a:lnTo>
                  <a:lnTo>
                    <a:pt x="2657" y="1677"/>
                  </a:lnTo>
                  <a:lnTo>
                    <a:pt x="2603" y="1677"/>
                  </a:lnTo>
                  <a:lnTo>
                    <a:pt x="2549" y="1678"/>
                  </a:lnTo>
                  <a:lnTo>
                    <a:pt x="2495" y="1678"/>
                  </a:lnTo>
                  <a:lnTo>
                    <a:pt x="2440" y="1679"/>
                  </a:lnTo>
                  <a:lnTo>
                    <a:pt x="2386" y="1679"/>
                  </a:lnTo>
                  <a:lnTo>
                    <a:pt x="2332" y="1679"/>
                  </a:lnTo>
                  <a:lnTo>
                    <a:pt x="2278" y="1679"/>
                  </a:lnTo>
                  <a:lnTo>
                    <a:pt x="2197" y="1680"/>
                  </a:lnTo>
                  <a:lnTo>
                    <a:pt x="2118" y="1680"/>
                  </a:lnTo>
                  <a:lnTo>
                    <a:pt x="2041" y="1681"/>
                  </a:lnTo>
                  <a:lnTo>
                    <a:pt x="1965" y="1682"/>
                  </a:lnTo>
                  <a:lnTo>
                    <a:pt x="1888" y="1683"/>
                  </a:lnTo>
                  <a:lnTo>
                    <a:pt x="1811" y="1684"/>
                  </a:lnTo>
                  <a:lnTo>
                    <a:pt x="1731" y="1686"/>
                  </a:lnTo>
                  <a:lnTo>
                    <a:pt x="1649" y="1687"/>
                  </a:lnTo>
                  <a:lnTo>
                    <a:pt x="1564" y="1687"/>
                  </a:lnTo>
                  <a:lnTo>
                    <a:pt x="1478" y="1687"/>
                  </a:lnTo>
                  <a:lnTo>
                    <a:pt x="1392" y="1687"/>
                  </a:lnTo>
                  <a:lnTo>
                    <a:pt x="1306" y="1688"/>
                  </a:lnTo>
                  <a:lnTo>
                    <a:pt x="1219" y="1688"/>
                  </a:lnTo>
                  <a:lnTo>
                    <a:pt x="1132" y="1688"/>
                  </a:lnTo>
                  <a:lnTo>
                    <a:pt x="1045" y="1689"/>
                  </a:lnTo>
                  <a:lnTo>
                    <a:pt x="957" y="1689"/>
                  </a:lnTo>
                  <a:lnTo>
                    <a:pt x="929" y="1690"/>
                  </a:lnTo>
                  <a:lnTo>
                    <a:pt x="902" y="1689"/>
                  </a:lnTo>
                  <a:lnTo>
                    <a:pt x="874" y="1688"/>
                  </a:lnTo>
                  <a:lnTo>
                    <a:pt x="848" y="1685"/>
                  </a:lnTo>
                  <a:lnTo>
                    <a:pt x="821" y="1681"/>
                  </a:lnTo>
                  <a:lnTo>
                    <a:pt x="796" y="1676"/>
                  </a:lnTo>
                  <a:lnTo>
                    <a:pt x="769" y="1670"/>
                  </a:lnTo>
                  <a:lnTo>
                    <a:pt x="744" y="1662"/>
                  </a:lnTo>
                  <a:lnTo>
                    <a:pt x="720" y="1653"/>
                  </a:lnTo>
                  <a:lnTo>
                    <a:pt x="695" y="1643"/>
                  </a:lnTo>
                  <a:lnTo>
                    <a:pt x="672" y="1631"/>
                  </a:lnTo>
                  <a:lnTo>
                    <a:pt x="649" y="1618"/>
                  </a:lnTo>
                  <a:lnTo>
                    <a:pt x="627" y="1603"/>
                  </a:lnTo>
                  <a:lnTo>
                    <a:pt x="606" y="1588"/>
                  </a:lnTo>
                  <a:lnTo>
                    <a:pt x="586" y="1571"/>
                  </a:lnTo>
                  <a:lnTo>
                    <a:pt x="567" y="1552"/>
                  </a:lnTo>
                  <a:lnTo>
                    <a:pt x="553" y="1536"/>
                  </a:lnTo>
                  <a:lnTo>
                    <a:pt x="541" y="1519"/>
                  </a:lnTo>
                  <a:lnTo>
                    <a:pt x="531" y="1500"/>
                  </a:lnTo>
                  <a:lnTo>
                    <a:pt x="522" y="1481"/>
                  </a:lnTo>
                  <a:lnTo>
                    <a:pt x="518" y="1470"/>
                  </a:lnTo>
                  <a:lnTo>
                    <a:pt x="514" y="1461"/>
                  </a:lnTo>
                  <a:lnTo>
                    <a:pt x="511" y="1451"/>
                  </a:lnTo>
                  <a:lnTo>
                    <a:pt x="509" y="1440"/>
                  </a:lnTo>
                  <a:lnTo>
                    <a:pt x="507" y="1430"/>
                  </a:lnTo>
                  <a:lnTo>
                    <a:pt x="505" y="1418"/>
                  </a:lnTo>
                  <a:lnTo>
                    <a:pt x="505" y="1407"/>
                  </a:lnTo>
                  <a:lnTo>
                    <a:pt x="504" y="1396"/>
                  </a:lnTo>
                  <a:lnTo>
                    <a:pt x="501" y="1392"/>
                  </a:lnTo>
                  <a:lnTo>
                    <a:pt x="499" y="1390"/>
                  </a:lnTo>
                  <a:lnTo>
                    <a:pt x="496" y="1389"/>
                  </a:lnTo>
                  <a:lnTo>
                    <a:pt x="493" y="1388"/>
                  </a:lnTo>
                  <a:lnTo>
                    <a:pt x="486" y="1388"/>
                  </a:lnTo>
                  <a:lnTo>
                    <a:pt x="480" y="1390"/>
                  </a:lnTo>
                  <a:lnTo>
                    <a:pt x="473" y="1393"/>
                  </a:lnTo>
                  <a:lnTo>
                    <a:pt x="466" y="1395"/>
                  </a:lnTo>
                  <a:lnTo>
                    <a:pt x="462" y="1395"/>
                  </a:lnTo>
                  <a:lnTo>
                    <a:pt x="459" y="1395"/>
                  </a:lnTo>
                  <a:lnTo>
                    <a:pt x="456" y="1395"/>
                  </a:lnTo>
                  <a:lnTo>
                    <a:pt x="452" y="1393"/>
                  </a:lnTo>
                  <a:lnTo>
                    <a:pt x="440" y="1395"/>
                  </a:lnTo>
                  <a:lnTo>
                    <a:pt x="428" y="1394"/>
                  </a:lnTo>
                  <a:lnTo>
                    <a:pt x="415" y="1392"/>
                  </a:lnTo>
                  <a:lnTo>
                    <a:pt x="404" y="1388"/>
                  </a:lnTo>
                  <a:lnTo>
                    <a:pt x="393" y="1383"/>
                  </a:lnTo>
                  <a:lnTo>
                    <a:pt x="383" y="1375"/>
                  </a:lnTo>
                  <a:lnTo>
                    <a:pt x="372" y="1367"/>
                  </a:lnTo>
                  <a:lnTo>
                    <a:pt x="363" y="1357"/>
                  </a:lnTo>
                  <a:lnTo>
                    <a:pt x="359" y="1352"/>
                  </a:lnTo>
                  <a:lnTo>
                    <a:pt x="356" y="1346"/>
                  </a:lnTo>
                  <a:lnTo>
                    <a:pt x="354" y="1340"/>
                  </a:lnTo>
                  <a:lnTo>
                    <a:pt x="353" y="1334"/>
                  </a:lnTo>
                  <a:lnTo>
                    <a:pt x="351" y="1320"/>
                  </a:lnTo>
                  <a:lnTo>
                    <a:pt x="350" y="1306"/>
                  </a:lnTo>
                  <a:lnTo>
                    <a:pt x="350" y="1293"/>
                  </a:lnTo>
                  <a:lnTo>
                    <a:pt x="350" y="1278"/>
                  </a:lnTo>
                  <a:lnTo>
                    <a:pt x="348" y="1265"/>
                  </a:lnTo>
                  <a:lnTo>
                    <a:pt x="345" y="1253"/>
                  </a:lnTo>
                  <a:lnTo>
                    <a:pt x="327" y="1249"/>
                  </a:lnTo>
                  <a:lnTo>
                    <a:pt x="309" y="1246"/>
                  </a:lnTo>
                  <a:lnTo>
                    <a:pt x="290" y="1244"/>
                  </a:lnTo>
                  <a:lnTo>
                    <a:pt x="270" y="1242"/>
                  </a:lnTo>
                  <a:lnTo>
                    <a:pt x="248" y="1232"/>
                  </a:lnTo>
                  <a:lnTo>
                    <a:pt x="224" y="1221"/>
                  </a:lnTo>
                  <a:lnTo>
                    <a:pt x="202" y="1210"/>
                  </a:lnTo>
                  <a:lnTo>
                    <a:pt x="178" y="1197"/>
                  </a:lnTo>
                  <a:lnTo>
                    <a:pt x="174" y="1190"/>
                  </a:lnTo>
                  <a:lnTo>
                    <a:pt x="169" y="1185"/>
                  </a:lnTo>
                  <a:lnTo>
                    <a:pt x="164" y="1180"/>
                  </a:lnTo>
                  <a:lnTo>
                    <a:pt x="158" y="1175"/>
                  </a:lnTo>
                  <a:lnTo>
                    <a:pt x="145" y="1165"/>
                  </a:lnTo>
                  <a:lnTo>
                    <a:pt x="135" y="1154"/>
                  </a:lnTo>
                  <a:lnTo>
                    <a:pt x="124" y="1140"/>
                  </a:lnTo>
                  <a:lnTo>
                    <a:pt x="113" y="1126"/>
                  </a:lnTo>
                  <a:lnTo>
                    <a:pt x="102" y="1112"/>
                  </a:lnTo>
                  <a:lnTo>
                    <a:pt x="92" y="1097"/>
                  </a:lnTo>
                  <a:lnTo>
                    <a:pt x="84" y="1082"/>
                  </a:lnTo>
                  <a:lnTo>
                    <a:pt x="76" y="1067"/>
                  </a:lnTo>
                  <a:lnTo>
                    <a:pt x="70" y="1051"/>
                  </a:lnTo>
                  <a:lnTo>
                    <a:pt x="64" y="1035"/>
                  </a:lnTo>
                  <a:lnTo>
                    <a:pt x="59" y="1019"/>
                  </a:lnTo>
                  <a:lnTo>
                    <a:pt x="53" y="1002"/>
                  </a:lnTo>
                  <a:lnTo>
                    <a:pt x="50" y="985"/>
                  </a:lnTo>
                  <a:lnTo>
                    <a:pt x="48" y="969"/>
                  </a:lnTo>
                  <a:lnTo>
                    <a:pt x="47" y="951"/>
                  </a:lnTo>
                  <a:lnTo>
                    <a:pt x="46" y="934"/>
                  </a:lnTo>
                  <a:lnTo>
                    <a:pt x="47" y="917"/>
                  </a:lnTo>
                  <a:lnTo>
                    <a:pt x="49" y="899"/>
                  </a:lnTo>
                  <a:lnTo>
                    <a:pt x="54" y="879"/>
                  </a:lnTo>
                  <a:lnTo>
                    <a:pt x="61" y="858"/>
                  </a:lnTo>
                  <a:lnTo>
                    <a:pt x="68" y="839"/>
                  </a:lnTo>
                  <a:lnTo>
                    <a:pt x="77" y="819"/>
                  </a:lnTo>
                  <a:lnTo>
                    <a:pt x="86" y="800"/>
                  </a:lnTo>
                  <a:lnTo>
                    <a:pt x="96" y="782"/>
                  </a:lnTo>
                  <a:lnTo>
                    <a:pt x="108" y="764"/>
                  </a:lnTo>
                  <a:lnTo>
                    <a:pt x="120" y="746"/>
                  </a:lnTo>
                  <a:lnTo>
                    <a:pt x="132" y="729"/>
                  </a:lnTo>
                  <a:lnTo>
                    <a:pt x="146" y="712"/>
                  </a:lnTo>
                  <a:lnTo>
                    <a:pt x="160" y="696"/>
                  </a:lnTo>
                  <a:lnTo>
                    <a:pt x="174" y="679"/>
                  </a:lnTo>
                  <a:lnTo>
                    <a:pt x="189" y="664"/>
                  </a:lnTo>
                  <a:lnTo>
                    <a:pt x="205" y="649"/>
                  </a:lnTo>
                  <a:lnTo>
                    <a:pt x="221" y="634"/>
                  </a:lnTo>
                  <a:lnTo>
                    <a:pt x="236" y="620"/>
                  </a:lnTo>
                  <a:lnTo>
                    <a:pt x="245" y="614"/>
                  </a:lnTo>
                  <a:lnTo>
                    <a:pt x="252" y="609"/>
                  </a:lnTo>
                  <a:lnTo>
                    <a:pt x="260" y="605"/>
                  </a:lnTo>
                  <a:lnTo>
                    <a:pt x="268" y="602"/>
                  </a:lnTo>
                  <a:lnTo>
                    <a:pt x="285" y="597"/>
                  </a:lnTo>
                  <a:lnTo>
                    <a:pt x="303" y="593"/>
                  </a:lnTo>
                  <a:lnTo>
                    <a:pt x="339" y="588"/>
                  </a:lnTo>
                  <a:lnTo>
                    <a:pt x="375" y="581"/>
                  </a:lnTo>
                  <a:lnTo>
                    <a:pt x="380" y="577"/>
                  </a:lnTo>
                  <a:lnTo>
                    <a:pt x="383" y="572"/>
                  </a:lnTo>
                  <a:lnTo>
                    <a:pt x="385" y="567"/>
                  </a:lnTo>
                  <a:lnTo>
                    <a:pt x="386" y="562"/>
                  </a:lnTo>
                  <a:lnTo>
                    <a:pt x="386" y="551"/>
                  </a:lnTo>
                  <a:lnTo>
                    <a:pt x="386" y="537"/>
                  </a:lnTo>
                  <a:lnTo>
                    <a:pt x="385" y="525"/>
                  </a:lnTo>
                  <a:lnTo>
                    <a:pt x="384" y="513"/>
                  </a:lnTo>
                  <a:lnTo>
                    <a:pt x="385" y="507"/>
                  </a:lnTo>
                  <a:lnTo>
                    <a:pt x="386" y="501"/>
                  </a:lnTo>
                  <a:lnTo>
                    <a:pt x="388" y="494"/>
                  </a:lnTo>
                  <a:lnTo>
                    <a:pt x="391" y="489"/>
                  </a:lnTo>
                  <a:lnTo>
                    <a:pt x="396" y="484"/>
                  </a:lnTo>
                  <a:lnTo>
                    <a:pt x="400" y="479"/>
                  </a:lnTo>
                  <a:lnTo>
                    <a:pt x="406" y="475"/>
                  </a:lnTo>
                  <a:lnTo>
                    <a:pt x="411" y="472"/>
                  </a:lnTo>
                  <a:lnTo>
                    <a:pt x="422" y="467"/>
                  </a:lnTo>
                  <a:lnTo>
                    <a:pt x="434" y="464"/>
                  </a:lnTo>
                  <a:lnTo>
                    <a:pt x="439" y="467"/>
                  </a:lnTo>
                  <a:lnTo>
                    <a:pt x="444" y="469"/>
                  </a:lnTo>
                  <a:lnTo>
                    <a:pt x="449" y="470"/>
                  </a:lnTo>
                  <a:lnTo>
                    <a:pt x="454" y="471"/>
                  </a:lnTo>
                  <a:lnTo>
                    <a:pt x="463" y="471"/>
                  </a:lnTo>
                  <a:lnTo>
                    <a:pt x="474" y="469"/>
                  </a:lnTo>
                  <a:lnTo>
                    <a:pt x="483" y="466"/>
                  </a:lnTo>
                  <a:lnTo>
                    <a:pt x="492" y="462"/>
                  </a:lnTo>
                  <a:lnTo>
                    <a:pt x="501" y="457"/>
                  </a:lnTo>
                  <a:lnTo>
                    <a:pt x="510" y="450"/>
                  </a:lnTo>
                  <a:lnTo>
                    <a:pt x="515" y="442"/>
                  </a:lnTo>
                  <a:lnTo>
                    <a:pt x="520" y="432"/>
                  </a:lnTo>
                  <a:lnTo>
                    <a:pt x="523" y="422"/>
                  </a:lnTo>
                  <a:lnTo>
                    <a:pt x="526" y="412"/>
                  </a:lnTo>
                  <a:lnTo>
                    <a:pt x="530" y="389"/>
                  </a:lnTo>
                  <a:lnTo>
                    <a:pt x="535" y="368"/>
                  </a:lnTo>
                  <a:lnTo>
                    <a:pt x="541" y="353"/>
                  </a:lnTo>
                  <a:lnTo>
                    <a:pt x="546" y="339"/>
                  </a:lnTo>
                  <a:lnTo>
                    <a:pt x="553" y="326"/>
                  </a:lnTo>
                  <a:lnTo>
                    <a:pt x="560" y="312"/>
                  </a:lnTo>
                  <a:lnTo>
                    <a:pt x="568" y="300"/>
                  </a:lnTo>
                  <a:lnTo>
                    <a:pt x="576" y="288"/>
                  </a:lnTo>
                  <a:lnTo>
                    <a:pt x="585" y="276"/>
                  </a:lnTo>
                  <a:lnTo>
                    <a:pt x="594" y="264"/>
                  </a:lnTo>
                  <a:lnTo>
                    <a:pt x="604" y="253"/>
                  </a:lnTo>
                  <a:lnTo>
                    <a:pt x="615" y="242"/>
                  </a:lnTo>
                  <a:lnTo>
                    <a:pt x="626" y="232"/>
                  </a:lnTo>
                  <a:lnTo>
                    <a:pt x="636" y="223"/>
                  </a:lnTo>
                  <a:lnTo>
                    <a:pt x="648" y="213"/>
                  </a:lnTo>
                  <a:lnTo>
                    <a:pt x="660" y="204"/>
                  </a:lnTo>
                  <a:lnTo>
                    <a:pt x="672" y="195"/>
                  </a:lnTo>
                  <a:lnTo>
                    <a:pt x="685" y="187"/>
                  </a:lnTo>
                  <a:lnTo>
                    <a:pt x="711" y="172"/>
                  </a:lnTo>
                  <a:lnTo>
                    <a:pt x="738" y="159"/>
                  </a:lnTo>
                  <a:lnTo>
                    <a:pt x="766" y="147"/>
                  </a:lnTo>
                  <a:lnTo>
                    <a:pt x="795" y="138"/>
                  </a:lnTo>
                  <a:lnTo>
                    <a:pt x="823" y="130"/>
                  </a:lnTo>
                  <a:lnTo>
                    <a:pt x="853" y="123"/>
                  </a:lnTo>
                  <a:lnTo>
                    <a:pt x="881" y="119"/>
                  </a:lnTo>
                  <a:lnTo>
                    <a:pt x="911" y="117"/>
                  </a:lnTo>
                  <a:lnTo>
                    <a:pt x="917" y="115"/>
                  </a:lnTo>
                  <a:lnTo>
                    <a:pt x="924" y="113"/>
                  </a:lnTo>
                  <a:lnTo>
                    <a:pt x="931" y="113"/>
                  </a:lnTo>
                  <a:lnTo>
                    <a:pt x="938" y="113"/>
                  </a:lnTo>
                  <a:lnTo>
                    <a:pt x="952" y="113"/>
                  </a:lnTo>
                  <a:lnTo>
                    <a:pt x="966" y="114"/>
                  </a:lnTo>
                  <a:lnTo>
                    <a:pt x="980" y="115"/>
                  </a:lnTo>
                  <a:lnTo>
                    <a:pt x="994" y="114"/>
                  </a:lnTo>
                  <a:lnTo>
                    <a:pt x="1000" y="112"/>
                  </a:lnTo>
                  <a:lnTo>
                    <a:pt x="1006" y="110"/>
                  </a:lnTo>
                  <a:lnTo>
                    <a:pt x="1012" y="107"/>
                  </a:lnTo>
                  <a:lnTo>
                    <a:pt x="1018" y="103"/>
                  </a:lnTo>
                  <a:lnTo>
                    <a:pt x="1055" y="106"/>
                  </a:lnTo>
                  <a:lnTo>
                    <a:pt x="1092" y="108"/>
                  </a:lnTo>
                  <a:lnTo>
                    <a:pt x="1128" y="109"/>
                  </a:lnTo>
                  <a:lnTo>
                    <a:pt x="1165" y="109"/>
                  </a:lnTo>
                  <a:lnTo>
                    <a:pt x="1235" y="109"/>
                  </a:lnTo>
                  <a:lnTo>
                    <a:pt x="1306" y="108"/>
                  </a:lnTo>
                  <a:lnTo>
                    <a:pt x="1376" y="106"/>
                  </a:lnTo>
                  <a:lnTo>
                    <a:pt x="1445" y="105"/>
                  </a:lnTo>
                  <a:lnTo>
                    <a:pt x="1513" y="104"/>
                  </a:lnTo>
                  <a:lnTo>
                    <a:pt x="1582" y="106"/>
                  </a:lnTo>
                  <a:lnTo>
                    <a:pt x="1647" y="103"/>
                  </a:lnTo>
                  <a:lnTo>
                    <a:pt x="1714" y="102"/>
                  </a:lnTo>
                  <a:lnTo>
                    <a:pt x="1782" y="101"/>
                  </a:lnTo>
                  <a:lnTo>
                    <a:pt x="1850" y="101"/>
                  </a:lnTo>
                  <a:lnTo>
                    <a:pt x="1918" y="101"/>
                  </a:lnTo>
                  <a:lnTo>
                    <a:pt x="1986" y="100"/>
                  </a:lnTo>
                  <a:lnTo>
                    <a:pt x="2054" y="99"/>
                  </a:lnTo>
                  <a:lnTo>
                    <a:pt x="2120" y="97"/>
                  </a:lnTo>
                  <a:lnTo>
                    <a:pt x="2205" y="96"/>
                  </a:lnTo>
                  <a:lnTo>
                    <a:pt x="2291" y="95"/>
                  </a:lnTo>
                  <a:lnTo>
                    <a:pt x="2379" y="93"/>
                  </a:lnTo>
                  <a:lnTo>
                    <a:pt x="2467" y="91"/>
                  </a:lnTo>
                  <a:lnTo>
                    <a:pt x="2555" y="90"/>
                  </a:lnTo>
                  <a:lnTo>
                    <a:pt x="2641" y="88"/>
                  </a:lnTo>
                  <a:lnTo>
                    <a:pt x="2726" y="88"/>
                  </a:lnTo>
                  <a:lnTo>
                    <a:pt x="2807" y="89"/>
                  </a:lnTo>
                  <a:lnTo>
                    <a:pt x="2957" y="88"/>
                  </a:lnTo>
                  <a:lnTo>
                    <a:pt x="3205" y="87"/>
                  </a:lnTo>
                  <a:lnTo>
                    <a:pt x="3539" y="86"/>
                  </a:lnTo>
                  <a:lnTo>
                    <a:pt x="3944" y="85"/>
                  </a:lnTo>
                  <a:lnTo>
                    <a:pt x="4405" y="84"/>
                  </a:lnTo>
                  <a:lnTo>
                    <a:pt x="4909" y="81"/>
                  </a:lnTo>
                  <a:lnTo>
                    <a:pt x="5442" y="80"/>
                  </a:lnTo>
                  <a:lnTo>
                    <a:pt x="5989" y="78"/>
                  </a:lnTo>
                  <a:lnTo>
                    <a:pt x="6536" y="77"/>
                  </a:lnTo>
                  <a:lnTo>
                    <a:pt x="7068" y="75"/>
                  </a:lnTo>
                  <a:lnTo>
                    <a:pt x="7572" y="74"/>
                  </a:lnTo>
                  <a:lnTo>
                    <a:pt x="8034" y="72"/>
                  </a:lnTo>
                  <a:lnTo>
                    <a:pt x="8440" y="71"/>
                  </a:lnTo>
                  <a:lnTo>
                    <a:pt x="8775" y="69"/>
                  </a:lnTo>
                  <a:lnTo>
                    <a:pt x="9026" y="68"/>
                  </a:lnTo>
                  <a:lnTo>
                    <a:pt x="9177" y="67"/>
                  </a:lnTo>
                  <a:lnTo>
                    <a:pt x="9264" y="64"/>
                  </a:lnTo>
                  <a:lnTo>
                    <a:pt x="9352" y="62"/>
                  </a:lnTo>
                  <a:lnTo>
                    <a:pt x="9441" y="61"/>
                  </a:lnTo>
                  <a:lnTo>
                    <a:pt x="9530" y="61"/>
                  </a:lnTo>
                  <a:lnTo>
                    <a:pt x="9619" y="61"/>
                  </a:lnTo>
                  <a:lnTo>
                    <a:pt x="9708" y="61"/>
                  </a:lnTo>
                  <a:lnTo>
                    <a:pt x="9796" y="62"/>
                  </a:lnTo>
                  <a:lnTo>
                    <a:pt x="9884" y="62"/>
                  </a:lnTo>
                  <a:lnTo>
                    <a:pt x="9917" y="64"/>
                  </a:lnTo>
                  <a:lnTo>
                    <a:pt x="9949" y="67"/>
                  </a:lnTo>
                  <a:lnTo>
                    <a:pt x="9965" y="69"/>
                  </a:lnTo>
                  <a:lnTo>
                    <a:pt x="9982" y="70"/>
                  </a:lnTo>
                  <a:lnTo>
                    <a:pt x="9998" y="69"/>
                  </a:lnTo>
                  <a:lnTo>
                    <a:pt x="10014" y="66"/>
                  </a:lnTo>
                  <a:lnTo>
                    <a:pt x="10031" y="70"/>
                  </a:lnTo>
                  <a:lnTo>
                    <a:pt x="10048" y="72"/>
                  </a:lnTo>
                  <a:lnTo>
                    <a:pt x="10065" y="73"/>
                  </a:lnTo>
                  <a:lnTo>
                    <a:pt x="10083" y="73"/>
                  </a:lnTo>
                  <a:lnTo>
                    <a:pt x="10117" y="72"/>
                  </a:lnTo>
                  <a:lnTo>
                    <a:pt x="10151" y="70"/>
                  </a:lnTo>
                  <a:lnTo>
                    <a:pt x="10168" y="69"/>
                  </a:lnTo>
                  <a:lnTo>
                    <a:pt x="10184" y="69"/>
                  </a:lnTo>
                  <a:lnTo>
                    <a:pt x="10200" y="69"/>
                  </a:lnTo>
                  <a:lnTo>
                    <a:pt x="10217" y="71"/>
                  </a:lnTo>
                  <a:lnTo>
                    <a:pt x="10232" y="74"/>
                  </a:lnTo>
                  <a:lnTo>
                    <a:pt x="10248" y="79"/>
                  </a:lnTo>
                  <a:lnTo>
                    <a:pt x="10264" y="86"/>
                  </a:lnTo>
                  <a:lnTo>
                    <a:pt x="10278" y="94"/>
                  </a:lnTo>
                  <a:lnTo>
                    <a:pt x="10294" y="101"/>
                  </a:lnTo>
                  <a:lnTo>
                    <a:pt x="10310" y="109"/>
                  </a:lnTo>
                  <a:lnTo>
                    <a:pt x="10325" y="117"/>
                  </a:lnTo>
                  <a:lnTo>
                    <a:pt x="10340" y="126"/>
                  </a:lnTo>
                  <a:lnTo>
                    <a:pt x="10356" y="136"/>
                  </a:lnTo>
                  <a:lnTo>
                    <a:pt x="10370" y="146"/>
                  </a:lnTo>
                  <a:lnTo>
                    <a:pt x="10385" y="157"/>
                  </a:lnTo>
                  <a:lnTo>
                    <a:pt x="10399" y="168"/>
                  </a:lnTo>
                  <a:lnTo>
                    <a:pt x="10412" y="180"/>
                  </a:lnTo>
                  <a:lnTo>
                    <a:pt x="10425" y="193"/>
                  </a:lnTo>
                  <a:lnTo>
                    <a:pt x="10437" y="206"/>
                  </a:lnTo>
                  <a:lnTo>
                    <a:pt x="10449" y="219"/>
                  </a:lnTo>
                  <a:lnTo>
                    <a:pt x="10459" y="234"/>
                  </a:lnTo>
                  <a:lnTo>
                    <a:pt x="10468" y="248"/>
                  </a:lnTo>
                  <a:lnTo>
                    <a:pt x="10477" y="263"/>
                  </a:lnTo>
                  <a:lnTo>
                    <a:pt x="10484" y="280"/>
                  </a:lnTo>
                  <a:lnTo>
                    <a:pt x="10493" y="284"/>
                  </a:lnTo>
                  <a:lnTo>
                    <a:pt x="10500" y="289"/>
                  </a:lnTo>
                  <a:lnTo>
                    <a:pt x="10506" y="295"/>
                  </a:lnTo>
                  <a:lnTo>
                    <a:pt x="10511" y="301"/>
                  </a:lnTo>
                  <a:lnTo>
                    <a:pt x="10517" y="307"/>
                  </a:lnTo>
                  <a:lnTo>
                    <a:pt x="10523" y="312"/>
                  </a:lnTo>
                  <a:lnTo>
                    <a:pt x="10526" y="315"/>
                  </a:lnTo>
                  <a:lnTo>
                    <a:pt x="10530" y="317"/>
                  </a:lnTo>
                  <a:lnTo>
                    <a:pt x="10536" y="318"/>
                  </a:lnTo>
                  <a:lnTo>
                    <a:pt x="10540" y="319"/>
                  </a:lnTo>
                  <a:lnTo>
                    <a:pt x="10547" y="317"/>
                  </a:lnTo>
                  <a:lnTo>
                    <a:pt x="10553" y="316"/>
                  </a:lnTo>
                  <a:lnTo>
                    <a:pt x="10558" y="316"/>
                  </a:lnTo>
                  <a:lnTo>
                    <a:pt x="10564" y="316"/>
                  </a:lnTo>
                  <a:lnTo>
                    <a:pt x="10576" y="318"/>
                  </a:lnTo>
                  <a:lnTo>
                    <a:pt x="10588" y="322"/>
                  </a:lnTo>
                  <a:lnTo>
                    <a:pt x="10599" y="326"/>
                  </a:lnTo>
                  <a:lnTo>
                    <a:pt x="10610" y="329"/>
                  </a:lnTo>
                  <a:lnTo>
                    <a:pt x="10621" y="332"/>
                  </a:lnTo>
                  <a:lnTo>
                    <a:pt x="10633" y="333"/>
                  </a:lnTo>
                  <a:lnTo>
                    <a:pt x="10640" y="333"/>
                  </a:lnTo>
                  <a:lnTo>
                    <a:pt x="10647" y="334"/>
                  </a:lnTo>
                  <a:lnTo>
                    <a:pt x="10653" y="335"/>
                  </a:lnTo>
                  <a:lnTo>
                    <a:pt x="10659" y="337"/>
                  </a:lnTo>
                  <a:lnTo>
                    <a:pt x="10665" y="339"/>
                  </a:lnTo>
                  <a:lnTo>
                    <a:pt x="10672" y="343"/>
                  </a:lnTo>
                  <a:lnTo>
                    <a:pt x="10677" y="346"/>
                  </a:lnTo>
                  <a:lnTo>
                    <a:pt x="10682" y="350"/>
                  </a:lnTo>
                  <a:lnTo>
                    <a:pt x="10691" y="361"/>
                  </a:lnTo>
                  <a:lnTo>
                    <a:pt x="10699" y="371"/>
                  </a:lnTo>
                  <a:lnTo>
                    <a:pt x="10706" y="382"/>
                  </a:lnTo>
                  <a:lnTo>
                    <a:pt x="10712" y="393"/>
                  </a:lnTo>
                  <a:lnTo>
                    <a:pt x="10715" y="403"/>
                  </a:lnTo>
                  <a:lnTo>
                    <a:pt x="10718" y="414"/>
                  </a:lnTo>
                  <a:lnTo>
                    <a:pt x="10719" y="425"/>
                  </a:lnTo>
                  <a:lnTo>
                    <a:pt x="10720" y="435"/>
                  </a:lnTo>
                  <a:lnTo>
                    <a:pt x="10721" y="440"/>
                  </a:lnTo>
                  <a:lnTo>
                    <a:pt x="10722" y="445"/>
                  </a:lnTo>
                  <a:lnTo>
                    <a:pt x="10724" y="449"/>
                  </a:lnTo>
                  <a:lnTo>
                    <a:pt x="10726" y="455"/>
                  </a:lnTo>
                  <a:lnTo>
                    <a:pt x="10729" y="459"/>
                  </a:lnTo>
                  <a:lnTo>
                    <a:pt x="10733" y="462"/>
                  </a:lnTo>
                  <a:lnTo>
                    <a:pt x="10737" y="465"/>
                  </a:lnTo>
                  <a:lnTo>
                    <a:pt x="10743" y="467"/>
                  </a:lnTo>
                  <a:lnTo>
                    <a:pt x="10784" y="481"/>
                  </a:lnTo>
                  <a:lnTo>
                    <a:pt x="10826" y="495"/>
                  </a:lnTo>
                  <a:lnTo>
                    <a:pt x="10836" y="500"/>
                  </a:lnTo>
                  <a:lnTo>
                    <a:pt x="10846" y="505"/>
                  </a:lnTo>
                  <a:lnTo>
                    <a:pt x="10855" y="511"/>
                  </a:lnTo>
                  <a:lnTo>
                    <a:pt x="10864" y="517"/>
                  </a:lnTo>
                  <a:lnTo>
                    <a:pt x="10872" y="524"/>
                  </a:lnTo>
                  <a:lnTo>
                    <a:pt x="10879" y="532"/>
                  </a:lnTo>
                  <a:lnTo>
                    <a:pt x="10885" y="541"/>
                  </a:lnTo>
                  <a:lnTo>
                    <a:pt x="10891" y="552"/>
                  </a:lnTo>
                  <a:lnTo>
                    <a:pt x="10903" y="568"/>
                  </a:lnTo>
                  <a:lnTo>
                    <a:pt x="10913" y="584"/>
                  </a:lnTo>
                  <a:lnTo>
                    <a:pt x="10922" y="601"/>
                  </a:lnTo>
                  <a:lnTo>
                    <a:pt x="10930" y="619"/>
                  </a:lnTo>
                  <a:lnTo>
                    <a:pt x="10943" y="656"/>
                  </a:lnTo>
                  <a:lnTo>
                    <a:pt x="10956" y="693"/>
                  </a:lnTo>
                  <a:lnTo>
                    <a:pt x="10967" y="731"/>
                  </a:lnTo>
                  <a:lnTo>
                    <a:pt x="10981" y="767"/>
                  </a:lnTo>
                  <a:lnTo>
                    <a:pt x="10989" y="786"/>
                  </a:lnTo>
                  <a:lnTo>
                    <a:pt x="10998" y="803"/>
                  </a:lnTo>
                  <a:lnTo>
                    <a:pt x="11008" y="820"/>
                  </a:lnTo>
                  <a:lnTo>
                    <a:pt x="11020" y="837"/>
                  </a:lnTo>
                  <a:lnTo>
                    <a:pt x="11014" y="852"/>
                  </a:lnTo>
                  <a:lnTo>
                    <a:pt x="11008" y="868"/>
                  </a:lnTo>
                  <a:lnTo>
                    <a:pt x="11001" y="884"/>
                  </a:lnTo>
                  <a:lnTo>
                    <a:pt x="10993" y="900"/>
                  </a:lnTo>
                  <a:lnTo>
                    <a:pt x="10976" y="931"/>
                  </a:lnTo>
                  <a:lnTo>
                    <a:pt x="10959" y="960"/>
                  </a:lnTo>
                  <a:lnTo>
                    <a:pt x="10939" y="991"/>
                  </a:lnTo>
                  <a:lnTo>
                    <a:pt x="10921" y="1021"/>
                  </a:lnTo>
                  <a:lnTo>
                    <a:pt x="10903" y="1051"/>
                  </a:lnTo>
                  <a:lnTo>
                    <a:pt x="10885" y="1081"/>
                  </a:lnTo>
                  <a:close/>
                  <a:moveTo>
                    <a:pt x="10879" y="859"/>
                  </a:moveTo>
                  <a:lnTo>
                    <a:pt x="10877" y="877"/>
                  </a:lnTo>
                  <a:lnTo>
                    <a:pt x="10874" y="894"/>
                  </a:lnTo>
                  <a:lnTo>
                    <a:pt x="10870" y="911"/>
                  </a:lnTo>
                  <a:lnTo>
                    <a:pt x="10865" y="929"/>
                  </a:lnTo>
                  <a:lnTo>
                    <a:pt x="10859" y="945"/>
                  </a:lnTo>
                  <a:lnTo>
                    <a:pt x="10851" y="961"/>
                  </a:lnTo>
                  <a:lnTo>
                    <a:pt x="10844" y="978"/>
                  </a:lnTo>
                  <a:lnTo>
                    <a:pt x="10835" y="993"/>
                  </a:lnTo>
                  <a:lnTo>
                    <a:pt x="10825" y="1007"/>
                  </a:lnTo>
                  <a:lnTo>
                    <a:pt x="10814" y="1021"/>
                  </a:lnTo>
                  <a:lnTo>
                    <a:pt x="10802" y="1034"/>
                  </a:lnTo>
                  <a:lnTo>
                    <a:pt x="10789" y="1046"/>
                  </a:lnTo>
                  <a:lnTo>
                    <a:pt x="10776" y="1058"/>
                  </a:lnTo>
                  <a:lnTo>
                    <a:pt x="10761" y="1067"/>
                  </a:lnTo>
                  <a:lnTo>
                    <a:pt x="10747" y="1076"/>
                  </a:lnTo>
                  <a:lnTo>
                    <a:pt x="10731" y="1083"/>
                  </a:lnTo>
                  <a:lnTo>
                    <a:pt x="10723" y="1085"/>
                  </a:lnTo>
                  <a:lnTo>
                    <a:pt x="10713" y="1087"/>
                  </a:lnTo>
                  <a:lnTo>
                    <a:pt x="10704" y="1089"/>
                  </a:lnTo>
                  <a:lnTo>
                    <a:pt x="10695" y="1090"/>
                  </a:lnTo>
                  <a:lnTo>
                    <a:pt x="10687" y="1090"/>
                  </a:lnTo>
                  <a:lnTo>
                    <a:pt x="10678" y="1090"/>
                  </a:lnTo>
                  <a:lnTo>
                    <a:pt x="10668" y="1089"/>
                  </a:lnTo>
                  <a:lnTo>
                    <a:pt x="10660" y="1088"/>
                  </a:lnTo>
                  <a:lnTo>
                    <a:pt x="10651" y="1086"/>
                  </a:lnTo>
                  <a:lnTo>
                    <a:pt x="10643" y="1084"/>
                  </a:lnTo>
                  <a:lnTo>
                    <a:pt x="10635" y="1081"/>
                  </a:lnTo>
                  <a:lnTo>
                    <a:pt x="10627" y="1077"/>
                  </a:lnTo>
                  <a:lnTo>
                    <a:pt x="10619" y="1073"/>
                  </a:lnTo>
                  <a:lnTo>
                    <a:pt x="10612" y="1068"/>
                  </a:lnTo>
                  <a:lnTo>
                    <a:pt x="10605" y="1063"/>
                  </a:lnTo>
                  <a:lnTo>
                    <a:pt x="10599" y="1057"/>
                  </a:lnTo>
                  <a:lnTo>
                    <a:pt x="10594" y="1050"/>
                  </a:lnTo>
                  <a:lnTo>
                    <a:pt x="10589" y="1044"/>
                  </a:lnTo>
                  <a:lnTo>
                    <a:pt x="10585" y="1037"/>
                  </a:lnTo>
                  <a:lnTo>
                    <a:pt x="10582" y="1030"/>
                  </a:lnTo>
                  <a:lnTo>
                    <a:pt x="10579" y="1023"/>
                  </a:lnTo>
                  <a:lnTo>
                    <a:pt x="10575" y="1016"/>
                  </a:lnTo>
                  <a:lnTo>
                    <a:pt x="10573" y="1007"/>
                  </a:lnTo>
                  <a:lnTo>
                    <a:pt x="10572" y="999"/>
                  </a:lnTo>
                  <a:lnTo>
                    <a:pt x="10571" y="991"/>
                  </a:lnTo>
                  <a:lnTo>
                    <a:pt x="10571" y="983"/>
                  </a:lnTo>
                  <a:lnTo>
                    <a:pt x="10571" y="975"/>
                  </a:lnTo>
                  <a:lnTo>
                    <a:pt x="10572" y="967"/>
                  </a:lnTo>
                  <a:lnTo>
                    <a:pt x="10574" y="959"/>
                  </a:lnTo>
                  <a:lnTo>
                    <a:pt x="10576" y="951"/>
                  </a:lnTo>
                  <a:lnTo>
                    <a:pt x="10580" y="944"/>
                  </a:lnTo>
                  <a:lnTo>
                    <a:pt x="10584" y="937"/>
                  </a:lnTo>
                  <a:lnTo>
                    <a:pt x="10590" y="928"/>
                  </a:lnTo>
                  <a:lnTo>
                    <a:pt x="10598" y="922"/>
                  </a:lnTo>
                  <a:lnTo>
                    <a:pt x="10606" y="917"/>
                  </a:lnTo>
                  <a:lnTo>
                    <a:pt x="10614" y="913"/>
                  </a:lnTo>
                  <a:lnTo>
                    <a:pt x="10634" y="909"/>
                  </a:lnTo>
                  <a:lnTo>
                    <a:pt x="10653" y="908"/>
                  </a:lnTo>
                  <a:lnTo>
                    <a:pt x="10662" y="907"/>
                  </a:lnTo>
                  <a:lnTo>
                    <a:pt x="10672" y="905"/>
                  </a:lnTo>
                  <a:lnTo>
                    <a:pt x="10681" y="903"/>
                  </a:lnTo>
                  <a:lnTo>
                    <a:pt x="10689" y="900"/>
                  </a:lnTo>
                  <a:lnTo>
                    <a:pt x="10697" y="895"/>
                  </a:lnTo>
                  <a:lnTo>
                    <a:pt x="10704" y="888"/>
                  </a:lnTo>
                  <a:lnTo>
                    <a:pt x="10707" y="884"/>
                  </a:lnTo>
                  <a:lnTo>
                    <a:pt x="10710" y="879"/>
                  </a:lnTo>
                  <a:lnTo>
                    <a:pt x="10713" y="874"/>
                  </a:lnTo>
                  <a:lnTo>
                    <a:pt x="10715" y="867"/>
                  </a:lnTo>
                  <a:lnTo>
                    <a:pt x="10718" y="849"/>
                  </a:lnTo>
                  <a:lnTo>
                    <a:pt x="10719" y="830"/>
                  </a:lnTo>
                  <a:lnTo>
                    <a:pt x="10720" y="810"/>
                  </a:lnTo>
                  <a:lnTo>
                    <a:pt x="10718" y="791"/>
                  </a:lnTo>
                  <a:lnTo>
                    <a:pt x="10717" y="782"/>
                  </a:lnTo>
                  <a:lnTo>
                    <a:pt x="10714" y="772"/>
                  </a:lnTo>
                  <a:lnTo>
                    <a:pt x="10711" y="763"/>
                  </a:lnTo>
                  <a:lnTo>
                    <a:pt x="10708" y="754"/>
                  </a:lnTo>
                  <a:lnTo>
                    <a:pt x="10704" y="746"/>
                  </a:lnTo>
                  <a:lnTo>
                    <a:pt x="10700" y="738"/>
                  </a:lnTo>
                  <a:lnTo>
                    <a:pt x="10694" y="731"/>
                  </a:lnTo>
                  <a:lnTo>
                    <a:pt x="10688" y="723"/>
                  </a:lnTo>
                  <a:lnTo>
                    <a:pt x="10682" y="721"/>
                  </a:lnTo>
                  <a:lnTo>
                    <a:pt x="10675" y="719"/>
                  </a:lnTo>
                  <a:lnTo>
                    <a:pt x="10668" y="717"/>
                  </a:lnTo>
                  <a:lnTo>
                    <a:pt x="10661" y="716"/>
                  </a:lnTo>
                  <a:lnTo>
                    <a:pt x="10647" y="715"/>
                  </a:lnTo>
                  <a:lnTo>
                    <a:pt x="10634" y="715"/>
                  </a:lnTo>
                  <a:lnTo>
                    <a:pt x="10620" y="713"/>
                  </a:lnTo>
                  <a:lnTo>
                    <a:pt x="10608" y="710"/>
                  </a:lnTo>
                  <a:lnTo>
                    <a:pt x="10602" y="708"/>
                  </a:lnTo>
                  <a:lnTo>
                    <a:pt x="10596" y="705"/>
                  </a:lnTo>
                  <a:lnTo>
                    <a:pt x="10591" y="702"/>
                  </a:lnTo>
                  <a:lnTo>
                    <a:pt x="10587" y="697"/>
                  </a:lnTo>
                  <a:lnTo>
                    <a:pt x="10581" y="688"/>
                  </a:lnTo>
                  <a:lnTo>
                    <a:pt x="10576" y="677"/>
                  </a:lnTo>
                  <a:lnTo>
                    <a:pt x="10572" y="667"/>
                  </a:lnTo>
                  <a:lnTo>
                    <a:pt x="10569" y="656"/>
                  </a:lnTo>
                  <a:lnTo>
                    <a:pt x="10567" y="645"/>
                  </a:lnTo>
                  <a:lnTo>
                    <a:pt x="10567" y="633"/>
                  </a:lnTo>
                  <a:lnTo>
                    <a:pt x="10568" y="622"/>
                  </a:lnTo>
                  <a:lnTo>
                    <a:pt x="10570" y="611"/>
                  </a:lnTo>
                  <a:lnTo>
                    <a:pt x="10573" y="605"/>
                  </a:lnTo>
                  <a:lnTo>
                    <a:pt x="10575" y="600"/>
                  </a:lnTo>
                  <a:lnTo>
                    <a:pt x="10579" y="595"/>
                  </a:lnTo>
                  <a:lnTo>
                    <a:pt x="10583" y="589"/>
                  </a:lnTo>
                  <a:lnTo>
                    <a:pt x="10592" y="581"/>
                  </a:lnTo>
                  <a:lnTo>
                    <a:pt x="10602" y="575"/>
                  </a:lnTo>
                  <a:lnTo>
                    <a:pt x="10626" y="565"/>
                  </a:lnTo>
                  <a:lnTo>
                    <a:pt x="10648" y="558"/>
                  </a:lnTo>
                  <a:lnTo>
                    <a:pt x="10658" y="558"/>
                  </a:lnTo>
                  <a:lnTo>
                    <a:pt x="10669" y="559"/>
                  </a:lnTo>
                  <a:lnTo>
                    <a:pt x="10680" y="561"/>
                  </a:lnTo>
                  <a:lnTo>
                    <a:pt x="10690" y="563"/>
                  </a:lnTo>
                  <a:lnTo>
                    <a:pt x="10700" y="566"/>
                  </a:lnTo>
                  <a:lnTo>
                    <a:pt x="10709" y="570"/>
                  </a:lnTo>
                  <a:lnTo>
                    <a:pt x="10719" y="574"/>
                  </a:lnTo>
                  <a:lnTo>
                    <a:pt x="10728" y="578"/>
                  </a:lnTo>
                  <a:lnTo>
                    <a:pt x="10746" y="589"/>
                  </a:lnTo>
                  <a:lnTo>
                    <a:pt x="10763" y="602"/>
                  </a:lnTo>
                  <a:lnTo>
                    <a:pt x="10778" y="615"/>
                  </a:lnTo>
                  <a:lnTo>
                    <a:pt x="10792" y="629"/>
                  </a:lnTo>
                  <a:lnTo>
                    <a:pt x="10803" y="643"/>
                  </a:lnTo>
                  <a:lnTo>
                    <a:pt x="10815" y="657"/>
                  </a:lnTo>
                  <a:lnTo>
                    <a:pt x="10825" y="670"/>
                  </a:lnTo>
                  <a:lnTo>
                    <a:pt x="10835" y="686"/>
                  </a:lnTo>
                  <a:lnTo>
                    <a:pt x="10853" y="715"/>
                  </a:lnTo>
                  <a:lnTo>
                    <a:pt x="10873" y="746"/>
                  </a:lnTo>
                  <a:lnTo>
                    <a:pt x="10881" y="769"/>
                  </a:lnTo>
                  <a:lnTo>
                    <a:pt x="10890" y="794"/>
                  </a:lnTo>
                  <a:lnTo>
                    <a:pt x="10893" y="807"/>
                  </a:lnTo>
                  <a:lnTo>
                    <a:pt x="10894" y="819"/>
                  </a:lnTo>
                  <a:lnTo>
                    <a:pt x="10894" y="827"/>
                  </a:lnTo>
                  <a:lnTo>
                    <a:pt x="10894" y="834"/>
                  </a:lnTo>
                  <a:lnTo>
                    <a:pt x="10893" y="840"/>
                  </a:lnTo>
                  <a:lnTo>
                    <a:pt x="10891" y="847"/>
                  </a:lnTo>
                  <a:lnTo>
                    <a:pt x="10879" y="859"/>
                  </a:lnTo>
                  <a:close/>
                  <a:moveTo>
                    <a:pt x="10728" y="1046"/>
                  </a:moveTo>
                  <a:lnTo>
                    <a:pt x="10721" y="1049"/>
                  </a:lnTo>
                  <a:lnTo>
                    <a:pt x="10714" y="1050"/>
                  </a:lnTo>
                  <a:lnTo>
                    <a:pt x="10708" y="1051"/>
                  </a:lnTo>
                  <a:lnTo>
                    <a:pt x="10701" y="1052"/>
                  </a:lnTo>
                  <a:lnTo>
                    <a:pt x="10689" y="1050"/>
                  </a:lnTo>
                  <a:lnTo>
                    <a:pt x="10676" y="1046"/>
                  </a:lnTo>
                  <a:lnTo>
                    <a:pt x="10668" y="1042"/>
                  </a:lnTo>
                  <a:lnTo>
                    <a:pt x="10661" y="1037"/>
                  </a:lnTo>
                  <a:lnTo>
                    <a:pt x="10655" y="1031"/>
                  </a:lnTo>
                  <a:lnTo>
                    <a:pt x="10649" y="1025"/>
                  </a:lnTo>
                  <a:lnTo>
                    <a:pt x="10643" y="1019"/>
                  </a:lnTo>
                  <a:lnTo>
                    <a:pt x="10639" y="1012"/>
                  </a:lnTo>
                  <a:lnTo>
                    <a:pt x="10637" y="1003"/>
                  </a:lnTo>
                  <a:lnTo>
                    <a:pt x="10636" y="995"/>
                  </a:lnTo>
                  <a:lnTo>
                    <a:pt x="10636" y="988"/>
                  </a:lnTo>
                  <a:lnTo>
                    <a:pt x="10637" y="982"/>
                  </a:lnTo>
                  <a:lnTo>
                    <a:pt x="10638" y="975"/>
                  </a:lnTo>
                  <a:lnTo>
                    <a:pt x="10640" y="968"/>
                  </a:lnTo>
                  <a:lnTo>
                    <a:pt x="10643" y="961"/>
                  </a:lnTo>
                  <a:lnTo>
                    <a:pt x="10647" y="956"/>
                  </a:lnTo>
                  <a:lnTo>
                    <a:pt x="10650" y="954"/>
                  </a:lnTo>
                  <a:lnTo>
                    <a:pt x="10653" y="952"/>
                  </a:lnTo>
                  <a:lnTo>
                    <a:pt x="10656" y="951"/>
                  </a:lnTo>
                  <a:lnTo>
                    <a:pt x="10660" y="951"/>
                  </a:lnTo>
                  <a:lnTo>
                    <a:pt x="10672" y="956"/>
                  </a:lnTo>
                  <a:lnTo>
                    <a:pt x="10683" y="961"/>
                  </a:lnTo>
                  <a:lnTo>
                    <a:pt x="10688" y="964"/>
                  </a:lnTo>
                  <a:lnTo>
                    <a:pt x="10695" y="965"/>
                  </a:lnTo>
                  <a:lnTo>
                    <a:pt x="10701" y="965"/>
                  </a:lnTo>
                  <a:lnTo>
                    <a:pt x="10709" y="964"/>
                  </a:lnTo>
                  <a:lnTo>
                    <a:pt x="10717" y="947"/>
                  </a:lnTo>
                  <a:lnTo>
                    <a:pt x="10722" y="931"/>
                  </a:lnTo>
                  <a:lnTo>
                    <a:pt x="10726" y="923"/>
                  </a:lnTo>
                  <a:lnTo>
                    <a:pt x="10731" y="917"/>
                  </a:lnTo>
                  <a:lnTo>
                    <a:pt x="10734" y="913"/>
                  </a:lnTo>
                  <a:lnTo>
                    <a:pt x="10737" y="910"/>
                  </a:lnTo>
                  <a:lnTo>
                    <a:pt x="10741" y="908"/>
                  </a:lnTo>
                  <a:lnTo>
                    <a:pt x="10746" y="907"/>
                  </a:lnTo>
                  <a:lnTo>
                    <a:pt x="10751" y="893"/>
                  </a:lnTo>
                  <a:lnTo>
                    <a:pt x="10754" y="878"/>
                  </a:lnTo>
                  <a:lnTo>
                    <a:pt x="10757" y="862"/>
                  </a:lnTo>
                  <a:lnTo>
                    <a:pt x="10759" y="848"/>
                  </a:lnTo>
                  <a:lnTo>
                    <a:pt x="10760" y="833"/>
                  </a:lnTo>
                  <a:lnTo>
                    <a:pt x="10760" y="817"/>
                  </a:lnTo>
                  <a:lnTo>
                    <a:pt x="10759" y="802"/>
                  </a:lnTo>
                  <a:lnTo>
                    <a:pt x="10758" y="787"/>
                  </a:lnTo>
                  <a:lnTo>
                    <a:pt x="10755" y="772"/>
                  </a:lnTo>
                  <a:lnTo>
                    <a:pt x="10752" y="757"/>
                  </a:lnTo>
                  <a:lnTo>
                    <a:pt x="10747" y="743"/>
                  </a:lnTo>
                  <a:lnTo>
                    <a:pt x="10742" y="729"/>
                  </a:lnTo>
                  <a:lnTo>
                    <a:pt x="10736" y="715"/>
                  </a:lnTo>
                  <a:lnTo>
                    <a:pt x="10729" y="702"/>
                  </a:lnTo>
                  <a:lnTo>
                    <a:pt x="10722" y="690"/>
                  </a:lnTo>
                  <a:lnTo>
                    <a:pt x="10712" y="677"/>
                  </a:lnTo>
                  <a:lnTo>
                    <a:pt x="10707" y="673"/>
                  </a:lnTo>
                  <a:lnTo>
                    <a:pt x="10701" y="672"/>
                  </a:lnTo>
                  <a:lnTo>
                    <a:pt x="10695" y="671"/>
                  </a:lnTo>
                  <a:lnTo>
                    <a:pt x="10688" y="671"/>
                  </a:lnTo>
                  <a:lnTo>
                    <a:pt x="10675" y="673"/>
                  </a:lnTo>
                  <a:lnTo>
                    <a:pt x="10660" y="676"/>
                  </a:lnTo>
                  <a:lnTo>
                    <a:pt x="10653" y="677"/>
                  </a:lnTo>
                  <a:lnTo>
                    <a:pt x="10647" y="677"/>
                  </a:lnTo>
                  <a:lnTo>
                    <a:pt x="10641" y="676"/>
                  </a:lnTo>
                  <a:lnTo>
                    <a:pt x="10635" y="674"/>
                  </a:lnTo>
                  <a:lnTo>
                    <a:pt x="10630" y="671"/>
                  </a:lnTo>
                  <a:lnTo>
                    <a:pt x="10625" y="666"/>
                  </a:lnTo>
                  <a:lnTo>
                    <a:pt x="10620" y="659"/>
                  </a:lnTo>
                  <a:lnTo>
                    <a:pt x="10617" y="651"/>
                  </a:lnTo>
                  <a:lnTo>
                    <a:pt x="10615" y="644"/>
                  </a:lnTo>
                  <a:lnTo>
                    <a:pt x="10616" y="636"/>
                  </a:lnTo>
                  <a:lnTo>
                    <a:pt x="10618" y="630"/>
                  </a:lnTo>
                  <a:lnTo>
                    <a:pt x="10621" y="623"/>
                  </a:lnTo>
                  <a:lnTo>
                    <a:pt x="10626" y="618"/>
                  </a:lnTo>
                  <a:lnTo>
                    <a:pt x="10631" y="613"/>
                  </a:lnTo>
                  <a:lnTo>
                    <a:pt x="10636" y="608"/>
                  </a:lnTo>
                  <a:lnTo>
                    <a:pt x="10642" y="604"/>
                  </a:lnTo>
                  <a:lnTo>
                    <a:pt x="10655" y="603"/>
                  </a:lnTo>
                  <a:lnTo>
                    <a:pt x="10668" y="603"/>
                  </a:lnTo>
                  <a:lnTo>
                    <a:pt x="10681" y="605"/>
                  </a:lnTo>
                  <a:lnTo>
                    <a:pt x="10693" y="608"/>
                  </a:lnTo>
                  <a:lnTo>
                    <a:pt x="10705" y="612"/>
                  </a:lnTo>
                  <a:lnTo>
                    <a:pt x="10717" y="618"/>
                  </a:lnTo>
                  <a:lnTo>
                    <a:pt x="10729" y="624"/>
                  </a:lnTo>
                  <a:lnTo>
                    <a:pt x="10740" y="630"/>
                  </a:lnTo>
                  <a:lnTo>
                    <a:pt x="10759" y="651"/>
                  </a:lnTo>
                  <a:lnTo>
                    <a:pt x="10777" y="671"/>
                  </a:lnTo>
                  <a:lnTo>
                    <a:pt x="10794" y="694"/>
                  </a:lnTo>
                  <a:lnTo>
                    <a:pt x="10809" y="717"/>
                  </a:lnTo>
                  <a:lnTo>
                    <a:pt x="10816" y="728"/>
                  </a:lnTo>
                  <a:lnTo>
                    <a:pt x="10822" y="741"/>
                  </a:lnTo>
                  <a:lnTo>
                    <a:pt x="10827" y="754"/>
                  </a:lnTo>
                  <a:lnTo>
                    <a:pt x="10832" y="766"/>
                  </a:lnTo>
                  <a:lnTo>
                    <a:pt x="10836" y="780"/>
                  </a:lnTo>
                  <a:lnTo>
                    <a:pt x="10840" y="793"/>
                  </a:lnTo>
                  <a:lnTo>
                    <a:pt x="10842" y="806"/>
                  </a:lnTo>
                  <a:lnTo>
                    <a:pt x="10844" y="819"/>
                  </a:lnTo>
                  <a:lnTo>
                    <a:pt x="10843" y="836"/>
                  </a:lnTo>
                  <a:lnTo>
                    <a:pt x="10841" y="852"/>
                  </a:lnTo>
                  <a:lnTo>
                    <a:pt x="10839" y="870"/>
                  </a:lnTo>
                  <a:lnTo>
                    <a:pt x="10836" y="886"/>
                  </a:lnTo>
                  <a:lnTo>
                    <a:pt x="10832" y="901"/>
                  </a:lnTo>
                  <a:lnTo>
                    <a:pt x="10828" y="918"/>
                  </a:lnTo>
                  <a:lnTo>
                    <a:pt x="10823" y="934"/>
                  </a:lnTo>
                  <a:lnTo>
                    <a:pt x="10817" y="949"/>
                  </a:lnTo>
                  <a:lnTo>
                    <a:pt x="10810" y="964"/>
                  </a:lnTo>
                  <a:lnTo>
                    <a:pt x="10801" y="978"/>
                  </a:lnTo>
                  <a:lnTo>
                    <a:pt x="10792" y="991"/>
                  </a:lnTo>
                  <a:lnTo>
                    <a:pt x="10782" y="1004"/>
                  </a:lnTo>
                  <a:lnTo>
                    <a:pt x="10770" y="1016"/>
                  </a:lnTo>
                  <a:lnTo>
                    <a:pt x="10757" y="1027"/>
                  </a:lnTo>
                  <a:lnTo>
                    <a:pt x="10743" y="1037"/>
                  </a:lnTo>
                  <a:lnTo>
                    <a:pt x="10728" y="1046"/>
                  </a:lnTo>
                  <a:close/>
                  <a:moveTo>
                    <a:pt x="10426" y="1382"/>
                  </a:moveTo>
                  <a:lnTo>
                    <a:pt x="10359" y="1441"/>
                  </a:lnTo>
                  <a:lnTo>
                    <a:pt x="10336" y="1449"/>
                  </a:lnTo>
                  <a:lnTo>
                    <a:pt x="10315" y="1458"/>
                  </a:lnTo>
                  <a:lnTo>
                    <a:pt x="10292" y="1466"/>
                  </a:lnTo>
                  <a:lnTo>
                    <a:pt x="10270" y="1474"/>
                  </a:lnTo>
                  <a:lnTo>
                    <a:pt x="10259" y="1477"/>
                  </a:lnTo>
                  <a:lnTo>
                    <a:pt x="10246" y="1480"/>
                  </a:lnTo>
                  <a:lnTo>
                    <a:pt x="10235" y="1481"/>
                  </a:lnTo>
                  <a:lnTo>
                    <a:pt x="10223" y="1482"/>
                  </a:lnTo>
                  <a:lnTo>
                    <a:pt x="10211" y="1482"/>
                  </a:lnTo>
                  <a:lnTo>
                    <a:pt x="10199" y="1481"/>
                  </a:lnTo>
                  <a:lnTo>
                    <a:pt x="10186" y="1478"/>
                  </a:lnTo>
                  <a:lnTo>
                    <a:pt x="10174" y="1475"/>
                  </a:lnTo>
                  <a:lnTo>
                    <a:pt x="10149" y="1460"/>
                  </a:lnTo>
                  <a:lnTo>
                    <a:pt x="10123" y="1446"/>
                  </a:lnTo>
                  <a:lnTo>
                    <a:pt x="10117" y="1441"/>
                  </a:lnTo>
                  <a:lnTo>
                    <a:pt x="10111" y="1437"/>
                  </a:lnTo>
                  <a:lnTo>
                    <a:pt x="10106" y="1432"/>
                  </a:lnTo>
                  <a:lnTo>
                    <a:pt x="10102" y="1426"/>
                  </a:lnTo>
                  <a:lnTo>
                    <a:pt x="10098" y="1419"/>
                  </a:lnTo>
                  <a:lnTo>
                    <a:pt x="10095" y="1413"/>
                  </a:lnTo>
                  <a:lnTo>
                    <a:pt x="10092" y="1406"/>
                  </a:lnTo>
                  <a:lnTo>
                    <a:pt x="10091" y="1398"/>
                  </a:lnTo>
                  <a:lnTo>
                    <a:pt x="10088" y="1386"/>
                  </a:lnTo>
                  <a:lnTo>
                    <a:pt x="10087" y="1374"/>
                  </a:lnTo>
                  <a:lnTo>
                    <a:pt x="10088" y="1362"/>
                  </a:lnTo>
                  <a:lnTo>
                    <a:pt x="10090" y="1352"/>
                  </a:lnTo>
                  <a:lnTo>
                    <a:pt x="10093" y="1342"/>
                  </a:lnTo>
                  <a:lnTo>
                    <a:pt x="10097" y="1331"/>
                  </a:lnTo>
                  <a:lnTo>
                    <a:pt x="10102" y="1322"/>
                  </a:lnTo>
                  <a:lnTo>
                    <a:pt x="10108" y="1313"/>
                  </a:lnTo>
                  <a:lnTo>
                    <a:pt x="10114" y="1304"/>
                  </a:lnTo>
                  <a:lnTo>
                    <a:pt x="10123" y="1296"/>
                  </a:lnTo>
                  <a:lnTo>
                    <a:pt x="10131" y="1288"/>
                  </a:lnTo>
                  <a:lnTo>
                    <a:pt x="10139" y="1280"/>
                  </a:lnTo>
                  <a:lnTo>
                    <a:pt x="10156" y="1266"/>
                  </a:lnTo>
                  <a:lnTo>
                    <a:pt x="10174" y="1253"/>
                  </a:lnTo>
                  <a:lnTo>
                    <a:pt x="10182" y="1250"/>
                  </a:lnTo>
                  <a:lnTo>
                    <a:pt x="10190" y="1249"/>
                  </a:lnTo>
                  <a:lnTo>
                    <a:pt x="10197" y="1248"/>
                  </a:lnTo>
                  <a:lnTo>
                    <a:pt x="10205" y="1248"/>
                  </a:lnTo>
                  <a:lnTo>
                    <a:pt x="10221" y="1250"/>
                  </a:lnTo>
                  <a:lnTo>
                    <a:pt x="10236" y="1254"/>
                  </a:lnTo>
                  <a:lnTo>
                    <a:pt x="10266" y="1264"/>
                  </a:lnTo>
                  <a:lnTo>
                    <a:pt x="10294" y="1272"/>
                  </a:lnTo>
                  <a:lnTo>
                    <a:pt x="10299" y="1269"/>
                  </a:lnTo>
                  <a:lnTo>
                    <a:pt x="10305" y="1265"/>
                  </a:lnTo>
                  <a:lnTo>
                    <a:pt x="10309" y="1261"/>
                  </a:lnTo>
                  <a:lnTo>
                    <a:pt x="10312" y="1256"/>
                  </a:lnTo>
                  <a:lnTo>
                    <a:pt x="10315" y="1251"/>
                  </a:lnTo>
                  <a:lnTo>
                    <a:pt x="10316" y="1245"/>
                  </a:lnTo>
                  <a:lnTo>
                    <a:pt x="10318" y="1238"/>
                  </a:lnTo>
                  <a:lnTo>
                    <a:pt x="10318" y="1232"/>
                  </a:lnTo>
                  <a:lnTo>
                    <a:pt x="10318" y="1219"/>
                  </a:lnTo>
                  <a:lnTo>
                    <a:pt x="10317" y="1207"/>
                  </a:lnTo>
                  <a:lnTo>
                    <a:pt x="10315" y="1195"/>
                  </a:lnTo>
                  <a:lnTo>
                    <a:pt x="10313" y="1183"/>
                  </a:lnTo>
                  <a:lnTo>
                    <a:pt x="10304" y="1171"/>
                  </a:lnTo>
                  <a:lnTo>
                    <a:pt x="10294" y="1158"/>
                  </a:lnTo>
                  <a:lnTo>
                    <a:pt x="10289" y="1152"/>
                  </a:lnTo>
                  <a:lnTo>
                    <a:pt x="10283" y="1146"/>
                  </a:lnTo>
                  <a:lnTo>
                    <a:pt x="10277" y="1142"/>
                  </a:lnTo>
                  <a:lnTo>
                    <a:pt x="10269" y="1140"/>
                  </a:lnTo>
                  <a:lnTo>
                    <a:pt x="10249" y="1143"/>
                  </a:lnTo>
                  <a:lnTo>
                    <a:pt x="10229" y="1144"/>
                  </a:lnTo>
                  <a:lnTo>
                    <a:pt x="10219" y="1143"/>
                  </a:lnTo>
                  <a:lnTo>
                    <a:pt x="10209" y="1140"/>
                  </a:lnTo>
                  <a:lnTo>
                    <a:pt x="10205" y="1138"/>
                  </a:lnTo>
                  <a:lnTo>
                    <a:pt x="10202" y="1136"/>
                  </a:lnTo>
                  <a:lnTo>
                    <a:pt x="10198" y="1133"/>
                  </a:lnTo>
                  <a:lnTo>
                    <a:pt x="10195" y="1129"/>
                  </a:lnTo>
                  <a:lnTo>
                    <a:pt x="10197" y="1118"/>
                  </a:lnTo>
                  <a:lnTo>
                    <a:pt x="10200" y="1108"/>
                  </a:lnTo>
                  <a:lnTo>
                    <a:pt x="10204" y="1097"/>
                  </a:lnTo>
                  <a:lnTo>
                    <a:pt x="10209" y="1088"/>
                  </a:lnTo>
                  <a:lnTo>
                    <a:pt x="10222" y="1071"/>
                  </a:lnTo>
                  <a:lnTo>
                    <a:pt x="10235" y="1054"/>
                  </a:lnTo>
                  <a:lnTo>
                    <a:pt x="10240" y="1041"/>
                  </a:lnTo>
                  <a:lnTo>
                    <a:pt x="10243" y="1028"/>
                  </a:lnTo>
                  <a:lnTo>
                    <a:pt x="10245" y="1016"/>
                  </a:lnTo>
                  <a:lnTo>
                    <a:pt x="10246" y="1002"/>
                  </a:lnTo>
                  <a:lnTo>
                    <a:pt x="10245" y="990"/>
                  </a:lnTo>
                  <a:lnTo>
                    <a:pt x="10244" y="977"/>
                  </a:lnTo>
                  <a:lnTo>
                    <a:pt x="10242" y="965"/>
                  </a:lnTo>
                  <a:lnTo>
                    <a:pt x="10239" y="952"/>
                  </a:lnTo>
                  <a:lnTo>
                    <a:pt x="10235" y="940"/>
                  </a:lnTo>
                  <a:lnTo>
                    <a:pt x="10230" y="929"/>
                  </a:lnTo>
                  <a:lnTo>
                    <a:pt x="10225" y="918"/>
                  </a:lnTo>
                  <a:lnTo>
                    <a:pt x="10219" y="906"/>
                  </a:lnTo>
                  <a:lnTo>
                    <a:pt x="10212" y="895"/>
                  </a:lnTo>
                  <a:lnTo>
                    <a:pt x="10204" y="885"/>
                  </a:lnTo>
                  <a:lnTo>
                    <a:pt x="10197" y="875"/>
                  </a:lnTo>
                  <a:lnTo>
                    <a:pt x="10189" y="864"/>
                  </a:lnTo>
                  <a:lnTo>
                    <a:pt x="10175" y="855"/>
                  </a:lnTo>
                  <a:lnTo>
                    <a:pt x="10158" y="843"/>
                  </a:lnTo>
                  <a:lnTo>
                    <a:pt x="10154" y="840"/>
                  </a:lnTo>
                  <a:lnTo>
                    <a:pt x="10152" y="836"/>
                  </a:lnTo>
                  <a:lnTo>
                    <a:pt x="10149" y="833"/>
                  </a:lnTo>
                  <a:lnTo>
                    <a:pt x="10148" y="829"/>
                  </a:lnTo>
                  <a:lnTo>
                    <a:pt x="10147" y="825"/>
                  </a:lnTo>
                  <a:lnTo>
                    <a:pt x="10148" y="819"/>
                  </a:lnTo>
                  <a:lnTo>
                    <a:pt x="10149" y="814"/>
                  </a:lnTo>
                  <a:lnTo>
                    <a:pt x="10152" y="809"/>
                  </a:lnTo>
                  <a:lnTo>
                    <a:pt x="10164" y="804"/>
                  </a:lnTo>
                  <a:lnTo>
                    <a:pt x="10178" y="797"/>
                  </a:lnTo>
                  <a:lnTo>
                    <a:pt x="10189" y="789"/>
                  </a:lnTo>
                  <a:lnTo>
                    <a:pt x="10200" y="780"/>
                  </a:lnTo>
                  <a:lnTo>
                    <a:pt x="10211" y="768"/>
                  </a:lnTo>
                  <a:lnTo>
                    <a:pt x="10220" y="756"/>
                  </a:lnTo>
                  <a:lnTo>
                    <a:pt x="10223" y="750"/>
                  </a:lnTo>
                  <a:lnTo>
                    <a:pt x="10227" y="743"/>
                  </a:lnTo>
                  <a:lnTo>
                    <a:pt x="10230" y="736"/>
                  </a:lnTo>
                  <a:lnTo>
                    <a:pt x="10232" y="728"/>
                  </a:lnTo>
                  <a:lnTo>
                    <a:pt x="10236" y="720"/>
                  </a:lnTo>
                  <a:lnTo>
                    <a:pt x="10239" y="711"/>
                  </a:lnTo>
                  <a:lnTo>
                    <a:pt x="10241" y="703"/>
                  </a:lnTo>
                  <a:lnTo>
                    <a:pt x="10242" y="694"/>
                  </a:lnTo>
                  <a:lnTo>
                    <a:pt x="10242" y="686"/>
                  </a:lnTo>
                  <a:lnTo>
                    <a:pt x="10241" y="676"/>
                  </a:lnTo>
                  <a:lnTo>
                    <a:pt x="10240" y="668"/>
                  </a:lnTo>
                  <a:lnTo>
                    <a:pt x="10238" y="659"/>
                  </a:lnTo>
                  <a:lnTo>
                    <a:pt x="10235" y="642"/>
                  </a:lnTo>
                  <a:lnTo>
                    <a:pt x="10231" y="625"/>
                  </a:lnTo>
                  <a:lnTo>
                    <a:pt x="10228" y="608"/>
                  </a:lnTo>
                  <a:lnTo>
                    <a:pt x="10226" y="590"/>
                  </a:lnTo>
                  <a:lnTo>
                    <a:pt x="10220" y="581"/>
                  </a:lnTo>
                  <a:lnTo>
                    <a:pt x="10215" y="571"/>
                  </a:lnTo>
                  <a:lnTo>
                    <a:pt x="10208" y="562"/>
                  </a:lnTo>
                  <a:lnTo>
                    <a:pt x="10204" y="552"/>
                  </a:lnTo>
                  <a:lnTo>
                    <a:pt x="10202" y="547"/>
                  </a:lnTo>
                  <a:lnTo>
                    <a:pt x="10201" y="541"/>
                  </a:lnTo>
                  <a:lnTo>
                    <a:pt x="10200" y="536"/>
                  </a:lnTo>
                  <a:lnTo>
                    <a:pt x="10200" y="531"/>
                  </a:lnTo>
                  <a:lnTo>
                    <a:pt x="10201" y="526"/>
                  </a:lnTo>
                  <a:lnTo>
                    <a:pt x="10202" y="521"/>
                  </a:lnTo>
                  <a:lnTo>
                    <a:pt x="10204" y="516"/>
                  </a:lnTo>
                  <a:lnTo>
                    <a:pt x="10207" y="511"/>
                  </a:lnTo>
                  <a:lnTo>
                    <a:pt x="10218" y="506"/>
                  </a:lnTo>
                  <a:lnTo>
                    <a:pt x="10228" y="501"/>
                  </a:lnTo>
                  <a:lnTo>
                    <a:pt x="10237" y="493"/>
                  </a:lnTo>
                  <a:lnTo>
                    <a:pt x="10245" y="485"/>
                  </a:lnTo>
                  <a:lnTo>
                    <a:pt x="10253" y="476"/>
                  </a:lnTo>
                  <a:lnTo>
                    <a:pt x="10260" y="467"/>
                  </a:lnTo>
                  <a:lnTo>
                    <a:pt x="10265" y="458"/>
                  </a:lnTo>
                  <a:lnTo>
                    <a:pt x="10269" y="448"/>
                  </a:lnTo>
                  <a:lnTo>
                    <a:pt x="10273" y="439"/>
                  </a:lnTo>
                  <a:lnTo>
                    <a:pt x="10275" y="429"/>
                  </a:lnTo>
                  <a:lnTo>
                    <a:pt x="10275" y="420"/>
                  </a:lnTo>
                  <a:lnTo>
                    <a:pt x="10274" y="411"/>
                  </a:lnTo>
                  <a:lnTo>
                    <a:pt x="10272" y="401"/>
                  </a:lnTo>
                  <a:lnTo>
                    <a:pt x="10270" y="393"/>
                  </a:lnTo>
                  <a:lnTo>
                    <a:pt x="10267" y="385"/>
                  </a:lnTo>
                  <a:lnTo>
                    <a:pt x="10263" y="378"/>
                  </a:lnTo>
                  <a:lnTo>
                    <a:pt x="10259" y="370"/>
                  </a:lnTo>
                  <a:lnTo>
                    <a:pt x="10252" y="364"/>
                  </a:lnTo>
                  <a:lnTo>
                    <a:pt x="10246" y="359"/>
                  </a:lnTo>
                  <a:lnTo>
                    <a:pt x="10240" y="357"/>
                  </a:lnTo>
                  <a:lnTo>
                    <a:pt x="10234" y="356"/>
                  </a:lnTo>
                  <a:lnTo>
                    <a:pt x="10226" y="357"/>
                  </a:lnTo>
                  <a:lnTo>
                    <a:pt x="10219" y="359"/>
                  </a:lnTo>
                  <a:lnTo>
                    <a:pt x="10211" y="363"/>
                  </a:lnTo>
                  <a:lnTo>
                    <a:pt x="10205" y="365"/>
                  </a:lnTo>
                  <a:lnTo>
                    <a:pt x="10200" y="368"/>
                  </a:lnTo>
                  <a:lnTo>
                    <a:pt x="10195" y="372"/>
                  </a:lnTo>
                  <a:lnTo>
                    <a:pt x="10190" y="376"/>
                  </a:lnTo>
                  <a:lnTo>
                    <a:pt x="10181" y="385"/>
                  </a:lnTo>
                  <a:lnTo>
                    <a:pt x="10173" y="394"/>
                  </a:lnTo>
                  <a:lnTo>
                    <a:pt x="10168" y="399"/>
                  </a:lnTo>
                  <a:lnTo>
                    <a:pt x="10162" y="402"/>
                  </a:lnTo>
                  <a:lnTo>
                    <a:pt x="10157" y="405"/>
                  </a:lnTo>
                  <a:lnTo>
                    <a:pt x="10152" y="408"/>
                  </a:lnTo>
                  <a:lnTo>
                    <a:pt x="10146" y="409"/>
                  </a:lnTo>
                  <a:lnTo>
                    <a:pt x="10139" y="409"/>
                  </a:lnTo>
                  <a:lnTo>
                    <a:pt x="10132" y="407"/>
                  </a:lnTo>
                  <a:lnTo>
                    <a:pt x="10125" y="403"/>
                  </a:lnTo>
                  <a:lnTo>
                    <a:pt x="10109" y="399"/>
                  </a:lnTo>
                  <a:lnTo>
                    <a:pt x="10095" y="393"/>
                  </a:lnTo>
                  <a:lnTo>
                    <a:pt x="10081" y="384"/>
                  </a:lnTo>
                  <a:lnTo>
                    <a:pt x="10066" y="375"/>
                  </a:lnTo>
                  <a:lnTo>
                    <a:pt x="10060" y="369"/>
                  </a:lnTo>
                  <a:lnTo>
                    <a:pt x="10055" y="363"/>
                  </a:lnTo>
                  <a:lnTo>
                    <a:pt x="10050" y="356"/>
                  </a:lnTo>
                  <a:lnTo>
                    <a:pt x="10045" y="350"/>
                  </a:lnTo>
                  <a:lnTo>
                    <a:pt x="10041" y="343"/>
                  </a:lnTo>
                  <a:lnTo>
                    <a:pt x="10037" y="336"/>
                  </a:lnTo>
                  <a:lnTo>
                    <a:pt x="10035" y="329"/>
                  </a:lnTo>
                  <a:lnTo>
                    <a:pt x="10033" y="322"/>
                  </a:lnTo>
                  <a:lnTo>
                    <a:pt x="10029" y="309"/>
                  </a:lnTo>
                  <a:lnTo>
                    <a:pt x="10025" y="296"/>
                  </a:lnTo>
                  <a:lnTo>
                    <a:pt x="10025" y="283"/>
                  </a:lnTo>
                  <a:lnTo>
                    <a:pt x="10025" y="271"/>
                  </a:lnTo>
                  <a:lnTo>
                    <a:pt x="10028" y="257"/>
                  </a:lnTo>
                  <a:lnTo>
                    <a:pt x="10032" y="246"/>
                  </a:lnTo>
                  <a:lnTo>
                    <a:pt x="10038" y="234"/>
                  </a:lnTo>
                  <a:lnTo>
                    <a:pt x="10045" y="224"/>
                  </a:lnTo>
                  <a:lnTo>
                    <a:pt x="10052" y="214"/>
                  </a:lnTo>
                  <a:lnTo>
                    <a:pt x="10061" y="206"/>
                  </a:lnTo>
                  <a:lnTo>
                    <a:pt x="10069" y="198"/>
                  </a:lnTo>
                  <a:lnTo>
                    <a:pt x="10079" y="192"/>
                  </a:lnTo>
                  <a:lnTo>
                    <a:pt x="10089" y="186"/>
                  </a:lnTo>
                  <a:lnTo>
                    <a:pt x="10099" y="181"/>
                  </a:lnTo>
                  <a:lnTo>
                    <a:pt x="10110" y="177"/>
                  </a:lnTo>
                  <a:lnTo>
                    <a:pt x="10121" y="172"/>
                  </a:lnTo>
                  <a:lnTo>
                    <a:pt x="10132" y="169"/>
                  </a:lnTo>
                  <a:lnTo>
                    <a:pt x="10143" y="168"/>
                  </a:lnTo>
                  <a:lnTo>
                    <a:pt x="10154" y="167"/>
                  </a:lnTo>
                  <a:lnTo>
                    <a:pt x="10166" y="166"/>
                  </a:lnTo>
                  <a:lnTo>
                    <a:pt x="10177" y="167"/>
                  </a:lnTo>
                  <a:lnTo>
                    <a:pt x="10188" y="169"/>
                  </a:lnTo>
                  <a:lnTo>
                    <a:pt x="10199" y="171"/>
                  </a:lnTo>
                  <a:lnTo>
                    <a:pt x="10211" y="175"/>
                  </a:lnTo>
                  <a:lnTo>
                    <a:pt x="10227" y="179"/>
                  </a:lnTo>
                  <a:lnTo>
                    <a:pt x="10243" y="185"/>
                  </a:lnTo>
                  <a:lnTo>
                    <a:pt x="10259" y="191"/>
                  </a:lnTo>
                  <a:lnTo>
                    <a:pt x="10274" y="199"/>
                  </a:lnTo>
                  <a:lnTo>
                    <a:pt x="10288" y="208"/>
                  </a:lnTo>
                  <a:lnTo>
                    <a:pt x="10301" y="218"/>
                  </a:lnTo>
                  <a:lnTo>
                    <a:pt x="10315" y="230"/>
                  </a:lnTo>
                  <a:lnTo>
                    <a:pt x="10327" y="242"/>
                  </a:lnTo>
                  <a:lnTo>
                    <a:pt x="10338" y="254"/>
                  </a:lnTo>
                  <a:lnTo>
                    <a:pt x="10349" y="268"/>
                  </a:lnTo>
                  <a:lnTo>
                    <a:pt x="10359" y="282"/>
                  </a:lnTo>
                  <a:lnTo>
                    <a:pt x="10367" y="296"/>
                  </a:lnTo>
                  <a:lnTo>
                    <a:pt x="10375" y="311"/>
                  </a:lnTo>
                  <a:lnTo>
                    <a:pt x="10382" y="327"/>
                  </a:lnTo>
                  <a:lnTo>
                    <a:pt x="10387" y="342"/>
                  </a:lnTo>
                  <a:lnTo>
                    <a:pt x="10392" y="357"/>
                  </a:lnTo>
                  <a:lnTo>
                    <a:pt x="10411" y="380"/>
                  </a:lnTo>
                  <a:lnTo>
                    <a:pt x="10429" y="401"/>
                  </a:lnTo>
                  <a:lnTo>
                    <a:pt x="10441" y="411"/>
                  </a:lnTo>
                  <a:lnTo>
                    <a:pt x="10452" y="418"/>
                  </a:lnTo>
                  <a:lnTo>
                    <a:pt x="10464" y="425"/>
                  </a:lnTo>
                  <a:lnTo>
                    <a:pt x="10478" y="430"/>
                  </a:lnTo>
                  <a:lnTo>
                    <a:pt x="10481" y="435"/>
                  </a:lnTo>
                  <a:lnTo>
                    <a:pt x="10484" y="440"/>
                  </a:lnTo>
                  <a:lnTo>
                    <a:pt x="10485" y="445"/>
                  </a:lnTo>
                  <a:lnTo>
                    <a:pt x="10485" y="450"/>
                  </a:lnTo>
                  <a:lnTo>
                    <a:pt x="10484" y="455"/>
                  </a:lnTo>
                  <a:lnTo>
                    <a:pt x="10482" y="460"/>
                  </a:lnTo>
                  <a:lnTo>
                    <a:pt x="10480" y="464"/>
                  </a:lnTo>
                  <a:lnTo>
                    <a:pt x="10478" y="469"/>
                  </a:lnTo>
                  <a:lnTo>
                    <a:pt x="10472" y="477"/>
                  </a:lnTo>
                  <a:lnTo>
                    <a:pt x="10466" y="486"/>
                  </a:lnTo>
                  <a:lnTo>
                    <a:pt x="10461" y="495"/>
                  </a:lnTo>
                  <a:lnTo>
                    <a:pt x="10457" y="505"/>
                  </a:lnTo>
                  <a:lnTo>
                    <a:pt x="10449" y="525"/>
                  </a:lnTo>
                  <a:lnTo>
                    <a:pt x="10443" y="547"/>
                  </a:lnTo>
                  <a:lnTo>
                    <a:pt x="10438" y="568"/>
                  </a:lnTo>
                  <a:lnTo>
                    <a:pt x="10435" y="589"/>
                  </a:lnTo>
                  <a:lnTo>
                    <a:pt x="10434" y="612"/>
                  </a:lnTo>
                  <a:lnTo>
                    <a:pt x="10435" y="633"/>
                  </a:lnTo>
                  <a:lnTo>
                    <a:pt x="10437" y="655"/>
                  </a:lnTo>
                  <a:lnTo>
                    <a:pt x="10442" y="677"/>
                  </a:lnTo>
                  <a:lnTo>
                    <a:pt x="10444" y="685"/>
                  </a:lnTo>
                  <a:lnTo>
                    <a:pt x="10446" y="692"/>
                  </a:lnTo>
                  <a:lnTo>
                    <a:pt x="10450" y="699"/>
                  </a:lnTo>
                  <a:lnTo>
                    <a:pt x="10454" y="705"/>
                  </a:lnTo>
                  <a:lnTo>
                    <a:pt x="10465" y="716"/>
                  </a:lnTo>
                  <a:lnTo>
                    <a:pt x="10476" y="727"/>
                  </a:lnTo>
                  <a:lnTo>
                    <a:pt x="10487" y="739"/>
                  </a:lnTo>
                  <a:lnTo>
                    <a:pt x="10496" y="750"/>
                  </a:lnTo>
                  <a:lnTo>
                    <a:pt x="10499" y="756"/>
                  </a:lnTo>
                  <a:lnTo>
                    <a:pt x="10502" y="763"/>
                  </a:lnTo>
                  <a:lnTo>
                    <a:pt x="10503" y="770"/>
                  </a:lnTo>
                  <a:lnTo>
                    <a:pt x="10503" y="778"/>
                  </a:lnTo>
                  <a:lnTo>
                    <a:pt x="10494" y="800"/>
                  </a:lnTo>
                  <a:lnTo>
                    <a:pt x="10483" y="821"/>
                  </a:lnTo>
                  <a:lnTo>
                    <a:pt x="10474" y="843"/>
                  </a:lnTo>
                  <a:lnTo>
                    <a:pt x="10466" y="864"/>
                  </a:lnTo>
                  <a:lnTo>
                    <a:pt x="10463" y="876"/>
                  </a:lnTo>
                  <a:lnTo>
                    <a:pt x="10460" y="887"/>
                  </a:lnTo>
                  <a:lnTo>
                    <a:pt x="10457" y="898"/>
                  </a:lnTo>
                  <a:lnTo>
                    <a:pt x="10456" y="910"/>
                  </a:lnTo>
                  <a:lnTo>
                    <a:pt x="10455" y="922"/>
                  </a:lnTo>
                  <a:lnTo>
                    <a:pt x="10455" y="934"/>
                  </a:lnTo>
                  <a:lnTo>
                    <a:pt x="10455" y="947"/>
                  </a:lnTo>
                  <a:lnTo>
                    <a:pt x="10457" y="959"/>
                  </a:lnTo>
                  <a:lnTo>
                    <a:pt x="10462" y="975"/>
                  </a:lnTo>
                  <a:lnTo>
                    <a:pt x="10468" y="989"/>
                  </a:lnTo>
                  <a:lnTo>
                    <a:pt x="10475" y="1003"/>
                  </a:lnTo>
                  <a:lnTo>
                    <a:pt x="10482" y="1018"/>
                  </a:lnTo>
                  <a:lnTo>
                    <a:pt x="10499" y="1045"/>
                  </a:lnTo>
                  <a:lnTo>
                    <a:pt x="10515" y="1073"/>
                  </a:lnTo>
                  <a:lnTo>
                    <a:pt x="10527" y="1137"/>
                  </a:lnTo>
                  <a:lnTo>
                    <a:pt x="10520" y="1153"/>
                  </a:lnTo>
                  <a:lnTo>
                    <a:pt x="10513" y="1168"/>
                  </a:lnTo>
                  <a:lnTo>
                    <a:pt x="10507" y="1183"/>
                  </a:lnTo>
                  <a:lnTo>
                    <a:pt x="10502" y="1199"/>
                  </a:lnTo>
                  <a:lnTo>
                    <a:pt x="10494" y="1231"/>
                  </a:lnTo>
                  <a:lnTo>
                    <a:pt x="10485" y="1263"/>
                  </a:lnTo>
                  <a:lnTo>
                    <a:pt x="10480" y="1279"/>
                  </a:lnTo>
                  <a:lnTo>
                    <a:pt x="10476" y="1295"/>
                  </a:lnTo>
                  <a:lnTo>
                    <a:pt x="10470" y="1310"/>
                  </a:lnTo>
                  <a:lnTo>
                    <a:pt x="10464" y="1325"/>
                  </a:lnTo>
                  <a:lnTo>
                    <a:pt x="10457" y="1341"/>
                  </a:lnTo>
                  <a:lnTo>
                    <a:pt x="10448" y="1355"/>
                  </a:lnTo>
                  <a:lnTo>
                    <a:pt x="10438" y="1368"/>
                  </a:lnTo>
                  <a:lnTo>
                    <a:pt x="10426" y="1382"/>
                  </a:lnTo>
                  <a:close/>
                  <a:moveTo>
                    <a:pt x="10423" y="1299"/>
                  </a:moveTo>
                  <a:lnTo>
                    <a:pt x="10386" y="1373"/>
                  </a:lnTo>
                  <a:lnTo>
                    <a:pt x="10377" y="1383"/>
                  </a:lnTo>
                  <a:lnTo>
                    <a:pt x="10368" y="1392"/>
                  </a:lnTo>
                  <a:lnTo>
                    <a:pt x="10358" y="1400"/>
                  </a:lnTo>
                  <a:lnTo>
                    <a:pt x="10347" y="1408"/>
                  </a:lnTo>
                  <a:lnTo>
                    <a:pt x="10337" y="1415"/>
                  </a:lnTo>
                  <a:lnTo>
                    <a:pt x="10326" y="1421"/>
                  </a:lnTo>
                  <a:lnTo>
                    <a:pt x="10315" y="1428"/>
                  </a:lnTo>
                  <a:lnTo>
                    <a:pt x="10304" y="1433"/>
                  </a:lnTo>
                  <a:lnTo>
                    <a:pt x="10291" y="1437"/>
                  </a:lnTo>
                  <a:lnTo>
                    <a:pt x="10279" y="1441"/>
                  </a:lnTo>
                  <a:lnTo>
                    <a:pt x="10267" y="1444"/>
                  </a:lnTo>
                  <a:lnTo>
                    <a:pt x="10253" y="1446"/>
                  </a:lnTo>
                  <a:lnTo>
                    <a:pt x="10241" y="1447"/>
                  </a:lnTo>
                  <a:lnTo>
                    <a:pt x="10228" y="1448"/>
                  </a:lnTo>
                  <a:lnTo>
                    <a:pt x="10215" y="1447"/>
                  </a:lnTo>
                  <a:lnTo>
                    <a:pt x="10201" y="1446"/>
                  </a:lnTo>
                  <a:lnTo>
                    <a:pt x="10193" y="1443"/>
                  </a:lnTo>
                  <a:lnTo>
                    <a:pt x="10185" y="1440"/>
                  </a:lnTo>
                  <a:lnTo>
                    <a:pt x="10177" y="1435"/>
                  </a:lnTo>
                  <a:lnTo>
                    <a:pt x="10170" y="1430"/>
                  </a:lnTo>
                  <a:lnTo>
                    <a:pt x="10156" y="1417"/>
                  </a:lnTo>
                  <a:lnTo>
                    <a:pt x="10143" y="1404"/>
                  </a:lnTo>
                  <a:lnTo>
                    <a:pt x="10139" y="1392"/>
                  </a:lnTo>
                  <a:lnTo>
                    <a:pt x="10137" y="1378"/>
                  </a:lnTo>
                  <a:lnTo>
                    <a:pt x="10136" y="1365"/>
                  </a:lnTo>
                  <a:lnTo>
                    <a:pt x="10137" y="1352"/>
                  </a:lnTo>
                  <a:lnTo>
                    <a:pt x="10149" y="1339"/>
                  </a:lnTo>
                  <a:lnTo>
                    <a:pt x="10162" y="1328"/>
                  </a:lnTo>
                  <a:lnTo>
                    <a:pt x="10170" y="1323"/>
                  </a:lnTo>
                  <a:lnTo>
                    <a:pt x="10177" y="1318"/>
                  </a:lnTo>
                  <a:lnTo>
                    <a:pt x="10185" y="1314"/>
                  </a:lnTo>
                  <a:lnTo>
                    <a:pt x="10192" y="1311"/>
                  </a:lnTo>
                  <a:lnTo>
                    <a:pt x="10200" y="1308"/>
                  </a:lnTo>
                  <a:lnTo>
                    <a:pt x="10208" y="1306"/>
                  </a:lnTo>
                  <a:lnTo>
                    <a:pt x="10217" y="1305"/>
                  </a:lnTo>
                  <a:lnTo>
                    <a:pt x="10224" y="1304"/>
                  </a:lnTo>
                  <a:lnTo>
                    <a:pt x="10232" y="1304"/>
                  </a:lnTo>
                  <a:lnTo>
                    <a:pt x="10240" y="1305"/>
                  </a:lnTo>
                  <a:lnTo>
                    <a:pt x="10248" y="1307"/>
                  </a:lnTo>
                  <a:lnTo>
                    <a:pt x="10257" y="1310"/>
                  </a:lnTo>
                  <a:lnTo>
                    <a:pt x="10271" y="1315"/>
                  </a:lnTo>
                  <a:lnTo>
                    <a:pt x="10286" y="1318"/>
                  </a:lnTo>
                  <a:lnTo>
                    <a:pt x="10294" y="1319"/>
                  </a:lnTo>
                  <a:lnTo>
                    <a:pt x="10303" y="1319"/>
                  </a:lnTo>
                  <a:lnTo>
                    <a:pt x="10311" y="1318"/>
                  </a:lnTo>
                  <a:lnTo>
                    <a:pt x="10319" y="1315"/>
                  </a:lnTo>
                  <a:lnTo>
                    <a:pt x="10328" y="1305"/>
                  </a:lnTo>
                  <a:lnTo>
                    <a:pt x="10336" y="1294"/>
                  </a:lnTo>
                  <a:lnTo>
                    <a:pt x="10342" y="1282"/>
                  </a:lnTo>
                  <a:lnTo>
                    <a:pt x="10347" y="1270"/>
                  </a:lnTo>
                  <a:lnTo>
                    <a:pt x="10352" y="1258"/>
                  </a:lnTo>
                  <a:lnTo>
                    <a:pt x="10355" y="1245"/>
                  </a:lnTo>
                  <a:lnTo>
                    <a:pt x="10357" y="1231"/>
                  </a:lnTo>
                  <a:lnTo>
                    <a:pt x="10359" y="1217"/>
                  </a:lnTo>
                  <a:lnTo>
                    <a:pt x="10357" y="1207"/>
                  </a:lnTo>
                  <a:lnTo>
                    <a:pt x="10355" y="1199"/>
                  </a:lnTo>
                  <a:lnTo>
                    <a:pt x="10353" y="1189"/>
                  </a:lnTo>
                  <a:lnTo>
                    <a:pt x="10349" y="1180"/>
                  </a:lnTo>
                  <a:lnTo>
                    <a:pt x="10345" y="1171"/>
                  </a:lnTo>
                  <a:lnTo>
                    <a:pt x="10340" y="1163"/>
                  </a:lnTo>
                  <a:lnTo>
                    <a:pt x="10336" y="1155"/>
                  </a:lnTo>
                  <a:lnTo>
                    <a:pt x="10330" y="1146"/>
                  </a:lnTo>
                  <a:lnTo>
                    <a:pt x="10325" y="1138"/>
                  </a:lnTo>
                  <a:lnTo>
                    <a:pt x="10318" y="1131"/>
                  </a:lnTo>
                  <a:lnTo>
                    <a:pt x="10312" y="1124"/>
                  </a:lnTo>
                  <a:lnTo>
                    <a:pt x="10305" y="1117"/>
                  </a:lnTo>
                  <a:lnTo>
                    <a:pt x="10296" y="1111"/>
                  </a:lnTo>
                  <a:lnTo>
                    <a:pt x="10289" y="1105"/>
                  </a:lnTo>
                  <a:lnTo>
                    <a:pt x="10281" y="1099"/>
                  </a:lnTo>
                  <a:lnTo>
                    <a:pt x="10272" y="1094"/>
                  </a:lnTo>
                  <a:lnTo>
                    <a:pt x="10279" y="1060"/>
                  </a:lnTo>
                  <a:lnTo>
                    <a:pt x="10285" y="1023"/>
                  </a:lnTo>
                  <a:lnTo>
                    <a:pt x="10286" y="1004"/>
                  </a:lnTo>
                  <a:lnTo>
                    <a:pt x="10286" y="986"/>
                  </a:lnTo>
                  <a:lnTo>
                    <a:pt x="10285" y="968"/>
                  </a:lnTo>
                  <a:lnTo>
                    <a:pt x="10281" y="949"/>
                  </a:lnTo>
                  <a:lnTo>
                    <a:pt x="10275" y="933"/>
                  </a:lnTo>
                  <a:lnTo>
                    <a:pt x="10268" y="917"/>
                  </a:lnTo>
                  <a:lnTo>
                    <a:pt x="10260" y="901"/>
                  </a:lnTo>
                  <a:lnTo>
                    <a:pt x="10251" y="885"/>
                  </a:lnTo>
                  <a:lnTo>
                    <a:pt x="10243" y="870"/>
                  </a:lnTo>
                  <a:lnTo>
                    <a:pt x="10236" y="853"/>
                  </a:lnTo>
                  <a:lnTo>
                    <a:pt x="10231" y="836"/>
                  </a:lnTo>
                  <a:lnTo>
                    <a:pt x="10226" y="818"/>
                  </a:lnTo>
                  <a:lnTo>
                    <a:pt x="10238" y="805"/>
                  </a:lnTo>
                  <a:lnTo>
                    <a:pt x="10248" y="791"/>
                  </a:lnTo>
                  <a:lnTo>
                    <a:pt x="10257" y="775"/>
                  </a:lnTo>
                  <a:lnTo>
                    <a:pt x="10265" y="760"/>
                  </a:lnTo>
                  <a:lnTo>
                    <a:pt x="10270" y="744"/>
                  </a:lnTo>
                  <a:lnTo>
                    <a:pt x="10275" y="727"/>
                  </a:lnTo>
                  <a:lnTo>
                    <a:pt x="10278" y="711"/>
                  </a:lnTo>
                  <a:lnTo>
                    <a:pt x="10280" y="694"/>
                  </a:lnTo>
                  <a:lnTo>
                    <a:pt x="10280" y="676"/>
                  </a:lnTo>
                  <a:lnTo>
                    <a:pt x="10280" y="659"/>
                  </a:lnTo>
                  <a:lnTo>
                    <a:pt x="10278" y="642"/>
                  </a:lnTo>
                  <a:lnTo>
                    <a:pt x="10276" y="625"/>
                  </a:lnTo>
                  <a:lnTo>
                    <a:pt x="10273" y="608"/>
                  </a:lnTo>
                  <a:lnTo>
                    <a:pt x="10268" y="592"/>
                  </a:lnTo>
                  <a:lnTo>
                    <a:pt x="10263" y="575"/>
                  </a:lnTo>
                  <a:lnTo>
                    <a:pt x="10257" y="559"/>
                  </a:lnTo>
                  <a:lnTo>
                    <a:pt x="10259" y="549"/>
                  </a:lnTo>
                  <a:lnTo>
                    <a:pt x="10262" y="539"/>
                  </a:lnTo>
                  <a:lnTo>
                    <a:pt x="10265" y="530"/>
                  </a:lnTo>
                  <a:lnTo>
                    <a:pt x="10270" y="522"/>
                  </a:lnTo>
                  <a:lnTo>
                    <a:pt x="10280" y="506"/>
                  </a:lnTo>
                  <a:lnTo>
                    <a:pt x="10290" y="489"/>
                  </a:lnTo>
                  <a:lnTo>
                    <a:pt x="10295" y="481"/>
                  </a:lnTo>
                  <a:lnTo>
                    <a:pt x="10300" y="473"/>
                  </a:lnTo>
                  <a:lnTo>
                    <a:pt x="10305" y="465"/>
                  </a:lnTo>
                  <a:lnTo>
                    <a:pt x="10309" y="456"/>
                  </a:lnTo>
                  <a:lnTo>
                    <a:pt x="10311" y="447"/>
                  </a:lnTo>
                  <a:lnTo>
                    <a:pt x="10313" y="437"/>
                  </a:lnTo>
                  <a:lnTo>
                    <a:pt x="10314" y="428"/>
                  </a:lnTo>
                  <a:lnTo>
                    <a:pt x="10313" y="417"/>
                  </a:lnTo>
                  <a:lnTo>
                    <a:pt x="10313" y="409"/>
                  </a:lnTo>
                  <a:lnTo>
                    <a:pt x="10312" y="400"/>
                  </a:lnTo>
                  <a:lnTo>
                    <a:pt x="10310" y="392"/>
                  </a:lnTo>
                  <a:lnTo>
                    <a:pt x="10308" y="384"/>
                  </a:lnTo>
                  <a:lnTo>
                    <a:pt x="10305" y="377"/>
                  </a:lnTo>
                  <a:lnTo>
                    <a:pt x="10301" y="369"/>
                  </a:lnTo>
                  <a:lnTo>
                    <a:pt x="10297" y="363"/>
                  </a:lnTo>
                  <a:lnTo>
                    <a:pt x="10292" y="355"/>
                  </a:lnTo>
                  <a:lnTo>
                    <a:pt x="10282" y="342"/>
                  </a:lnTo>
                  <a:lnTo>
                    <a:pt x="10271" y="331"/>
                  </a:lnTo>
                  <a:lnTo>
                    <a:pt x="10260" y="320"/>
                  </a:lnTo>
                  <a:lnTo>
                    <a:pt x="10247" y="310"/>
                  </a:lnTo>
                  <a:lnTo>
                    <a:pt x="10231" y="314"/>
                  </a:lnTo>
                  <a:lnTo>
                    <a:pt x="10215" y="319"/>
                  </a:lnTo>
                  <a:lnTo>
                    <a:pt x="10198" y="323"/>
                  </a:lnTo>
                  <a:lnTo>
                    <a:pt x="10183" y="329"/>
                  </a:lnTo>
                  <a:lnTo>
                    <a:pt x="10167" y="336"/>
                  </a:lnTo>
                  <a:lnTo>
                    <a:pt x="10152" y="345"/>
                  </a:lnTo>
                  <a:lnTo>
                    <a:pt x="10138" y="355"/>
                  </a:lnTo>
                  <a:lnTo>
                    <a:pt x="10125" y="367"/>
                  </a:lnTo>
                  <a:lnTo>
                    <a:pt x="10112" y="359"/>
                  </a:lnTo>
                  <a:lnTo>
                    <a:pt x="10101" y="350"/>
                  </a:lnTo>
                  <a:lnTo>
                    <a:pt x="10091" y="340"/>
                  </a:lnTo>
                  <a:lnTo>
                    <a:pt x="10083" y="330"/>
                  </a:lnTo>
                  <a:lnTo>
                    <a:pt x="10080" y="324"/>
                  </a:lnTo>
                  <a:lnTo>
                    <a:pt x="10077" y="318"/>
                  </a:lnTo>
                  <a:lnTo>
                    <a:pt x="10074" y="311"/>
                  </a:lnTo>
                  <a:lnTo>
                    <a:pt x="10071" y="305"/>
                  </a:lnTo>
                  <a:lnTo>
                    <a:pt x="10070" y="298"/>
                  </a:lnTo>
                  <a:lnTo>
                    <a:pt x="10069" y="292"/>
                  </a:lnTo>
                  <a:lnTo>
                    <a:pt x="10068" y="285"/>
                  </a:lnTo>
                  <a:lnTo>
                    <a:pt x="10069" y="278"/>
                  </a:lnTo>
                  <a:lnTo>
                    <a:pt x="10071" y="269"/>
                  </a:lnTo>
                  <a:lnTo>
                    <a:pt x="10076" y="259"/>
                  </a:lnTo>
                  <a:lnTo>
                    <a:pt x="10080" y="250"/>
                  </a:lnTo>
                  <a:lnTo>
                    <a:pt x="10086" y="242"/>
                  </a:lnTo>
                  <a:lnTo>
                    <a:pt x="10092" y="234"/>
                  </a:lnTo>
                  <a:lnTo>
                    <a:pt x="10100" y="228"/>
                  </a:lnTo>
                  <a:lnTo>
                    <a:pt x="10108" y="223"/>
                  </a:lnTo>
                  <a:lnTo>
                    <a:pt x="10118" y="219"/>
                  </a:lnTo>
                  <a:lnTo>
                    <a:pt x="10132" y="216"/>
                  </a:lnTo>
                  <a:lnTo>
                    <a:pt x="10145" y="214"/>
                  </a:lnTo>
                  <a:lnTo>
                    <a:pt x="10158" y="212"/>
                  </a:lnTo>
                  <a:lnTo>
                    <a:pt x="10172" y="212"/>
                  </a:lnTo>
                  <a:lnTo>
                    <a:pt x="10185" y="213"/>
                  </a:lnTo>
                  <a:lnTo>
                    <a:pt x="10197" y="215"/>
                  </a:lnTo>
                  <a:lnTo>
                    <a:pt x="10211" y="217"/>
                  </a:lnTo>
                  <a:lnTo>
                    <a:pt x="10223" y="220"/>
                  </a:lnTo>
                  <a:lnTo>
                    <a:pt x="10235" y="226"/>
                  </a:lnTo>
                  <a:lnTo>
                    <a:pt x="10247" y="231"/>
                  </a:lnTo>
                  <a:lnTo>
                    <a:pt x="10259" y="237"/>
                  </a:lnTo>
                  <a:lnTo>
                    <a:pt x="10270" y="243"/>
                  </a:lnTo>
                  <a:lnTo>
                    <a:pt x="10281" y="251"/>
                  </a:lnTo>
                  <a:lnTo>
                    <a:pt x="10290" y="259"/>
                  </a:lnTo>
                  <a:lnTo>
                    <a:pt x="10300" y="269"/>
                  </a:lnTo>
                  <a:lnTo>
                    <a:pt x="10310" y="279"/>
                  </a:lnTo>
                  <a:lnTo>
                    <a:pt x="10316" y="289"/>
                  </a:lnTo>
                  <a:lnTo>
                    <a:pt x="10323" y="300"/>
                  </a:lnTo>
                  <a:lnTo>
                    <a:pt x="10328" y="311"/>
                  </a:lnTo>
                  <a:lnTo>
                    <a:pt x="10333" y="324"/>
                  </a:lnTo>
                  <a:lnTo>
                    <a:pt x="10343" y="347"/>
                  </a:lnTo>
                  <a:lnTo>
                    <a:pt x="10354" y="371"/>
                  </a:lnTo>
                  <a:lnTo>
                    <a:pt x="10360" y="382"/>
                  </a:lnTo>
                  <a:lnTo>
                    <a:pt x="10366" y="393"/>
                  </a:lnTo>
                  <a:lnTo>
                    <a:pt x="10373" y="403"/>
                  </a:lnTo>
                  <a:lnTo>
                    <a:pt x="10381" y="414"/>
                  </a:lnTo>
                  <a:lnTo>
                    <a:pt x="10390" y="423"/>
                  </a:lnTo>
                  <a:lnTo>
                    <a:pt x="10401" y="432"/>
                  </a:lnTo>
                  <a:lnTo>
                    <a:pt x="10413" y="439"/>
                  </a:lnTo>
                  <a:lnTo>
                    <a:pt x="10426" y="446"/>
                  </a:lnTo>
                  <a:lnTo>
                    <a:pt x="10432" y="459"/>
                  </a:lnTo>
                  <a:lnTo>
                    <a:pt x="10420" y="496"/>
                  </a:lnTo>
                  <a:lnTo>
                    <a:pt x="10409" y="536"/>
                  </a:lnTo>
                  <a:lnTo>
                    <a:pt x="10405" y="557"/>
                  </a:lnTo>
                  <a:lnTo>
                    <a:pt x="10401" y="578"/>
                  </a:lnTo>
                  <a:lnTo>
                    <a:pt x="10397" y="600"/>
                  </a:lnTo>
                  <a:lnTo>
                    <a:pt x="10395" y="620"/>
                  </a:lnTo>
                  <a:lnTo>
                    <a:pt x="10395" y="641"/>
                  </a:lnTo>
                  <a:lnTo>
                    <a:pt x="10396" y="661"/>
                  </a:lnTo>
                  <a:lnTo>
                    <a:pt x="10397" y="671"/>
                  </a:lnTo>
                  <a:lnTo>
                    <a:pt x="10399" y="681"/>
                  </a:lnTo>
                  <a:lnTo>
                    <a:pt x="10401" y="692"/>
                  </a:lnTo>
                  <a:lnTo>
                    <a:pt x="10404" y="701"/>
                  </a:lnTo>
                  <a:lnTo>
                    <a:pt x="10407" y="710"/>
                  </a:lnTo>
                  <a:lnTo>
                    <a:pt x="10411" y="719"/>
                  </a:lnTo>
                  <a:lnTo>
                    <a:pt x="10415" y="728"/>
                  </a:lnTo>
                  <a:lnTo>
                    <a:pt x="10420" y="737"/>
                  </a:lnTo>
                  <a:lnTo>
                    <a:pt x="10426" y="746"/>
                  </a:lnTo>
                  <a:lnTo>
                    <a:pt x="10432" y="754"/>
                  </a:lnTo>
                  <a:lnTo>
                    <a:pt x="10439" y="761"/>
                  </a:lnTo>
                  <a:lnTo>
                    <a:pt x="10448" y="769"/>
                  </a:lnTo>
                  <a:lnTo>
                    <a:pt x="10450" y="775"/>
                  </a:lnTo>
                  <a:lnTo>
                    <a:pt x="10451" y="782"/>
                  </a:lnTo>
                  <a:lnTo>
                    <a:pt x="10451" y="787"/>
                  </a:lnTo>
                  <a:lnTo>
                    <a:pt x="10450" y="792"/>
                  </a:lnTo>
                  <a:lnTo>
                    <a:pt x="10447" y="802"/>
                  </a:lnTo>
                  <a:lnTo>
                    <a:pt x="10442" y="812"/>
                  </a:lnTo>
                  <a:lnTo>
                    <a:pt x="10436" y="821"/>
                  </a:lnTo>
                  <a:lnTo>
                    <a:pt x="10431" y="832"/>
                  </a:lnTo>
                  <a:lnTo>
                    <a:pt x="10429" y="837"/>
                  </a:lnTo>
                  <a:lnTo>
                    <a:pt x="10427" y="842"/>
                  </a:lnTo>
                  <a:lnTo>
                    <a:pt x="10426" y="847"/>
                  </a:lnTo>
                  <a:lnTo>
                    <a:pt x="10426" y="852"/>
                  </a:lnTo>
                  <a:lnTo>
                    <a:pt x="10422" y="868"/>
                  </a:lnTo>
                  <a:lnTo>
                    <a:pt x="10419" y="884"/>
                  </a:lnTo>
                  <a:lnTo>
                    <a:pt x="10416" y="899"/>
                  </a:lnTo>
                  <a:lnTo>
                    <a:pt x="10414" y="914"/>
                  </a:lnTo>
                  <a:lnTo>
                    <a:pt x="10414" y="930"/>
                  </a:lnTo>
                  <a:lnTo>
                    <a:pt x="10414" y="945"/>
                  </a:lnTo>
                  <a:lnTo>
                    <a:pt x="10415" y="960"/>
                  </a:lnTo>
                  <a:lnTo>
                    <a:pt x="10417" y="975"/>
                  </a:lnTo>
                  <a:lnTo>
                    <a:pt x="10419" y="989"/>
                  </a:lnTo>
                  <a:lnTo>
                    <a:pt x="10423" y="1003"/>
                  </a:lnTo>
                  <a:lnTo>
                    <a:pt x="10428" y="1018"/>
                  </a:lnTo>
                  <a:lnTo>
                    <a:pt x="10434" y="1032"/>
                  </a:lnTo>
                  <a:lnTo>
                    <a:pt x="10442" y="1045"/>
                  </a:lnTo>
                  <a:lnTo>
                    <a:pt x="10450" y="1058"/>
                  </a:lnTo>
                  <a:lnTo>
                    <a:pt x="10459" y="1071"/>
                  </a:lnTo>
                  <a:lnTo>
                    <a:pt x="10469" y="1083"/>
                  </a:lnTo>
                  <a:lnTo>
                    <a:pt x="10471" y="1089"/>
                  </a:lnTo>
                  <a:lnTo>
                    <a:pt x="10473" y="1095"/>
                  </a:lnTo>
                  <a:lnTo>
                    <a:pt x="10473" y="1102"/>
                  </a:lnTo>
                  <a:lnTo>
                    <a:pt x="10473" y="1108"/>
                  </a:lnTo>
                  <a:lnTo>
                    <a:pt x="10470" y="1119"/>
                  </a:lnTo>
                  <a:lnTo>
                    <a:pt x="10465" y="1130"/>
                  </a:lnTo>
                  <a:lnTo>
                    <a:pt x="10459" y="1142"/>
                  </a:lnTo>
                  <a:lnTo>
                    <a:pt x="10453" y="1154"/>
                  </a:lnTo>
                  <a:lnTo>
                    <a:pt x="10448" y="1166"/>
                  </a:lnTo>
                  <a:lnTo>
                    <a:pt x="10445" y="1178"/>
                  </a:lnTo>
                  <a:lnTo>
                    <a:pt x="10441" y="1208"/>
                  </a:lnTo>
                  <a:lnTo>
                    <a:pt x="10436" y="1238"/>
                  </a:lnTo>
                  <a:lnTo>
                    <a:pt x="10433" y="1254"/>
                  </a:lnTo>
                  <a:lnTo>
                    <a:pt x="10431" y="1269"/>
                  </a:lnTo>
                  <a:lnTo>
                    <a:pt x="10427" y="1284"/>
                  </a:lnTo>
                  <a:lnTo>
                    <a:pt x="10423" y="1299"/>
                  </a:lnTo>
                  <a:close/>
                  <a:moveTo>
                    <a:pt x="10152" y="699"/>
                  </a:moveTo>
                  <a:lnTo>
                    <a:pt x="10139" y="719"/>
                  </a:lnTo>
                  <a:lnTo>
                    <a:pt x="10124" y="739"/>
                  </a:lnTo>
                  <a:lnTo>
                    <a:pt x="10120" y="743"/>
                  </a:lnTo>
                  <a:lnTo>
                    <a:pt x="10114" y="747"/>
                  </a:lnTo>
                  <a:lnTo>
                    <a:pt x="10109" y="750"/>
                  </a:lnTo>
                  <a:lnTo>
                    <a:pt x="10104" y="752"/>
                  </a:lnTo>
                  <a:lnTo>
                    <a:pt x="10098" y="754"/>
                  </a:lnTo>
                  <a:lnTo>
                    <a:pt x="10092" y="755"/>
                  </a:lnTo>
                  <a:lnTo>
                    <a:pt x="10086" y="756"/>
                  </a:lnTo>
                  <a:lnTo>
                    <a:pt x="10079" y="755"/>
                  </a:lnTo>
                  <a:lnTo>
                    <a:pt x="10071" y="756"/>
                  </a:lnTo>
                  <a:lnTo>
                    <a:pt x="10065" y="757"/>
                  </a:lnTo>
                  <a:lnTo>
                    <a:pt x="10059" y="757"/>
                  </a:lnTo>
                  <a:lnTo>
                    <a:pt x="10053" y="756"/>
                  </a:lnTo>
                  <a:lnTo>
                    <a:pt x="10047" y="755"/>
                  </a:lnTo>
                  <a:lnTo>
                    <a:pt x="10042" y="753"/>
                  </a:lnTo>
                  <a:lnTo>
                    <a:pt x="10037" y="750"/>
                  </a:lnTo>
                  <a:lnTo>
                    <a:pt x="10032" y="748"/>
                  </a:lnTo>
                  <a:lnTo>
                    <a:pt x="10022" y="741"/>
                  </a:lnTo>
                  <a:lnTo>
                    <a:pt x="10013" y="733"/>
                  </a:lnTo>
                  <a:lnTo>
                    <a:pt x="10004" y="724"/>
                  </a:lnTo>
                  <a:lnTo>
                    <a:pt x="9996" y="716"/>
                  </a:lnTo>
                  <a:lnTo>
                    <a:pt x="9987" y="708"/>
                  </a:lnTo>
                  <a:lnTo>
                    <a:pt x="9978" y="700"/>
                  </a:lnTo>
                  <a:lnTo>
                    <a:pt x="9969" y="695"/>
                  </a:lnTo>
                  <a:lnTo>
                    <a:pt x="9960" y="691"/>
                  </a:lnTo>
                  <a:lnTo>
                    <a:pt x="9955" y="689"/>
                  </a:lnTo>
                  <a:lnTo>
                    <a:pt x="9950" y="689"/>
                  </a:lnTo>
                  <a:lnTo>
                    <a:pt x="9945" y="689"/>
                  </a:lnTo>
                  <a:lnTo>
                    <a:pt x="9940" y="690"/>
                  </a:lnTo>
                  <a:lnTo>
                    <a:pt x="9933" y="691"/>
                  </a:lnTo>
                  <a:lnTo>
                    <a:pt x="9928" y="694"/>
                  </a:lnTo>
                  <a:lnTo>
                    <a:pt x="9922" y="697"/>
                  </a:lnTo>
                  <a:lnTo>
                    <a:pt x="9915" y="702"/>
                  </a:lnTo>
                  <a:lnTo>
                    <a:pt x="9910" y="708"/>
                  </a:lnTo>
                  <a:lnTo>
                    <a:pt x="9907" y="715"/>
                  </a:lnTo>
                  <a:lnTo>
                    <a:pt x="9905" y="723"/>
                  </a:lnTo>
                  <a:lnTo>
                    <a:pt x="9904" y="732"/>
                  </a:lnTo>
                  <a:lnTo>
                    <a:pt x="9904" y="749"/>
                  </a:lnTo>
                  <a:lnTo>
                    <a:pt x="9906" y="766"/>
                  </a:lnTo>
                  <a:lnTo>
                    <a:pt x="9907" y="775"/>
                  </a:lnTo>
                  <a:lnTo>
                    <a:pt x="9909" y="784"/>
                  </a:lnTo>
                  <a:lnTo>
                    <a:pt x="9913" y="791"/>
                  </a:lnTo>
                  <a:lnTo>
                    <a:pt x="9918" y="797"/>
                  </a:lnTo>
                  <a:lnTo>
                    <a:pt x="9929" y="807"/>
                  </a:lnTo>
                  <a:lnTo>
                    <a:pt x="9943" y="816"/>
                  </a:lnTo>
                  <a:lnTo>
                    <a:pt x="9950" y="821"/>
                  </a:lnTo>
                  <a:lnTo>
                    <a:pt x="9956" y="826"/>
                  </a:lnTo>
                  <a:lnTo>
                    <a:pt x="9961" y="831"/>
                  </a:lnTo>
                  <a:lnTo>
                    <a:pt x="9966" y="837"/>
                  </a:lnTo>
                  <a:lnTo>
                    <a:pt x="9969" y="843"/>
                  </a:lnTo>
                  <a:lnTo>
                    <a:pt x="9971" y="850"/>
                  </a:lnTo>
                  <a:lnTo>
                    <a:pt x="9972" y="858"/>
                  </a:lnTo>
                  <a:lnTo>
                    <a:pt x="9970" y="867"/>
                  </a:lnTo>
                  <a:lnTo>
                    <a:pt x="9959" y="873"/>
                  </a:lnTo>
                  <a:lnTo>
                    <a:pt x="9948" y="880"/>
                  </a:lnTo>
                  <a:lnTo>
                    <a:pt x="9937" y="887"/>
                  </a:lnTo>
                  <a:lnTo>
                    <a:pt x="9925" y="896"/>
                  </a:lnTo>
                  <a:lnTo>
                    <a:pt x="9916" y="906"/>
                  </a:lnTo>
                  <a:lnTo>
                    <a:pt x="9908" y="917"/>
                  </a:lnTo>
                  <a:lnTo>
                    <a:pt x="9902" y="928"/>
                  </a:lnTo>
                  <a:lnTo>
                    <a:pt x="9897" y="939"/>
                  </a:lnTo>
                  <a:lnTo>
                    <a:pt x="9895" y="946"/>
                  </a:lnTo>
                  <a:lnTo>
                    <a:pt x="9894" y="952"/>
                  </a:lnTo>
                  <a:lnTo>
                    <a:pt x="9893" y="959"/>
                  </a:lnTo>
                  <a:lnTo>
                    <a:pt x="9893" y="966"/>
                  </a:lnTo>
                  <a:lnTo>
                    <a:pt x="9894" y="978"/>
                  </a:lnTo>
                  <a:lnTo>
                    <a:pt x="9897" y="990"/>
                  </a:lnTo>
                  <a:lnTo>
                    <a:pt x="9901" y="1001"/>
                  </a:lnTo>
                  <a:lnTo>
                    <a:pt x="9907" y="1013"/>
                  </a:lnTo>
                  <a:lnTo>
                    <a:pt x="9914" y="1024"/>
                  </a:lnTo>
                  <a:lnTo>
                    <a:pt x="9921" y="1034"/>
                  </a:lnTo>
                  <a:lnTo>
                    <a:pt x="9930" y="1038"/>
                  </a:lnTo>
                  <a:lnTo>
                    <a:pt x="9941" y="1043"/>
                  </a:lnTo>
                  <a:lnTo>
                    <a:pt x="9946" y="1045"/>
                  </a:lnTo>
                  <a:lnTo>
                    <a:pt x="9951" y="1045"/>
                  </a:lnTo>
                  <a:lnTo>
                    <a:pt x="9956" y="1045"/>
                  </a:lnTo>
                  <a:lnTo>
                    <a:pt x="9961" y="1042"/>
                  </a:lnTo>
                  <a:lnTo>
                    <a:pt x="9968" y="1037"/>
                  </a:lnTo>
                  <a:lnTo>
                    <a:pt x="9974" y="1031"/>
                  </a:lnTo>
                  <a:lnTo>
                    <a:pt x="9979" y="1024"/>
                  </a:lnTo>
                  <a:lnTo>
                    <a:pt x="9984" y="1016"/>
                  </a:lnTo>
                  <a:lnTo>
                    <a:pt x="9992" y="1000"/>
                  </a:lnTo>
                  <a:lnTo>
                    <a:pt x="9999" y="985"/>
                  </a:lnTo>
                  <a:lnTo>
                    <a:pt x="10003" y="977"/>
                  </a:lnTo>
                  <a:lnTo>
                    <a:pt x="10007" y="971"/>
                  </a:lnTo>
                  <a:lnTo>
                    <a:pt x="10012" y="965"/>
                  </a:lnTo>
                  <a:lnTo>
                    <a:pt x="10017" y="958"/>
                  </a:lnTo>
                  <a:lnTo>
                    <a:pt x="10024" y="954"/>
                  </a:lnTo>
                  <a:lnTo>
                    <a:pt x="10032" y="951"/>
                  </a:lnTo>
                  <a:lnTo>
                    <a:pt x="10041" y="949"/>
                  </a:lnTo>
                  <a:lnTo>
                    <a:pt x="10051" y="949"/>
                  </a:lnTo>
                  <a:lnTo>
                    <a:pt x="10058" y="948"/>
                  </a:lnTo>
                  <a:lnTo>
                    <a:pt x="10065" y="948"/>
                  </a:lnTo>
                  <a:lnTo>
                    <a:pt x="10071" y="949"/>
                  </a:lnTo>
                  <a:lnTo>
                    <a:pt x="10078" y="950"/>
                  </a:lnTo>
                  <a:lnTo>
                    <a:pt x="10084" y="952"/>
                  </a:lnTo>
                  <a:lnTo>
                    <a:pt x="10090" y="955"/>
                  </a:lnTo>
                  <a:lnTo>
                    <a:pt x="10095" y="958"/>
                  </a:lnTo>
                  <a:lnTo>
                    <a:pt x="10100" y="963"/>
                  </a:lnTo>
                  <a:lnTo>
                    <a:pt x="10110" y="971"/>
                  </a:lnTo>
                  <a:lnTo>
                    <a:pt x="10118" y="980"/>
                  </a:lnTo>
                  <a:lnTo>
                    <a:pt x="10127" y="990"/>
                  </a:lnTo>
                  <a:lnTo>
                    <a:pt x="10134" y="1000"/>
                  </a:lnTo>
                  <a:lnTo>
                    <a:pt x="10139" y="1010"/>
                  </a:lnTo>
                  <a:lnTo>
                    <a:pt x="10142" y="1020"/>
                  </a:lnTo>
                  <a:lnTo>
                    <a:pt x="10145" y="1029"/>
                  </a:lnTo>
                  <a:lnTo>
                    <a:pt x="10146" y="1038"/>
                  </a:lnTo>
                  <a:lnTo>
                    <a:pt x="10146" y="1048"/>
                  </a:lnTo>
                  <a:lnTo>
                    <a:pt x="10145" y="1058"/>
                  </a:lnTo>
                  <a:lnTo>
                    <a:pt x="10143" y="1068"/>
                  </a:lnTo>
                  <a:lnTo>
                    <a:pt x="10141" y="1077"/>
                  </a:lnTo>
                  <a:lnTo>
                    <a:pt x="10135" y="1096"/>
                  </a:lnTo>
                  <a:lnTo>
                    <a:pt x="10127" y="1116"/>
                  </a:lnTo>
                  <a:lnTo>
                    <a:pt x="10117" y="1134"/>
                  </a:lnTo>
                  <a:lnTo>
                    <a:pt x="10109" y="1152"/>
                  </a:lnTo>
                  <a:lnTo>
                    <a:pt x="10083" y="1178"/>
                  </a:lnTo>
                  <a:lnTo>
                    <a:pt x="10056" y="1206"/>
                  </a:lnTo>
                  <a:lnTo>
                    <a:pt x="10044" y="1220"/>
                  </a:lnTo>
                  <a:lnTo>
                    <a:pt x="10032" y="1235"/>
                  </a:lnTo>
                  <a:lnTo>
                    <a:pt x="10020" y="1251"/>
                  </a:lnTo>
                  <a:lnTo>
                    <a:pt x="10009" y="1266"/>
                  </a:lnTo>
                  <a:lnTo>
                    <a:pt x="9999" y="1281"/>
                  </a:lnTo>
                  <a:lnTo>
                    <a:pt x="9990" y="1298"/>
                  </a:lnTo>
                  <a:lnTo>
                    <a:pt x="9982" y="1315"/>
                  </a:lnTo>
                  <a:lnTo>
                    <a:pt x="9974" y="1331"/>
                  </a:lnTo>
                  <a:lnTo>
                    <a:pt x="9968" y="1349"/>
                  </a:lnTo>
                  <a:lnTo>
                    <a:pt x="9964" y="1366"/>
                  </a:lnTo>
                  <a:lnTo>
                    <a:pt x="9960" y="1385"/>
                  </a:lnTo>
                  <a:lnTo>
                    <a:pt x="9958" y="1403"/>
                  </a:lnTo>
                  <a:lnTo>
                    <a:pt x="9961" y="1437"/>
                  </a:lnTo>
                  <a:lnTo>
                    <a:pt x="9963" y="1474"/>
                  </a:lnTo>
                  <a:lnTo>
                    <a:pt x="9964" y="1492"/>
                  </a:lnTo>
                  <a:lnTo>
                    <a:pt x="9967" y="1510"/>
                  </a:lnTo>
                  <a:lnTo>
                    <a:pt x="9969" y="1519"/>
                  </a:lnTo>
                  <a:lnTo>
                    <a:pt x="9971" y="1528"/>
                  </a:lnTo>
                  <a:lnTo>
                    <a:pt x="9973" y="1536"/>
                  </a:lnTo>
                  <a:lnTo>
                    <a:pt x="9976" y="1544"/>
                  </a:lnTo>
                  <a:lnTo>
                    <a:pt x="9970" y="1554"/>
                  </a:lnTo>
                  <a:lnTo>
                    <a:pt x="9963" y="1561"/>
                  </a:lnTo>
                  <a:lnTo>
                    <a:pt x="9955" y="1568"/>
                  </a:lnTo>
                  <a:lnTo>
                    <a:pt x="9947" y="1572"/>
                  </a:lnTo>
                  <a:lnTo>
                    <a:pt x="9939" y="1575"/>
                  </a:lnTo>
                  <a:lnTo>
                    <a:pt x="9930" y="1576"/>
                  </a:lnTo>
                  <a:lnTo>
                    <a:pt x="9921" y="1577"/>
                  </a:lnTo>
                  <a:lnTo>
                    <a:pt x="9911" y="1576"/>
                  </a:lnTo>
                  <a:lnTo>
                    <a:pt x="9892" y="1574"/>
                  </a:lnTo>
                  <a:lnTo>
                    <a:pt x="9872" y="1572"/>
                  </a:lnTo>
                  <a:lnTo>
                    <a:pt x="9862" y="1571"/>
                  </a:lnTo>
                  <a:lnTo>
                    <a:pt x="9852" y="1571"/>
                  </a:lnTo>
                  <a:lnTo>
                    <a:pt x="9842" y="1572"/>
                  </a:lnTo>
                  <a:lnTo>
                    <a:pt x="9832" y="1574"/>
                  </a:lnTo>
                  <a:lnTo>
                    <a:pt x="9682" y="1575"/>
                  </a:lnTo>
                  <a:lnTo>
                    <a:pt x="9433" y="1577"/>
                  </a:lnTo>
                  <a:lnTo>
                    <a:pt x="9098" y="1579"/>
                  </a:lnTo>
                  <a:lnTo>
                    <a:pt x="8693" y="1580"/>
                  </a:lnTo>
                  <a:lnTo>
                    <a:pt x="8231" y="1581"/>
                  </a:lnTo>
                  <a:lnTo>
                    <a:pt x="7727" y="1583"/>
                  </a:lnTo>
                  <a:lnTo>
                    <a:pt x="7195" y="1584"/>
                  </a:lnTo>
                  <a:lnTo>
                    <a:pt x="6648" y="1585"/>
                  </a:lnTo>
                  <a:lnTo>
                    <a:pt x="6101" y="1587"/>
                  </a:lnTo>
                  <a:lnTo>
                    <a:pt x="5568" y="1588"/>
                  </a:lnTo>
                  <a:lnTo>
                    <a:pt x="5064" y="1589"/>
                  </a:lnTo>
                  <a:lnTo>
                    <a:pt x="4602" y="1590"/>
                  </a:lnTo>
                  <a:lnTo>
                    <a:pt x="4198" y="1591"/>
                  </a:lnTo>
                  <a:lnTo>
                    <a:pt x="3864" y="1592"/>
                  </a:lnTo>
                  <a:lnTo>
                    <a:pt x="3615" y="1593"/>
                  </a:lnTo>
                  <a:lnTo>
                    <a:pt x="3466" y="1595"/>
                  </a:lnTo>
                  <a:lnTo>
                    <a:pt x="3433" y="1595"/>
                  </a:lnTo>
                  <a:lnTo>
                    <a:pt x="3400" y="1597"/>
                  </a:lnTo>
                  <a:lnTo>
                    <a:pt x="3368" y="1598"/>
                  </a:lnTo>
                  <a:lnTo>
                    <a:pt x="3334" y="1600"/>
                  </a:lnTo>
                  <a:lnTo>
                    <a:pt x="3300" y="1601"/>
                  </a:lnTo>
                  <a:lnTo>
                    <a:pt x="3266" y="1602"/>
                  </a:lnTo>
                  <a:lnTo>
                    <a:pt x="3233" y="1602"/>
                  </a:lnTo>
                  <a:lnTo>
                    <a:pt x="3198" y="1601"/>
                  </a:lnTo>
                  <a:lnTo>
                    <a:pt x="3081" y="1601"/>
                  </a:lnTo>
                  <a:lnTo>
                    <a:pt x="2966" y="1602"/>
                  </a:lnTo>
                  <a:lnTo>
                    <a:pt x="2849" y="1603"/>
                  </a:lnTo>
                  <a:lnTo>
                    <a:pt x="2732" y="1605"/>
                  </a:lnTo>
                  <a:lnTo>
                    <a:pt x="2615" y="1606"/>
                  </a:lnTo>
                  <a:lnTo>
                    <a:pt x="2499" y="1607"/>
                  </a:lnTo>
                  <a:lnTo>
                    <a:pt x="2381" y="1609"/>
                  </a:lnTo>
                  <a:lnTo>
                    <a:pt x="2264" y="1610"/>
                  </a:lnTo>
                  <a:lnTo>
                    <a:pt x="2147" y="1613"/>
                  </a:lnTo>
                  <a:lnTo>
                    <a:pt x="2029" y="1614"/>
                  </a:lnTo>
                  <a:lnTo>
                    <a:pt x="1912" y="1616"/>
                  </a:lnTo>
                  <a:lnTo>
                    <a:pt x="1794" y="1617"/>
                  </a:lnTo>
                  <a:lnTo>
                    <a:pt x="1677" y="1619"/>
                  </a:lnTo>
                  <a:lnTo>
                    <a:pt x="1559" y="1620"/>
                  </a:lnTo>
                  <a:lnTo>
                    <a:pt x="1441" y="1622"/>
                  </a:lnTo>
                  <a:lnTo>
                    <a:pt x="1323" y="1623"/>
                  </a:lnTo>
                  <a:lnTo>
                    <a:pt x="1296" y="1624"/>
                  </a:lnTo>
                  <a:lnTo>
                    <a:pt x="1269" y="1625"/>
                  </a:lnTo>
                  <a:lnTo>
                    <a:pt x="1240" y="1625"/>
                  </a:lnTo>
                  <a:lnTo>
                    <a:pt x="1213" y="1625"/>
                  </a:lnTo>
                  <a:lnTo>
                    <a:pt x="1184" y="1625"/>
                  </a:lnTo>
                  <a:lnTo>
                    <a:pt x="1156" y="1626"/>
                  </a:lnTo>
                  <a:lnTo>
                    <a:pt x="1129" y="1627"/>
                  </a:lnTo>
                  <a:lnTo>
                    <a:pt x="1101" y="1629"/>
                  </a:lnTo>
                  <a:lnTo>
                    <a:pt x="1097" y="1623"/>
                  </a:lnTo>
                  <a:lnTo>
                    <a:pt x="1093" y="1618"/>
                  </a:lnTo>
                  <a:lnTo>
                    <a:pt x="1090" y="1612"/>
                  </a:lnTo>
                  <a:lnTo>
                    <a:pt x="1088" y="1606"/>
                  </a:lnTo>
                  <a:lnTo>
                    <a:pt x="1084" y="1594"/>
                  </a:lnTo>
                  <a:lnTo>
                    <a:pt x="1083" y="1582"/>
                  </a:lnTo>
                  <a:lnTo>
                    <a:pt x="1083" y="1569"/>
                  </a:lnTo>
                  <a:lnTo>
                    <a:pt x="1084" y="1555"/>
                  </a:lnTo>
                  <a:lnTo>
                    <a:pt x="1086" y="1542"/>
                  </a:lnTo>
                  <a:lnTo>
                    <a:pt x="1089" y="1529"/>
                  </a:lnTo>
                  <a:lnTo>
                    <a:pt x="1094" y="1500"/>
                  </a:lnTo>
                  <a:lnTo>
                    <a:pt x="1098" y="1473"/>
                  </a:lnTo>
                  <a:lnTo>
                    <a:pt x="1098" y="1458"/>
                  </a:lnTo>
                  <a:lnTo>
                    <a:pt x="1097" y="1444"/>
                  </a:lnTo>
                  <a:lnTo>
                    <a:pt x="1096" y="1438"/>
                  </a:lnTo>
                  <a:lnTo>
                    <a:pt x="1094" y="1431"/>
                  </a:lnTo>
                  <a:lnTo>
                    <a:pt x="1092" y="1423"/>
                  </a:lnTo>
                  <a:lnTo>
                    <a:pt x="1089" y="1416"/>
                  </a:lnTo>
                  <a:lnTo>
                    <a:pt x="1086" y="1402"/>
                  </a:lnTo>
                  <a:lnTo>
                    <a:pt x="1081" y="1388"/>
                  </a:lnTo>
                  <a:lnTo>
                    <a:pt x="1076" y="1374"/>
                  </a:lnTo>
                  <a:lnTo>
                    <a:pt x="1069" y="1361"/>
                  </a:lnTo>
                  <a:lnTo>
                    <a:pt x="1060" y="1349"/>
                  </a:lnTo>
                  <a:lnTo>
                    <a:pt x="1052" y="1338"/>
                  </a:lnTo>
                  <a:lnTo>
                    <a:pt x="1043" y="1326"/>
                  </a:lnTo>
                  <a:lnTo>
                    <a:pt x="1033" y="1315"/>
                  </a:lnTo>
                  <a:lnTo>
                    <a:pt x="1012" y="1295"/>
                  </a:lnTo>
                  <a:lnTo>
                    <a:pt x="990" y="1275"/>
                  </a:lnTo>
                  <a:lnTo>
                    <a:pt x="967" y="1257"/>
                  </a:lnTo>
                  <a:lnTo>
                    <a:pt x="945" y="1239"/>
                  </a:lnTo>
                  <a:lnTo>
                    <a:pt x="936" y="1215"/>
                  </a:lnTo>
                  <a:lnTo>
                    <a:pt x="928" y="1190"/>
                  </a:lnTo>
                  <a:lnTo>
                    <a:pt x="924" y="1177"/>
                  </a:lnTo>
                  <a:lnTo>
                    <a:pt x="922" y="1165"/>
                  </a:lnTo>
                  <a:lnTo>
                    <a:pt x="920" y="1153"/>
                  </a:lnTo>
                  <a:lnTo>
                    <a:pt x="919" y="1139"/>
                  </a:lnTo>
                  <a:lnTo>
                    <a:pt x="919" y="1127"/>
                  </a:lnTo>
                  <a:lnTo>
                    <a:pt x="920" y="1115"/>
                  </a:lnTo>
                  <a:lnTo>
                    <a:pt x="922" y="1103"/>
                  </a:lnTo>
                  <a:lnTo>
                    <a:pt x="925" y="1090"/>
                  </a:lnTo>
                  <a:lnTo>
                    <a:pt x="931" y="1079"/>
                  </a:lnTo>
                  <a:lnTo>
                    <a:pt x="937" y="1068"/>
                  </a:lnTo>
                  <a:lnTo>
                    <a:pt x="945" y="1057"/>
                  </a:lnTo>
                  <a:lnTo>
                    <a:pt x="954" y="1045"/>
                  </a:lnTo>
                  <a:lnTo>
                    <a:pt x="958" y="1040"/>
                  </a:lnTo>
                  <a:lnTo>
                    <a:pt x="962" y="1036"/>
                  </a:lnTo>
                  <a:lnTo>
                    <a:pt x="967" y="1033"/>
                  </a:lnTo>
                  <a:lnTo>
                    <a:pt x="972" y="1030"/>
                  </a:lnTo>
                  <a:lnTo>
                    <a:pt x="983" y="1027"/>
                  </a:lnTo>
                  <a:lnTo>
                    <a:pt x="993" y="1026"/>
                  </a:lnTo>
                  <a:lnTo>
                    <a:pt x="1003" y="1026"/>
                  </a:lnTo>
                  <a:lnTo>
                    <a:pt x="1014" y="1025"/>
                  </a:lnTo>
                  <a:lnTo>
                    <a:pt x="1025" y="1024"/>
                  </a:lnTo>
                  <a:lnTo>
                    <a:pt x="1034" y="1020"/>
                  </a:lnTo>
                  <a:lnTo>
                    <a:pt x="1041" y="1022"/>
                  </a:lnTo>
                  <a:lnTo>
                    <a:pt x="1047" y="1024"/>
                  </a:lnTo>
                  <a:lnTo>
                    <a:pt x="1052" y="1027"/>
                  </a:lnTo>
                  <a:lnTo>
                    <a:pt x="1057" y="1031"/>
                  </a:lnTo>
                  <a:lnTo>
                    <a:pt x="1061" y="1036"/>
                  </a:lnTo>
                  <a:lnTo>
                    <a:pt x="1065" y="1041"/>
                  </a:lnTo>
                  <a:lnTo>
                    <a:pt x="1069" y="1047"/>
                  </a:lnTo>
                  <a:lnTo>
                    <a:pt x="1071" y="1053"/>
                  </a:lnTo>
                  <a:lnTo>
                    <a:pt x="1072" y="1073"/>
                  </a:lnTo>
                  <a:lnTo>
                    <a:pt x="1072" y="1091"/>
                  </a:lnTo>
                  <a:lnTo>
                    <a:pt x="1072" y="1102"/>
                  </a:lnTo>
                  <a:lnTo>
                    <a:pt x="1074" y="1110"/>
                  </a:lnTo>
                  <a:lnTo>
                    <a:pt x="1076" y="1115"/>
                  </a:lnTo>
                  <a:lnTo>
                    <a:pt x="1078" y="1119"/>
                  </a:lnTo>
                  <a:lnTo>
                    <a:pt x="1080" y="1123"/>
                  </a:lnTo>
                  <a:lnTo>
                    <a:pt x="1083" y="1127"/>
                  </a:lnTo>
                  <a:lnTo>
                    <a:pt x="1089" y="1128"/>
                  </a:lnTo>
                  <a:lnTo>
                    <a:pt x="1094" y="1128"/>
                  </a:lnTo>
                  <a:lnTo>
                    <a:pt x="1099" y="1127"/>
                  </a:lnTo>
                  <a:lnTo>
                    <a:pt x="1104" y="1124"/>
                  </a:lnTo>
                  <a:lnTo>
                    <a:pt x="1113" y="1119"/>
                  </a:lnTo>
                  <a:lnTo>
                    <a:pt x="1124" y="1115"/>
                  </a:lnTo>
                  <a:lnTo>
                    <a:pt x="1127" y="1109"/>
                  </a:lnTo>
                  <a:lnTo>
                    <a:pt x="1130" y="1103"/>
                  </a:lnTo>
                  <a:lnTo>
                    <a:pt x="1132" y="1095"/>
                  </a:lnTo>
                  <a:lnTo>
                    <a:pt x="1134" y="1089"/>
                  </a:lnTo>
                  <a:lnTo>
                    <a:pt x="1136" y="1075"/>
                  </a:lnTo>
                  <a:lnTo>
                    <a:pt x="1137" y="1061"/>
                  </a:lnTo>
                  <a:lnTo>
                    <a:pt x="1135" y="1031"/>
                  </a:lnTo>
                  <a:lnTo>
                    <a:pt x="1133" y="1000"/>
                  </a:lnTo>
                  <a:lnTo>
                    <a:pt x="1132" y="993"/>
                  </a:lnTo>
                  <a:lnTo>
                    <a:pt x="1130" y="987"/>
                  </a:lnTo>
                  <a:lnTo>
                    <a:pt x="1127" y="981"/>
                  </a:lnTo>
                  <a:lnTo>
                    <a:pt x="1123" y="976"/>
                  </a:lnTo>
                  <a:lnTo>
                    <a:pt x="1113" y="967"/>
                  </a:lnTo>
                  <a:lnTo>
                    <a:pt x="1102" y="958"/>
                  </a:lnTo>
                  <a:lnTo>
                    <a:pt x="1097" y="953"/>
                  </a:lnTo>
                  <a:lnTo>
                    <a:pt x="1093" y="949"/>
                  </a:lnTo>
                  <a:lnTo>
                    <a:pt x="1089" y="944"/>
                  </a:lnTo>
                  <a:lnTo>
                    <a:pt x="1086" y="938"/>
                  </a:lnTo>
                  <a:lnTo>
                    <a:pt x="1084" y="932"/>
                  </a:lnTo>
                  <a:lnTo>
                    <a:pt x="1083" y="926"/>
                  </a:lnTo>
                  <a:lnTo>
                    <a:pt x="1084" y="918"/>
                  </a:lnTo>
                  <a:lnTo>
                    <a:pt x="1086" y="908"/>
                  </a:lnTo>
                  <a:lnTo>
                    <a:pt x="1100" y="888"/>
                  </a:lnTo>
                  <a:lnTo>
                    <a:pt x="1113" y="867"/>
                  </a:lnTo>
                  <a:lnTo>
                    <a:pt x="1120" y="856"/>
                  </a:lnTo>
                  <a:lnTo>
                    <a:pt x="1125" y="845"/>
                  </a:lnTo>
                  <a:lnTo>
                    <a:pt x="1130" y="834"/>
                  </a:lnTo>
                  <a:lnTo>
                    <a:pt x="1134" y="821"/>
                  </a:lnTo>
                  <a:lnTo>
                    <a:pt x="1138" y="810"/>
                  </a:lnTo>
                  <a:lnTo>
                    <a:pt x="1140" y="798"/>
                  </a:lnTo>
                  <a:lnTo>
                    <a:pt x="1142" y="786"/>
                  </a:lnTo>
                  <a:lnTo>
                    <a:pt x="1142" y="773"/>
                  </a:lnTo>
                  <a:lnTo>
                    <a:pt x="1141" y="761"/>
                  </a:lnTo>
                  <a:lnTo>
                    <a:pt x="1139" y="749"/>
                  </a:lnTo>
                  <a:lnTo>
                    <a:pt x="1135" y="737"/>
                  </a:lnTo>
                  <a:lnTo>
                    <a:pt x="1130" y="723"/>
                  </a:lnTo>
                  <a:lnTo>
                    <a:pt x="1120" y="706"/>
                  </a:lnTo>
                  <a:lnTo>
                    <a:pt x="1108" y="688"/>
                  </a:lnTo>
                  <a:lnTo>
                    <a:pt x="1104" y="683"/>
                  </a:lnTo>
                  <a:lnTo>
                    <a:pt x="1101" y="679"/>
                  </a:lnTo>
                  <a:lnTo>
                    <a:pt x="1097" y="676"/>
                  </a:lnTo>
                  <a:lnTo>
                    <a:pt x="1093" y="674"/>
                  </a:lnTo>
                  <a:lnTo>
                    <a:pt x="1088" y="672"/>
                  </a:lnTo>
                  <a:lnTo>
                    <a:pt x="1083" y="671"/>
                  </a:lnTo>
                  <a:lnTo>
                    <a:pt x="1077" y="671"/>
                  </a:lnTo>
                  <a:lnTo>
                    <a:pt x="1071" y="672"/>
                  </a:lnTo>
                  <a:lnTo>
                    <a:pt x="1063" y="676"/>
                  </a:lnTo>
                  <a:lnTo>
                    <a:pt x="1056" y="681"/>
                  </a:lnTo>
                  <a:lnTo>
                    <a:pt x="1051" y="688"/>
                  </a:lnTo>
                  <a:lnTo>
                    <a:pt x="1047" y="694"/>
                  </a:lnTo>
                  <a:lnTo>
                    <a:pt x="1044" y="701"/>
                  </a:lnTo>
                  <a:lnTo>
                    <a:pt x="1042" y="709"/>
                  </a:lnTo>
                  <a:lnTo>
                    <a:pt x="1040" y="717"/>
                  </a:lnTo>
                  <a:lnTo>
                    <a:pt x="1038" y="725"/>
                  </a:lnTo>
                  <a:lnTo>
                    <a:pt x="1034" y="743"/>
                  </a:lnTo>
                  <a:lnTo>
                    <a:pt x="1030" y="759"/>
                  </a:lnTo>
                  <a:lnTo>
                    <a:pt x="1026" y="767"/>
                  </a:lnTo>
                  <a:lnTo>
                    <a:pt x="1021" y="774"/>
                  </a:lnTo>
                  <a:lnTo>
                    <a:pt x="1016" y="781"/>
                  </a:lnTo>
                  <a:lnTo>
                    <a:pt x="1009" y="787"/>
                  </a:lnTo>
                  <a:lnTo>
                    <a:pt x="1004" y="791"/>
                  </a:lnTo>
                  <a:lnTo>
                    <a:pt x="1000" y="795"/>
                  </a:lnTo>
                  <a:lnTo>
                    <a:pt x="994" y="798"/>
                  </a:lnTo>
                  <a:lnTo>
                    <a:pt x="989" y="801"/>
                  </a:lnTo>
                  <a:lnTo>
                    <a:pt x="978" y="805"/>
                  </a:lnTo>
                  <a:lnTo>
                    <a:pt x="965" y="807"/>
                  </a:lnTo>
                  <a:lnTo>
                    <a:pt x="953" y="808"/>
                  </a:lnTo>
                  <a:lnTo>
                    <a:pt x="940" y="808"/>
                  </a:lnTo>
                  <a:lnTo>
                    <a:pt x="926" y="806"/>
                  </a:lnTo>
                  <a:lnTo>
                    <a:pt x="914" y="803"/>
                  </a:lnTo>
                  <a:lnTo>
                    <a:pt x="901" y="782"/>
                  </a:lnTo>
                  <a:lnTo>
                    <a:pt x="888" y="759"/>
                  </a:lnTo>
                  <a:lnTo>
                    <a:pt x="882" y="747"/>
                  </a:lnTo>
                  <a:lnTo>
                    <a:pt x="879" y="735"/>
                  </a:lnTo>
                  <a:lnTo>
                    <a:pt x="878" y="728"/>
                  </a:lnTo>
                  <a:lnTo>
                    <a:pt x="878" y="721"/>
                  </a:lnTo>
                  <a:lnTo>
                    <a:pt x="878" y="715"/>
                  </a:lnTo>
                  <a:lnTo>
                    <a:pt x="880" y="708"/>
                  </a:lnTo>
                  <a:lnTo>
                    <a:pt x="886" y="706"/>
                  </a:lnTo>
                  <a:lnTo>
                    <a:pt x="892" y="703"/>
                  </a:lnTo>
                  <a:lnTo>
                    <a:pt x="894" y="701"/>
                  </a:lnTo>
                  <a:lnTo>
                    <a:pt x="895" y="699"/>
                  </a:lnTo>
                  <a:lnTo>
                    <a:pt x="896" y="696"/>
                  </a:lnTo>
                  <a:lnTo>
                    <a:pt x="896" y="693"/>
                  </a:lnTo>
                  <a:lnTo>
                    <a:pt x="883" y="687"/>
                  </a:lnTo>
                  <a:lnTo>
                    <a:pt x="888" y="674"/>
                  </a:lnTo>
                  <a:lnTo>
                    <a:pt x="893" y="663"/>
                  </a:lnTo>
                  <a:lnTo>
                    <a:pt x="898" y="651"/>
                  </a:lnTo>
                  <a:lnTo>
                    <a:pt x="904" y="640"/>
                  </a:lnTo>
                  <a:lnTo>
                    <a:pt x="917" y="618"/>
                  </a:lnTo>
                  <a:lnTo>
                    <a:pt x="933" y="597"/>
                  </a:lnTo>
                  <a:lnTo>
                    <a:pt x="966" y="556"/>
                  </a:lnTo>
                  <a:lnTo>
                    <a:pt x="1000" y="516"/>
                  </a:lnTo>
                  <a:lnTo>
                    <a:pt x="1017" y="495"/>
                  </a:lnTo>
                  <a:lnTo>
                    <a:pt x="1034" y="475"/>
                  </a:lnTo>
                  <a:lnTo>
                    <a:pt x="1048" y="455"/>
                  </a:lnTo>
                  <a:lnTo>
                    <a:pt x="1062" y="432"/>
                  </a:lnTo>
                  <a:lnTo>
                    <a:pt x="1067" y="422"/>
                  </a:lnTo>
                  <a:lnTo>
                    <a:pt x="1074" y="410"/>
                  </a:lnTo>
                  <a:lnTo>
                    <a:pt x="1079" y="398"/>
                  </a:lnTo>
                  <a:lnTo>
                    <a:pt x="1083" y="387"/>
                  </a:lnTo>
                  <a:lnTo>
                    <a:pt x="1086" y="375"/>
                  </a:lnTo>
                  <a:lnTo>
                    <a:pt x="1089" y="363"/>
                  </a:lnTo>
                  <a:lnTo>
                    <a:pt x="1091" y="349"/>
                  </a:lnTo>
                  <a:lnTo>
                    <a:pt x="1092" y="336"/>
                  </a:lnTo>
                  <a:lnTo>
                    <a:pt x="1095" y="325"/>
                  </a:lnTo>
                  <a:lnTo>
                    <a:pt x="1095" y="315"/>
                  </a:lnTo>
                  <a:lnTo>
                    <a:pt x="1094" y="303"/>
                  </a:lnTo>
                  <a:lnTo>
                    <a:pt x="1091" y="293"/>
                  </a:lnTo>
                  <a:lnTo>
                    <a:pt x="1089" y="284"/>
                  </a:lnTo>
                  <a:lnTo>
                    <a:pt x="1086" y="274"/>
                  </a:lnTo>
                  <a:lnTo>
                    <a:pt x="1084" y="263"/>
                  </a:lnTo>
                  <a:lnTo>
                    <a:pt x="1083" y="253"/>
                  </a:lnTo>
                  <a:lnTo>
                    <a:pt x="1088" y="249"/>
                  </a:lnTo>
                  <a:lnTo>
                    <a:pt x="1091" y="245"/>
                  </a:lnTo>
                  <a:lnTo>
                    <a:pt x="1093" y="240"/>
                  </a:lnTo>
                  <a:lnTo>
                    <a:pt x="1095" y="235"/>
                  </a:lnTo>
                  <a:lnTo>
                    <a:pt x="1097" y="224"/>
                  </a:lnTo>
                  <a:lnTo>
                    <a:pt x="1098" y="211"/>
                  </a:lnTo>
                  <a:lnTo>
                    <a:pt x="1098" y="205"/>
                  </a:lnTo>
                  <a:lnTo>
                    <a:pt x="1099" y="200"/>
                  </a:lnTo>
                  <a:lnTo>
                    <a:pt x="1101" y="194"/>
                  </a:lnTo>
                  <a:lnTo>
                    <a:pt x="1104" y="190"/>
                  </a:lnTo>
                  <a:lnTo>
                    <a:pt x="1107" y="185"/>
                  </a:lnTo>
                  <a:lnTo>
                    <a:pt x="1112" y="182"/>
                  </a:lnTo>
                  <a:lnTo>
                    <a:pt x="1119" y="179"/>
                  </a:lnTo>
                  <a:lnTo>
                    <a:pt x="1127" y="176"/>
                  </a:lnTo>
                  <a:lnTo>
                    <a:pt x="1176" y="175"/>
                  </a:lnTo>
                  <a:lnTo>
                    <a:pt x="1226" y="173"/>
                  </a:lnTo>
                  <a:lnTo>
                    <a:pt x="1277" y="173"/>
                  </a:lnTo>
                  <a:lnTo>
                    <a:pt x="1327" y="172"/>
                  </a:lnTo>
                  <a:lnTo>
                    <a:pt x="1378" y="172"/>
                  </a:lnTo>
                  <a:lnTo>
                    <a:pt x="1428" y="171"/>
                  </a:lnTo>
                  <a:lnTo>
                    <a:pt x="1479" y="171"/>
                  </a:lnTo>
                  <a:lnTo>
                    <a:pt x="1531" y="171"/>
                  </a:lnTo>
                  <a:lnTo>
                    <a:pt x="1582" y="170"/>
                  </a:lnTo>
                  <a:lnTo>
                    <a:pt x="1633" y="170"/>
                  </a:lnTo>
                  <a:lnTo>
                    <a:pt x="1683" y="170"/>
                  </a:lnTo>
                  <a:lnTo>
                    <a:pt x="1734" y="169"/>
                  </a:lnTo>
                  <a:lnTo>
                    <a:pt x="1784" y="169"/>
                  </a:lnTo>
                  <a:lnTo>
                    <a:pt x="1834" y="168"/>
                  </a:lnTo>
                  <a:lnTo>
                    <a:pt x="1883" y="167"/>
                  </a:lnTo>
                  <a:lnTo>
                    <a:pt x="1932" y="166"/>
                  </a:lnTo>
                  <a:lnTo>
                    <a:pt x="1962" y="167"/>
                  </a:lnTo>
                  <a:lnTo>
                    <a:pt x="1991" y="167"/>
                  </a:lnTo>
                  <a:lnTo>
                    <a:pt x="2018" y="168"/>
                  </a:lnTo>
                  <a:lnTo>
                    <a:pt x="2046" y="168"/>
                  </a:lnTo>
                  <a:lnTo>
                    <a:pt x="2072" y="167"/>
                  </a:lnTo>
                  <a:lnTo>
                    <a:pt x="2100" y="166"/>
                  </a:lnTo>
                  <a:lnTo>
                    <a:pt x="2127" y="164"/>
                  </a:lnTo>
                  <a:lnTo>
                    <a:pt x="2154" y="160"/>
                  </a:lnTo>
                  <a:lnTo>
                    <a:pt x="2202" y="163"/>
                  </a:lnTo>
                  <a:lnTo>
                    <a:pt x="2250" y="164"/>
                  </a:lnTo>
                  <a:lnTo>
                    <a:pt x="2298" y="164"/>
                  </a:lnTo>
                  <a:lnTo>
                    <a:pt x="2346" y="162"/>
                  </a:lnTo>
                  <a:lnTo>
                    <a:pt x="2393" y="161"/>
                  </a:lnTo>
                  <a:lnTo>
                    <a:pt x="2440" y="160"/>
                  </a:lnTo>
                  <a:lnTo>
                    <a:pt x="2486" y="160"/>
                  </a:lnTo>
                  <a:lnTo>
                    <a:pt x="2533" y="162"/>
                  </a:lnTo>
                  <a:lnTo>
                    <a:pt x="2570" y="159"/>
                  </a:lnTo>
                  <a:lnTo>
                    <a:pt x="2608" y="157"/>
                  </a:lnTo>
                  <a:lnTo>
                    <a:pt x="2627" y="156"/>
                  </a:lnTo>
                  <a:lnTo>
                    <a:pt x="2646" y="157"/>
                  </a:lnTo>
                  <a:lnTo>
                    <a:pt x="2665" y="158"/>
                  </a:lnTo>
                  <a:lnTo>
                    <a:pt x="2684" y="160"/>
                  </a:lnTo>
                  <a:lnTo>
                    <a:pt x="2695" y="158"/>
                  </a:lnTo>
                  <a:lnTo>
                    <a:pt x="2707" y="157"/>
                  </a:lnTo>
                  <a:lnTo>
                    <a:pt x="2719" y="156"/>
                  </a:lnTo>
                  <a:lnTo>
                    <a:pt x="2732" y="156"/>
                  </a:lnTo>
                  <a:lnTo>
                    <a:pt x="2756" y="156"/>
                  </a:lnTo>
                  <a:lnTo>
                    <a:pt x="2781" y="157"/>
                  </a:lnTo>
                  <a:lnTo>
                    <a:pt x="2804" y="158"/>
                  </a:lnTo>
                  <a:lnTo>
                    <a:pt x="2829" y="158"/>
                  </a:lnTo>
                  <a:lnTo>
                    <a:pt x="2852" y="158"/>
                  </a:lnTo>
                  <a:lnTo>
                    <a:pt x="2875" y="155"/>
                  </a:lnTo>
                  <a:lnTo>
                    <a:pt x="3087" y="153"/>
                  </a:lnTo>
                  <a:lnTo>
                    <a:pt x="3138" y="150"/>
                  </a:lnTo>
                  <a:lnTo>
                    <a:pt x="3188" y="149"/>
                  </a:lnTo>
                  <a:lnTo>
                    <a:pt x="3236" y="149"/>
                  </a:lnTo>
                  <a:lnTo>
                    <a:pt x="3284" y="149"/>
                  </a:lnTo>
                  <a:lnTo>
                    <a:pt x="3331" y="149"/>
                  </a:lnTo>
                  <a:lnTo>
                    <a:pt x="3379" y="148"/>
                  </a:lnTo>
                  <a:lnTo>
                    <a:pt x="3428" y="147"/>
                  </a:lnTo>
                  <a:lnTo>
                    <a:pt x="3478" y="145"/>
                  </a:lnTo>
                  <a:lnTo>
                    <a:pt x="3536" y="144"/>
                  </a:lnTo>
                  <a:lnTo>
                    <a:pt x="3594" y="144"/>
                  </a:lnTo>
                  <a:lnTo>
                    <a:pt x="3654" y="145"/>
                  </a:lnTo>
                  <a:lnTo>
                    <a:pt x="3713" y="146"/>
                  </a:lnTo>
                  <a:lnTo>
                    <a:pt x="3772" y="146"/>
                  </a:lnTo>
                  <a:lnTo>
                    <a:pt x="3831" y="146"/>
                  </a:lnTo>
                  <a:lnTo>
                    <a:pt x="3859" y="145"/>
                  </a:lnTo>
                  <a:lnTo>
                    <a:pt x="3889" y="144"/>
                  </a:lnTo>
                  <a:lnTo>
                    <a:pt x="3918" y="142"/>
                  </a:lnTo>
                  <a:lnTo>
                    <a:pt x="3946" y="140"/>
                  </a:lnTo>
                  <a:lnTo>
                    <a:pt x="3968" y="142"/>
                  </a:lnTo>
                  <a:lnTo>
                    <a:pt x="3990" y="143"/>
                  </a:lnTo>
                  <a:lnTo>
                    <a:pt x="4013" y="143"/>
                  </a:lnTo>
                  <a:lnTo>
                    <a:pt x="4035" y="142"/>
                  </a:lnTo>
                  <a:lnTo>
                    <a:pt x="4057" y="141"/>
                  </a:lnTo>
                  <a:lnTo>
                    <a:pt x="4079" y="140"/>
                  </a:lnTo>
                  <a:lnTo>
                    <a:pt x="4101" y="138"/>
                  </a:lnTo>
                  <a:lnTo>
                    <a:pt x="4121" y="138"/>
                  </a:lnTo>
                  <a:lnTo>
                    <a:pt x="4186" y="139"/>
                  </a:lnTo>
                  <a:lnTo>
                    <a:pt x="4351" y="140"/>
                  </a:lnTo>
                  <a:lnTo>
                    <a:pt x="4600" y="140"/>
                  </a:lnTo>
                  <a:lnTo>
                    <a:pt x="4920" y="141"/>
                  </a:lnTo>
                  <a:lnTo>
                    <a:pt x="5298" y="141"/>
                  </a:lnTo>
                  <a:lnTo>
                    <a:pt x="5716" y="140"/>
                  </a:lnTo>
                  <a:lnTo>
                    <a:pt x="6163" y="140"/>
                  </a:lnTo>
                  <a:lnTo>
                    <a:pt x="6624" y="139"/>
                  </a:lnTo>
                  <a:lnTo>
                    <a:pt x="7085" y="139"/>
                  </a:lnTo>
                  <a:lnTo>
                    <a:pt x="7532" y="138"/>
                  </a:lnTo>
                  <a:lnTo>
                    <a:pt x="7951" y="138"/>
                  </a:lnTo>
                  <a:lnTo>
                    <a:pt x="8328" y="138"/>
                  </a:lnTo>
                  <a:lnTo>
                    <a:pt x="8647" y="137"/>
                  </a:lnTo>
                  <a:lnTo>
                    <a:pt x="8897" y="138"/>
                  </a:lnTo>
                  <a:lnTo>
                    <a:pt x="9061" y="138"/>
                  </a:lnTo>
                  <a:lnTo>
                    <a:pt x="9127" y="139"/>
                  </a:lnTo>
                  <a:lnTo>
                    <a:pt x="9177" y="138"/>
                  </a:lnTo>
                  <a:lnTo>
                    <a:pt x="9226" y="137"/>
                  </a:lnTo>
                  <a:lnTo>
                    <a:pt x="9274" y="135"/>
                  </a:lnTo>
                  <a:lnTo>
                    <a:pt x="9322" y="134"/>
                  </a:lnTo>
                  <a:lnTo>
                    <a:pt x="9370" y="133"/>
                  </a:lnTo>
                  <a:lnTo>
                    <a:pt x="9417" y="133"/>
                  </a:lnTo>
                  <a:lnTo>
                    <a:pt x="9466" y="133"/>
                  </a:lnTo>
                  <a:lnTo>
                    <a:pt x="9515" y="134"/>
                  </a:lnTo>
                  <a:lnTo>
                    <a:pt x="9538" y="132"/>
                  </a:lnTo>
                  <a:lnTo>
                    <a:pt x="9561" y="131"/>
                  </a:lnTo>
                  <a:lnTo>
                    <a:pt x="9586" y="130"/>
                  </a:lnTo>
                  <a:lnTo>
                    <a:pt x="9610" y="129"/>
                  </a:lnTo>
                  <a:lnTo>
                    <a:pt x="9636" y="127"/>
                  </a:lnTo>
                  <a:lnTo>
                    <a:pt x="9661" y="126"/>
                  </a:lnTo>
                  <a:lnTo>
                    <a:pt x="9685" y="124"/>
                  </a:lnTo>
                  <a:lnTo>
                    <a:pt x="9709" y="122"/>
                  </a:lnTo>
                  <a:lnTo>
                    <a:pt x="9891" y="114"/>
                  </a:lnTo>
                  <a:lnTo>
                    <a:pt x="9900" y="118"/>
                  </a:lnTo>
                  <a:lnTo>
                    <a:pt x="9908" y="122"/>
                  </a:lnTo>
                  <a:lnTo>
                    <a:pt x="9916" y="127"/>
                  </a:lnTo>
                  <a:lnTo>
                    <a:pt x="9923" y="134"/>
                  </a:lnTo>
                  <a:lnTo>
                    <a:pt x="9930" y="141"/>
                  </a:lnTo>
                  <a:lnTo>
                    <a:pt x="9936" y="149"/>
                  </a:lnTo>
                  <a:lnTo>
                    <a:pt x="9940" y="157"/>
                  </a:lnTo>
                  <a:lnTo>
                    <a:pt x="9943" y="166"/>
                  </a:lnTo>
                  <a:lnTo>
                    <a:pt x="9941" y="184"/>
                  </a:lnTo>
                  <a:lnTo>
                    <a:pt x="9940" y="201"/>
                  </a:lnTo>
                  <a:lnTo>
                    <a:pt x="9938" y="218"/>
                  </a:lnTo>
                  <a:lnTo>
                    <a:pt x="9938" y="237"/>
                  </a:lnTo>
                  <a:lnTo>
                    <a:pt x="9938" y="254"/>
                  </a:lnTo>
                  <a:lnTo>
                    <a:pt x="9940" y="273"/>
                  </a:lnTo>
                  <a:lnTo>
                    <a:pt x="9942" y="290"/>
                  </a:lnTo>
                  <a:lnTo>
                    <a:pt x="9946" y="307"/>
                  </a:lnTo>
                  <a:lnTo>
                    <a:pt x="9950" y="328"/>
                  </a:lnTo>
                  <a:lnTo>
                    <a:pt x="9954" y="347"/>
                  </a:lnTo>
                  <a:lnTo>
                    <a:pt x="9960" y="367"/>
                  </a:lnTo>
                  <a:lnTo>
                    <a:pt x="9967" y="385"/>
                  </a:lnTo>
                  <a:lnTo>
                    <a:pt x="9975" y="404"/>
                  </a:lnTo>
                  <a:lnTo>
                    <a:pt x="9985" y="422"/>
                  </a:lnTo>
                  <a:lnTo>
                    <a:pt x="9995" y="440"/>
                  </a:lnTo>
                  <a:lnTo>
                    <a:pt x="10006" y="458"/>
                  </a:lnTo>
                  <a:lnTo>
                    <a:pt x="10017" y="474"/>
                  </a:lnTo>
                  <a:lnTo>
                    <a:pt x="10030" y="491"/>
                  </a:lnTo>
                  <a:lnTo>
                    <a:pt x="10043" y="507"/>
                  </a:lnTo>
                  <a:lnTo>
                    <a:pt x="10057" y="522"/>
                  </a:lnTo>
                  <a:lnTo>
                    <a:pt x="10071" y="537"/>
                  </a:lnTo>
                  <a:lnTo>
                    <a:pt x="10087" y="552"/>
                  </a:lnTo>
                  <a:lnTo>
                    <a:pt x="10102" y="566"/>
                  </a:lnTo>
                  <a:lnTo>
                    <a:pt x="10118" y="579"/>
                  </a:lnTo>
                  <a:lnTo>
                    <a:pt x="10128" y="593"/>
                  </a:lnTo>
                  <a:lnTo>
                    <a:pt x="10135" y="606"/>
                  </a:lnTo>
                  <a:lnTo>
                    <a:pt x="10141" y="620"/>
                  </a:lnTo>
                  <a:lnTo>
                    <a:pt x="10146" y="634"/>
                  </a:lnTo>
                  <a:lnTo>
                    <a:pt x="10149" y="650"/>
                  </a:lnTo>
                  <a:lnTo>
                    <a:pt x="10151" y="665"/>
                  </a:lnTo>
                  <a:lnTo>
                    <a:pt x="10152" y="681"/>
                  </a:lnTo>
                  <a:lnTo>
                    <a:pt x="10152" y="699"/>
                  </a:lnTo>
                  <a:close/>
                  <a:moveTo>
                    <a:pt x="9921" y="1369"/>
                  </a:moveTo>
                  <a:lnTo>
                    <a:pt x="9919" y="1378"/>
                  </a:lnTo>
                  <a:lnTo>
                    <a:pt x="9918" y="1388"/>
                  </a:lnTo>
                  <a:lnTo>
                    <a:pt x="9917" y="1397"/>
                  </a:lnTo>
                  <a:lnTo>
                    <a:pt x="9917" y="1406"/>
                  </a:lnTo>
                  <a:lnTo>
                    <a:pt x="9918" y="1424"/>
                  </a:lnTo>
                  <a:lnTo>
                    <a:pt x="9919" y="1443"/>
                  </a:lnTo>
                  <a:lnTo>
                    <a:pt x="9921" y="1461"/>
                  </a:lnTo>
                  <a:lnTo>
                    <a:pt x="9921" y="1479"/>
                  </a:lnTo>
                  <a:lnTo>
                    <a:pt x="9920" y="1488"/>
                  </a:lnTo>
                  <a:lnTo>
                    <a:pt x="9919" y="1497"/>
                  </a:lnTo>
                  <a:lnTo>
                    <a:pt x="9918" y="1505"/>
                  </a:lnTo>
                  <a:lnTo>
                    <a:pt x="9915" y="1514"/>
                  </a:lnTo>
                  <a:lnTo>
                    <a:pt x="9798" y="1516"/>
                  </a:lnTo>
                  <a:lnTo>
                    <a:pt x="9581" y="1519"/>
                  </a:lnTo>
                  <a:lnTo>
                    <a:pt x="9279" y="1520"/>
                  </a:lnTo>
                  <a:lnTo>
                    <a:pt x="8906" y="1521"/>
                  </a:lnTo>
                  <a:lnTo>
                    <a:pt x="8477" y="1523"/>
                  </a:lnTo>
                  <a:lnTo>
                    <a:pt x="8004" y="1523"/>
                  </a:lnTo>
                  <a:lnTo>
                    <a:pt x="7504" y="1524"/>
                  </a:lnTo>
                  <a:lnTo>
                    <a:pt x="6989" y="1525"/>
                  </a:lnTo>
                  <a:lnTo>
                    <a:pt x="6474" y="1525"/>
                  </a:lnTo>
                  <a:lnTo>
                    <a:pt x="5974" y="1526"/>
                  </a:lnTo>
                  <a:lnTo>
                    <a:pt x="5503" y="1527"/>
                  </a:lnTo>
                  <a:lnTo>
                    <a:pt x="5074" y="1527"/>
                  </a:lnTo>
                  <a:lnTo>
                    <a:pt x="4703" y="1528"/>
                  </a:lnTo>
                  <a:lnTo>
                    <a:pt x="4402" y="1529"/>
                  </a:lnTo>
                  <a:lnTo>
                    <a:pt x="4187" y="1531"/>
                  </a:lnTo>
                  <a:lnTo>
                    <a:pt x="4072" y="1532"/>
                  </a:lnTo>
                  <a:lnTo>
                    <a:pt x="3995" y="1534"/>
                  </a:lnTo>
                  <a:lnTo>
                    <a:pt x="3918" y="1535"/>
                  </a:lnTo>
                  <a:lnTo>
                    <a:pt x="3841" y="1536"/>
                  </a:lnTo>
                  <a:lnTo>
                    <a:pt x="3765" y="1537"/>
                  </a:lnTo>
                  <a:lnTo>
                    <a:pt x="3689" y="1538"/>
                  </a:lnTo>
                  <a:lnTo>
                    <a:pt x="3613" y="1539"/>
                  </a:lnTo>
                  <a:lnTo>
                    <a:pt x="3537" y="1540"/>
                  </a:lnTo>
                  <a:lnTo>
                    <a:pt x="3462" y="1541"/>
                  </a:lnTo>
                  <a:lnTo>
                    <a:pt x="3386" y="1542"/>
                  </a:lnTo>
                  <a:lnTo>
                    <a:pt x="3310" y="1543"/>
                  </a:lnTo>
                  <a:lnTo>
                    <a:pt x="3235" y="1544"/>
                  </a:lnTo>
                  <a:lnTo>
                    <a:pt x="3159" y="1545"/>
                  </a:lnTo>
                  <a:lnTo>
                    <a:pt x="3083" y="1546"/>
                  </a:lnTo>
                  <a:lnTo>
                    <a:pt x="3008" y="1547"/>
                  </a:lnTo>
                  <a:lnTo>
                    <a:pt x="2932" y="1548"/>
                  </a:lnTo>
                  <a:lnTo>
                    <a:pt x="2856" y="1549"/>
                  </a:lnTo>
                  <a:lnTo>
                    <a:pt x="2789" y="1550"/>
                  </a:lnTo>
                  <a:lnTo>
                    <a:pt x="2720" y="1551"/>
                  </a:lnTo>
                  <a:lnTo>
                    <a:pt x="2653" y="1551"/>
                  </a:lnTo>
                  <a:lnTo>
                    <a:pt x="2586" y="1551"/>
                  </a:lnTo>
                  <a:lnTo>
                    <a:pt x="2517" y="1551"/>
                  </a:lnTo>
                  <a:lnTo>
                    <a:pt x="2450" y="1551"/>
                  </a:lnTo>
                  <a:lnTo>
                    <a:pt x="2381" y="1551"/>
                  </a:lnTo>
                  <a:lnTo>
                    <a:pt x="2314" y="1551"/>
                  </a:lnTo>
                  <a:lnTo>
                    <a:pt x="2246" y="1552"/>
                  </a:lnTo>
                  <a:lnTo>
                    <a:pt x="2179" y="1552"/>
                  </a:lnTo>
                  <a:lnTo>
                    <a:pt x="2110" y="1552"/>
                  </a:lnTo>
                  <a:lnTo>
                    <a:pt x="2044" y="1552"/>
                  </a:lnTo>
                  <a:lnTo>
                    <a:pt x="1976" y="1553"/>
                  </a:lnTo>
                  <a:lnTo>
                    <a:pt x="1909" y="1554"/>
                  </a:lnTo>
                  <a:lnTo>
                    <a:pt x="1842" y="1555"/>
                  </a:lnTo>
                  <a:lnTo>
                    <a:pt x="1776" y="1556"/>
                  </a:lnTo>
                  <a:lnTo>
                    <a:pt x="1759" y="1558"/>
                  </a:lnTo>
                  <a:lnTo>
                    <a:pt x="1740" y="1559"/>
                  </a:lnTo>
                  <a:lnTo>
                    <a:pt x="1721" y="1559"/>
                  </a:lnTo>
                  <a:lnTo>
                    <a:pt x="1702" y="1558"/>
                  </a:lnTo>
                  <a:lnTo>
                    <a:pt x="1683" y="1558"/>
                  </a:lnTo>
                  <a:lnTo>
                    <a:pt x="1664" y="1558"/>
                  </a:lnTo>
                  <a:lnTo>
                    <a:pt x="1655" y="1559"/>
                  </a:lnTo>
                  <a:lnTo>
                    <a:pt x="1646" y="1560"/>
                  </a:lnTo>
                  <a:lnTo>
                    <a:pt x="1637" y="1561"/>
                  </a:lnTo>
                  <a:lnTo>
                    <a:pt x="1628" y="1563"/>
                  </a:lnTo>
                  <a:lnTo>
                    <a:pt x="1606" y="1561"/>
                  </a:lnTo>
                  <a:lnTo>
                    <a:pt x="1584" y="1561"/>
                  </a:lnTo>
                  <a:lnTo>
                    <a:pt x="1560" y="1562"/>
                  </a:lnTo>
                  <a:lnTo>
                    <a:pt x="1538" y="1563"/>
                  </a:lnTo>
                  <a:lnTo>
                    <a:pt x="1515" y="1565"/>
                  </a:lnTo>
                  <a:lnTo>
                    <a:pt x="1493" y="1565"/>
                  </a:lnTo>
                  <a:lnTo>
                    <a:pt x="1482" y="1563"/>
                  </a:lnTo>
                  <a:lnTo>
                    <a:pt x="1470" y="1563"/>
                  </a:lnTo>
                  <a:lnTo>
                    <a:pt x="1460" y="1561"/>
                  </a:lnTo>
                  <a:lnTo>
                    <a:pt x="1450" y="1560"/>
                  </a:lnTo>
                  <a:lnTo>
                    <a:pt x="1413" y="1561"/>
                  </a:lnTo>
                  <a:lnTo>
                    <a:pt x="1377" y="1561"/>
                  </a:lnTo>
                  <a:lnTo>
                    <a:pt x="1340" y="1561"/>
                  </a:lnTo>
                  <a:lnTo>
                    <a:pt x="1303" y="1560"/>
                  </a:lnTo>
                  <a:lnTo>
                    <a:pt x="1266" y="1561"/>
                  </a:lnTo>
                  <a:lnTo>
                    <a:pt x="1228" y="1561"/>
                  </a:lnTo>
                  <a:lnTo>
                    <a:pt x="1191" y="1563"/>
                  </a:lnTo>
                  <a:lnTo>
                    <a:pt x="1154" y="1567"/>
                  </a:lnTo>
                  <a:lnTo>
                    <a:pt x="1148" y="1562"/>
                  </a:lnTo>
                  <a:lnTo>
                    <a:pt x="1144" y="1558"/>
                  </a:lnTo>
                  <a:lnTo>
                    <a:pt x="1141" y="1554"/>
                  </a:lnTo>
                  <a:lnTo>
                    <a:pt x="1139" y="1549"/>
                  </a:lnTo>
                  <a:lnTo>
                    <a:pt x="1138" y="1544"/>
                  </a:lnTo>
                  <a:lnTo>
                    <a:pt x="1138" y="1538"/>
                  </a:lnTo>
                  <a:lnTo>
                    <a:pt x="1138" y="1533"/>
                  </a:lnTo>
                  <a:lnTo>
                    <a:pt x="1139" y="1527"/>
                  </a:lnTo>
                  <a:lnTo>
                    <a:pt x="1141" y="1514"/>
                  </a:lnTo>
                  <a:lnTo>
                    <a:pt x="1144" y="1502"/>
                  </a:lnTo>
                  <a:lnTo>
                    <a:pt x="1145" y="1495"/>
                  </a:lnTo>
                  <a:lnTo>
                    <a:pt x="1145" y="1489"/>
                  </a:lnTo>
                  <a:lnTo>
                    <a:pt x="1145" y="1483"/>
                  </a:lnTo>
                  <a:lnTo>
                    <a:pt x="1145" y="1478"/>
                  </a:lnTo>
                  <a:lnTo>
                    <a:pt x="1144" y="1458"/>
                  </a:lnTo>
                  <a:lnTo>
                    <a:pt x="1141" y="1440"/>
                  </a:lnTo>
                  <a:lnTo>
                    <a:pt x="1138" y="1422"/>
                  </a:lnTo>
                  <a:lnTo>
                    <a:pt x="1134" y="1404"/>
                  </a:lnTo>
                  <a:lnTo>
                    <a:pt x="1129" y="1388"/>
                  </a:lnTo>
                  <a:lnTo>
                    <a:pt x="1123" y="1371"/>
                  </a:lnTo>
                  <a:lnTo>
                    <a:pt x="1115" y="1355"/>
                  </a:lnTo>
                  <a:lnTo>
                    <a:pt x="1106" y="1340"/>
                  </a:lnTo>
                  <a:lnTo>
                    <a:pt x="1097" y="1324"/>
                  </a:lnTo>
                  <a:lnTo>
                    <a:pt x="1087" y="1310"/>
                  </a:lnTo>
                  <a:lnTo>
                    <a:pt x="1076" y="1297"/>
                  </a:lnTo>
                  <a:lnTo>
                    <a:pt x="1063" y="1283"/>
                  </a:lnTo>
                  <a:lnTo>
                    <a:pt x="1051" y="1271"/>
                  </a:lnTo>
                  <a:lnTo>
                    <a:pt x="1037" y="1260"/>
                  </a:lnTo>
                  <a:lnTo>
                    <a:pt x="1021" y="1249"/>
                  </a:lnTo>
                  <a:lnTo>
                    <a:pt x="1006" y="1238"/>
                  </a:lnTo>
                  <a:lnTo>
                    <a:pt x="999" y="1234"/>
                  </a:lnTo>
                  <a:lnTo>
                    <a:pt x="993" y="1230"/>
                  </a:lnTo>
                  <a:lnTo>
                    <a:pt x="987" y="1224"/>
                  </a:lnTo>
                  <a:lnTo>
                    <a:pt x="982" y="1219"/>
                  </a:lnTo>
                  <a:lnTo>
                    <a:pt x="977" y="1213"/>
                  </a:lnTo>
                  <a:lnTo>
                    <a:pt x="972" y="1207"/>
                  </a:lnTo>
                  <a:lnTo>
                    <a:pt x="968" y="1200"/>
                  </a:lnTo>
                  <a:lnTo>
                    <a:pt x="965" y="1192"/>
                  </a:lnTo>
                  <a:lnTo>
                    <a:pt x="960" y="1178"/>
                  </a:lnTo>
                  <a:lnTo>
                    <a:pt x="956" y="1163"/>
                  </a:lnTo>
                  <a:lnTo>
                    <a:pt x="955" y="1148"/>
                  </a:lnTo>
                  <a:lnTo>
                    <a:pt x="954" y="1132"/>
                  </a:lnTo>
                  <a:lnTo>
                    <a:pt x="954" y="1125"/>
                  </a:lnTo>
                  <a:lnTo>
                    <a:pt x="955" y="1119"/>
                  </a:lnTo>
                  <a:lnTo>
                    <a:pt x="956" y="1113"/>
                  </a:lnTo>
                  <a:lnTo>
                    <a:pt x="958" y="1107"/>
                  </a:lnTo>
                  <a:lnTo>
                    <a:pt x="961" y="1100"/>
                  </a:lnTo>
                  <a:lnTo>
                    <a:pt x="964" y="1095"/>
                  </a:lnTo>
                  <a:lnTo>
                    <a:pt x="968" y="1090"/>
                  </a:lnTo>
                  <a:lnTo>
                    <a:pt x="972" y="1085"/>
                  </a:lnTo>
                  <a:lnTo>
                    <a:pt x="977" y="1082"/>
                  </a:lnTo>
                  <a:lnTo>
                    <a:pt x="982" y="1080"/>
                  </a:lnTo>
                  <a:lnTo>
                    <a:pt x="987" y="1079"/>
                  </a:lnTo>
                  <a:lnTo>
                    <a:pt x="993" y="1078"/>
                  </a:lnTo>
                  <a:lnTo>
                    <a:pt x="998" y="1079"/>
                  </a:lnTo>
                  <a:lnTo>
                    <a:pt x="1003" y="1080"/>
                  </a:lnTo>
                  <a:lnTo>
                    <a:pt x="1008" y="1082"/>
                  </a:lnTo>
                  <a:lnTo>
                    <a:pt x="1012" y="1085"/>
                  </a:lnTo>
                  <a:lnTo>
                    <a:pt x="1017" y="1090"/>
                  </a:lnTo>
                  <a:lnTo>
                    <a:pt x="1021" y="1096"/>
                  </a:lnTo>
                  <a:lnTo>
                    <a:pt x="1025" y="1103"/>
                  </a:lnTo>
                  <a:lnTo>
                    <a:pt x="1027" y="1109"/>
                  </a:lnTo>
                  <a:lnTo>
                    <a:pt x="1031" y="1121"/>
                  </a:lnTo>
                  <a:lnTo>
                    <a:pt x="1035" y="1134"/>
                  </a:lnTo>
                  <a:lnTo>
                    <a:pt x="1037" y="1140"/>
                  </a:lnTo>
                  <a:lnTo>
                    <a:pt x="1040" y="1146"/>
                  </a:lnTo>
                  <a:lnTo>
                    <a:pt x="1043" y="1152"/>
                  </a:lnTo>
                  <a:lnTo>
                    <a:pt x="1046" y="1158"/>
                  </a:lnTo>
                  <a:lnTo>
                    <a:pt x="1051" y="1162"/>
                  </a:lnTo>
                  <a:lnTo>
                    <a:pt x="1056" y="1167"/>
                  </a:lnTo>
                  <a:lnTo>
                    <a:pt x="1063" y="1170"/>
                  </a:lnTo>
                  <a:lnTo>
                    <a:pt x="1071" y="1173"/>
                  </a:lnTo>
                  <a:lnTo>
                    <a:pt x="1083" y="1177"/>
                  </a:lnTo>
                  <a:lnTo>
                    <a:pt x="1096" y="1179"/>
                  </a:lnTo>
                  <a:lnTo>
                    <a:pt x="1109" y="1181"/>
                  </a:lnTo>
                  <a:lnTo>
                    <a:pt x="1122" y="1181"/>
                  </a:lnTo>
                  <a:lnTo>
                    <a:pt x="1129" y="1181"/>
                  </a:lnTo>
                  <a:lnTo>
                    <a:pt x="1135" y="1179"/>
                  </a:lnTo>
                  <a:lnTo>
                    <a:pt x="1141" y="1178"/>
                  </a:lnTo>
                  <a:lnTo>
                    <a:pt x="1146" y="1175"/>
                  </a:lnTo>
                  <a:lnTo>
                    <a:pt x="1152" y="1172"/>
                  </a:lnTo>
                  <a:lnTo>
                    <a:pt x="1157" y="1168"/>
                  </a:lnTo>
                  <a:lnTo>
                    <a:pt x="1162" y="1163"/>
                  </a:lnTo>
                  <a:lnTo>
                    <a:pt x="1167" y="1157"/>
                  </a:lnTo>
                  <a:lnTo>
                    <a:pt x="1175" y="1149"/>
                  </a:lnTo>
                  <a:lnTo>
                    <a:pt x="1181" y="1139"/>
                  </a:lnTo>
                  <a:lnTo>
                    <a:pt x="1187" y="1129"/>
                  </a:lnTo>
                  <a:lnTo>
                    <a:pt x="1191" y="1119"/>
                  </a:lnTo>
                  <a:lnTo>
                    <a:pt x="1194" y="1108"/>
                  </a:lnTo>
                  <a:lnTo>
                    <a:pt x="1197" y="1096"/>
                  </a:lnTo>
                  <a:lnTo>
                    <a:pt x="1198" y="1084"/>
                  </a:lnTo>
                  <a:lnTo>
                    <a:pt x="1199" y="1073"/>
                  </a:lnTo>
                  <a:lnTo>
                    <a:pt x="1199" y="1061"/>
                  </a:lnTo>
                  <a:lnTo>
                    <a:pt x="1198" y="1048"/>
                  </a:lnTo>
                  <a:lnTo>
                    <a:pt x="1197" y="1036"/>
                  </a:lnTo>
                  <a:lnTo>
                    <a:pt x="1195" y="1025"/>
                  </a:lnTo>
                  <a:lnTo>
                    <a:pt x="1192" y="1014"/>
                  </a:lnTo>
                  <a:lnTo>
                    <a:pt x="1189" y="1002"/>
                  </a:lnTo>
                  <a:lnTo>
                    <a:pt x="1186" y="991"/>
                  </a:lnTo>
                  <a:lnTo>
                    <a:pt x="1182" y="982"/>
                  </a:lnTo>
                  <a:lnTo>
                    <a:pt x="1180" y="976"/>
                  </a:lnTo>
                  <a:lnTo>
                    <a:pt x="1177" y="971"/>
                  </a:lnTo>
                  <a:lnTo>
                    <a:pt x="1174" y="966"/>
                  </a:lnTo>
                  <a:lnTo>
                    <a:pt x="1170" y="961"/>
                  </a:lnTo>
                  <a:lnTo>
                    <a:pt x="1163" y="952"/>
                  </a:lnTo>
                  <a:lnTo>
                    <a:pt x="1154" y="944"/>
                  </a:lnTo>
                  <a:lnTo>
                    <a:pt x="1147" y="936"/>
                  </a:lnTo>
                  <a:lnTo>
                    <a:pt x="1141" y="927"/>
                  </a:lnTo>
                  <a:lnTo>
                    <a:pt x="1139" y="922"/>
                  </a:lnTo>
                  <a:lnTo>
                    <a:pt x="1138" y="917"/>
                  </a:lnTo>
                  <a:lnTo>
                    <a:pt x="1138" y="911"/>
                  </a:lnTo>
                  <a:lnTo>
                    <a:pt x="1139" y="905"/>
                  </a:lnTo>
                  <a:lnTo>
                    <a:pt x="1150" y="887"/>
                  </a:lnTo>
                  <a:lnTo>
                    <a:pt x="1162" y="868"/>
                  </a:lnTo>
                  <a:lnTo>
                    <a:pt x="1171" y="849"/>
                  </a:lnTo>
                  <a:lnTo>
                    <a:pt x="1178" y="830"/>
                  </a:lnTo>
                  <a:lnTo>
                    <a:pt x="1180" y="819"/>
                  </a:lnTo>
                  <a:lnTo>
                    <a:pt x="1182" y="809"/>
                  </a:lnTo>
                  <a:lnTo>
                    <a:pt x="1184" y="799"/>
                  </a:lnTo>
                  <a:lnTo>
                    <a:pt x="1185" y="789"/>
                  </a:lnTo>
                  <a:lnTo>
                    <a:pt x="1185" y="779"/>
                  </a:lnTo>
                  <a:lnTo>
                    <a:pt x="1185" y="768"/>
                  </a:lnTo>
                  <a:lnTo>
                    <a:pt x="1184" y="758"/>
                  </a:lnTo>
                  <a:lnTo>
                    <a:pt x="1182" y="748"/>
                  </a:lnTo>
                  <a:lnTo>
                    <a:pt x="1178" y="732"/>
                  </a:lnTo>
                  <a:lnTo>
                    <a:pt x="1174" y="715"/>
                  </a:lnTo>
                  <a:lnTo>
                    <a:pt x="1169" y="700"/>
                  </a:lnTo>
                  <a:lnTo>
                    <a:pt x="1163" y="685"/>
                  </a:lnTo>
                  <a:lnTo>
                    <a:pt x="1158" y="677"/>
                  </a:lnTo>
                  <a:lnTo>
                    <a:pt x="1154" y="670"/>
                  </a:lnTo>
                  <a:lnTo>
                    <a:pt x="1149" y="664"/>
                  </a:lnTo>
                  <a:lnTo>
                    <a:pt x="1144" y="658"/>
                  </a:lnTo>
                  <a:lnTo>
                    <a:pt x="1138" y="652"/>
                  </a:lnTo>
                  <a:lnTo>
                    <a:pt x="1132" y="647"/>
                  </a:lnTo>
                  <a:lnTo>
                    <a:pt x="1125" y="642"/>
                  </a:lnTo>
                  <a:lnTo>
                    <a:pt x="1117" y="637"/>
                  </a:lnTo>
                  <a:lnTo>
                    <a:pt x="1098" y="634"/>
                  </a:lnTo>
                  <a:lnTo>
                    <a:pt x="1078" y="632"/>
                  </a:lnTo>
                  <a:lnTo>
                    <a:pt x="1069" y="632"/>
                  </a:lnTo>
                  <a:lnTo>
                    <a:pt x="1057" y="632"/>
                  </a:lnTo>
                  <a:lnTo>
                    <a:pt x="1047" y="634"/>
                  </a:lnTo>
                  <a:lnTo>
                    <a:pt x="1037" y="639"/>
                  </a:lnTo>
                  <a:lnTo>
                    <a:pt x="1025" y="649"/>
                  </a:lnTo>
                  <a:lnTo>
                    <a:pt x="1011" y="658"/>
                  </a:lnTo>
                  <a:lnTo>
                    <a:pt x="1005" y="664"/>
                  </a:lnTo>
                  <a:lnTo>
                    <a:pt x="1001" y="669"/>
                  </a:lnTo>
                  <a:lnTo>
                    <a:pt x="999" y="673"/>
                  </a:lnTo>
                  <a:lnTo>
                    <a:pt x="998" y="676"/>
                  </a:lnTo>
                  <a:lnTo>
                    <a:pt x="997" y="680"/>
                  </a:lnTo>
                  <a:lnTo>
                    <a:pt x="997" y="686"/>
                  </a:lnTo>
                  <a:lnTo>
                    <a:pt x="999" y="694"/>
                  </a:lnTo>
                  <a:lnTo>
                    <a:pt x="999" y="702"/>
                  </a:lnTo>
                  <a:lnTo>
                    <a:pt x="999" y="710"/>
                  </a:lnTo>
                  <a:lnTo>
                    <a:pt x="998" y="718"/>
                  </a:lnTo>
                  <a:lnTo>
                    <a:pt x="996" y="726"/>
                  </a:lnTo>
                  <a:lnTo>
                    <a:pt x="993" y="735"/>
                  </a:lnTo>
                  <a:lnTo>
                    <a:pt x="989" y="743"/>
                  </a:lnTo>
                  <a:lnTo>
                    <a:pt x="985" y="750"/>
                  </a:lnTo>
                  <a:lnTo>
                    <a:pt x="979" y="754"/>
                  </a:lnTo>
                  <a:lnTo>
                    <a:pt x="972" y="758"/>
                  </a:lnTo>
                  <a:lnTo>
                    <a:pt x="965" y="761"/>
                  </a:lnTo>
                  <a:lnTo>
                    <a:pt x="958" y="763"/>
                  </a:lnTo>
                  <a:lnTo>
                    <a:pt x="952" y="764"/>
                  </a:lnTo>
                  <a:lnTo>
                    <a:pt x="945" y="764"/>
                  </a:lnTo>
                  <a:lnTo>
                    <a:pt x="939" y="762"/>
                  </a:lnTo>
                  <a:lnTo>
                    <a:pt x="933" y="760"/>
                  </a:lnTo>
                  <a:lnTo>
                    <a:pt x="927" y="751"/>
                  </a:lnTo>
                  <a:lnTo>
                    <a:pt x="923" y="743"/>
                  </a:lnTo>
                  <a:lnTo>
                    <a:pt x="921" y="734"/>
                  </a:lnTo>
                  <a:lnTo>
                    <a:pt x="919" y="723"/>
                  </a:lnTo>
                  <a:lnTo>
                    <a:pt x="919" y="714"/>
                  </a:lnTo>
                  <a:lnTo>
                    <a:pt x="920" y="704"/>
                  </a:lnTo>
                  <a:lnTo>
                    <a:pt x="921" y="694"/>
                  </a:lnTo>
                  <a:lnTo>
                    <a:pt x="923" y="682"/>
                  </a:lnTo>
                  <a:lnTo>
                    <a:pt x="934" y="663"/>
                  </a:lnTo>
                  <a:lnTo>
                    <a:pt x="946" y="645"/>
                  </a:lnTo>
                  <a:lnTo>
                    <a:pt x="959" y="626"/>
                  </a:lnTo>
                  <a:lnTo>
                    <a:pt x="973" y="609"/>
                  </a:lnTo>
                  <a:lnTo>
                    <a:pt x="1003" y="576"/>
                  </a:lnTo>
                  <a:lnTo>
                    <a:pt x="1034" y="543"/>
                  </a:lnTo>
                  <a:lnTo>
                    <a:pt x="1049" y="527"/>
                  </a:lnTo>
                  <a:lnTo>
                    <a:pt x="1063" y="510"/>
                  </a:lnTo>
                  <a:lnTo>
                    <a:pt x="1078" y="492"/>
                  </a:lnTo>
                  <a:lnTo>
                    <a:pt x="1090" y="475"/>
                  </a:lnTo>
                  <a:lnTo>
                    <a:pt x="1102" y="457"/>
                  </a:lnTo>
                  <a:lnTo>
                    <a:pt x="1111" y="437"/>
                  </a:lnTo>
                  <a:lnTo>
                    <a:pt x="1117" y="427"/>
                  </a:lnTo>
                  <a:lnTo>
                    <a:pt x="1120" y="416"/>
                  </a:lnTo>
                  <a:lnTo>
                    <a:pt x="1124" y="405"/>
                  </a:lnTo>
                  <a:lnTo>
                    <a:pt x="1127" y="394"/>
                  </a:lnTo>
                  <a:lnTo>
                    <a:pt x="1132" y="377"/>
                  </a:lnTo>
                  <a:lnTo>
                    <a:pt x="1136" y="358"/>
                  </a:lnTo>
                  <a:lnTo>
                    <a:pt x="1139" y="340"/>
                  </a:lnTo>
                  <a:lnTo>
                    <a:pt x="1140" y="322"/>
                  </a:lnTo>
                  <a:lnTo>
                    <a:pt x="1139" y="303"/>
                  </a:lnTo>
                  <a:lnTo>
                    <a:pt x="1138" y="285"/>
                  </a:lnTo>
                  <a:lnTo>
                    <a:pt x="1136" y="268"/>
                  </a:lnTo>
                  <a:lnTo>
                    <a:pt x="1133" y="249"/>
                  </a:lnTo>
                  <a:lnTo>
                    <a:pt x="1138" y="244"/>
                  </a:lnTo>
                  <a:lnTo>
                    <a:pt x="1144" y="240"/>
                  </a:lnTo>
                  <a:lnTo>
                    <a:pt x="1151" y="237"/>
                  </a:lnTo>
                  <a:lnTo>
                    <a:pt x="1157" y="235"/>
                  </a:lnTo>
                  <a:lnTo>
                    <a:pt x="1165" y="234"/>
                  </a:lnTo>
                  <a:lnTo>
                    <a:pt x="1173" y="234"/>
                  </a:lnTo>
                  <a:lnTo>
                    <a:pt x="1180" y="235"/>
                  </a:lnTo>
                  <a:lnTo>
                    <a:pt x="1188" y="237"/>
                  </a:lnTo>
                  <a:lnTo>
                    <a:pt x="1252" y="234"/>
                  </a:lnTo>
                  <a:lnTo>
                    <a:pt x="1314" y="232"/>
                  </a:lnTo>
                  <a:lnTo>
                    <a:pt x="1375" y="232"/>
                  </a:lnTo>
                  <a:lnTo>
                    <a:pt x="1437" y="232"/>
                  </a:lnTo>
                  <a:lnTo>
                    <a:pt x="1496" y="233"/>
                  </a:lnTo>
                  <a:lnTo>
                    <a:pt x="1556" y="233"/>
                  </a:lnTo>
                  <a:lnTo>
                    <a:pt x="1616" y="231"/>
                  </a:lnTo>
                  <a:lnTo>
                    <a:pt x="1677" y="228"/>
                  </a:lnTo>
                  <a:lnTo>
                    <a:pt x="1754" y="227"/>
                  </a:lnTo>
                  <a:lnTo>
                    <a:pt x="1831" y="226"/>
                  </a:lnTo>
                  <a:lnTo>
                    <a:pt x="1908" y="225"/>
                  </a:lnTo>
                  <a:lnTo>
                    <a:pt x="1985" y="224"/>
                  </a:lnTo>
                  <a:lnTo>
                    <a:pt x="2062" y="223"/>
                  </a:lnTo>
                  <a:lnTo>
                    <a:pt x="2140" y="222"/>
                  </a:lnTo>
                  <a:lnTo>
                    <a:pt x="2218" y="220"/>
                  </a:lnTo>
                  <a:lnTo>
                    <a:pt x="2294" y="219"/>
                  </a:lnTo>
                  <a:lnTo>
                    <a:pt x="2372" y="217"/>
                  </a:lnTo>
                  <a:lnTo>
                    <a:pt x="2449" y="216"/>
                  </a:lnTo>
                  <a:lnTo>
                    <a:pt x="2526" y="215"/>
                  </a:lnTo>
                  <a:lnTo>
                    <a:pt x="2604" y="214"/>
                  </a:lnTo>
                  <a:lnTo>
                    <a:pt x="2681" y="213"/>
                  </a:lnTo>
                  <a:lnTo>
                    <a:pt x="2757" y="212"/>
                  </a:lnTo>
                  <a:lnTo>
                    <a:pt x="2835" y="211"/>
                  </a:lnTo>
                  <a:lnTo>
                    <a:pt x="2912" y="210"/>
                  </a:lnTo>
                  <a:lnTo>
                    <a:pt x="2981" y="209"/>
                  </a:lnTo>
                  <a:lnTo>
                    <a:pt x="3052" y="208"/>
                  </a:lnTo>
                  <a:lnTo>
                    <a:pt x="3124" y="209"/>
                  </a:lnTo>
                  <a:lnTo>
                    <a:pt x="3197" y="209"/>
                  </a:lnTo>
                  <a:lnTo>
                    <a:pt x="3270" y="210"/>
                  </a:lnTo>
                  <a:lnTo>
                    <a:pt x="3343" y="210"/>
                  </a:lnTo>
                  <a:lnTo>
                    <a:pt x="3416" y="209"/>
                  </a:lnTo>
                  <a:lnTo>
                    <a:pt x="3487" y="206"/>
                  </a:lnTo>
                  <a:lnTo>
                    <a:pt x="3635" y="205"/>
                  </a:lnTo>
                  <a:lnTo>
                    <a:pt x="3883" y="204"/>
                  </a:lnTo>
                  <a:lnTo>
                    <a:pt x="4213" y="203"/>
                  </a:lnTo>
                  <a:lnTo>
                    <a:pt x="4615" y="201"/>
                  </a:lnTo>
                  <a:lnTo>
                    <a:pt x="5072" y="200"/>
                  </a:lnTo>
                  <a:lnTo>
                    <a:pt x="5572" y="199"/>
                  </a:lnTo>
                  <a:lnTo>
                    <a:pt x="6098" y="197"/>
                  </a:lnTo>
                  <a:lnTo>
                    <a:pt x="6640" y="196"/>
                  </a:lnTo>
                  <a:lnTo>
                    <a:pt x="7181" y="194"/>
                  </a:lnTo>
                  <a:lnTo>
                    <a:pt x="7708" y="193"/>
                  </a:lnTo>
                  <a:lnTo>
                    <a:pt x="8206" y="191"/>
                  </a:lnTo>
                  <a:lnTo>
                    <a:pt x="8663" y="190"/>
                  </a:lnTo>
                  <a:lnTo>
                    <a:pt x="9063" y="188"/>
                  </a:lnTo>
                  <a:lnTo>
                    <a:pt x="9392" y="187"/>
                  </a:lnTo>
                  <a:lnTo>
                    <a:pt x="9637" y="185"/>
                  </a:lnTo>
                  <a:lnTo>
                    <a:pt x="9783" y="183"/>
                  </a:lnTo>
                  <a:lnTo>
                    <a:pt x="9795" y="185"/>
                  </a:lnTo>
                  <a:lnTo>
                    <a:pt x="9809" y="186"/>
                  </a:lnTo>
                  <a:lnTo>
                    <a:pt x="9822" y="185"/>
                  </a:lnTo>
                  <a:lnTo>
                    <a:pt x="9836" y="184"/>
                  </a:lnTo>
                  <a:lnTo>
                    <a:pt x="9844" y="184"/>
                  </a:lnTo>
                  <a:lnTo>
                    <a:pt x="9850" y="184"/>
                  </a:lnTo>
                  <a:lnTo>
                    <a:pt x="9856" y="185"/>
                  </a:lnTo>
                  <a:lnTo>
                    <a:pt x="9861" y="186"/>
                  </a:lnTo>
                  <a:lnTo>
                    <a:pt x="9866" y="188"/>
                  </a:lnTo>
                  <a:lnTo>
                    <a:pt x="9871" y="191"/>
                  </a:lnTo>
                  <a:lnTo>
                    <a:pt x="9875" y="195"/>
                  </a:lnTo>
                  <a:lnTo>
                    <a:pt x="9878" y="200"/>
                  </a:lnTo>
                  <a:lnTo>
                    <a:pt x="9877" y="223"/>
                  </a:lnTo>
                  <a:lnTo>
                    <a:pt x="9877" y="244"/>
                  </a:lnTo>
                  <a:lnTo>
                    <a:pt x="9877" y="265"/>
                  </a:lnTo>
                  <a:lnTo>
                    <a:pt x="9879" y="287"/>
                  </a:lnTo>
                  <a:lnTo>
                    <a:pt x="9881" y="307"/>
                  </a:lnTo>
                  <a:lnTo>
                    <a:pt x="9885" y="328"/>
                  </a:lnTo>
                  <a:lnTo>
                    <a:pt x="9891" y="348"/>
                  </a:lnTo>
                  <a:lnTo>
                    <a:pt x="9897" y="369"/>
                  </a:lnTo>
                  <a:lnTo>
                    <a:pt x="9904" y="388"/>
                  </a:lnTo>
                  <a:lnTo>
                    <a:pt x="9912" y="407"/>
                  </a:lnTo>
                  <a:lnTo>
                    <a:pt x="9921" y="425"/>
                  </a:lnTo>
                  <a:lnTo>
                    <a:pt x="9931" y="443"/>
                  </a:lnTo>
                  <a:lnTo>
                    <a:pt x="9944" y="461"/>
                  </a:lnTo>
                  <a:lnTo>
                    <a:pt x="9956" y="478"/>
                  </a:lnTo>
                  <a:lnTo>
                    <a:pt x="9970" y="494"/>
                  </a:lnTo>
                  <a:lnTo>
                    <a:pt x="9986" y="510"/>
                  </a:lnTo>
                  <a:lnTo>
                    <a:pt x="9994" y="520"/>
                  </a:lnTo>
                  <a:lnTo>
                    <a:pt x="10004" y="530"/>
                  </a:lnTo>
                  <a:lnTo>
                    <a:pt x="10013" y="540"/>
                  </a:lnTo>
                  <a:lnTo>
                    <a:pt x="10024" y="550"/>
                  </a:lnTo>
                  <a:lnTo>
                    <a:pt x="10046" y="570"/>
                  </a:lnTo>
                  <a:lnTo>
                    <a:pt x="10066" y="590"/>
                  </a:lnTo>
                  <a:lnTo>
                    <a:pt x="10076" y="602"/>
                  </a:lnTo>
                  <a:lnTo>
                    <a:pt x="10084" y="613"/>
                  </a:lnTo>
                  <a:lnTo>
                    <a:pt x="10090" y="625"/>
                  </a:lnTo>
                  <a:lnTo>
                    <a:pt x="10094" y="637"/>
                  </a:lnTo>
                  <a:lnTo>
                    <a:pt x="10096" y="644"/>
                  </a:lnTo>
                  <a:lnTo>
                    <a:pt x="10097" y="650"/>
                  </a:lnTo>
                  <a:lnTo>
                    <a:pt x="10097" y="657"/>
                  </a:lnTo>
                  <a:lnTo>
                    <a:pt x="10096" y="664"/>
                  </a:lnTo>
                  <a:lnTo>
                    <a:pt x="10095" y="671"/>
                  </a:lnTo>
                  <a:lnTo>
                    <a:pt x="10094" y="678"/>
                  </a:lnTo>
                  <a:lnTo>
                    <a:pt x="10091" y="686"/>
                  </a:lnTo>
                  <a:lnTo>
                    <a:pt x="10088" y="694"/>
                  </a:lnTo>
                  <a:lnTo>
                    <a:pt x="10083" y="695"/>
                  </a:lnTo>
                  <a:lnTo>
                    <a:pt x="10078" y="697"/>
                  </a:lnTo>
                  <a:lnTo>
                    <a:pt x="10072" y="697"/>
                  </a:lnTo>
                  <a:lnTo>
                    <a:pt x="10068" y="697"/>
                  </a:lnTo>
                  <a:lnTo>
                    <a:pt x="10059" y="695"/>
                  </a:lnTo>
                  <a:lnTo>
                    <a:pt x="10051" y="692"/>
                  </a:lnTo>
                  <a:lnTo>
                    <a:pt x="10043" y="687"/>
                  </a:lnTo>
                  <a:lnTo>
                    <a:pt x="10035" y="681"/>
                  </a:lnTo>
                  <a:lnTo>
                    <a:pt x="10026" y="674"/>
                  </a:lnTo>
                  <a:lnTo>
                    <a:pt x="10019" y="667"/>
                  </a:lnTo>
                  <a:lnTo>
                    <a:pt x="10011" y="660"/>
                  </a:lnTo>
                  <a:lnTo>
                    <a:pt x="10003" y="654"/>
                  </a:lnTo>
                  <a:lnTo>
                    <a:pt x="9995" y="647"/>
                  </a:lnTo>
                  <a:lnTo>
                    <a:pt x="9987" y="642"/>
                  </a:lnTo>
                  <a:lnTo>
                    <a:pt x="9977" y="637"/>
                  </a:lnTo>
                  <a:lnTo>
                    <a:pt x="9967" y="635"/>
                  </a:lnTo>
                  <a:lnTo>
                    <a:pt x="9962" y="634"/>
                  </a:lnTo>
                  <a:lnTo>
                    <a:pt x="9957" y="634"/>
                  </a:lnTo>
                  <a:lnTo>
                    <a:pt x="9952" y="635"/>
                  </a:lnTo>
                  <a:lnTo>
                    <a:pt x="9946" y="636"/>
                  </a:lnTo>
                  <a:lnTo>
                    <a:pt x="9932" y="641"/>
                  </a:lnTo>
                  <a:lnTo>
                    <a:pt x="9920" y="646"/>
                  </a:lnTo>
                  <a:lnTo>
                    <a:pt x="9908" y="652"/>
                  </a:lnTo>
                  <a:lnTo>
                    <a:pt x="9897" y="660"/>
                  </a:lnTo>
                  <a:lnTo>
                    <a:pt x="9893" y="664"/>
                  </a:lnTo>
                  <a:lnTo>
                    <a:pt x="9887" y="668"/>
                  </a:lnTo>
                  <a:lnTo>
                    <a:pt x="9883" y="673"/>
                  </a:lnTo>
                  <a:lnTo>
                    <a:pt x="9879" y="679"/>
                  </a:lnTo>
                  <a:lnTo>
                    <a:pt x="9876" y="685"/>
                  </a:lnTo>
                  <a:lnTo>
                    <a:pt x="9873" y="692"/>
                  </a:lnTo>
                  <a:lnTo>
                    <a:pt x="9871" y="698"/>
                  </a:lnTo>
                  <a:lnTo>
                    <a:pt x="9869" y="705"/>
                  </a:lnTo>
                  <a:lnTo>
                    <a:pt x="9867" y="715"/>
                  </a:lnTo>
                  <a:lnTo>
                    <a:pt x="9865" y="724"/>
                  </a:lnTo>
                  <a:lnTo>
                    <a:pt x="9865" y="735"/>
                  </a:lnTo>
                  <a:lnTo>
                    <a:pt x="9865" y="744"/>
                  </a:lnTo>
                  <a:lnTo>
                    <a:pt x="9866" y="753"/>
                  </a:lnTo>
                  <a:lnTo>
                    <a:pt x="9868" y="762"/>
                  </a:lnTo>
                  <a:lnTo>
                    <a:pt x="9870" y="771"/>
                  </a:lnTo>
                  <a:lnTo>
                    <a:pt x="9873" y="781"/>
                  </a:lnTo>
                  <a:lnTo>
                    <a:pt x="9881" y="797"/>
                  </a:lnTo>
                  <a:lnTo>
                    <a:pt x="9891" y="813"/>
                  </a:lnTo>
                  <a:lnTo>
                    <a:pt x="9901" y="829"/>
                  </a:lnTo>
                  <a:lnTo>
                    <a:pt x="9912" y="843"/>
                  </a:lnTo>
                  <a:lnTo>
                    <a:pt x="9911" y="849"/>
                  </a:lnTo>
                  <a:lnTo>
                    <a:pt x="9910" y="854"/>
                  </a:lnTo>
                  <a:lnTo>
                    <a:pt x="9907" y="859"/>
                  </a:lnTo>
                  <a:lnTo>
                    <a:pt x="9905" y="863"/>
                  </a:lnTo>
                  <a:lnTo>
                    <a:pt x="9898" y="872"/>
                  </a:lnTo>
                  <a:lnTo>
                    <a:pt x="9890" y="880"/>
                  </a:lnTo>
                  <a:lnTo>
                    <a:pt x="9881" y="888"/>
                  </a:lnTo>
                  <a:lnTo>
                    <a:pt x="9874" y="896"/>
                  </a:lnTo>
                  <a:lnTo>
                    <a:pt x="9871" y="900"/>
                  </a:lnTo>
                  <a:lnTo>
                    <a:pt x="9868" y="905"/>
                  </a:lnTo>
                  <a:lnTo>
                    <a:pt x="9865" y="909"/>
                  </a:lnTo>
                  <a:lnTo>
                    <a:pt x="9863" y="914"/>
                  </a:lnTo>
                  <a:lnTo>
                    <a:pt x="9860" y="924"/>
                  </a:lnTo>
                  <a:lnTo>
                    <a:pt x="9857" y="934"/>
                  </a:lnTo>
                  <a:lnTo>
                    <a:pt x="9855" y="943"/>
                  </a:lnTo>
                  <a:lnTo>
                    <a:pt x="9855" y="953"/>
                  </a:lnTo>
                  <a:lnTo>
                    <a:pt x="9855" y="963"/>
                  </a:lnTo>
                  <a:lnTo>
                    <a:pt x="9855" y="973"/>
                  </a:lnTo>
                  <a:lnTo>
                    <a:pt x="9857" y="982"/>
                  </a:lnTo>
                  <a:lnTo>
                    <a:pt x="9859" y="991"/>
                  </a:lnTo>
                  <a:lnTo>
                    <a:pt x="9862" y="1001"/>
                  </a:lnTo>
                  <a:lnTo>
                    <a:pt x="9866" y="1011"/>
                  </a:lnTo>
                  <a:lnTo>
                    <a:pt x="9869" y="1019"/>
                  </a:lnTo>
                  <a:lnTo>
                    <a:pt x="9874" y="1028"/>
                  </a:lnTo>
                  <a:lnTo>
                    <a:pt x="9879" y="1036"/>
                  </a:lnTo>
                  <a:lnTo>
                    <a:pt x="9884" y="1044"/>
                  </a:lnTo>
                  <a:lnTo>
                    <a:pt x="9891" y="1051"/>
                  </a:lnTo>
                  <a:lnTo>
                    <a:pt x="9897" y="1059"/>
                  </a:lnTo>
                  <a:lnTo>
                    <a:pt x="9918" y="1068"/>
                  </a:lnTo>
                  <a:lnTo>
                    <a:pt x="9941" y="1078"/>
                  </a:lnTo>
                  <a:lnTo>
                    <a:pt x="9952" y="1081"/>
                  </a:lnTo>
                  <a:lnTo>
                    <a:pt x="9963" y="1083"/>
                  </a:lnTo>
                  <a:lnTo>
                    <a:pt x="9969" y="1082"/>
                  </a:lnTo>
                  <a:lnTo>
                    <a:pt x="9974" y="1081"/>
                  </a:lnTo>
                  <a:lnTo>
                    <a:pt x="9980" y="1079"/>
                  </a:lnTo>
                  <a:lnTo>
                    <a:pt x="9986" y="1076"/>
                  </a:lnTo>
                  <a:lnTo>
                    <a:pt x="9995" y="1070"/>
                  </a:lnTo>
                  <a:lnTo>
                    <a:pt x="10003" y="1064"/>
                  </a:lnTo>
                  <a:lnTo>
                    <a:pt x="10011" y="1056"/>
                  </a:lnTo>
                  <a:lnTo>
                    <a:pt x="10018" y="1047"/>
                  </a:lnTo>
                  <a:lnTo>
                    <a:pt x="10024" y="1038"/>
                  </a:lnTo>
                  <a:lnTo>
                    <a:pt x="10030" y="1028"/>
                  </a:lnTo>
                  <a:lnTo>
                    <a:pt x="10031" y="1023"/>
                  </a:lnTo>
                  <a:lnTo>
                    <a:pt x="10032" y="1017"/>
                  </a:lnTo>
                  <a:lnTo>
                    <a:pt x="10033" y="1012"/>
                  </a:lnTo>
                  <a:lnTo>
                    <a:pt x="10033" y="1004"/>
                  </a:lnTo>
                  <a:lnTo>
                    <a:pt x="10037" y="1001"/>
                  </a:lnTo>
                  <a:lnTo>
                    <a:pt x="10043" y="998"/>
                  </a:lnTo>
                  <a:lnTo>
                    <a:pt x="10049" y="997"/>
                  </a:lnTo>
                  <a:lnTo>
                    <a:pt x="10056" y="997"/>
                  </a:lnTo>
                  <a:lnTo>
                    <a:pt x="10062" y="998"/>
                  </a:lnTo>
                  <a:lnTo>
                    <a:pt x="10069" y="1000"/>
                  </a:lnTo>
                  <a:lnTo>
                    <a:pt x="10076" y="1003"/>
                  </a:lnTo>
                  <a:lnTo>
                    <a:pt x="10082" y="1007"/>
                  </a:lnTo>
                  <a:lnTo>
                    <a:pt x="10089" y="1016"/>
                  </a:lnTo>
                  <a:lnTo>
                    <a:pt x="10095" y="1025"/>
                  </a:lnTo>
                  <a:lnTo>
                    <a:pt x="10099" y="1035"/>
                  </a:lnTo>
                  <a:lnTo>
                    <a:pt x="10102" y="1045"/>
                  </a:lnTo>
                  <a:lnTo>
                    <a:pt x="10103" y="1056"/>
                  </a:lnTo>
                  <a:lnTo>
                    <a:pt x="10103" y="1066"/>
                  </a:lnTo>
                  <a:lnTo>
                    <a:pt x="10100" y="1077"/>
                  </a:lnTo>
                  <a:lnTo>
                    <a:pt x="10097" y="1087"/>
                  </a:lnTo>
                  <a:lnTo>
                    <a:pt x="10089" y="1104"/>
                  </a:lnTo>
                  <a:lnTo>
                    <a:pt x="10081" y="1119"/>
                  </a:lnTo>
                  <a:lnTo>
                    <a:pt x="10070" y="1133"/>
                  </a:lnTo>
                  <a:lnTo>
                    <a:pt x="10059" y="1148"/>
                  </a:lnTo>
                  <a:lnTo>
                    <a:pt x="10036" y="1174"/>
                  </a:lnTo>
                  <a:lnTo>
                    <a:pt x="10011" y="1200"/>
                  </a:lnTo>
                  <a:lnTo>
                    <a:pt x="9998" y="1213"/>
                  </a:lnTo>
                  <a:lnTo>
                    <a:pt x="9987" y="1226"/>
                  </a:lnTo>
                  <a:lnTo>
                    <a:pt x="9975" y="1239"/>
                  </a:lnTo>
                  <a:lnTo>
                    <a:pt x="9964" y="1253"/>
                  </a:lnTo>
                  <a:lnTo>
                    <a:pt x="9955" y="1268"/>
                  </a:lnTo>
                  <a:lnTo>
                    <a:pt x="9947" y="1283"/>
                  </a:lnTo>
                  <a:lnTo>
                    <a:pt x="9940" y="1300"/>
                  </a:lnTo>
                  <a:lnTo>
                    <a:pt x="9933" y="1317"/>
                  </a:lnTo>
                  <a:lnTo>
                    <a:pt x="9921" y="1369"/>
                  </a:lnTo>
                  <a:close/>
                  <a:moveTo>
                    <a:pt x="9912" y="1231"/>
                  </a:moveTo>
                  <a:lnTo>
                    <a:pt x="9905" y="1243"/>
                  </a:lnTo>
                  <a:lnTo>
                    <a:pt x="9899" y="1254"/>
                  </a:lnTo>
                  <a:lnTo>
                    <a:pt x="9893" y="1266"/>
                  </a:lnTo>
                  <a:lnTo>
                    <a:pt x="9887" y="1277"/>
                  </a:lnTo>
                  <a:lnTo>
                    <a:pt x="9878" y="1303"/>
                  </a:lnTo>
                  <a:lnTo>
                    <a:pt x="9871" y="1328"/>
                  </a:lnTo>
                  <a:lnTo>
                    <a:pt x="9864" y="1355"/>
                  </a:lnTo>
                  <a:lnTo>
                    <a:pt x="9859" y="1382"/>
                  </a:lnTo>
                  <a:lnTo>
                    <a:pt x="9853" y="1408"/>
                  </a:lnTo>
                  <a:lnTo>
                    <a:pt x="9848" y="1435"/>
                  </a:lnTo>
                  <a:lnTo>
                    <a:pt x="9829" y="1450"/>
                  </a:lnTo>
                  <a:lnTo>
                    <a:pt x="9784" y="1452"/>
                  </a:lnTo>
                  <a:lnTo>
                    <a:pt x="9739" y="1453"/>
                  </a:lnTo>
                  <a:lnTo>
                    <a:pt x="9694" y="1454"/>
                  </a:lnTo>
                  <a:lnTo>
                    <a:pt x="9649" y="1455"/>
                  </a:lnTo>
                  <a:lnTo>
                    <a:pt x="9603" y="1456"/>
                  </a:lnTo>
                  <a:lnTo>
                    <a:pt x="9558" y="1456"/>
                  </a:lnTo>
                  <a:lnTo>
                    <a:pt x="9512" y="1457"/>
                  </a:lnTo>
                  <a:lnTo>
                    <a:pt x="9467" y="1457"/>
                  </a:lnTo>
                  <a:lnTo>
                    <a:pt x="9421" y="1457"/>
                  </a:lnTo>
                  <a:lnTo>
                    <a:pt x="9376" y="1457"/>
                  </a:lnTo>
                  <a:lnTo>
                    <a:pt x="9331" y="1457"/>
                  </a:lnTo>
                  <a:lnTo>
                    <a:pt x="9286" y="1458"/>
                  </a:lnTo>
                  <a:lnTo>
                    <a:pt x="9242" y="1458"/>
                  </a:lnTo>
                  <a:lnTo>
                    <a:pt x="9198" y="1458"/>
                  </a:lnTo>
                  <a:lnTo>
                    <a:pt x="9155" y="1458"/>
                  </a:lnTo>
                  <a:lnTo>
                    <a:pt x="9112" y="1459"/>
                  </a:lnTo>
                  <a:lnTo>
                    <a:pt x="3106" y="1473"/>
                  </a:lnTo>
                  <a:lnTo>
                    <a:pt x="2985" y="1475"/>
                  </a:lnTo>
                  <a:lnTo>
                    <a:pt x="1954" y="1480"/>
                  </a:lnTo>
                  <a:lnTo>
                    <a:pt x="1906" y="1480"/>
                  </a:lnTo>
                  <a:lnTo>
                    <a:pt x="1859" y="1480"/>
                  </a:lnTo>
                  <a:lnTo>
                    <a:pt x="1812" y="1480"/>
                  </a:lnTo>
                  <a:lnTo>
                    <a:pt x="1765" y="1481"/>
                  </a:lnTo>
                  <a:lnTo>
                    <a:pt x="1719" y="1482"/>
                  </a:lnTo>
                  <a:lnTo>
                    <a:pt x="1673" y="1483"/>
                  </a:lnTo>
                  <a:lnTo>
                    <a:pt x="1627" y="1484"/>
                  </a:lnTo>
                  <a:lnTo>
                    <a:pt x="1581" y="1485"/>
                  </a:lnTo>
                  <a:lnTo>
                    <a:pt x="1536" y="1486"/>
                  </a:lnTo>
                  <a:lnTo>
                    <a:pt x="1490" y="1487"/>
                  </a:lnTo>
                  <a:lnTo>
                    <a:pt x="1445" y="1488"/>
                  </a:lnTo>
                  <a:lnTo>
                    <a:pt x="1399" y="1489"/>
                  </a:lnTo>
                  <a:lnTo>
                    <a:pt x="1353" y="1489"/>
                  </a:lnTo>
                  <a:lnTo>
                    <a:pt x="1307" y="1489"/>
                  </a:lnTo>
                  <a:lnTo>
                    <a:pt x="1260" y="1489"/>
                  </a:lnTo>
                  <a:lnTo>
                    <a:pt x="1213" y="1489"/>
                  </a:lnTo>
                  <a:lnTo>
                    <a:pt x="1209" y="1484"/>
                  </a:lnTo>
                  <a:lnTo>
                    <a:pt x="1207" y="1480"/>
                  </a:lnTo>
                  <a:lnTo>
                    <a:pt x="1204" y="1475"/>
                  </a:lnTo>
                  <a:lnTo>
                    <a:pt x="1203" y="1469"/>
                  </a:lnTo>
                  <a:lnTo>
                    <a:pt x="1203" y="1458"/>
                  </a:lnTo>
                  <a:lnTo>
                    <a:pt x="1204" y="1447"/>
                  </a:lnTo>
                  <a:lnTo>
                    <a:pt x="1205" y="1436"/>
                  </a:lnTo>
                  <a:lnTo>
                    <a:pt x="1205" y="1424"/>
                  </a:lnTo>
                  <a:lnTo>
                    <a:pt x="1205" y="1419"/>
                  </a:lnTo>
                  <a:lnTo>
                    <a:pt x="1204" y="1413"/>
                  </a:lnTo>
                  <a:lnTo>
                    <a:pt x="1202" y="1408"/>
                  </a:lnTo>
                  <a:lnTo>
                    <a:pt x="1200" y="1403"/>
                  </a:lnTo>
                  <a:lnTo>
                    <a:pt x="1196" y="1384"/>
                  </a:lnTo>
                  <a:lnTo>
                    <a:pt x="1191" y="1364"/>
                  </a:lnTo>
                  <a:lnTo>
                    <a:pt x="1186" y="1346"/>
                  </a:lnTo>
                  <a:lnTo>
                    <a:pt x="1179" y="1327"/>
                  </a:lnTo>
                  <a:lnTo>
                    <a:pt x="1171" y="1310"/>
                  </a:lnTo>
                  <a:lnTo>
                    <a:pt x="1162" y="1294"/>
                  </a:lnTo>
                  <a:lnTo>
                    <a:pt x="1150" y="1277"/>
                  </a:lnTo>
                  <a:lnTo>
                    <a:pt x="1139" y="1262"/>
                  </a:lnTo>
                  <a:lnTo>
                    <a:pt x="1139" y="1257"/>
                  </a:lnTo>
                  <a:lnTo>
                    <a:pt x="1140" y="1253"/>
                  </a:lnTo>
                  <a:lnTo>
                    <a:pt x="1142" y="1249"/>
                  </a:lnTo>
                  <a:lnTo>
                    <a:pt x="1144" y="1246"/>
                  </a:lnTo>
                  <a:lnTo>
                    <a:pt x="1151" y="1242"/>
                  </a:lnTo>
                  <a:lnTo>
                    <a:pt x="1158" y="1238"/>
                  </a:lnTo>
                  <a:lnTo>
                    <a:pt x="1167" y="1235"/>
                  </a:lnTo>
                  <a:lnTo>
                    <a:pt x="1175" y="1232"/>
                  </a:lnTo>
                  <a:lnTo>
                    <a:pt x="1179" y="1230"/>
                  </a:lnTo>
                  <a:lnTo>
                    <a:pt x="1182" y="1228"/>
                  </a:lnTo>
                  <a:lnTo>
                    <a:pt x="1185" y="1225"/>
                  </a:lnTo>
                  <a:lnTo>
                    <a:pt x="1188" y="1221"/>
                  </a:lnTo>
                  <a:lnTo>
                    <a:pt x="1196" y="1215"/>
                  </a:lnTo>
                  <a:lnTo>
                    <a:pt x="1202" y="1208"/>
                  </a:lnTo>
                  <a:lnTo>
                    <a:pt x="1209" y="1201"/>
                  </a:lnTo>
                  <a:lnTo>
                    <a:pt x="1214" y="1192"/>
                  </a:lnTo>
                  <a:lnTo>
                    <a:pt x="1218" y="1184"/>
                  </a:lnTo>
                  <a:lnTo>
                    <a:pt x="1222" y="1176"/>
                  </a:lnTo>
                  <a:lnTo>
                    <a:pt x="1225" y="1168"/>
                  </a:lnTo>
                  <a:lnTo>
                    <a:pt x="1227" y="1160"/>
                  </a:lnTo>
                  <a:lnTo>
                    <a:pt x="1234" y="1124"/>
                  </a:lnTo>
                  <a:lnTo>
                    <a:pt x="1243" y="1088"/>
                  </a:lnTo>
                  <a:lnTo>
                    <a:pt x="1248" y="1084"/>
                  </a:lnTo>
                  <a:lnTo>
                    <a:pt x="1254" y="1081"/>
                  </a:lnTo>
                  <a:lnTo>
                    <a:pt x="1259" y="1079"/>
                  </a:lnTo>
                  <a:lnTo>
                    <a:pt x="1264" y="1077"/>
                  </a:lnTo>
                  <a:lnTo>
                    <a:pt x="1276" y="1075"/>
                  </a:lnTo>
                  <a:lnTo>
                    <a:pt x="1288" y="1075"/>
                  </a:lnTo>
                  <a:lnTo>
                    <a:pt x="1300" y="1075"/>
                  </a:lnTo>
                  <a:lnTo>
                    <a:pt x="1312" y="1074"/>
                  </a:lnTo>
                  <a:lnTo>
                    <a:pt x="1317" y="1073"/>
                  </a:lnTo>
                  <a:lnTo>
                    <a:pt x="1323" y="1071"/>
                  </a:lnTo>
                  <a:lnTo>
                    <a:pt x="1328" y="1069"/>
                  </a:lnTo>
                  <a:lnTo>
                    <a:pt x="1332" y="1066"/>
                  </a:lnTo>
                  <a:lnTo>
                    <a:pt x="1340" y="1068"/>
                  </a:lnTo>
                  <a:lnTo>
                    <a:pt x="1348" y="1068"/>
                  </a:lnTo>
                  <a:lnTo>
                    <a:pt x="1355" y="1068"/>
                  </a:lnTo>
                  <a:lnTo>
                    <a:pt x="1361" y="1067"/>
                  </a:lnTo>
                  <a:lnTo>
                    <a:pt x="1373" y="1062"/>
                  </a:lnTo>
                  <a:lnTo>
                    <a:pt x="1384" y="1056"/>
                  </a:lnTo>
                  <a:lnTo>
                    <a:pt x="1395" y="1048"/>
                  </a:lnTo>
                  <a:lnTo>
                    <a:pt x="1406" y="1042"/>
                  </a:lnTo>
                  <a:lnTo>
                    <a:pt x="1412" y="1039"/>
                  </a:lnTo>
                  <a:lnTo>
                    <a:pt x="1418" y="1037"/>
                  </a:lnTo>
                  <a:lnTo>
                    <a:pt x="1424" y="1035"/>
                  </a:lnTo>
                  <a:lnTo>
                    <a:pt x="1431" y="1034"/>
                  </a:lnTo>
                  <a:lnTo>
                    <a:pt x="1439" y="1030"/>
                  </a:lnTo>
                  <a:lnTo>
                    <a:pt x="1446" y="1025"/>
                  </a:lnTo>
                  <a:lnTo>
                    <a:pt x="1452" y="1020"/>
                  </a:lnTo>
                  <a:lnTo>
                    <a:pt x="1458" y="1014"/>
                  </a:lnTo>
                  <a:lnTo>
                    <a:pt x="1468" y="1001"/>
                  </a:lnTo>
                  <a:lnTo>
                    <a:pt x="1476" y="988"/>
                  </a:lnTo>
                  <a:lnTo>
                    <a:pt x="1492" y="960"/>
                  </a:lnTo>
                  <a:lnTo>
                    <a:pt x="1508" y="932"/>
                  </a:lnTo>
                  <a:lnTo>
                    <a:pt x="1509" y="922"/>
                  </a:lnTo>
                  <a:lnTo>
                    <a:pt x="1509" y="912"/>
                  </a:lnTo>
                  <a:lnTo>
                    <a:pt x="1509" y="902"/>
                  </a:lnTo>
                  <a:lnTo>
                    <a:pt x="1508" y="893"/>
                  </a:lnTo>
                  <a:lnTo>
                    <a:pt x="1507" y="884"/>
                  </a:lnTo>
                  <a:lnTo>
                    <a:pt x="1505" y="875"/>
                  </a:lnTo>
                  <a:lnTo>
                    <a:pt x="1502" y="865"/>
                  </a:lnTo>
                  <a:lnTo>
                    <a:pt x="1499" y="856"/>
                  </a:lnTo>
                  <a:lnTo>
                    <a:pt x="1496" y="847"/>
                  </a:lnTo>
                  <a:lnTo>
                    <a:pt x="1492" y="839"/>
                  </a:lnTo>
                  <a:lnTo>
                    <a:pt x="1487" y="831"/>
                  </a:lnTo>
                  <a:lnTo>
                    <a:pt x="1482" y="821"/>
                  </a:lnTo>
                  <a:lnTo>
                    <a:pt x="1475" y="813"/>
                  </a:lnTo>
                  <a:lnTo>
                    <a:pt x="1469" y="806"/>
                  </a:lnTo>
                  <a:lnTo>
                    <a:pt x="1463" y="798"/>
                  </a:lnTo>
                  <a:lnTo>
                    <a:pt x="1456" y="791"/>
                  </a:lnTo>
                  <a:lnTo>
                    <a:pt x="1438" y="783"/>
                  </a:lnTo>
                  <a:lnTo>
                    <a:pt x="1417" y="774"/>
                  </a:lnTo>
                  <a:lnTo>
                    <a:pt x="1407" y="770"/>
                  </a:lnTo>
                  <a:lnTo>
                    <a:pt x="1396" y="767"/>
                  </a:lnTo>
                  <a:lnTo>
                    <a:pt x="1384" y="764"/>
                  </a:lnTo>
                  <a:lnTo>
                    <a:pt x="1374" y="762"/>
                  </a:lnTo>
                  <a:lnTo>
                    <a:pt x="1363" y="761"/>
                  </a:lnTo>
                  <a:lnTo>
                    <a:pt x="1352" y="761"/>
                  </a:lnTo>
                  <a:lnTo>
                    <a:pt x="1340" y="761"/>
                  </a:lnTo>
                  <a:lnTo>
                    <a:pt x="1329" y="763"/>
                  </a:lnTo>
                  <a:lnTo>
                    <a:pt x="1319" y="766"/>
                  </a:lnTo>
                  <a:lnTo>
                    <a:pt x="1309" y="770"/>
                  </a:lnTo>
                  <a:lnTo>
                    <a:pt x="1299" y="775"/>
                  </a:lnTo>
                  <a:lnTo>
                    <a:pt x="1289" y="784"/>
                  </a:lnTo>
                  <a:lnTo>
                    <a:pt x="1286" y="782"/>
                  </a:lnTo>
                  <a:lnTo>
                    <a:pt x="1283" y="781"/>
                  </a:lnTo>
                  <a:lnTo>
                    <a:pt x="1280" y="780"/>
                  </a:lnTo>
                  <a:lnTo>
                    <a:pt x="1277" y="780"/>
                  </a:lnTo>
                  <a:lnTo>
                    <a:pt x="1271" y="780"/>
                  </a:lnTo>
                  <a:lnTo>
                    <a:pt x="1265" y="781"/>
                  </a:lnTo>
                  <a:lnTo>
                    <a:pt x="1259" y="781"/>
                  </a:lnTo>
                  <a:lnTo>
                    <a:pt x="1254" y="780"/>
                  </a:lnTo>
                  <a:lnTo>
                    <a:pt x="1252" y="778"/>
                  </a:lnTo>
                  <a:lnTo>
                    <a:pt x="1249" y="775"/>
                  </a:lnTo>
                  <a:lnTo>
                    <a:pt x="1247" y="772"/>
                  </a:lnTo>
                  <a:lnTo>
                    <a:pt x="1246" y="768"/>
                  </a:lnTo>
                  <a:lnTo>
                    <a:pt x="1247" y="760"/>
                  </a:lnTo>
                  <a:lnTo>
                    <a:pt x="1247" y="752"/>
                  </a:lnTo>
                  <a:lnTo>
                    <a:pt x="1247" y="744"/>
                  </a:lnTo>
                  <a:lnTo>
                    <a:pt x="1246" y="737"/>
                  </a:lnTo>
                  <a:lnTo>
                    <a:pt x="1243" y="721"/>
                  </a:lnTo>
                  <a:lnTo>
                    <a:pt x="1238" y="708"/>
                  </a:lnTo>
                  <a:lnTo>
                    <a:pt x="1231" y="694"/>
                  </a:lnTo>
                  <a:lnTo>
                    <a:pt x="1223" y="681"/>
                  </a:lnTo>
                  <a:lnTo>
                    <a:pt x="1214" y="669"/>
                  </a:lnTo>
                  <a:lnTo>
                    <a:pt x="1203" y="658"/>
                  </a:lnTo>
                  <a:lnTo>
                    <a:pt x="1192" y="647"/>
                  </a:lnTo>
                  <a:lnTo>
                    <a:pt x="1180" y="636"/>
                  </a:lnTo>
                  <a:lnTo>
                    <a:pt x="1168" y="626"/>
                  </a:lnTo>
                  <a:lnTo>
                    <a:pt x="1154" y="617"/>
                  </a:lnTo>
                  <a:lnTo>
                    <a:pt x="1129" y="599"/>
                  </a:lnTo>
                  <a:lnTo>
                    <a:pt x="1104" y="582"/>
                  </a:lnTo>
                  <a:lnTo>
                    <a:pt x="1102" y="573"/>
                  </a:lnTo>
                  <a:lnTo>
                    <a:pt x="1101" y="565"/>
                  </a:lnTo>
                  <a:lnTo>
                    <a:pt x="1102" y="557"/>
                  </a:lnTo>
                  <a:lnTo>
                    <a:pt x="1104" y="550"/>
                  </a:lnTo>
                  <a:lnTo>
                    <a:pt x="1107" y="542"/>
                  </a:lnTo>
                  <a:lnTo>
                    <a:pt x="1111" y="536"/>
                  </a:lnTo>
                  <a:lnTo>
                    <a:pt x="1116" y="529"/>
                  </a:lnTo>
                  <a:lnTo>
                    <a:pt x="1122" y="523"/>
                  </a:lnTo>
                  <a:lnTo>
                    <a:pt x="1133" y="511"/>
                  </a:lnTo>
                  <a:lnTo>
                    <a:pt x="1145" y="498"/>
                  </a:lnTo>
                  <a:lnTo>
                    <a:pt x="1150" y="491"/>
                  </a:lnTo>
                  <a:lnTo>
                    <a:pt x="1155" y="485"/>
                  </a:lnTo>
                  <a:lnTo>
                    <a:pt x="1159" y="478"/>
                  </a:lnTo>
                  <a:lnTo>
                    <a:pt x="1164" y="471"/>
                  </a:lnTo>
                  <a:lnTo>
                    <a:pt x="1171" y="449"/>
                  </a:lnTo>
                  <a:lnTo>
                    <a:pt x="1178" y="429"/>
                  </a:lnTo>
                  <a:lnTo>
                    <a:pt x="1184" y="408"/>
                  </a:lnTo>
                  <a:lnTo>
                    <a:pt x="1189" y="387"/>
                  </a:lnTo>
                  <a:lnTo>
                    <a:pt x="1193" y="365"/>
                  </a:lnTo>
                  <a:lnTo>
                    <a:pt x="1196" y="343"/>
                  </a:lnTo>
                  <a:lnTo>
                    <a:pt x="1197" y="321"/>
                  </a:lnTo>
                  <a:lnTo>
                    <a:pt x="1197" y="298"/>
                  </a:lnTo>
                  <a:lnTo>
                    <a:pt x="1199" y="294"/>
                  </a:lnTo>
                  <a:lnTo>
                    <a:pt x="1201" y="291"/>
                  </a:lnTo>
                  <a:lnTo>
                    <a:pt x="1204" y="289"/>
                  </a:lnTo>
                  <a:lnTo>
                    <a:pt x="1208" y="286"/>
                  </a:lnTo>
                  <a:lnTo>
                    <a:pt x="1214" y="284"/>
                  </a:lnTo>
                  <a:lnTo>
                    <a:pt x="1221" y="282"/>
                  </a:lnTo>
                  <a:lnTo>
                    <a:pt x="1237" y="280"/>
                  </a:lnTo>
                  <a:lnTo>
                    <a:pt x="1253" y="279"/>
                  </a:lnTo>
                  <a:lnTo>
                    <a:pt x="1283" y="282"/>
                  </a:lnTo>
                  <a:lnTo>
                    <a:pt x="1314" y="284"/>
                  </a:lnTo>
                  <a:lnTo>
                    <a:pt x="1344" y="285"/>
                  </a:lnTo>
                  <a:lnTo>
                    <a:pt x="1374" y="286"/>
                  </a:lnTo>
                  <a:lnTo>
                    <a:pt x="1432" y="286"/>
                  </a:lnTo>
                  <a:lnTo>
                    <a:pt x="1491" y="284"/>
                  </a:lnTo>
                  <a:lnTo>
                    <a:pt x="1549" y="283"/>
                  </a:lnTo>
                  <a:lnTo>
                    <a:pt x="1607" y="281"/>
                  </a:lnTo>
                  <a:lnTo>
                    <a:pt x="1667" y="281"/>
                  </a:lnTo>
                  <a:lnTo>
                    <a:pt x="1727" y="283"/>
                  </a:lnTo>
                  <a:lnTo>
                    <a:pt x="1768" y="282"/>
                  </a:lnTo>
                  <a:lnTo>
                    <a:pt x="1809" y="281"/>
                  </a:lnTo>
                  <a:lnTo>
                    <a:pt x="1851" y="279"/>
                  </a:lnTo>
                  <a:lnTo>
                    <a:pt x="1890" y="277"/>
                  </a:lnTo>
                  <a:lnTo>
                    <a:pt x="1931" y="276"/>
                  </a:lnTo>
                  <a:lnTo>
                    <a:pt x="1972" y="276"/>
                  </a:lnTo>
                  <a:lnTo>
                    <a:pt x="2012" y="277"/>
                  </a:lnTo>
                  <a:lnTo>
                    <a:pt x="2053" y="279"/>
                  </a:lnTo>
                  <a:lnTo>
                    <a:pt x="2130" y="277"/>
                  </a:lnTo>
                  <a:lnTo>
                    <a:pt x="2207" y="276"/>
                  </a:lnTo>
                  <a:lnTo>
                    <a:pt x="2284" y="274"/>
                  </a:lnTo>
                  <a:lnTo>
                    <a:pt x="2361" y="273"/>
                  </a:lnTo>
                  <a:lnTo>
                    <a:pt x="2437" y="273"/>
                  </a:lnTo>
                  <a:lnTo>
                    <a:pt x="2514" y="272"/>
                  </a:lnTo>
                  <a:lnTo>
                    <a:pt x="2591" y="271"/>
                  </a:lnTo>
                  <a:lnTo>
                    <a:pt x="2667" y="271"/>
                  </a:lnTo>
                  <a:lnTo>
                    <a:pt x="2744" y="270"/>
                  </a:lnTo>
                  <a:lnTo>
                    <a:pt x="2821" y="270"/>
                  </a:lnTo>
                  <a:lnTo>
                    <a:pt x="2897" y="269"/>
                  </a:lnTo>
                  <a:lnTo>
                    <a:pt x="2974" y="269"/>
                  </a:lnTo>
                  <a:lnTo>
                    <a:pt x="3052" y="268"/>
                  </a:lnTo>
                  <a:lnTo>
                    <a:pt x="3128" y="266"/>
                  </a:lnTo>
                  <a:lnTo>
                    <a:pt x="3206" y="265"/>
                  </a:lnTo>
                  <a:lnTo>
                    <a:pt x="3284" y="264"/>
                  </a:lnTo>
                  <a:lnTo>
                    <a:pt x="3333" y="261"/>
                  </a:lnTo>
                  <a:lnTo>
                    <a:pt x="3381" y="260"/>
                  </a:lnTo>
                  <a:lnTo>
                    <a:pt x="3430" y="260"/>
                  </a:lnTo>
                  <a:lnTo>
                    <a:pt x="3479" y="261"/>
                  </a:lnTo>
                  <a:lnTo>
                    <a:pt x="3528" y="262"/>
                  </a:lnTo>
                  <a:lnTo>
                    <a:pt x="3577" y="262"/>
                  </a:lnTo>
                  <a:lnTo>
                    <a:pt x="3603" y="261"/>
                  </a:lnTo>
                  <a:lnTo>
                    <a:pt x="3627" y="260"/>
                  </a:lnTo>
                  <a:lnTo>
                    <a:pt x="3653" y="258"/>
                  </a:lnTo>
                  <a:lnTo>
                    <a:pt x="3678" y="256"/>
                  </a:lnTo>
                  <a:lnTo>
                    <a:pt x="3689" y="258"/>
                  </a:lnTo>
                  <a:lnTo>
                    <a:pt x="3699" y="259"/>
                  </a:lnTo>
                  <a:lnTo>
                    <a:pt x="3709" y="260"/>
                  </a:lnTo>
                  <a:lnTo>
                    <a:pt x="3720" y="260"/>
                  </a:lnTo>
                  <a:lnTo>
                    <a:pt x="3742" y="260"/>
                  </a:lnTo>
                  <a:lnTo>
                    <a:pt x="3763" y="259"/>
                  </a:lnTo>
                  <a:lnTo>
                    <a:pt x="3785" y="257"/>
                  </a:lnTo>
                  <a:lnTo>
                    <a:pt x="3806" y="255"/>
                  </a:lnTo>
                  <a:lnTo>
                    <a:pt x="3829" y="254"/>
                  </a:lnTo>
                  <a:lnTo>
                    <a:pt x="3850" y="254"/>
                  </a:lnTo>
                  <a:lnTo>
                    <a:pt x="3948" y="254"/>
                  </a:lnTo>
                  <a:lnTo>
                    <a:pt x="4145" y="254"/>
                  </a:lnTo>
                  <a:lnTo>
                    <a:pt x="4428" y="254"/>
                  </a:lnTo>
                  <a:lnTo>
                    <a:pt x="4781" y="254"/>
                  </a:lnTo>
                  <a:lnTo>
                    <a:pt x="5191" y="253"/>
                  </a:lnTo>
                  <a:lnTo>
                    <a:pt x="5643" y="253"/>
                  </a:lnTo>
                  <a:lnTo>
                    <a:pt x="6125" y="252"/>
                  </a:lnTo>
                  <a:lnTo>
                    <a:pt x="6619" y="251"/>
                  </a:lnTo>
                  <a:lnTo>
                    <a:pt x="7114" y="251"/>
                  </a:lnTo>
                  <a:lnTo>
                    <a:pt x="7596" y="250"/>
                  </a:lnTo>
                  <a:lnTo>
                    <a:pt x="8048" y="249"/>
                  </a:lnTo>
                  <a:lnTo>
                    <a:pt x="8459" y="249"/>
                  </a:lnTo>
                  <a:lnTo>
                    <a:pt x="8813" y="248"/>
                  </a:lnTo>
                  <a:lnTo>
                    <a:pt x="9096" y="247"/>
                  </a:lnTo>
                  <a:lnTo>
                    <a:pt x="9296" y="247"/>
                  </a:lnTo>
                  <a:lnTo>
                    <a:pt x="9395" y="246"/>
                  </a:lnTo>
                  <a:lnTo>
                    <a:pt x="9434" y="247"/>
                  </a:lnTo>
                  <a:lnTo>
                    <a:pt x="9474" y="247"/>
                  </a:lnTo>
                  <a:lnTo>
                    <a:pt x="9515" y="246"/>
                  </a:lnTo>
                  <a:lnTo>
                    <a:pt x="9556" y="245"/>
                  </a:lnTo>
                  <a:lnTo>
                    <a:pt x="9597" y="243"/>
                  </a:lnTo>
                  <a:lnTo>
                    <a:pt x="9638" y="243"/>
                  </a:lnTo>
                  <a:lnTo>
                    <a:pt x="9677" y="243"/>
                  </a:lnTo>
                  <a:lnTo>
                    <a:pt x="9715" y="245"/>
                  </a:lnTo>
                  <a:lnTo>
                    <a:pt x="9735" y="244"/>
                  </a:lnTo>
                  <a:lnTo>
                    <a:pt x="9754" y="243"/>
                  </a:lnTo>
                  <a:lnTo>
                    <a:pt x="9772" y="243"/>
                  </a:lnTo>
                  <a:lnTo>
                    <a:pt x="9792" y="242"/>
                  </a:lnTo>
                  <a:lnTo>
                    <a:pt x="9800" y="251"/>
                  </a:lnTo>
                  <a:lnTo>
                    <a:pt x="9806" y="261"/>
                  </a:lnTo>
                  <a:lnTo>
                    <a:pt x="9811" y="274"/>
                  </a:lnTo>
                  <a:lnTo>
                    <a:pt x="9815" y="286"/>
                  </a:lnTo>
                  <a:lnTo>
                    <a:pt x="9822" y="310"/>
                  </a:lnTo>
                  <a:lnTo>
                    <a:pt x="9829" y="336"/>
                  </a:lnTo>
                  <a:lnTo>
                    <a:pt x="9832" y="350"/>
                  </a:lnTo>
                  <a:lnTo>
                    <a:pt x="9836" y="364"/>
                  </a:lnTo>
                  <a:lnTo>
                    <a:pt x="9841" y="377"/>
                  </a:lnTo>
                  <a:lnTo>
                    <a:pt x="9847" y="389"/>
                  </a:lnTo>
                  <a:lnTo>
                    <a:pt x="9860" y="415"/>
                  </a:lnTo>
                  <a:lnTo>
                    <a:pt x="9874" y="439"/>
                  </a:lnTo>
                  <a:lnTo>
                    <a:pt x="9890" y="464"/>
                  </a:lnTo>
                  <a:lnTo>
                    <a:pt x="9905" y="487"/>
                  </a:lnTo>
                  <a:lnTo>
                    <a:pt x="9921" y="511"/>
                  </a:lnTo>
                  <a:lnTo>
                    <a:pt x="9937" y="535"/>
                  </a:lnTo>
                  <a:lnTo>
                    <a:pt x="9945" y="539"/>
                  </a:lnTo>
                  <a:lnTo>
                    <a:pt x="9953" y="543"/>
                  </a:lnTo>
                  <a:lnTo>
                    <a:pt x="9957" y="547"/>
                  </a:lnTo>
                  <a:lnTo>
                    <a:pt x="9959" y="550"/>
                  </a:lnTo>
                  <a:lnTo>
                    <a:pt x="9960" y="555"/>
                  </a:lnTo>
                  <a:lnTo>
                    <a:pt x="9958" y="560"/>
                  </a:lnTo>
                  <a:lnTo>
                    <a:pt x="9957" y="566"/>
                  </a:lnTo>
                  <a:lnTo>
                    <a:pt x="9955" y="571"/>
                  </a:lnTo>
                  <a:lnTo>
                    <a:pt x="9952" y="575"/>
                  </a:lnTo>
                  <a:lnTo>
                    <a:pt x="9948" y="577"/>
                  </a:lnTo>
                  <a:lnTo>
                    <a:pt x="9944" y="578"/>
                  </a:lnTo>
                  <a:lnTo>
                    <a:pt x="9940" y="579"/>
                  </a:lnTo>
                  <a:lnTo>
                    <a:pt x="9934" y="579"/>
                  </a:lnTo>
                  <a:lnTo>
                    <a:pt x="9929" y="578"/>
                  </a:lnTo>
                  <a:lnTo>
                    <a:pt x="9919" y="576"/>
                  </a:lnTo>
                  <a:lnTo>
                    <a:pt x="9908" y="573"/>
                  </a:lnTo>
                  <a:lnTo>
                    <a:pt x="9903" y="573"/>
                  </a:lnTo>
                  <a:lnTo>
                    <a:pt x="9898" y="573"/>
                  </a:lnTo>
                  <a:lnTo>
                    <a:pt x="9893" y="574"/>
                  </a:lnTo>
                  <a:lnTo>
                    <a:pt x="9887" y="576"/>
                  </a:lnTo>
                  <a:lnTo>
                    <a:pt x="9877" y="580"/>
                  </a:lnTo>
                  <a:lnTo>
                    <a:pt x="9868" y="585"/>
                  </a:lnTo>
                  <a:lnTo>
                    <a:pt x="9859" y="592"/>
                  </a:lnTo>
                  <a:lnTo>
                    <a:pt x="9852" y="598"/>
                  </a:lnTo>
                  <a:lnTo>
                    <a:pt x="9844" y="605"/>
                  </a:lnTo>
                  <a:lnTo>
                    <a:pt x="9837" y="613"/>
                  </a:lnTo>
                  <a:lnTo>
                    <a:pt x="9831" y="621"/>
                  </a:lnTo>
                  <a:lnTo>
                    <a:pt x="9825" y="629"/>
                  </a:lnTo>
                  <a:lnTo>
                    <a:pt x="9820" y="639"/>
                  </a:lnTo>
                  <a:lnTo>
                    <a:pt x="9816" y="648"/>
                  </a:lnTo>
                  <a:lnTo>
                    <a:pt x="9813" y="657"/>
                  </a:lnTo>
                  <a:lnTo>
                    <a:pt x="9810" y="667"/>
                  </a:lnTo>
                  <a:lnTo>
                    <a:pt x="9808" y="676"/>
                  </a:lnTo>
                  <a:lnTo>
                    <a:pt x="9806" y="687"/>
                  </a:lnTo>
                  <a:lnTo>
                    <a:pt x="9805" y="696"/>
                  </a:lnTo>
                  <a:lnTo>
                    <a:pt x="9805" y="706"/>
                  </a:lnTo>
                  <a:lnTo>
                    <a:pt x="9807" y="711"/>
                  </a:lnTo>
                  <a:lnTo>
                    <a:pt x="9808" y="718"/>
                  </a:lnTo>
                  <a:lnTo>
                    <a:pt x="9807" y="721"/>
                  </a:lnTo>
                  <a:lnTo>
                    <a:pt x="9806" y="723"/>
                  </a:lnTo>
                  <a:lnTo>
                    <a:pt x="9805" y="726"/>
                  </a:lnTo>
                  <a:lnTo>
                    <a:pt x="9802" y="727"/>
                  </a:lnTo>
                  <a:lnTo>
                    <a:pt x="9798" y="729"/>
                  </a:lnTo>
                  <a:lnTo>
                    <a:pt x="9793" y="729"/>
                  </a:lnTo>
                  <a:lnTo>
                    <a:pt x="9790" y="729"/>
                  </a:lnTo>
                  <a:lnTo>
                    <a:pt x="9786" y="729"/>
                  </a:lnTo>
                  <a:lnTo>
                    <a:pt x="9780" y="726"/>
                  </a:lnTo>
                  <a:lnTo>
                    <a:pt x="9774" y="723"/>
                  </a:lnTo>
                  <a:lnTo>
                    <a:pt x="9768" y="718"/>
                  </a:lnTo>
                  <a:lnTo>
                    <a:pt x="9762" y="714"/>
                  </a:lnTo>
                  <a:lnTo>
                    <a:pt x="9756" y="710"/>
                  </a:lnTo>
                  <a:lnTo>
                    <a:pt x="9749" y="707"/>
                  </a:lnTo>
                  <a:lnTo>
                    <a:pt x="9737" y="706"/>
                  </a:lnTo>
                  <a:lnTo>
                    <a:pt x="9726" y="706"/>
                  </a:lnTo>
                  <a:lnTo>
                    <a:pt x="9715" y="707"/>
                  </a:lnTo>
                  <a:lnTo>
                    <a:pt x="9703" y="708"/>
                  </a:lnTo>
                  <a:lnTo>
                    <a:pt x="9693" y="711"/>
                  </a:lnTo>
                  <a:lnTo>
                    <a:pt x="9682" y="713"/>
                  </a:lnTo>
                  <a:lnTo>
                    <a:pt x="9672" y="717"/>
                  </a:lnTo>
                  <a:lnTo>
                    <a:pt x="9663" y="721"/>
                  </a:lnTo>
                  <a:lnTo>
                    <a:pt x="9652" y="726"/>
                  </a:lnTo>
                  <a:lnTo>
                    <a:pt x="9643" y="733"/>
                  </a:lnTo>
                  <a:lnTo>
                    <a:pt x="9634" y="739"/>
                  </a:lnTo>
                  <a:lnTo>
                    <a:pt x="9626" y="746"/>
                  </a:lnTo>
                  <a:lnTo>
                    <a:pt x="9619" y="754"/>
                  </a:lnTo>
                  <a:lnTo>
                    <a:pt x="9611" y="763"/>
                  </a:lnTo>
                  <a:lnTo>
                    <a:pt x="9604" y="772"/>
                  </a:lnTo>
                  <a:lnTo>
                    <a:pt x="9598" y="783"/>
                  </a:lnTo>
                  <a:lnTo>
                    <a:pt x="9594" y="803"/>
                  </a:lnTo>
                  <a:lnTo>
                    <a:pt x="9591" y="824"/>
                  </a:lnTo>
                  <a:lnTo>
                    <a:pt x="9590" y="843"/>
                  </a:lnTo>
                  <a:lnTo>
                    <a:pt x="9591" y="863"/>
                  </a:lnTo>
                  <a:lnTo>
                    <a:pt x="9593" y="883"/>
                  </a:lnTo>
                  <a:lnTo>
                    <a:pt x="9596" y="902"/>
                  </a:lnTo>
                  <a:lnTo>
                    <a:pt x="9599" y="911"/>
                  </a:lnTo>
                  <a:lnTo>
                    <a:pt x="9602" y="921"/>
                  </a:lnTo>
                  <a:lnTo>
                    <a:pt x="9606" y="930"/>
                  </a:lnTo>
                  <a:lnTo>
                    <a:pt x="9610" y="939"/>
                  </a:lnTo>
                  <a:lnTo>
                    <a:pt x="9618" y="950"/>
                  </a:lnTo>
                  <a:lnTo>
                    <a:pt x="9626" y="960"/>
                  </a:lnTo>
                  <a:lnTo>
                    <a:pt x="9635" y="969"/>
                  </a:lnTo>
                  <a:lnTo>
                    <a:pt x="9644" y="975"/>
                  </a:lnTo>
                  <a:lnTo>
                    <a:pt x="9655" y="979"/>
                  </a:lnTo>
                  <a:lnTo>
                    <a:pt x="9667" y="983"/>
                  </a:lnTo>
                  <a:lnTo>
                    <a:pt x="9678" y="985"/>
                  </a:lnTo>
                  <a:lnTo>
                    <a:pt x="9690" y="986"/>
                  </a:lnTo>
                  <a:lnTo>
                    <a:pt x="9702" y="987"/>
                  </a:lnTo>
                  <a:lnTo>
                    <a:pt x="9715" y="986"/>
                  </a:lnTo>
                  <a:lnTo>
                    <a:pt x="9728" y="986"/>
                  </a:lnTo>
                  <a:lnTo>
                    <a:pt x="9740" y="985"/>
                  </a:lnTo>
                  <a:lnTo>
                    <a:pt x="9764" y="982"/>
                  </a:lnTo>
                  <a:lnTo>
                    <a:pt x="9786" y="980"/>
                  </a:lnTo>
                  <a:lnTo>
                    <a:pt x="9790" y="983"/>
                  </a:lnTo>
                  <a:lnTo>
                    <a:pt x="9793" y="987"/>
                  </a:lnTo>
                  <a:lnTo>
                    <a:pt x="9795" y="991"/>
                  </a:lnTo>
                  <a:lnTo>
                    <a:pt x="9796" y="995"/>
                  </a:lnTo>
                  <a:lnTo>
                    <a:pt x="9798" y="1004"/>
                  </a:lnTo>
                  <a:lnTo>
                    <a:pt x="9798" y="1015"/>
                  </a:lnTo>
                  <a:lnTo>
                    <a:pt x="9796" y="1026"/>
                  </a:lnTo>
                  <a:lnTo>
                    <a:pt x="9795" y="1037"/>
                  </a:lnTo>
                  <a:lnTo>
                    <a:pt x="9796" y="1042"/>
                  </a:lnTo>
                  <a:lnTo>
                    <a:pt x="9798" y="1047"/>
                  </a:lnTo>
                  <a:lnTo>
                    <a:pt x="9799" y="1052"/>
                  </a:lnTo>
                  <a:lnTo>
                    <a:pt x="9802" y="1057"/>
                  </a:lnTo>
                  <a:lnTo>
                    <a:pt x="9808" y="1067"/>
                  </a:lnTo>
                  <a:lnTo>
                    <a:pt x="9814" y="1076"/>
                  </a:lnTo>
                  <a:lnTo>
                    <a:pt x="9821" y="1085"/>
                  </a:lnTo>
                  <a:lnTo>
                    <a:pt x="9828" y="1094"/>
                  </a:lnTo>
                  <a:lnTo>
                    <a:pt x="9836" y="1102"/>
                  </a:lnTo>
                  <a:lnTo>
                    <a:pt x="9845" y="1109"/>
                  </a:lnTo>
                  <a:lnTo>
                    <a:pt x="9854" y="1116"/>
                  </a:lnTo>
                  <a:lnTo>
                    <a:pt x="9863" y="1122"/>
                  </a:lnTo>
                  <a:lnTo>
                    <a:pt x="9873" y="1127"/>
                  </a:lnTo>
                  <a:lnTo>
                    <a:pt x="9882" y="1131"/>
                  </a:lnTo>
                  <a:lnTo>
                    <a:pt x="9894" y="1135"/>
                  </a:lnTo>
                  <a:lnTo>
                    <a:pt x="9905" y="1138"/>
                  </a:lnTo>
                  <a:lnTo>
                    <a:pt x="9916" y="1141"/>
                  </a:lnTo>
                  <a:lnTo>
                    <a:pt x="9927" y="1143"/>
                  </a:lnTo>
                  <a:lnTo>
                    <a:pt x="9940" y="1144"/>
                  </a:lnTo>
                  <a:lnTo>
                    <a:pt x="9952" y="1144"/>
                  </a:lnTo>
                  <a:lnTo>
                    <a:pt x="9957" y="1151"/>
                  </a:lnTo>
                  <a:lnTo>
                    <a:pt x="9960" y="1157"/>
                  </a:lnTo>
                  <a:lnTo>
                    <a:pt x="9961" y="1162"/>
                  </a:lnTo>
                  <a:lnTo>
                    <a:pt x="9961" y="1167"/>
                  </a:lnTo>
                  <a:lnTo>
                    <a:pt x="9959" y="1172"/>
                  </a:lnTo>
                  <a:lnTo>
                    <a:pt x="9955" y="1177"/>
                  </a:lnTo>
                  <a:lnTo>
                    <a:pt x="9951" y="1182"/>
                  </a:lnTo>
                  <a:lnTo>
                    <a:pt x="9946" y="1187"/>
                  </a:lnTo>
                  <a:lnTo>
                    <a:pt x="9936" y="1198"/>
                  </a:lnTo>
                  <a:lnTo>
                    <a:pt x="9924" y="1208"/>
                  </a:lnTo>
                  <a:lnTo>
                    <a:pt x="9920" y="1213"/>
                  </a:lnTo>
                  <a:lnTo>
                    <a:pt x="9916" y="1219"/>
                  </a:lnTo>
                  <a:lnTo>
                    <a:pt x="9913" y="1225"/>
                  </a:lnTo>
                  <a:lnTo>
                    <a:pt x="9912" y="1231"/>
                  </a:lnTo>
                  <a:close/>
                  <a:moveTo>
                    <a:pt x="9860" y="564"/>
                  </a:moveTo>
                  <a:lnTo>
                    <a:pt x="9847" y="576"/>
                  </a:lnTo>
                  <a:lnTo>
                    <a:pt x="9834" y="587"/>
                  </a:lnTo>
                  <a:lnTo>
                    <a:pt x="9823" y="601"/>
                  </a:lnTo>
                  <a:lnTo>
                    <a:pt x="9813" y="614"/>
                  </a:lnTo>
                  <a:lnTo>
                    <a:pt x="9804" y="628"/>
                  </a:lnTo>
                  <a:lnTo>
                    <a:pt x="9796" y="643"/>
                  </a:lnTo>
                  <a:lnTo>
                    <a:pt x="9790" y="659"/>
                  </a:lnTo>
                  <a:lnTo>
                    <a:pt x="9786" y="675"/>
                  </a:lnTo>
                  <a:lnTo>
                    <a:pt x="9782" y="680"/>
                  </a:lnTo>
                  <a:lnTo>
                    <a:pt x="9777" y="683"/>
                  </a:lnTo>
                  <a:lnTo>
                    <a:pt x="9772" y="686"/>
                  </a:lnTo>
                  <a:lnTo>
                    <a:pt x="9767" y="688"/>
                  </a:lnTo>
                  <a:lnTo>
                    <a:pt x="9762" y="688"/>
                  </a:lnTo>
                  <a:lnTo>
                    <a:pt x="9756" y="688"/>
                  </a:lnTo>
                  <a:lnTo>
                    <a:pt x="9749" y="688"/>
                  </a:lnTo>
                  <a:lnTo>
                    <a:pt x="9743" y="687"/>
                  </a:lnTo>
                  <a:lnTo>
                    <a:pt x="9731" y="683"/>
                  </a:lnTo>
                  <a:lnTo>
                    <a:pt x="9719" y="680"/>
                  </a:lnTo>
                  <a:lnTo>
                    <a:pt x="9708" y="677"/>
                  </a:lnTo>
                  <a:lnTo>
                    <a:pt x="9696" y="676"/>
                  </a:lnTo>
                  <a:lnTo>
                    <a:pt x="9685" y="679"/>
                  </a:lnTo>
                  <a:lnTo>
                    <a:pt x="9675" y="682"/>
                  </a:lnTo>
                  <a:lnTo>
                    <a:pt x="9664" y="688"/>
                  </a:lnTo>
                  <a:lnTo>
                    <a:pt x="9654" y="693"/>
                  </a:lnTo>
                  <a:lnTo>
                    <a:pt x="9644" y="698"/>
                  </a:lnTo>
                  <a:lnTo>
                    <a:pt x="9635" y="704"/>
                  </a:lnTo>
                  <a:lnTo>
                    <a:pt x="9627" y="711"/>
                  </a:lnTo>
                  <a:lnTo>
                    <a:pt x="9619" y="718"/>
                  </a:lnTo>
                  <a:lnTo>
                    <a:pt x="9610" y="726"/>
                  </a:lnTo>
                  <a:lnTo>
                    <a:pt x="9603" y="735"/>
                  </a:lnTo>
                  <a:lnTo>
                    <a:pt x="9597" y="743"/>
                  </a:lnTo>
                  <a:lnTo>
                    <a:pt x="9591" y="752"/>
                  </a:lnTo>
                  <a:lnTo>
                    <a:pt x="9585" y="761"/>
                  </a:lnTo>
                  <a:lnTo>
                    <a:pt x="9580" y="771"/>
                  </a:lnTo>
                  <a:lnTo>
                    <a:pt x="9575" y="782"/>
                  </a:lnTo>
                  <a:lnTo>
                    <a:pt x="9571" y="792"/>
                  </a:lnTo>
                  <a:lnTo>
                    <a:pt x="9566" y="805"/>
                  </a:lnTo>
                  <a:lnTo>
                    <a:pt x="9562" y="818"/>
                  </a:lnTo>
                  <a:lnTo>
                    <a:pt x="9559" y="834"/>
                  </a:lnTo>
                  <a:lnTo>
                    <a:pt x="9557" y="848"/>
                  </a:lnTo>
                  <a:lnTo>
                    <a:pt x="9556" y="863"/>
                  </a:lnTo>
                  <a:lnTo>
                    <a:pt x="9557" y="879"/>
                  </a:lnTo>
                  <a:lnTo>
                    <a:pt x="9559" y="894"/>
                  </a:lnTo>
                  <a:lnTo>
                    <a:pt x="9564" y="909"/>
                  </a:lnTo>
                  <a:lnTo>
                    <a:pt x="9568" y="918"/>
                  </a:lnTo>
                  <a:lnTo>
                    <a:pt x="9571" y="926"/>
                  </a:lnTo>
                  <a:lnTo>
                    <a:pt x="9575" y="933"/>
                  </a:lnTo>
                  <a:lnTo>
                    <a:pt x="9580" y="940"/>
                  </a:lnTo>
                  <a:lnTo>
                    <a:pt x="9585" y="947"/>
                  </a:lnTo>
                  <a:lnTo>
                    <a:pt x="9591" y="953"/>
                  </a:lnTo>
                  <a:lnTo>
                    <a:pt x="9598" y="960"/>
                  </a:lnTo>
                  <a:lnTo>
                    <a:pt x="9604" y="967"/>
                  </a:lnTo>
                  <a:lnTo>
                    <a:pt x="9635" y="988"/>
                  </a:lnTo>
                  <a:lnTo>
                    <a:pt x="9666" y="1010"/>
                  </a:lnTo>
                  <a:lnTo>
                    <a:pt x="9762" y="1012"/>
                  </a:lnTo>
                  <a:lnTo>
                    <a:pt x="9767" y="1027"/>
                  </a:lnTo>
                  <a:lnTo>
                    <a:pt x="9771" y="1043"/>
                  </a:lnTo>
                  <a:lnTo>
                    <a:pt x="9773" y="1051"/>
                  </a:lnTo>
                  <a:lnTo>
                    <a:pt x="9776" y="1060"/>
                  </a:lnTo>
                  <a:lnTo>
                    <a:pt x="9779" y="1068"/>
                  </a:lnTo>
                  <a:lnTo>
                    <a:pt x="9783" y="1076"/>
                  </a:lnTo>
                  <a:lnTo>
                    <a:pt x="9793" y="1091"/>
                  </a:lnTo>
                  <a:lnTo>
                    <a:pt x="9805" y="1107"/>
                  </a:lnTo>
                  <a:lnTo>
                    <a:pt x="9811" y="1114"/>
                  </a:lnTo>
                  <a:lnTo>
                    <a:pt x="9818" y="1121"/>
                  </a:lnTo>
                  <a:lnTo>
                    <a:pt x="9825" y="1127"/>
                  </a:lnTo>
                  <a:lnTo>
                    <a:pt x="9832" y="1133"/>
                  </a:lnTo>
                  <a:lnTo>
                    <a:pt x="9840" y="1138"/>
                  </a:lnTo>
                  <a:lnTo>
                    <a:pt x="9849" y="1143"/>
                  </a:lnTo>
                  <a:lnTo>
                    <a:pt x="9857" y="1149"/>
                  </a:lnTo>
                  <a:lnTo>
                    <a:pt x="9866" y="1152"/>
                  </a:lnTo>
                  <a:lnTo>
                    <a:pt x="9874" y="1156"/>
                  </a:lnTo>
                  <a:lnTo>
                    <a:pt x="9883" y="1158"/>
                  </a:lnTo>
                  <a:lnTo>
                    <a:pt x="9894" y="1160"/>
                  </a:lnTo>
                  <a:lnTo>
                    <a:pt x="9903" y="1161"/>
                  </a:lnTo>
                  <a:lnTo>
                    <a:pt x="9906" y="1166"/>
                  </a:lnTo>
                  <a:lnTo>
                    <a:pt x="9907" y="1171"/>
                  </a:lnTo>
                  <a:lnTo>
                    <a:pt x="9908" y="1177"/>
                  </a:lnTo>
                  <a:lnTo>
                    <a:pt x="9907" y="1182"/>
                  </a:lnTo>
                  <a:lnTo>
                    <a:pt x="9905" y="1187"/>
                  </a:lnTo>
                  <a:lnTo>
                    <a:pt x="9903" y="1191"/>
                  </a:lnTo>
                  <a:lnTo>
                    <a:pt x="9901" y="1197"/>
                  </a:lnTo>
                  <a:lnTo>
                    <a:pt x="9897" y="1202"/>
                  </a:lnTo>
                  <a:lnTo>
                    <a:pt x="9891" y="1211"/>
                  </a:lnTo>
                  <a:lnTo>
                    <a:pt x="9883" y="1221"/>
                  </a:lnTo>
                  <a:lnTo>
                    <a:pt x="9880" y="1225"/>
                  </a:lnTo>
                  <a:lnTo>
                    <a:pt x="9878" y="1230"/>
                  </a:lnTo>
                  <a:lnTo>
                    <a:pt x="9876" y="1235"/>
                  </a:lnTo>
                  <a:lnTo>
                    <a:pt x="9875" y="1241"/>
                  </a:lnTo>
                  <a:lnTo>
                    <a:pt x="9866" y="1262"/>
                  </a:lnTo>
                  <a:lnTo>
                    <a:pt x="9858" y="1283"/>
                  </a:lnTo>
                  <a:lnTo>
                    <a:pt x="9852" y="1305"/>
                  </a:lnTo>
                  <a:lnTo>
                    <a:pt x="9846" y="1327"/>
                  </a:lnTo>
                  <a:lnTo>
                    <a:pt x="9840" y="1350"/>
                  </a:lnTo>
                  <a:lnTo>
                    <a:pt x="9835" y="1372"/>
                  </a:lnTo>
                  <a:lnTo>
                    <a:pt x="9829" y="1395"/>
                  </a:lnTo>
                  <a:lnTo>
                    <a:pt x="9823" y="1416"/>
                  </a:lnTo>
                  <a:lnTo>
                    <a:pt x="9815" y="1420"/>
                  </a:lnTo>
                  <a:lnTo>
                    <a:pt x="9806" y="1423"/>
                  </a:lnTo>
                  <a:lnTo>
                    <a:pt x="9796" y="1426"/>
                  </a:lnTo>
                  <a:lnTo>
                    <a:pt x="9786" y="1428"/>
                  </a:lnTo>
                  <a:lnTo>
                    <a:pt x="9765" y="1430"/>
                  </a:lnTo>
                  <a:lnTo>
                    <a:pt x="9743" y="1430"/>
                  </a:lnTo>
                  <a:lnTo>
                    <a:pt x="9720" y="1430"/>
                  </a:lnTo>
                  <a:lnTo>
                    <a:pt x="9697" y="1429"/>
                  </a:lnTo>
                  <a:lnTo>
                    <a:pt x="9675" y="1430"/>
                  </a:lnTo>
                  <a:lnTo>
                    <a:pt x="9653" y="1431"/>
                  </a:lnTo>
                  <a:lnTo>
                    <a:pt x="9592" y="1430"/>
                  </a:lnTo>
                  <a:lnTo>
                    <a:pt x="9532" y="1431"/>
                  </a:lnTo>
                  <a:lnTo>
                    <a:pt x="9470" y="1431"/>
                  </a:lnTo>
                  <a:lnTo>
                    <a:pt x="9409" y="1432"/>
                  </a:lnTo>
                  <a:lnTo>
                    <a:pt x="9349" y="1433"/>
                  </a:lnTo>
                  <a:lnTo>
                    <a:pt x="9287" y="1433"/>
                  </a:lnTo>
                  <a:lnTo>
                    <a:pt x="9227" y="1433"/>
                  </a:lnTo>
                  <a:lnTo>
                    <a:pt x="9168" y="1431"/>
                  </a:lnTo>
                  <a:lnTo>
                    <a:pt x="9164" y="1433"/>
                  </a:lnTo>
                  <a:lnTo>
                    <a:pt x="9161" y="1434"/>
                  </a:lnTo>
                  <a:lnTo>
                    <a:pt x="9157" y="1435"/>
                  </a:lnTo>
                  <a:lnTo>
                    <a:pt x="9153" y="1436"/>
                  </a:lnTo>
                  <a:lnTo>
                    <a:pt x="9150" y="1435"/>
                  </a:lnTo>
                  <a:lnTo>
                    <a:pt x="9147" y="1435"/>
                  </a:lnTo>
                  <a:lnTo>
                    <a:pt x="9145" y="1433"/>
                  </a:lnTo>
                  <a:lnTo>
                    <a:pt x="9142" y="1431"/>
                  </a:lnTo>
                  <a:lnTo>
                    <a:pt x="2998" y="1449"/>
                  </a:lnTo>
                  <a:lnTo>
                    <a:pt x="2906" y="1450"/>
                  </a:lnTo>
                  <a:lnTo>
                    <a:pt x="2813" y="1450"/>
                  </a:lnTo>
                  <a:lnTo>
                    <a:pt x="2723" y="1451"/>
                  </a:lnTo>
                  <a:lnTo>
                    <a:pt x="2632" y="1451"/>
                  </a:lnTo>
                  <a:lnTo>
                    <a:pt x="2542" y="1452"/>
                  </a:lnTo>
                  <a:lnTo>
                    <a:pt x="2451" y="1453"/>
                  </a:lnTo>
                  <a:lnTo>
                    <a:pt x="2361" y="1453"/>
                  </a:lnTo>
                  <a:lnTo>
                    <a:pt x="2270" y="1454"/>
                  </a:lnTo>
                  <a:lnTo>
                    <a:pt x="2180" y="1455"/>
                  </a:lnTo>
                  <a:lnTo>
                    <a:pt x="2090" y="1456"/>
                  </a:lnTo>
                  <a:lnTo>
                    <a:pt x="2000" y="1457"/>
                  </a:lnTo>
                  <a:lnTo>
                    <a:pt x="1909" y="1458"/>
                  </a:lnTo>
                  <a:lnTo>
                    <a:pt x="1819" y="1459"/>
                  </a:lnTo>
                  <a:lnTo>
                    <a:pt x="1728" y="1460"/>
                  </a:lnTo>
                  <a:lnTo>
                    <a:pt x="1637" y="1462"/>
                  </a:lnTo>
                  <a:lnTo>
                    <a:pt x="1545" y="1463"/>
                  </a:lnTo>
                  <a:lnTo>
                    <a:pt x="1508" y="1464"/>
                  </a:lnTo>
                  <a:lnTo>
                    <a:pt x="1470" y="1463"/>
                  </a:lnTo>
                  <a:lnTo>
                    <a:pt x="1432" y="1462"/>
                  </a:lnTo>
                  <a:lnTo>
                    <a:pt x="1394" y="1461"/>
                  </a:lnTo>
                  <a:lnTo>
                    <a:pt x="1356" y="1459"/>
                  </a:lnTo>
                  <a:lnTo>
                    <a:pt x="1318" y="1459"/>
                  </a:lnTo>
                  <a:lnTo>
                    <a:pt x="1280" y="1459"/>
                  </a:lnTo>
                  <a:lnTo>
                    <a:pt x="1243" y="1461"/>
                  </a:lnTo>
                  <a:lnTo>
                    <a:pt x="1236" y="1437"/>
                  </a:lnTo>
                  <a:lnTo>
                    <a:pt x="1230" y="1411"/>
                  </a:lnTo>
                  <a:lnTo>
                    <a:pt x="1224" y="1386"/>
                  </a:lnTo>
                  <a:lnTo>
                    <a:pt x="1218" y="1361"/>
                  </a:lnTo>
                  <a:lnTo>
                    <a:pt x="1212" y="1336"/>
                  </a:lnTo>
                  <a:lnTo>
                    <a:pt x="1203" y="1312"/>
                  </a:lnTo>
                  <a:lnTo>
                    <a:pt x="1199" y="1301"/>
                  </a:lnTo>
                  <a:lnTo>
                    <a:pt x="1194" y="1290"/>
                  </a:lnTo>
                  <a:lnTo>
                    <a:pt x="1188" y="1278"/>
                  </a:lnTo>
                  <a:lnTo>
                    <a:pt x="1182" y="1268"/>
                  </a:lnTo>
                  <a:lnTo>
                    <a:pt x="1192" y="1261"/>
                  </a:lnTo>
                  <a:lnTo>
                    <a:pt x="1201" y="1254"/>
                  </a:lnTo>
                  <a:lnTo>
                    <a:pt x="1210" y="1246"/>
                  </a:lnTo>
                  <a:lnTo>
                    <a:pt x="1218" y="1237"/>
                  </a:lnTo>
                  <a:lnTo>
                    <a:pt x="1226" y="1228"/>
                  </a:lnTo>
                  <a:lnTo>
                    <a:pt x="1233" y="1219"/>
                  </a:lnTo>
                  <a:lnTo>
                    <a:pt x="1239" y="1209"/>
                  </a:lnTo>
                  <a:lnTo>
                    <a:pt x="1245" y="1199"/>
                  </a:lnTo>
                  <a:lnTo>
                    <a:pt x="1250" y="1188"/>
                  </a:lnTo>
                  <a:lnTo>
                    <a:pt x="1256" y="1177"/>
                  </a:lnTo>
                  <a:lnTo>
                    <a:pt x="1260" y="1167"/>
                  </a:lnTo>
                  <a:lnTo>
                    <a:pt x="1264" y="1156"/>
                  </a:lnTo>
                  <a:lnTo>
                    <a:pt x="1270" y="1132"/>
                  </a:lnTo>
                  <a:lnTo>
                    <a:pt x="1274" y="1110"/>
                  </a:lnTo>
                  <a:lnTo>
                    <a:pt x="1278" y="1106"/>
                  </a:lnTo>
                  <a:lnTo>
                    <a:pt x="1281" y="1104"/>
                  </a:lnTo>
                  <a:lnTo>
                    <a:pt x="1285" y="1104"/>
                  </a:lnTo>
                  <a:lnTo>
                    <a:pt x="1289" y="1104"/>
                  </a:lnTo>
                  <a:lnTo>
                    <a:pt x="1299" y="1105"/>
                  </a:lnTo>
                  <a:lnTo>
                    <a:pt x="1308" y="1107"/>
                  </a:lnTo>
                  <a:lnTo>
                    <a:pt x="1340" y="1099"/>
                  </a:lnTo>
                  <a:lnTo>
                    <a:pt x="1374" y="1091"/>
                  </a:lnTo>
                  <a:lnTo>
                    <a:pt x="1391" y="1086"/>
                  </a:lnTo>
                  <a:lnTo>
                    <a:pt x="1407" y="1080"/>
                  </a:lnTo>
                  <a:lnTo>
                    <a:pt x="1422" y="1074"/>
                  </a:lnTo>
                  <a:lnTo>
                    <a:pt x="1438" y="1067"/>
                  </a:lnTo>
                  <a:lnTo>
                    <a:pt x="1453" y="1059"/>
                  </a:lnTo>
                  <a:lnTo>
                    <a:pt x="1466" y="1048"/>
                  </a:lnTo>
                  <a:lnTo>
                    <a:pt x="1479" y="1038"/>
                  </a:lnTo>
                  <a:lnTo>
                    <a:pt x="1492" y="1027"/>
                  </a:lnTo>
                  <a:lnTo>
                    <a:pt x="1502" y="1014"/>
                  </a:lnTo>
                  <a:lnTo>
                    <a:pt x="1512" y="999"/>
                  </a:lnTo>
                  <a:lnTo>
                    <a:pt x="1516" y="991"/>
                  </a:lnTo>
                  <a:lnTo>
                    <a:pt x="1520" y="983"/>
                  </a:lnTo>
                  <a:lnTo>
                    <a:pt x="1523" y="974"/>
                  </a:lnTo>
                  <a:lnTo>
                    <a:pt x="1526" y="966"/>
                  </a:lnTo>
                  <a:lnTo>
                    <a:pt x="1531" y="942"/>
                  </a:lnTo>
                  <a:lnTo>
                    <a:pt x="1533" y="918"/>
                  </a:lnTo>
                  <a:lnTo>
                    <a:pt x="1533" y="905"/>
                  </a:lnTo>
                  <a:lnTo>
                    <a:pt x="1533" y="893"/>
                  </a:lnTo>
                  <a:lnTo>
                    <a:pt x="1532" y="881"/>
                  </a:lnTo>
                  <a:lnTo>
                    <a:pt x="1531" y="868"/>
                  </a:lnTo>
                  <a:lnTo>
                    <a:pt x="1528" y="856"/>
                  </a:lnTo>
                  <a:lnTo>
                    <a:pt x="1524" y="845"/>
                  </a:lnTo>
                  <a:lnTo>
                    <a:pt x="1520" y="833"/>
                  </a:lnTo>
                  <a:lnTo>
                    <a:pt x="1515" y="821"/>
                  </a:lnTo>
                  <a:lnTo>
                    <a:pt x="1509" y="811"/>
                  </a:lnTo>
                  <a:lnTo>
                    <a:pt x="1502" y="802"/>
                  </a:lnTo>
                  <a:lnTo>
                    <a:pt x="1493" y="793"/>
                  </a:lnTo>
                  <a:lnTo>
                    <a:pt x="1484" y="784"/>
                  </a:lnTo>
                  <a:lnTo>
                    <a:pt x="1467" y="772"/>
                  </a:lnTo>
                  <a:lnTo>
                    <a:pt x="1451" y="762"/>
                  </a:lnTo>
                  <a:lnTo>
                    <a:pt x="1433" y="754"/>
                  </a:lnTo>
                  <a:lnTo>
                    <a:pt x="1416" y="747"/>
                  </a:lnTo>
                  <a:lnTo>
                    <a:pt x="1398" y="742"/>
                  </a:lnTo>
                  <a:lnTo>
                    <a:pt x="1378" y="738"/>
                  </a:lnTo>
                  <a:lnTo>
                    <a:pt x="1359" y="735"/>
                  </a:lnTo>
                  <a:lnTo>
                    <a:pt x="1338" y="734"/>
                  </a:lnTo>
                  <a:lnTo>
                    <a:pt x="1274" y="750"/>
                  </a:lnTo>
                  <a:lnTo>
                    <a:pt x="1270" y="741"/>
                  </a:lnTo>
                  <a:lnTo>
                    <a:pt x="1267" y="732"/>
                  </a:lnTo>
                  <a:lnTo>
                    <a:pt x="1264" y="722"/>
                  </a:lnTo>
                  <a:lnTo>
                    <a:pt x="1261" y="712"/>
                  </a:lnTo>
                  <a:lnTo>
                    <a:pt x="1257" y="693"/>
                  </a:lnTo>
                  <a:lnTo>
                    <a:pt x="1253" y="673"/>
                  </a:lnTo>
                  <a:lnTo>
                    <a:pt x="1228" y="646"/>
                  </a:lnTo>
                  <a:lnTo>
                    <a:pt x="1201" y="620"/>
                  </a:lnTo>
                  <a:lnTo>
                    <a:pt x="1174" y="594"/>
                  </a:lnTo>
                  <a:lnTo>
                    <a:pt x="1148" y="566"/>
                  </a:lnTo>
                  <a:lnTo>
                    <a:pt x="1147" y="561"/>
                  </a:lnTo>
                  <a:lnTo>
                    <a:pt x="1148" y="557"/>
                  </a:lnTo>
                  <a:lnTo>
                    <a:pt x="1149" y="552"/>
                  </a:lnTo>
                  <a:lnTo>
                    <a:pt x="1150" y="547"/>
                  </a:lnTo>
                  <a:lnTo>
                    <a:pt x="1154" y="537"/>
                  </a:lnTo>
                  <a:lnTo>
                    <a:pt x="1159" y="528"/>
                  </a:lnTo>
                  <a:lnTo>
                    <a:pt x="1172" y="512"/>
                  </a:lnTo>
                  <a:lnTo>
                    <a:pt x="1185" y="495"/>
                  </a:lnTo>
                  <a:lnTo>
                    <a:pt x="1192" y="474"/>
                  </a:lnTo>
                  <a:lnTo>
                    <a:pt x="1199" y="454"/>
                  </a:lnTo>
                  <a:lnTo>
                    <a:pt x="1208" y="433"/>
                  </a:lnTo>
                  <a:lnTo>
                    <a:pt x="1215" y="413"/>
                  </a:lnTo>
                  <a:lnTo>
                    <a:pt x="1221" y="391"/>
                  </a:lnTo>
                  <a:lnTo>
                    <a:pt x="1226" y="370"/>
                  </a:lnTo>
                  <a:lnTo>
                    <a:pt x="1228" y="359"/>
                  </a:lnTo>
                  <a:lnTo>
                    <a:pt x="1230" y="348"/>
                  </a:lnTo>
                  <a:lnTo>
                    <a:pt x="1231" y="337"/>
                  </a:lnTo>
                  <a:lnTo>
                    <a:pt x="1231" y="326"/>
                  </a:lnTo>
                  <a:lnTo>
                    <a:pt x="1248" y="323"/>
                  </a:lnTo>
                  <a:lnTo>
                    <a:pt x="1266" y="321"/>
                  </a:lnTo>
                  <a:lnTo>
                    <a:pt x="1284" y="321"/>
                  </a:lnTo>
                  <a:lnTo>
                    <a:pt x="1302" y="320"/>
                  </a:lnTo>
                  <a:lnTo>
                    <a:pt x="1338" y="321"/>
                  </a:lnTo>
                  <a:lnTo>
                    <a:pt x="1375" y="322"/>
                  </a:lnTo>
                  <a:lnTo>
                    <a:pt x="1412" y="323"/>
                  </a:lnTo>
                  <a:lnTo>
                    <a:pt x="1448" y="322"/>
                  </a:lnTo>
                  <a:lnTo>
                    <a:pt x="1465" y="321"/>
                  </a:lnTo>
                  <a:lnTo>
                    <a:pt x="1484" y="318"/>
                  </a:lnTo>
                  <a:lnTo>
                    <a:pt x="1500" y="315"/>
                  </a:lnTo>
                  <a:lnTo>
                    <a:pt x="1517" y="309"/>
                  </a:lnTo>
                  <a:lnTo>
                    <a:pt x="1718" y="310"/>
                  </a:lnTo>
                  <a:lnTo>
                    <a:pt x="1842" y="308"/>
                  </a:lnTo>
                  <a:lnTo>
                    <a:pt x="1966" y="306"/>
                  </a:lnTo>
                  <a:lnTo>
                    <a:pt x="2091" y="305"/>
                  </a:lnTo>
                  <a:lnTo>
                    <a:pt x="2215" y="303"/>
                  </a:lnTo>
                  <a:lnTo>
                    <a:pt x="2340" y="302"/>
                  </a:lnTo>
                  <a:lnTo>
                    <a:pt x="2464" y="301"/>
                  </a:lnTo>
                  <a:lnTo>
                    <a:pt x="2589" y="300"/>
                  </a:lnTo>
                  <a:lnTo>
                    <a:pt x="2712" y="298"/>
                  </a:lnTo>
                  <a:lnTo>
                    <a:pt x="2837" y="297"/>
                  </a:lnTo>
                  <a:lnTo>
                    <a:pt x="2961" y="296"/>
                  </a:lnTo>
                  <a:lnTo>
                    <a:pt x="3085" y="295"/>
                  </a:lnTo>
                  <a:lnTo>
                    <a:pt x="3209" y="294"/>
                  </a:lnTo>
                  <a:lnTo>
                    <a:pt x="3334" y="292"/>
                  </a:lnTo>
                  <a:lnTo>
                    <a:pt x="3458" y="291"/>
                  </a:lnTo>
                  <a:lnTo>
                    <a:pt x="3581" y="289"/>
                  </a:lnTo>
                  <a:lnTo>
                    <a:pt x="3706" y="287"/>
                  </a:lnTo>
                  <a:lnTo>
                    <a:pt x="3831" y="286"/>
                  </a:lnTo>
                  <a:lnTo>
                    <a:pt x="4056" y="286"/>
                  </a:lnTo>
                  <a:lnTo>
                    <a:pt x="4365" y="285"/>
                  </a:lnTo>
                  <a:lnTo>
                    <a:pt x="4747" y="284"/>
                  </a:lnTo>
                  <a:lnTo>
                    <a:pt x="5184" y="284"/>
                  </a:lnTo>
                  <a:lnTo>
                    <a:pt x="5665" y="283"/>
                  </a:lnTo>
                  <a:lnTo>
                    <a:pt x="6173" y="283"/>
                  </a:lnTo>
                  <a:lnTo>
                    <a:pt x="6696" y="282"/>
                  </a:lnTo>
                  <a:lnTo>
                    <a:pt x="7218" y="281"/>
                  </a:lnTo>
                  <a:lnTo>
                    <a:pt x="7727" y="281"/>
                  </a:lnTo>
                  <a:lnTo>
                    <a:pt x="8208" y="280"/>
                  </a:lnTo>
                  <a:lnTo>
                    <a:pt x="8646" y="280"/>
                  </a:lnTo>
                  <a:lnTo>
                    <a:pt x="9028" y="279"/>
                  </a:lnTo>
                  <a:lnTo>
                    <a:pt x="9339" y="278"/>
                  </a:lnTo>
                  <a:lnTo>
                    <a:pt x="9564" y="278"/>
                  </a:lnTo>
                  <a:lnTo>
                    <a:pt x="9690" y="277"/>
                  </a:lnTo>
                  <a:lnTo>
                    <a:pt x="9780" y="273"/>
                  </a:lnTo>
                  <a:lnTo>
                    <a:pt x="9787" y="284"/>
                  </a:lnTo>
                  <a:lnTo>
                    <a:pt x="9793" y="296"/>
                  </a:lnTo>
                  <a:lnTo>
                    <a:pt x="9799" y="308"/>
                  </a:lnTo>
                  <a:lnTo>
                    <a:pt x="9803" y="322"/>
                  </a:lnTo>
                  <a:lnTo>
                    <a:pt x="9807" y="335"/>
                  </a:lnTo>
                  <a:lnTo>
                    <a:pt x="9812" y="348"/>
                  </a:lnTo>
                  <a:lnTo>
                    <a:pt x="9817" y="361"/>
                  </a:lnTo>
                  <a:lnTo>
                    <a:pt x="9823" y="374"/>
                  </a:lnTo>
                  <a:lnTo>
                    <a:pt x="9832" y="395"/>
                  </a:lnTo>
                  <a:lnTo>
                    <a:pt x="9842" y="417"/>
                  </a:lnTo>
                  <a:lnTo>
                    <a:pt x="9853" y="438"/>
                  </a:lnTo>
                  <a:lnTo>
                    <a:pt x="9864" y="460"/>
                  </a:lnTo>
                  <a:lnTo>
                    <a:pt x="9876" y="480"/>
                  </a:lnTo>
                  <a:lnTo>
                    <a:pt x="9888" y="501"/>
                  </a:lnTo>
                  <a:lnTo>
                    <a:pt x="9902" y="520"/>
                  </a:lnTo>
                  <a:lnTo>
                    <a:pt x="9915" y="538"/>
                  </a:lnTo>
                  <a:lnTo>
                    <a:pt x="9910" y="544"/>
                  </a:lnTo>
                  <a:lnTo>
                    <a:pt x="9904" y="549"/>
                  </a:lnTo>
                  <a:lnTo>
                    <a:pt x="9897" y="553"/>
                  </a:lnTo>
                  <a:lnTo>
                    <a:pt x="9890" y="555"/>
                  </a:lnTo>
                  <a:lnTo>
                    <a:pt x="9874" y="559"/>
                  </a:lnTo>
                  <a:lnTo>
                    <a:pt x="9860" y="564"/>
                  </a:lnTo>
                  <a:close/>
                  <a:moveTo>
                    <a:pt x="9765" y="925"/>
                  </a:moveTo>
                  <a:lnTo>
                    <a:pt x="9753" y="928"/>
                  </a:lnTo>
                  <a:lnTo>
                    <a:pt x="9741" y="929"/>
                  </a:lnTo>
                  <a:lnTo>
                    <a:pt x="9729" y="929"/>
                  </a:lnTo>
                  <a:lnTo>
                    <a:pt x="9717" y="928"/>
                  </a:lnTo>
                  <a:lnTo>
                    <a:pt x="9706" y="926"/>
                  </a:lnTo>
                  <a:lnTo>
                    <a:pt x="9694" y="924"/>
                  </a:lnTo>
                  <a:lnTo>
                    <a:pt x="9683" y="921"/>
                  </a:lnTo>
                  <a:lnTo>
                    <a:pt x="9672" y="917"/>
                  </a:lnTo>
                  <a:lnTo>
                    <a:pt x="9665" y="911"/>
                  </a:lnTo>
                  <a:lnTo>
                    <a:pt x="9660" y="906"/>
                  </a:lnTo>
                  <a:lnTo>
                    <a:pt x="9654" y="900"/>
                  </a:lnTo>
                  <a:lnTo>
                    <a:pt x="9650" y="894"/>
                  </a:lnTo>
                  <a:lnTo>
                    <a:pt x="9646" y="887"/>
                  </a:lnTo>
                  <a:lnTo>
                    <a:pt x="9644" y="881"/>
                  </a:lnTo>
                  <a:lnTo>
                    <a:pt x="9642" y="874"/>
                  </a:lnTo>
                  <a:lnTo>
                    <a:pt x="9641" y="866"/>
                  </a:lnTo>
                  <a:lnTo>
                    <a:pt x="9640" y="852"/>
                  </a:lnTo>
                  <a:lnTo>
                    <a:pt x="9640" y="837"/>
                  </a:lnTo>
                  <a:lnTo>
                    <a:pt x="9642" y="821"/>
                  </a:lnTo>
                  <a:lnTo>
                    <a:pt x="9644" y="806"/>
                  </a:lnTo>
                  <a:lnTo>
                    <a:pt x="9647" y="798"/>
                  </a:lnTo>
                  <a:lnTo>
                    <a:pt x="9652" y="791"/>
                  </a:lnTo>
                  <a:lnTo>
                    <a:pt x="9658" y="785"/>
                  </a:lnTo>
                  <a:lnTo>
                    <a:pt x="9666" y="780"/>
                  </a:lnTo>
                  <a:lnTo>
                    <a:pt x="9673" y="775"/>
                  </a:lnTo>
                  <a:lnTo>
                    <a:pt x="9682" y="772"/>
                  </a:lnTo>
                  <a:lnTo>
                    <a:pt x="9690" y="770"/>
                  </a:lnTo>
                  <a:lnTo>
                    <a:pt x="9699" y="768"/>
                  </a:lnTo>
                  <a:lnTo>
                    <a:pt x="9712" y="767"/>
                  </a:lnTo>
                  <a:lnTo>
                    <a:pt x="9722" y="767"/>
                  </a:lnTo>
                  <a:lnTo>
                    <a:pt x="9733" y="768"/>
                  </a:lnTo>
                  <a:lnTo>
                    <a:pt x="9743" y="771"/>
                  </a:lnTo>
                  <a:lnTo>
                    <a:pt x="9754" y="775"/>
                  </a:lnTo>
                  <a:lnTo>
                    <a:pt x="9764" y="781"/>
                  </a:lnTo>
                  <a:lnTo>
                    <a:pt x="9774" y="786"/>
                  </a:lnTo>
                  <a:lnTo>
                    <a:pt x="9783" y="793"/>
                  </a:lnTo>
                  <a:lnTo>
                    <a:pt x="9789" y="799"/>
                  </a:lnTo>
                  <a:lnTo>
                    <a:pt x="9794" y="807"/>
                  </a:lnTo>
                  <a:lnTo>
                    <a:pt x="9799" y="815"/>
                  </a:lnTo>
                  <a:lnTo>
                    <a:pt x="9803" y="824"/>
                  </a:lnTo>
                  <a:lnTo>
                    <a:pt x="9806" y="833"/>
                  </a:lnTo>
                  <a:lnTo>
                    <a:pt x="9808" y="842"/>
                  </a:lnTo>
                  <a:lnTo>
                    <a:pt x="9809" y="852"/>
                  </a:lnTo>
                  <a:lnTo>
                    <a:pt x="9809" y="861"/>
                  </a:lnTo>
                  <a:lnTo>
                    <a:pt x="9807" y="872"/>
                  </a:lnTo>
                  <a:lnTo>
                    <a:pt x="9805" y="881"/>
                  </a:lnTo>
                  <a:lnTo>
                    <a:pt x="9802" y="890"/>
                  </a:lnTo>
                  <a:lnTo>
                    <a:pt x="9796" y="898"/>
                  </a:lnTo>
                  <a:lnTo>
                    <a:pt x="9790" y="906"/>
                  </a:lnTo>
                  <a:lnTo>
                    <a:pt x="9783" y="913"/>
                  </a:lnTo>
                  <a:lnTo>
                    <a:pt x="9775" y="920"/>
                  </a:lnTo>
                  <a:lnTo>
                    <a:pt x="9765" y="925"/>
                  </a:lnTo>
                  <a:close/>
                  <a:moveTo>
                    <a:pt x="9731" y="895"/>
                  </a:moveTo>
                  <a:lnTo>
                    <a:pt x="9724" y="894"/>
                  </a:lnTo>
                  <a:lnTo>
                    <a:pt x="9717" y="893"/>
                  </a:lnTo>
                  <a:lnTo>
                    <a:pt x="9710" y="890"/>
                  </a:lnTo>
                  <a:lnTo>
                    <a:pt x="9703" y="887"/>
                  </a:lnTo>
                  <a:lnTo>
                    <a:pt x="9698" y="882"/>
                  </a:lnTo>
                  <a:lnTo>
                    <a:pt x="9694" y="877"/>
                  </a:lnTo>
                  <a:lnTo>
                    <a:pt x="9691" y="871"/>
                  </a:lnTo>
                  <a:lnTo>
                    <a:pt x="9690" y="864"/>
                  </a:lnTo>
                  <a:lnTo>
                    <a:pt x="9691" y="850"/>
                  </a:lnTo>
                  <a:lnTo>
                    <a:pt x="9693" y="836"/>
                  </a:lnTo>
                  <a:lnTo>
                    <a:pt x="9696" y="830"/>
                  </a:lnTo>
                  <a:lnTo>
                    <a:pt x="9699" y="824"/>
                  </a:lnTo>
                  <a:lnTo>
                    <a:pt x="9702" y="821"/>
                  </a:lnTo>
                  <a:lnTo>
                    <a:pt x="9704" y="820"/>
                  </a:lnTo>
                  <a:lnTo>
                    <a:pt x="9709" y="818"/>
                  </a:lnTo>
                  <a:lnTo>
                    <a:pt x="9712" y="817"/>
                  </a:lnTo>
                  <a:lnTo>
                    <a:pt x="9719" y="819"/>
                  </a:lnTo>
                  <a:lnTo>
                    <a:pt x="9726" y="821"/>
                  </a:lnTo>
                  <a:lnTo>
                    <a:pt x="9733" y="825"/>
                  </a:lnTo>
                  <a:lnTo>
                    <a:pt x="9739" y="828"/>
                  </a:lnTo>
                  <a:lnTo>
                    <a:pt x="9745" y="832"/>
                  </a:lnTo>
                  <a:lnTo>
                    <a:pt x="9749" y="838"/>
                  </a:lnTo>
                  <a:lnTo>
                    <a:pt x="9754" y="844"/>
                  </a:lnTo>
                  <a:lnTo>
                    <a:pt x="9756" y="851"/>
                  </a:lnTo>
                  <a:lnTo>
                    <a:pt x="9756" y="857"/>
                  </a:lnTo>
                  <a:lnTo>
                    <a:pt x="9756" y="864"/>
                  </a:lnTo>
                  <a:lnTo>
                    <a:pt x="9755" y="871"/>
                  </a:lnTo>
                  <a:lnTo>
                    <a:pt x="9753" y="878"/>
                  </a:lnTo>
                  <a:lnTo>
                    <a:pt x="9748" y="884"/>
                  </a:lnTo>
                  <a:lnTo>
                    <a:pt x="9744" y="889"/>
                  </a:lnTo>
                  <a:lnTo>
                    <a:pt x="9741" y="891"/>
                  </a:lnTo>
                  <a:lnTo>
                    <a:pt x="9738" y="892"/>
                  </a:lnTo>
                  <a:lnTo>
                    <a:pt x="9734" y="894"/>
                  </a:lnTo>
                  <a:lnTo>
                    <a:pt x="9731" y="895"/>
                  </a:lnTo>
                  <a:close/>
                  <a:moveTo>
                    <a:pt x="3305" y="1689"/>
                  </a:moveTo>
                  <a:lnTo>
                    <a:pt x="3299" y="1686"/>
                  </a:lnTo>
                  <a:lnTo>
                    <a:pt x="3305" y="1674"/>
                  </a:lnTo>
                  <a:lnTo>
                    <a:pt x="3307" y="1674"/>
                  </a:lnTo>
                  <a:lnTo>
                    <a:pt x="3309" y="1676"/>
                  </a:lnTo>
                  <a:lnTo>
                    <a:pt x="3310" y="1678"/>
                  </a:lnTo>
                  <a:lnTo>
                    <a:pt x="3310" y="1680"/>
                  </a:lnTo>
                  <a:lnTo>
                    <a:pt x="3310" y="1683"/>
                  </a:lnTo>
                  <a:lnTo>
                    <a:pt x="3309" y="1685"/>
                  </a:lnTo>
                  <a:lnTo>
                    <a:pt x="3307" y="1687"/>
                  </a:lnTo>
                  <a:lnTo>
                    <a:pt x="3305" y="1689"/>
                  </a:lnTo>
                  <a:close/>
                  <a:moveTo>
                    <a:pt x="1372" y="1016"/>
                  </a:moveTo>
                  <a:lnTo>
                    <a:pt x="1367" y="1019"/>
                  </a:lnTo>
                  <a:lnTo>
                    <a:pt x="1362" y="1021"/>
                  </a:lnTo>
                  <a:lnTo>
                    <a:pt x="1356" y="1023"/>
                  </a:lnTo>
                  <a:lnTo>
                    <a:pt x="1350" y="1024"/>
                  </a:lnTo>
                  <a:lnTo>
                    <a:pt x="1337" y="1024"/>
                  </a:lnTo>
                  <a:lnTo>
                    <a:pt x="1325" y="1023"/>
                  </a:lnTo>
                  <a:lnTo>
                    <a:pt x="1314" y="1021"/>
                  </a:lnTo>
                  <a:lnTo>
                    <a:pt x="1303" y="1017"/>
                  </a:lnTo>
                  <a:lnTo>
                    <a:pt x="1292" y="1012"/>
                  </a:lnTo>
                  <a:lnTo>
                    <a:pt x="1283" y="1004"/>
                  </a:lnTo>
                  <a:lnTo>
                    <a:pt x="1278" y="1000"/>
                  </a:lnTo>
                  <a:lnTo>
                    <a:pt x="1273" y="996"/>
                  </a:lnTo>
                  <a:lnTo>
                    <a:pt x="1269" y="991"/>
                  </a:lnTo>
                  <a:lnTo>
                    <a:pt x="1266" y="986"/>
                  </a:lnTo>
                  <a:lnTo>
                    <a:pt x="1260" y="976"/>
                  </a:lnTo>
                  <a:lnTo>
                    <a:pt x="1256" y="964"/>
                  </a:lnTo>
                  <a:lnTo>
                    <a:pt x="1252" y="940"/>
                  </a:lnTo>
                  <a:lnTo>
                    <a:pt x="1249" y="917"/>
                  </a:lnTo>
                  <a:lnTo>
                    <a:pt x="1255" y="906"/>
                  </a:lnTo>
                  <a:lnTo>
                    <a:pt x="1258" y="896"/>
                  </a:lnTo>
                  <a:lnTo>
                    <a:pt x="1261" y="885"/>
                  </a:lnTo>
                  <a:lnTo>
                    <a:pt x="1263" y="875"/>
                  </a:lnTo>
                  <a:lnTo>
                    <a:pt x="1265" y="863"/>
                  </a:lnTo>
                  <a:lnTo>
                    <a:pt x="1267" y="853"/>
                  </a:lnTo>
                  <a:lnTo>
                    <a:pt x="1270" y="842"/>
                  </a:lnTo>
                  <a:lnTo>
                    <a:pt x="1274" y="833"/>
                  </a:lnTo>
                  <a:lnTo>
                    <a:pt x="1283" y="829"/>
                  </a:lnTo>
                  <a:lnTo>
                    <a:pt x="1293" y="825"/>
                  </a:lnTo>
                  <a:lnTo>
                    <a:pt x="1303" y="820"/>
                  </a:lnTo>
                  <a:lnTo>
                    <a:pt x="1313" y="817"/>
                  </a:lnTo>
                  <a:lnTo>
                    <a:pt x="1323" y="815"/>
                  </a:lnTo>
                  <a:lnTo>
                    <a:pt x="1333" y="813"/>
                  </a:lnTo>
                  <a:lnTo>
                    <a:pt x="1344" y="812"/>
                  </a:lnTo>
                  <a:lnTo>
                    <a:pt x="1354" y="812"/>
                  </a:lnTo>
                  <a:lnTo>
                    <a:pt x="1364" y="812"/>
                  </a:lnTo>
                  <a:lnTo>
                    <a:pt x="1374" y="813"/>
                  </a:lnTo>
                  <a:lnTo>
                    <a:pt x="1384" y="815"/>
                  </a:lnTo>
                  <a:lnTo>
                    <a:pt x="1394" y="818"/>
                  </a:lnTo>
                  <a:lnTo>
                    <a:pt x="1404" y="822"/>
                  </a:lnTo>
                  <a:lnTo>
                    <a:pt x="1413" y="828"/>
                  </a:lnTo>
                  <a:lnTo>
                    <a:pt x="1422" y="833"/>
                  </a:lnTo>
                  <a:lnTo>
                    <a:pt x="1431" y="840"/>
                  </a:lnTo>
                  <a:lnTo>
                    <a:pt x="1436" y="845"/>
                  </a:lnTo>
                  <a:lnTo>
                    <a:pt x="1439" y="851"/>
                  </a:lnTo>
                  <a:lnTo>
                    <a:pt x="1442" y="857"/>
                  </a:lnTo>
                  <a:lnTo>
                    <a:pt x="1444" y="863"/>
                  </a:lnTo>
                  <a:lnTo>
                    <a:pt x="1447" y="877"/>
                  </a:lnTo>
                  <a:lnTo>
                    <a:pt x="1449" y="890"/>
                  </a:lnTo>
                  <a:lnTo>
                    <a:pt x="1448" y="904"/>
                  </a:lnTo>
                  <a:lnTo>
                    <a:pt x="1446" y="918"/>
                  </a:lnTo>
                  <a:lnTo>
                    <a:pt x="1444" y="932"/>
                  </a:lnTo>
                  <a:lnTo>
                    <a:pt x="1441" y="944"/>
                  </a:lnTo>
                  <a:lnTo>
                    <a:pt x="1434" y="955"/>
                  </a:lnTo>
                  <a:lnTo>
                    <a:pt x="1427" y="967"/>
                  </a:lnTo>
                  <a:lnTo>
                    <a:pt x="1420" y="976"/>
                  </a:lnTo>
                  <a:lnTo>
                    <a:pt x="1412" y="985"/>
                  </a:lnTo>
                  <a:lnTo>
                    <a:pt x="1404" y="993"/>
                  </a:lnTo>
                  <a:lnTo>
                    <a:pt x="1394" y="1001"/>
                  </a:lnTo>
                  <a:lnTo>
                    <a:pt x="1383" y="1009"/>
                  </a:lnTo>
                  <a:lnTo>
                    <a:pt x="1372" y="1016"/>
                  </a:lnTo>
                  <a:close/>
                  <a:moveTo>
                    <a:pt x="1366" y="967"/>
                  </a:moveTo>
                  <a:lnTo>
                    <a:pt x="1359" y="970"/>
                  </a:lnTo>
                  <a:lnTo>
                    <a:pt x="1352" y="973"/>
                  </a:lnTo>
                  <a:lnTo>
                    <a:pt x="1344" y="974"/>
                  </a:lnTo>
                  <a:lnTo>
                    <a:pt x="1336" y="974"/>
                  </a:lnTo>
                  <a:lnTo>
                    <a:pt x="1328" y="974"/>
                  </a:lnTo>
                  <a:lnTo>
                    <a:pt x="1321" y="973"/>
                  </a:lnTo>
                  <a:lnTo>
                    <a:pt x="1314" y="971"/>
                  </a:lnTo>
                  <a:lnTo>
                    <a:pt x="1308" y="968"/>
                  </a:lnTo>
                  <a:lnTo>
                    <a:pt x="1302" y="959"/>
                  </a:lnTo>
                  <a:lnTo>
                    <a:pt x="1298" y="950"/>
                  </a:lnTo>
                  <a:lnTo>
                    <a:pt x="1294" y="941"/>
                  </a:lnTo>
                  <a:lnTo>
                    <a:pt x="1293" y="931"/>
                  </a:lnTo>
                  <a:lnTo>
                    <a:pt x="1293" y="921"/>
                  </a:lnTo>
                  <a:lnTo>
                    <a:pt x="1294" y="911"/>
                  </a:lnTo>
                  <a:lnTo>
                    <a:pt x="1298" y="902"/>
                  </a:lnTo>
                  <a:lnTo>
                    <a:pt x="1302" y="894"/>
                  </a:lnTo>
                  <a:lnTo>
                    <a:pt x="1310" y="883"/>
                  </a:lnTo>
                  <a:lnTo>
                    <a:pt x="1317" y="870"/>
                  </a:lnTo>
                  <a:lnTo>
                    <a:pt x="1321" y="863"/>
                  </a:lnTo>
                  <a:lnTo>
                    <a:pt x="1325" y="858"/>
                  </a:lnTo>
                  <a:lnTo>
                    <a:pt x="1331" y="853"/>
                  </a:lnTo>
                  <a:lnTo>
                    <a:pt x="1338" y="850"/>
                  </a:lnTo>
                  <a:lnTo>
                    <a:pt x="1348" y="853"/>
                  </a:lnTo>
                  <a:lnTo>
                    <a:pt x="1358" y="856"/>
                  </a:lnTo>
                  <a:lnTo>
                    <a:pt x="1367" y="860"/>
                  </a:lnTo>
                  <a:lnTo>
                    <a:pt x="1375" y="864"/>
                  </a:lnTo>
                  <a:lnTo>
                    <a:pt x="1384" y="871"/>
                  </a:lnTo>
                  <a:lnTo>
                    <a:pt x="1392" y="877"/>
                  </a:lnTo>
                  <a:lnTo>
                    <a:pt x="1398" y="884"/>
                  </a:lnTo>
                  <a:lnTo>
                    <a:pt x="1404" y="893"/>
                  </a:lnTo>
                  <a:lnTo>
                    <a:pt x="1404" y="903"/>
                  </a:lnTo>
                  <a:lnTo>
                    <a:pt x="1403" y="913"/>
                  </a:lnTo>
                  <a:lnTo>
                    <a:pt x="1400" y="924"/>
                  </a:lnTo>
                  <a:lnTo>
                    <a:pt x="1396" y="933"/>
                  </a:lnTo>
                  <a:lnTo>
                    <a:pt x="1390" y="942"/>
                  </a:lnTo>
                  <a:lnTo>
                    <a:pt x="1383" y="951"/>
                  </a:lnTo>
                  <a:lnTo>
                    <a:pt x="1375" y="959"/>
                  </a:lnTo>
                  <a:lnTo>
                    <a:pt x="1366" y="967"/>
                  </a:lnTo>
                  <a:close/>
                  <a:moveTo>
                    <a:pt x="933" y="427"/>
                  </a:moveTo>
                  <a:lnTo>
                    <a:pt x="923" y="433"/>
                  </a:lnTo>
                  <a:lnTo>
                    <a:pt x="914" y="438"/>
                  </a:lnTo>
                  <a:lnTo>
                    <a:pt x="905" y="441"/>
                  </a:lnTo>
                  <a:lnTo>
                    <a:pt x="896" y="442"/>
                  </a:lnTo>
                  <a:lnTo>
                    <a:pt x="887" y="442"/>
                  </a:lnTo>
                  <a:lnTo>
                    <a:pt x="877" y="441"/>
                  </a:lnTo>
                  <a:lnTo>
                    <a:pt x="868" y="438"/>
                  </a:lnTo>
                  <a:lnTo>
                    <a:pt x="859" y="434"/>
                  </a:lnTo>
                  <a:lnTo>
                    <a:pt x="853" y="427"/>
                  </a:lnTo>
                  <a:lnTo>
                    <a:pt x="848" y="418"/>
                  </a:lnTo>
                  <a:lnTo>
                    <a:pt x="843" y="410"/>
                  </a:lnTo>
                  <a:lnTo>
                    <a:pt x="839" y="400"/>
                  </a:lnTo>
                  <a:lnTo>
                    <a:pt x="835" y="396"/>
                  </a:lnTo>
                  <a:lnTo>
                    <a:pt x="832" y="393"/>
                  </a:lnTo>
                  <a:lnTo>
                    <a:pt x="829" y="389"/>
                  </a:lnTo>
                  <a:lnTo>
                    <a:pt x="826" y="387"/>
                  </a:lnTo>
                  <a:lnTo>
                    <a:pt x="822" y="385"/>
                  </a:lnTo>
                  <a:lnTo>
                    <a:pt x="817" y="383"/>
                  </a:lnTo>
                  <a:lnTo>
                    <a:pt x="812" y="383"/>
                  </a:lnTo>
                  <a:lnTo>
                    <a:pt x="806" y="383"/>
                  </a:lnTo>
                  <a:lnTo>
                    <a:pt x="800" y="384"/>
                  </a:lnTo>
                  <a:lnTo>
                    <a:pt x="793" y="387"/>
                  </a:lnTo>
                  <a:lnTo>
                    <a:pt x="785" y="391"/>
                  </a:lnTo>
                  <a:lnTo>
                    <a:pt x="779" y="395"/>
                  </a:lnTo>
                  <a:lnTo>
                    <a:pt x="773" y="401"/>
                  </a:lnTo>
                  <a:lnTo>
                    <a:pt x="767" y="407"/>
                  </a:lnTo>
                  <a:lnTo>
                    <a:pt x="762" y="414"/>
                  </a:lnTo>
                  <a:lnTo>
                    <a:pt x="757" y="420"/>
                  </a:lnTo>
                  <a:lnTo>
                    <a:pt x="756" y="450"/>
                  </a:lnTo>
                  <a:lnTo>
                    <a:pt x="755" y="479"/>
                  </a:lnTo>
                  <a:lnTo>
                    <a:pt x="756" y="486"/>
                  </a:lnTo>
                  <a:lnTo>
                    <a:pt x="757" y="492"/>
                  </a:lnTo>
                  <a:lnTo>
                    <a:pt x="759" y="500"/>
                  </a:lnTo>
                  <a:lnTo>
                    <a:pt x="762" y="505"/>
                  </a:lnTo>
                  <a:lnTo>
                    <a:pt x="766" y="511"/>
                  </a:lnTo>
                  <a:lnTo>
                    <a:pt x="771" y="516"/>
                  </a:lnTo>
                  <a:lnTo>
                    <a:pt x="777" y="520"/>
                  </a:lnTo>
                  <a:lnTo>
                    <a:pt x="784" y="524"/>
                  </a:lnTo>
                  <a:lnTo>
                    <a:pt x="789" y="530"/>
                  </a:lnTo>
                  <a:lnTo>
                    <a:pt x="797" y="534"/>
                  </a:lnTo>
                  <a:lnTo>
                    <a:pt x="804" y="537"/>
                  </a:lnTo>
                  <a:lnTo>
                    <a:pt x="811" y="540"/>
                  </a:lnTo>
                  <a:lnTo>
                    <a:pt x="818" y="543"/>
                  </a:lnTo>
                  <a:lnTo>
                    <a:pt x="825" y="548"/>
                  </a:lnTo>
                  <a:lnTo>
                    <a:pt x="828" y="550"/>
                  </a:lnTo>
                  <a:lnTo>
                    <a:pt x="831" y="553"/>
                  </a:lnTo>
                  <a:lnTo>
                    <a:pt x="834" y="557"/>
                  </a:lnTo>
                  <a:lnTo>
                    <a:pt x="836" y="561"/>
                  </a:lnTo>
                  <a:lnTo>
                    <a:pt x="836" y="572"/>
                  </a:lnTo>
                  <a:lnTo>
                    <a:pt x="834" y="582"/>
                  </a:lnTo>
                  <a:lnTo>
                    <a:pt x="831" y="593"/>
                  </a:lnTo>
                  <a:lnTo>
                    <a:pt x="828" y="602"/>
                  </a:lnTo>
                  <a:lnTo>
                    <a:pt x="819" y="621"/>
                  </a:lnTo>
                  <a:lnTo>
                    <a:pt x="809" y="640"/>
                  </a:lnTo>
                  <a:lnTo>
                    <a:pt x="799" y="658"/>
                  </a:lnTo>
                  <a:lnTo>
                    <a:pt x="789" y="677"/>
                  </a:lnTo>
                  <a:lnTo>
                    <a:pt x="785" y="688"/>
                  </a:lnTo>
                  <a:lnTo>
                    <a:pt x="782" y="697"/>
                  </a:lnTo>
                  <a:lnTo>
                    <a:pt x="779" y="708"/>
                  </a:lnTo>
                  <a:lnTo>
                    <a:pt x="778" y="718"/>
                  </a:lnTo>
                  <a:lnTo>
                    <a:pt x="776" y="731"/>
                  </a:lnTo>
                  <a:lnTo>
                    <a:pt x="776" y="743"/>
                  </a:lnTo>
                  <a:lnTo>
                    <a:pt x="776" y="755"/>
                  </a:lnTo>
                  <a:lnTo>
                    <a:pt x="776" y="767"/>
                  </a:lnTo>
                  <a:lnTo>
                    <a:pt x="778" y="780"/>
                  </a:lnTo>
                  <a:lnTo>
                    <a:pt x="780" y="791"/>
                  </a:lnTo>
                  <a:lnTo>
                    <a:pt x="783" y="803"/>
                  </a:lnTo>
                  <a:lnTo>
                    <a:pt x="787" y="814"/>
                  </a:lnTo>
                  <a:lnTo>
                    <a:pt x="791" y="826"/>
                  </a:lnTo>
                  <a:lnTo>
                    <a:pt x="797" y="837"/>
                  </a:lnTo>
                  <a:lnTo>
                    <a:pt x="803" y="848"/>
                  </a:lnTo>
                  <a:lnTo>
                    <a:pt x="809" y="858"/>
                  </a:lnTo>
                  <a:lnTo>
                    <a:pt x="816" y="868"/>
                  </a:lnTo>
                  <a:lnTo>
                    <a:pt x="823" y="878"/>
                  </a:lnTo>
                  <a:lnTo>
                    <a:pt x="831" y="888"/>
                  </a:lnTo>
                  <a:lnTo>
                    <a:pt x="841" y="896"/>
                  </a:lnTo>
                  <a:lnTo>
                    <a:pt x="848" y="900"/>
                  </a:lnTo>
                  <a:lnTo>
                    <a:pt x="855" y="903"/>
                  </a:lnTo>
                  <a:lnTo>
                    <a:pt x="862" y="908"/>
                  </a:lnTo>
                  <a:lnTo>
                    <a:pt x="867" y="913"/>
                  </a:lnTo>
                  <a:lnTo>
                    <a:pt x="872" y="919"/>
                  </a:lnTo>
                  <a:lnTo>
                    <a:pt x="877" y="926"/>
                  </a:lnTo>
                  <a:lnTo>
                    <a:pt x="880" y="933"/>
                  </a:lnTo>
                  <a:lnTo>
                    <a:pt x="883" y="942"/>
                  </a:lnTo>
                  <a:lnTo>
                    <a:pt x="881" y="947"/>
                  </a:lnTo>
                  <a:lnTo>
                    <a:pt x="879" y="951"/>
                  </a:lnTo>
                  <a:lnTo>
                    <a:pt x="877" y="955"/>
                  </a:lnTo>
                  <a:lnTo>
                    <a:pt x="875" y="959"/>
                  </a:lnTo>
                  <a:lnTo>
                    <a:pt x="869" y="968"/>
                  </a:lnTo>
                  <a:lnTo>
                    <a:pt x="862" y="974"/>
                  </a:lnTo>
                  <a:lnTo>
                    <a:pt x="854" y="981"/>
                  </a:lnTo>
                  <a:lnTo>
                    <a:pt x="846" y="988"/>
                  </a:lnTo>
                  <a:lnTo>
                    <a:pt x="839" y="995"/>
                  </a:lnTo>
                  <a:lnTo>
                    <a:pt x="830" y="1004"/>
                  </a:lnTo>
                  <a:lnTo>
                    <a:pt x="823" y="1014"/>
                  </a:lnTo>
                  <a:lnTo>
                    <a:pt x="817" y="1023"/>
                  </a:lnTo>
                  <a:lnTo>
                    <a:pt x="812" y="1034"/>
                  </a:lnTo>
                  <a:lnTo>
                    <a:pt x="808" y="1045"/>
                  </a:lnTo>
                  <a:lnTo>
                    <a:pt x="805" y="1058"/>
                  </a:lnTo>
                  <a:lnTo>
                    <a:pt x="803" y="1070"/>
                  </a:lnTo>
                  <a:lnTo>
                    <a:pt x="802" y="1082"/>
                  </a:lnTo>
                  <a:lnTo>
                    <a:pt x="801" y="1094"/>
                  </a:lnTo>
                  <a:lnTo>
                    <a:pt x="802" y="1108"/>
                  </a:lnTo>
                  <a:lnTo>
                    <a:pt x="803" y="1121"/>
                  </a:lnTo>
                  <a:lnTo>
                    <a:pt x="805" y="1133"/>
                  </a:lnTo>
                  <a:lnTo>
                    <a:pt x="808" y="1145"/>
                  </a:lnTo>
                  <a:lnTo>
                    <a:pt x="811" y="1158"/>
                  </a:lnTo>
                  <a:lnTo>
                    <a:pt x="815" y="1170"/>
                  </a:lnTo>
                  <a:lnTo>
                    <a:pt x="820" y="1181"/>
                  </a:lnTo>
                  <a:lnTo>
                    <a:pt x="824" y="1191"/>
                  </a:lnTo>
                  <a:lnTo>
                    <a:pt x="832" y="1202"/>
                  </a:lnTo>
                  <a:lnTo>
                    <a:pt x="840" y="1213"/>
                  </a:lnTo>
                  <a:lnTo>
                    <a:pt x="842" y="1218"/>
                  </a:lnTo>
                  <a:lnTo>
                    <a:pt x="843" y="1224"/>
                  </a:lnTo>
                  <a:lnTo>
                    <a:pt x="843" y="1231"/>
                  </a:lnTo>
                  <a:lnTo>
                    <a:pt x="841" y="1237"/>
                  </a:lnTo>
                  <a:lnTo>
                    <a:pt x="828" y="1248"/>
                  </a:lnTo>
                  <a:lnTo>
                    <a:pt x="816" y="1257"/>
                  </a:lnTo>
                  <a:lnTo>
                    <a:pt x="804" y="1268"/>
                  </a:lnTo>
                  <a:lnTo>
                    <a:pt x="793" y="1279"/>
                  </a:lnTo>
                  <a:lnTo>
                    <a:pt x="782" y="1292"/>
                  </a:lnTo>
                  <a:lnTo>
                    <a:pt x="773" y="1304"/>
                  </a:lnTo>
                  <a:lnTo>
                    <a:pt x="770" y="1311"/>
                  </a:lnTo>
                  <a:lnTo>
                    <a:pt x="767" y="1318"/>
                  </a:lnTo>
                  <a:lnTo>
                    <a:pt x="765" y="1326"/>
                  </a:lnTo>
                  <a:lnTo>
                    <a:pt x="763" y="1335"/>
                  </a:lnTo>
                  <a:lnTo>
                    <a:pt x="764" y="1348"/>
                  </a:lnTo>
                  <a:lnTo>
                    <a:pt x="766" y="1362"/>
                  </a:lnTo>
                  <a:lnTo>
                    <a:pt x="768" y="1375"/>
                  </a:lnTo>
                  <a:lnTo>
                    <a:pt x="772" y="1389"/>
                  </a:lnTo>
                  <a:lnTo>
                    <a:pt x="774" y="1394"/>
                  </a:lnTo>
                  <a:lnTo>
                    <a:pt x="776" y="1400"/>
                  </a:lnTo>
                  <a:lnTo>
                    <a:pt x="779" y="1405"/>
                  </a:lnTo>
                  <a:lnTo>
                    <a:pt x="783" y="1410"/>
                  </a:lnTo>
                  <a:lnTo>
                    <a:pt x="787" y="1415"/>
                  </a:lnTo>
                  <a:lnTo>
                    <a:pt x="791" y="1419"/>
                  </a:lnTo>
                  <a:lnTo>
                    <a:pt x="798" y="1422"/>
                  </a:lnTo>
                  <a:lnTo>
                    <a:pt x="803" y="1426"/>
                  </a:lnTo>
                  <a:lnTo>
                    <a:pt x="811" y="1428"/>
                  </a:lnTo>
                  <a:lnTo>
                    <a:pt x="818" y="1428"/>
                  </a:lnTo>
                  <a:lnTo>
                    <a:pt x="824" y="1427"/>
                  </a:lnTo>
                  <a:lnTo>
                    <a:pt x="829" y="1424"/>
                  </a:lnTo>
                  <a:lnTo>
                    <a:pt x="834" y="1421"/>
                  </a:lnTo>
                  <a:lnTo>
                    <a:pt x="839" y="1417"/>
                  </a:lnTo>
                  <a:lnTo>
                    <a:pt x="843" y="1413"/>
                  </a:lnTo>
                  <a:lnTo>
                    <a:pt x="847" y="1408"/>
                  </a:lnTo>
                  <a:lnTo>
                    <a:pt x="854" y="1398"/>
                  </a:lnTo>
                  <a:lnTo>
                    <a:pt x="861" y="1387"/>
                  </a:lnTo>
                  <a:lnTo>
                    <a:pt x="865" y="1382"/>
                  </a:lnTo>
                  <a:lnTo>
                    <a:pt x="868" y="1377"/>
                  </a:lnTo>
                  <a:lnTo>
                    <a:pt x="872" y="1373"/>
                  </a:lnTo>
                  <a:lnTo>
                    <a:pt x="877" y="1369"/>
                  </a:lnTo>
                  <a:lnTo>
                    <a:pt x="900" y="1374"/>
                  </a:lnTo>
                  <a:lnTo>
                    <a:pt x="924" y="1381"/>
                  </a:lnTo>
                  <a:lnTo>
                    <a:pt x="929" y="1383"/>
                  </a:lnTo>
                  <a:lnTo>
                    <a:pt x="935" y="1385"/>
                  </a:lnTo>
                  <a:lnTo>
                    <a:pt x="940" y="1388"/>
                  </a:lnTo>
                  <a:lnTo>
                    <a:pt x="943" y="1391"/>
                  </a:lnTo>
                  <a:lnTo>
                    <a:pt x="947" y="1395"/>
                  </a:lnTo>
                  <a:lnTo>
                    <a:pt x="949" y="1400"/>
                  </a:lnTo>
                  <a:lnTo>
                    <a:pt x="950" y="1405"/>
                  </a:lnTo>
                  <a:lnTo>
                    <a:pt x="951" y="1412"/>
                  </a:lnTo>
                  <a:lnTo>
                    <a:pt x="957" y="1417"/>
                  </a:lnTo>
                  <a:lnTo>
                    <a:pt x="962" y="1423"/>
                  </a:lnTo>
                  <a:lnTo>
                    <a:pt x="966" y="1430"/>
                  </a:lnTo>
                  <a:lnTo>
                    <a:pt x="970" y="1436"/>
                  </a:lnTo>
                  <a:lnTo>
                    <a:pt x="972" y="1443"/>
                  </a:lnTo>
                  <a:lnTo>
                    <a:pt x="974" y="1450"/>
                  </a:lnTo>
                  <a:lnTo>
                    <a:pt x="975" y="1458"/>
                  </a:lnTo>
                  <a:lnTo>
                    <a:pt x="975" y="1465"/>
                  </a:lnTo>
                  <a:lnTo>
                    <a:pt x="974" y="1482"/>
                  </a:lnTo>
                  <a:lnTo>
                    <a:pt x="971" y="1497"/>
                  </a:lnTo>
                  <a:lnTo>
                    <a:pt x="967" y="1513"/>
                  </a:lnTo>
                  <a:lnTo>
                    <a:pt x="963" y="1529"/>
                  </a:lnTo>
                  <a:lnTo>
                    <a:pt x="953" y="1545"/>
                  </a:lnTo>
                  <a:lnTo>
                    <a:pt x="943" y="1560"/>
                  </a:lnTo>
                  <a:lnTo>
                    <a:pt x="937" y="1568"/>
                  </a:lnTo>
                  <a:lnTo>
                    <a:pt x="931" y="1575"/>
                  </a:lnTo>
                  <a:lnTo>
                    <a:pt x="923" y="1581"/>
                  </a:lnTo>
                  <a:lnTo>
                    <a:pt x="916" y="1586"/>
                  </a:lnTo>
                  <a:lnTo>
                    <a:pt x="909" y="1591"/>
                  </a:lnTo>
                  <a:lnTo>
                    <a:pt x="902" y="1595"/>
                  </a:lnTo>
                  <a:lnTo>
                    <a:pt x="894" y="1598"/>
                  </a:lnTo>
                  <a:lnTo>
                    <a:pt x="886" y="1601"/>
                  </a:lnTo>
                  <a:lnTo>
                    <a:pt x="877" y="1603"/>
                  </a:lnTo>
                  <a:lnTo>
                    <a:pt x="868" y="1604"/>
                  </a:lnTo>
                  <a:lnTo>
                    <a:pt x="859" y="1604"/>
                  </a:lnTo>
                  <a:lnTo>
                    <a:pt x="850" y="1604"/>
                  </a:lnTo>
                  <a:lnTo>
                    <a:pt x="832" y="1603"/>
                  </a:lnTo>
                  <a:lnTo>
                    <a:pt x="815" y="1602"/>
                  </a:lnTo>
                  <a:lnTo>
                    <a:pt x="798" y="1599"/>
                  </a:lnTo>
                  <a:lnTo>
                    <a:pt x="781" y="1596"/>
                  </a:lnTo>
                  <a:lnTo>
                    <a:pt x="765" y="1591"/>
                  </a:lnTo>
                  <a:lnTo>
                    <a:pt x="749" y="1585"/>
                  </a:lnTo>
                  <a:lnTo>
                    <a:pt x="733" y="1578"/>
                  </a:lnTo>
                  <a:lnTo>
                    <a:pt x="719" y="1570"/>
                  </a:lnTo>
                  <a:lnTo>
                    <a:pt x="705" y="1561"/>
                  </a:lnTo>
                  <a:lnTo>
                    <a:pt x="691" y="1551"/>
                  </a:lnTo>
                  <a:lnTo>
                    <a:pt x="679" y="1540"/>
                  </a:lnTo>
                  <a:lnTo>
                    <a:pt x="668" y="1528"/>
                  </a:lnTo>
                  <a:lnTo>
                    <a:pt x="658" y="1515"/>
                  </a:lnTo>
                  <a:lnTo>
                    <a:pt x="648" y="1501"/>
                  </a:lnTo>
                  <a:lnTo>
                    <a:pt x="640" y="1487"/>
                  </a:lnTo>
                  <a:lnTo>
                    <a:pt x="634" y="1471"/>
                  </a:lnTo>
                  <a:lnTo>
                    <a:pt x="626" y="1461"/>
                  </a:lnTo>
                  <a:lnTo>
                    <a:pt x="619" y="1451"/>
                  </a:lnTo>
                  <a:lnTo>
                    <a:pt x="613" y="1441"/>
                  </a:lnTo>
                  <a:lnTo>
                    <a:pt x="606" y="1431"/>
                  </a:lnTo>
                  <a:lnTo>
                    <a:pt x="595" y="1409"/>
                  </a:lnTo>
                  <a:lnTo>
                    <a:pt x="586" y="1388"/>
                  </a:lnTo>
                  <a:lnTo>
                    <a:pt x="579" y="1365"/>
                  </a:lnTo>
                  <a:lnTo>
                    <a:pt x="572" y="1343"/>
                  </a:lnTo>
                  <a:lnTo>
                    <a:pt x="566" y="1319"/>
                  </a:lnTo>
                  <a:lnTo>
                    <a:pt x="560" y="1297"/>
                  </a:lnTo>
                  <a:lnTo>
                    <a:pt x="560" y="1287"/>
                  </a:lnTo>
                  <a:lnTo>
                    <a:pt x="559" y="1277"/>
                  </a:lnTo>
                  <a:lnTo>
                    <a:pt x="558" y="1268"/>
                  </a:lnTo>
                  <a:lnTo>
                    <a:pt x="556" y="1259"/>
                  </a:lnTo>
                  <a:lnTo>
                    <a:pt x="552" y="1241"/>
                  </a:lnTo>
                  <a:lnTo>
                    <a:pt x="549" y="1222"/>
                  </a:lnTo>
                  <a:lnTo>
                    <a:pt x="548" y="1214"/>
                  </a:lnTo>
                  <a:lnTo>
                    <a:pt x="547" y="1205"/>
                  </a:lnTo>
                  <a:lnTo>
                    <a:pt x="547" y="1197"/>
                  </a:lnTo>
                  <a:lnTo>
                    <a:pt x="549" y="1188"/>
                  </a:lnTo>
                  <a:lnTo>
                    <a:pt x="551" y="1179"/>
                  </a:lnTo>
                  <a:lnTo>
                    <a:pt x="554" y="1171"/>
                  </a:lnTo>
                  <a:lnTo>
                    <a:pt x="559" y="1163"/>
                  </a:lnTo>
                  <a:lnTo>
                    <a:pt x="567" y="1155"/>
                  </a:lnTo>
                  <a:lnTo>
                    <a:pt x="575" y="1128"/>
                  </a:lnTo>
                  <a:lnTo>
                    <a:pt x="583" y="1102"/>
                  </a:lnTo>
                  <a:lnTo>
                    <a:pt x="586" y="1087"/>
                  </a:lnTo>
                  <a:lnTo>
                    <a:pt x="589" y="1073"/>
                  </a:lnTo>
                  <a:lnTo>
                    <a:pt x="591" y="1059"/>
                  </a:lnTo>
                  <a:lnTo>
                    <a:pt x="593" y="1044"/>
                  </a:lnTo>
                  <a:lnTo>
                    <a:pt x="594" y="1029"/>
                  </a:lnTo>
                  <a:lnTo>
                    <a:pt x="593" y="1015"/>
                  </a:lnTo>
                  <a:lnTo>
                    <a:pt x="592" y="1000"/>
                  </a:lnTo>
                  <a:lnTo>
                    <a:pt x="590" y="987"/>
                  </a:lnTo>
                  <a:lnTo>
                    <a:pt x="587" y="973"/>
                  </a:lnTo>
                  <a:lnTo>
                    <a:pt x="583" y="959"/>
                  </a:lnTo>
                  <a:lnTo>
                    <a:pt x="577" y="946"/>
                  </a:lnTo>
                  <a:lnTo>
                    <a:pt x="570" y="933"/>
                  </a:lnTo>
                  <a:lnTo>
                    <a:pt x="564" y="929"/>
                  </a:lnTo>
                  <a:lnTo>
                    <a:pt x="557" y="924"/>
                  </a:lnTo>
                  <a:lnTo>
                    <a:pt x="551" y="919"/>
                  </a:lnTo>
                  <a:lnTo>
                    <a:pt x="547" y="912"/>
                  </a:lnTo>
                  <a:lnTo>
                    <a:pt x="544" y="906"/>
                  </a:lnTo>
                  <a:lnTo>
                    <a:pt x="542" y="899"/>
                  </a:lnTo>
                  <a:lnTo>
                    <a:pt x="543" y="896"/>
                  </a:lnTo>
                  <a:lnTo>
                    <a:pt x="543" y="892"/>
                  </a:lnTo>
                  <a:lnTo>
                    <a:pt x="545" y="888"/>
                  </a:lnTo>
                  <a:lnTo>
                    <a:pt x="547" y="884"/>
                  </a:lnTo>
                  <a:lnTo>
                    <a:pt x="560" y="866"/>
                  </a:lnTo>
                  <a:lnTo>
                    <a:pt x="573" y="849"/>
                  </a:lnTo>
                  <a:lnTo>
                    <a:pt x="584" y="830"/>
                  </a:lnTo>
                  <a:lnTo>
                    <a:pt x="594" y="811"/>
                  </a:lnTo>
                  <a:lnTo>
                    <a:pt x="599" y="801"/>
                  </a:lnTo>
                  <a:lnTo>
                    <a:pt x="602" y="791"/>
                  </a:lnTo>
                  <a:lnTo>
                    <a:pt x="605" y="781"/>
                  </a:lnTo>
                  <a:lnTo>
                    <a:pt x="609" y="770"/>
                  </a:lnTo>
                  <a:lnTo>
                    <a:pt x="610" y="760"/>
                  </a:lnTo>
                  <a:lnTo>
                    <a:pt x="611" y="749"/>
                  </a:lnTo>
                  <a:lnTo>
                    <a:pt x="611" y="738"/>
                  </a:lnTo>
                  <a:lnTo>
                    <a:pt x="610" y="726"/>
                  </a:lnTo>
                  <a:lnTo>
                    <a:pt x="600" y="707"/>
                  </a:lnTo>
                  <a:lnTo>
                    <a:pt x="590" y="688"/>
                  </a:lnTo>
                  <a:lnTo>
                    <a:pt x="580" y="668"/>
                  </a:lnTo>
                  <a:lnTo>
                    <a:pt x="570" y="649"/>
                  </a:lnTo>
                  <a:lnTo>
                    <a:pt x="566" y="639"/>
                  </a:lnTo>
                  <a:lnTo>
                    <a:pt x="563" y="629"/>
                  </a:lnTo>
                  <a:lnTo>
                    <a:pt x="559" y="619"/>
                  </a:lnTo>
                  <a:lnTo>
                    <a:pt x="558" y="608"/>
                  </a:lnTo>
                  <a:lnTo>
                    <a:pt x="557" y="598"/>
                  </a:lnTo>
                  <a:lnTo>
                    <a:pt x="558" y="586"/>
                  </a:lnTo>
                  <a:lnTo>
                    <a:pt x="559" y="575"/>
                  </a:lnTo>
                  <a:lnTo>
                    <a:pt x="564" y="564"/>
                  </a:lnTo>
                  <a:lnTo>
                    <a:pt x="565" y="550"/>
                  </a:lnTo>
                  <a:lnTo>
                    <a:pt x="567" y="535"/>
                  </a:lnTo>
                  <a:lnTo>
                    <a:pt x="572" y="522"/>
                  </a:lnTo>
                  <a:lnTo>
                    <a:pt x="577" y="510"/>
                  </a:lnTo>
                  <a:lnTo>
                    <a:pt x="589" y="484"/>
                  </a:lnTo>
                  <a:lnTo>
                    <a:pt x="600" y="459"/>
                  </a:lnTo>
                  <a:lnTo>
                    <a:pt x="607" y="439"/>
                  </a:lnTo>
                  <a:lnTo>
                    <a:pt x="617" y="420"/>
                  </a:lnTo>
                  <a:lnTo>
                    <a:pt x="626" y="401"/>
                  </a:lnTo>
                  <a:lnTo>
                    <a:pt x="637" y="383"/>
                  </a:lnTo>
                  <a:lnTo>
                    <a:pt x="648" y="366"/>
                  </a:lnTo>
                  <a:lnTo>
                    <a:pt x="662" y="348"/>
                  </a:lnTo>
                  <a:lnTo>
                    <a:pt x="675" y="332"/>
                  </a:lnTo>
                  <a:lnTo>
                    <a:pt x="690" y="316"/>
                  </a:lnTo>
                  <a:lnTo>
                    <a:pt x="706" y="301"/>
                  </a:lnTo>
                  <a:lnTo>
                    <a:pt x="722" y="287"/>
                  </a:lnTo>
                  <a:lnTo>
                    <a:pt x="738" y="274"/>
                  </a:lnTo>
                  <a:lnTo>
                    <a:pt x="756" y="262"/>
                  </a:lnTo>
                  <a:lnTo>
                    <a:pt x="774" y="251"/>
                  </a:lnTo>
                  <a:lnTo>
                    <a:pt x="793" y="241"/>
                  </a:lnTo>
                  <a:lnTo>
                    <a:pt x="811" y="233"/>
                  </a:lnTo>
                  <a:lnTo>
                    <a:pt x="830" y="226"/>
                  </a:lnTo>
                  <a:lnTo>
                    <a:pt x="863" y="222"/>
                  </a:lnTo>
                  <a:lnTo>
                    <a:pt x="896" y="220"/>
                  </a:lnTo>
                  <a:lnTo>
                    <a:pt x="904" y="220"/>
                  </a:lnTo>
                  <a:lnTo>
                    <a:pt x="911" y="222"/>
                  </a:lnTo>
                  <a:lnTo>
                    <a:pt x="919" y="223"/>
                  </a:lnTo>
                  <a:lnTo>
                    <a:pt x="926" y="226"/>
                  </a:lnTo>
                  <a:lnTo>
                    <a:pt x="934" y="229"/>
                  </a:lnTo>
                  <a:lnTo>
                    <a:pt x="941" y="232"/>
                  </a:lnTo>
                  <a:lnTo>
                    <a:pt x="948" y="237"/>
                  </a:lnTo>
                  <a:lnTo>
                    <a:pt x="954" y="242"/>
                  </a:lnTo>
                  <a:lnTo>
                    <a:pt x="991" y="288"/>
                  </a:lnTo>
                  <a:lnTo>
                    <a:pt x="991" y="307"/>
                  </a:lnTo>
                  <a:lnTo>
                    <a:pt x="990" y="327"/>
                  </a:lnTo>
                  <a:lnTo>
                    <a:pt x="989" y="337"/>
                  </a:lnTo>
                  <a:lnTo>
                    <a:pt x="987" y="347"/>
                  </a:lnTo>
                  <a:lnTo>
                    <a:pt x="985" y="357"/>
                  </a:lnTo>
                  <a:lnTo>
                    <a:pt x="983" y="367"/>
                  </a:lnTo>
                  <a:lnTo>
                    <a:pt x="980" y="376"/>
                  </a:lnTo>
                  <a:lnTo>
                    <a:pt x="975" y="385"/>
                  </a:lnTo>
                  <a:lnTo>
                    <a:pt x="970" y="394"/>
                  </a:lnTo>
                  <a:lnTo>
                    <a:pt x="965" y="401"/>
                  </a:lnTo>
                  <a:lnTo>
                    <a:pt x="958" y="410"/>
                  </a:lnTo>
                  <a:lnTo>
                    <a:pt x="951" y="416"/>
                  </a:lnTo>
                  <a:lnTo>
                    <a:pt x="942" y="422"/>
                  </a:lnTo>
                  <a:lnTo>
                    <a:pt x="933" y="427"/>
                  </a:lnTo>
                  <a:close/>
                  <a:moveTo>
                    <a:pt x="911" y="394"/>
                  </a:moveTo>
                  <a:lnTo>
                    <a:pt x="904" y="392"/>
                  </a:lnTo>
                  <a:lnTo>
                    <a:pt x="898" y="390"/>
                  </a:lnTo>
                  <a:lnTo>
                    <a:pt x="893" y="386"/>
                  </a:lnTo>
                  <a:lnTo>
                    <a:pt x="888" y="382"/>
                  </a:lnTo>
                  <a:lnTo>
                    <a:pt x="877" y="373"/>
                  </a:lnTo>
                  <a:lnTo>
                    <a:pt x="868" y="364"/>
                  </a:lnTo>
                  <a:lnTo>
                    <a:pt x="864" y="358"/>
                  </a:lnTo>
                  <a:lnTo>
                    <a:pt x="859" y="354"/>
                  </a:lnTo>
                  <a:lnTo>
                    <a:pt x="854" y="350"/>
                  </a:lnTo>
                  <a:lnTo>
                    <a:pt x="849" y="347"/>
                  </a:lnTo>
                  <a:lnTo>
                    <a:pt x="843" y="344"/>
                  </a:lnTo>
                  <a:lnTo>
                    <a:pt x="836" y="342"/>
                  </a:lnTo>
                  <a:lnTo>
                    <a:pt x="829" y="342"/>
                  </a:lnTo>
                  <a:lnTo>
                    <a:pt x="821" y="342"/>
                  </a:lnTo>
                  <a:lnTo>
                    <a:pt x="809" y="346"/>
                  </a:lnTo>
                  <a:lnTo>
                    <a:pt x="796" y="350"/>
                  </a:lnTo>
                  <a:lnTo>
                    <a:pt x="783" y="355"/>
                  </a:lnTo>
                  <a:lnTo>
                    <a:pt x="771" y="362"/>
                  </a:lnTo>
                  <a:lnTo>
                    <a:pt x="760" y="368"/>
                  </a:lnTo>
                  <a:lnTo>
                    <a:pt x="750" y="376"/>
                  </a:lnTo>
                  <a:lnTo>
                    <a:pt x="744" y="380"/>
                  </a:lnTo>
                  <a:lnTo>
                    <a:pt x="740" y="385"/>
                  </a:lnTo>
                  <a:lnTo>
                    <a:pt x="736" y="390"/>
                  </a:lnTo>
                  <a:lnTo>
                    <a:pt x="732" y="396"/>
                  </a:lnTo>
                  <a:lnTo>
                    <a:pt x="727" y="404"/>
                  </a:lnTo>
                  <a:lnTo>
                    <a:pt x="722" y="414"/>
                  </a:lnTo>
                  <a:lnTo>
                    <a:pt x="718" y="423"/>
                  </a:lnTo>
                  <a:lnTo>
                    <a:pt x="715" y="432"/>
                  </a:lnTo>
                  <a:lnTo>
                    <a:pt x="713" y="442"/>
                  </a:lnTo>
                  <a:lnTo>
                    <a:pt x="711" y="453"/>
                  </a:lnTo>
                  <a:lnTo>
                    <a:pt x="710" y="463"/>
                  </a:lnTo>
                  <a:lnTo>
                    <a:pt x="709" y="474"/>
                  </a:lnTo>
                  <a:lnTo>
                    <a:pt x="709" y="484"/>
                  </a:lnTo>
                  <a:lnTo>
                    <a:pt x="710" y="494"/>
                  </a:lnTo>
                  <a:lnTo>
                    <a:pt x="712" y="505"/>
                  </a:lnTo>
                  <a:lnTo>
                    <a:pt x="714" y="515"/>
                  </a:lnTo>
                  <a:lnTo>
                    <a:pt x="717" y="525"/>
                  </a:lnTo>
                  <a:lnTo>
                    <a:pt x="720" y="534"/>
                  </a:lnTo>
                  <a:lnTo>
                    <a:pt x="724" y="544"/>
                  </a:lnTo>
                  <a:lnTo>
                    <a:pt x="729" y="553"/>
                  </a:lnTo>
                  <a:lnTo>
                    <a:pt x="738" y="560"/>
                  </a:lnTo>
                  <a:lnTo>
                    <a:pt x="747" y="568"/>
                  </a:lnTo>
                  <a:lnTo>
                    <a:pt x="755" y="577"/>
                  </a:lnTo>
                  <a:lnTo>
                    <a:pt x="761" y="586"/>
                  </a:lnTo>
                  <a:lnTo>
                    <a:pt x="765" y="598"/>
                  </a:lnTo>
                  <a:lnTo>
                    <a:pt x="768" y="608"/>
                  </a:lnTo>
                  <a:lnTo>
                    <a:pt x="768" y="614"/>
                  </a:lnTo>
                  <a:lnTo>
                    <a:pt x="768" y="620"/>
                  </a:lnTo>
                  <a:lnTo>
                    <a:pt x="768" y="626"/>
                  </a:lnTo>
                  <a:lnTo>
                    <a:pt x="766" y="632"/>
                  </a:lnTo>
                  <a:lnTo>
                    <a:pt x="756" y="661"/>
                  </a:lnTo>
                  <a:lnTo>
                    <a:pt x="747" y="691"/>
                  </a:lnTo>
                  <a:lnTo>
                    <a:pt x="742" y="707"/>
                  </a:lnTo>
                  <a:lnTo>
                    <a:pt x="738" y="723"/>
                  </a:lnTo>
                  <a:lnTo>
                    <a:pt x="736" y="740"/>
                  </a:lnTo>
                  <a:lnTo>
                    <a:pt x="734" y="755"/>
                  </a:lnTo>
                  <a:lnTo>
                    <a:pt x="733" y="771"/>
                  </a:lnTo>
                  <a:lnTo>
                    <a:pt x="733" y="788"/>
                  </a:lnTo>
                  <a:lnTo>
                    <a:pt x="734" y="804"/>
                  </a:lnTo>
                  <a:lnTo>
                    <a:pt x="737" y="819"/>
                  </a:lnTo>
                  <a:lnTo>
                    <a:pt x="742" y="835"/>
                  </a:lnTo>
                  <a:lnTo>
                    <a:pt x="749" y="849"/>
                  </a:lnTo>
                  <a:lnTo>
                    <a:pt x="752" y="856"/>
                  </a:lnTo>
                  <a:lnTo>
                    <a:pt x="757" y="862"/>
                  </a:lnTo>
                  <a:lnTo>
                    <a:pt x="761" y="870"/>
                  </a:lnTo>
                  <a:lnTo>
                    <a:pt x="766" y="876"/>
                  </a:lnTo>
                  <a:lnTo>
                    <a:pt x="768" y="882"/>
                  </a:lnTo>
                  <a:lnTo>
                    <a:pt x="772" y="888"/>
                  </a:lnTo>
                  <a:lnTo>
                    <a:pt x="777" y="894"/>
                  </a:lnTo>
                  <a:lnTo>
                    <a:pt x="782" y="899"/>
                  </a:lnTo>
                  <a:lnTo>
                    <a:pt x="796" y="909"/>
                  </a:lnTo>
                  <a:lnTo>
                    <a:pt x="809" y="920"/>
                  </a:lnTo>
                  <a:lnTo>
                    <a:pt x="815" y="925"/>
                  </a:lnTo>
                  <a:lnTo>
                    <a:pt x="820" y="930"/>
                  </a:lnTo>
                  <a:lnTo>
                    <a:pt x="823" y="935"/>
                  </a:lnTo>
                  <a:lnTo>
                    <a:pt x="825" y="941"/>
                  </a:lnTo>
                  <a:lnTo>
                    <a:pt x="826" y="944"/>
                  </a:lnTo>
                  <a:lnTo>
                    <a:pt x="826" y="947"/>
                  </a:lnTo>
                  <a:lnTo>
                    <a:pt x="825" y="951"/>
                  </a:lnTo>
                  <a:lnTo>
                    <a:pt x="824" y="954"/>
                  </a:lnTo>
                  <a:lnTo>
                    <a:pt x="819" y="963"/>
                  </a:lnTo>
                  <a:lnTo>
                    <a:pt x="812" y="971"/>
                  </a:lnTo>
                  <a:lnTo>
                    <a:pt x="801" y="983"/>
                  </a:lnTo>
                  <a:lnTo>
                    <a:pt x="791" y="995"/>
                  </a:lnTo>
                  <a:lnTo>
                    <a:pt x="783" y="1010"/>
                  </a:lnTo>
                  <a:lnTo>
                    <a:pt x="776" y="1024"/>
                  </a:lnTo>
                  <a:lnTo>
                    <a:pt x="771" y="1038"/>
                  </a:lnTo>
                  <a:lnTo>
                    <a:pt x="767" y="1053"/>
                  </a:lnTo>
                  <a:lnTo>
                    <a:pt x="764" y="1069"/>
                  </a:lnTo>
                  <a:lnTo>
                    <a:pt x="763" y="1085"/>
                  </a:lnTo>
                  <a:lnTo>
                    <a:pt x="762" y="1102"/>
                  </a:lnTo>
                  <a:lnTo>
                    <a:pt x="763" y="1118"/>
                  </a:lnTo>
                  <a:lnTo>
                    <a:pt x="765" y="1133"/>
                  </a:lnTo>
                  <a:lnTo>
                    <a:pt x="767" y="1150"/>
                  </a:lnTo>
                  <a:lnTo>
                    <a:pt x="770" y="1166"/>
                  </a:lnTo>
                  <a:lnTo>
                    <a:pt x="774" y="1181"/>
                  </a:lnTo>
                  <a:lnTo>
                    <a:pt x="779" y="1197"/>
                  </a:lnTo>
                  <a:lnTo>
                    <a:pt x="784" y="1211"/>
                  </a:lnTo>
                  <a:lnTo>
                    <a:pt x="784" y="1216"/>
                  </a:lnTo>
                  <a:lnTo>
                    <a:pt x="784" y="1222"/>
                  </a:lnTo>
                  <a:lnTo>
                    <a:pt x="783" y="1226"/>
                  </a:lnTo>
                  <a:lnTo>
                    <a:pt x="781" y="1231"/>
                  </a:lnTo>
                  <a:lnTo>
                    <a:pt x="776" y="1241"/>
                  </a:lnTo>
                  <a:lnTo>
                    <a:pt x="770" y="1249"/>
                  </a:lnTo>
                  <a:lnTo>
                    <a:pt x="756" y="1263"/>
                  </a:lnTo>
                  <a:lnTo>
                    <a:pt x="741" y="1279"/>
                  </a:lnTo>
                  <a:lnTo>
                    <a:pt x="736" y="1288"/>
                  </a:lnTo>
                  <a:lnTo>
                    <a:pt x="732" y="1298"/>
                  </a:lnTo>
                  <a:lnTo>
                    <a:pt x="729" y="1307"/>
                  </a:lnTo>
                  <a:lnTo>
                    <a:pt x="726" y="1317"/>
                  </a:lnTo>
                  <a:lnTo>
                    <a:pt x="724" y="1327"/>
                  </a:lnTo>
                  <a:lnTo>
                    <a:pt x="722" y="1338"/>
                  </a:lnTo>
                  <a:lnTo>
                    <a:pt x="721" y="1349"/>
                  </a:lnTo>
                  <a:lnTo>
                    <a:pt x="721" y="1359"/>
                  </a:lnTo>
                  <a:lnTo>
                    <a:pt x="721" y="1370"/>
                  </a:lnTo>
                  <a:lnTo>
                    <a:pt x="722" y="1381"/>
                  </a:lnTo>
                  <a:lnTo>
                    <a:pt x="724" y="1391"/>
                  </a:lnTo>
                  <a:lnTo>
                    <a:pt x="726" y="1401"/>
                  </a:lnTo>
                  <a:lnTo>
                    <a:pt x="729" y="1411"/>
                  </a:lnTo>
                  <a:lnTo>
                    <a:pt x="732" y="1420"/>
                  </a:lnTo>
                  <a:lnTo>
                    <a:pt x="736" y="1431"/>
                  </a:lnTo>
                  <a:lnTo>
                    <a:pt x="741" y="1439"/>
                  </a:lnTo>
                  <a:lnTo>
                    <a:pt x="745" y="1444"/>
                  </a:lnTo>
                  <a:lnTo>
                    <a:pt x="751" y="1448"/>
                  </a:lnTo>
                  <a:lnTo>
                    <a:pt x="755" y="1452"/>
                  </a:lnTo>
                  <a:lnTo>
                    <a:pt x="760" y="1455"/>
                  </a:lnTo>
                  <a:lnTo>
                    <a:pt x="771" y="1460"/>
                  </a:lnTo>
                  <a:lnTo>
                    <a:pt x="782" y="1464"/>
                  </a:lnTo>
                  <a:lnTo>
                    <a:pt x="795" y="1466"/>
                  </a:lnTo>
                  <a:lnTo>
                    <a:pt x="807" y="1466"/>
                  </a:lnTo>
                  <a:lnTo>
                    <a:pt x="819" y="1466"/>
                  </a:lnTo>
                  <a:lnTo>
                    <a:pt x="830" y="1465"/>
                  </a:lnTo>
                  <a:lnTo>
                    <a:pt x="835" y="1466"/>
                  </a:lnTo>
                  <a:lnTo>
                    <a:pt x="840" y="1467"/>
                  </a:lnTo>
                  <a:lnTo>
                    <a:pt x="844" y="1466"/>
                  </a:lnTo>
                  <a:lnTo>
                    <a:pt x="848" y="1465"/>
                  </a:lnTo>
                  <a:lnTo>
                    <a:pt x="855" y="1462"/>
                  </a:lnTo>
                  <a:lnTo>
                    <a:pt x="863" y="1457"/>
                  </a:lnTo>
                  <a:lnTo>
                    <a:pt x="876" y="1445"/>
                  </a:lnTo>
                  <a:lnTo>
                    <a:pt x="890" y="1431"/>
                  </a:lnTo>
                  <a:lnTo>
                    <a:pt x="896" y="1426"/>
                  </a:lnTo>
                  <a:lnTo>
                    <a:pt x="902" y="1421"/>
                  </a:lnTo>
                  <a:lnTo>
                    <a:pt x="905" y="1419"/>
                  </a:lnTo>
                  <a:lnTo>
                    <a:pt x="907" y="1418"/>
                  </a:lnTo>
                  <a:lnTo>
                    <a:pt x="910" y="1418"/>
                  </a:lnTo>
                  <a:lnTo>
                    <a:pt x="913" y="1418"/>
                  </a:lnTo>
                  <a:lnTo>
                    <a:pt x="915" y="1419"/>
                  </a:lnTo>
                  <a:lnTo>
                    <a:pt x="918" y="1421"/>
                  </a:lnTo>
                  <a:lnTo>
                    <a:pt x="920" y="1424"/>
                  </a:lnTo>
                  <a:lnTo>
                    <a:pt x="923" y="1428"/>
                  </a:lnTo>
                  <a:lnTo>
                    <a:pt x="927" y="1438"/>
                  </a:lnTo>
                  <a:lnTo>
                    <a:pt x="933" y="1452"/>
                  </a:lnTo>
                  <a:lnTo>
                    <a:pt x="935" y="1460"/>
                  </a:lnTo>
                  <a:lnTo>
                    <a:pt x="936" y="1468"/>
                  </a:lnTo>
                  <a:lnTo>
                    <a:pt x="937" y="1476"/>
                  </a:lnTo>
                  <a:lnTo>
                    <a:pt x="936" y="1483"/>
                  </a:lnTo>
                  <a:lnTo>
                    <a:pt x="934" y="1491"/>
                  </a:lnTo>
                  <a:lnTo>
                    <a:pt x="932" y="1497"/>
                  </a:lnTo>
                  <a:lnTo>
                    <a:pt x="928" y="1504"/>
                  </a:lnTo>
                  <a:lnTo>
                    <a:pt x="925" y="1511"/>
                  </a:lnTo>
                  <a:lnTo>
                    <a:pt x="917" y="1524"/>
                  </a:lnTo>
                  <a:lnTo>
                    <a:pt x="907" y="1535"/>
                  </a:lnTo>
                  <a:lnTo>
                    <a:pt x="897" y="1545"/>
                  </a:lnTo>
                  <a:lnTo>
                    <a:pt x="887" y="1554"/>
                  </a:lnTo>
                  <a:lnTo>
                    <a:pt x="875" y="1556"/>
                  </a:lnTo>
                  <a:lnTo>
                    <a:pt x="865" y="1558"/>
                  </a:lnTo>
                  <a:lnTo>
                    <a:pt x="854" y="1559"/>
                  </a:lnTo>
                  <a:lnTo>
                    <a:pt x="844" y="1559"/>
                  </a:lnTo>
                  <a:lnTo>
                    <a:pt x="832" y="1559"/>
                  </a:lnTo>
                  <a:lnTo>
                    <a:pt x="821" y="1558"/>
                  </a:lnTo>
                  <a:lnTo>
                    <a:pt x="811" y="1557"/>
                  </a:lnTo>
                  <a:lnTo>
                    <a:pt x="800" y="1555"/>
                  </a:lnTo>
                  <a:lnTo>
                    <a:pt x="788" y="1553"/>
                  </a:lnTo>
                  <a:lnTo>
                    <a:pt x="778" y="1550"/>
                  </a:lnTo>
                  <a:lnTo>
                    <a:pt x="768" y="1546"/>
                  </a:lnTo>
                  <a:lnTo>
                    <a:pt x="758" y="1542"/>
                  </a:lnTo>
                  <a:lnTo>
                    <a:pt x="748" y="1537"/>
                  </a:lnTo>
                  <a:lnTo>
                    <a:pt x="738" y="1532"/>
                  </a:lnTo>
                  <a:lnTo>
                    <a:pt x="729" y="1526"/>
                  </a:lnTo>
                  <a:lnTo>
                    <a:pt x="720" y="1520"/>
                  </a:lnTo>
                  <a:lnTo>
                    <a:pt x="707" y="1503"/>
                  </a:lnTo>
                  <a:lnTo>
                    <a:pt x="693" y="1488"/>
                  </a:lnTo>
                  <a:lnTo>
                    <a:pt x="682" y="1470"/>
                  </a:lnTo>
                  <a:lnTo>
                    <a:pt x="671" y="1454"/>
                  </a:lnTo>
                  <a:lnTo>
                    <a:pt x="660" y="1437"/>
                  </a:lnTo>
                  <a:lnTo>
                    <a:pt x="649" y="1418"/>
                  </a:lnTo>
                  <a:lnTo>
                    <a:pt x="641" y="1400"/>
                  </a:lnTo>
                  <a:lnTo>
                    <a:pt x="632" y="1382"/>
                  </a:lnTo>
                  <a:lnTo>
                    <a:pt x="625" y="1362"/>
                  </a:lnTo>
                  <a:lnTo>
                    <a:pt x="618" y="1343"/>
                  </a:lnTo>
                  <a:lnTo>
                    <a:pt x="612" y="1323"/>
                  </a:lnTo>
                  <a:lnTo>
                    <a:pt x="605" y="1304"/>
                  </a:lnTo>
                  <a:lnTo>
                    <a:pt x="601" y="1283"/>
                  </a:lnTo>
                  <a:lnTo>
                    <a:pt x="597" y="1263"/>
                  </a:lnTo>
                  <a:lnTo>
                    <a:pt x="593" y="1243"/>
                  </a:lnTo>
                  <a:lnTo>
                    <a:pt x="591" y="1222"/>
                  </a:lnTo>
                  <a:lnTo>
                    <a:pt x="585" y="1207"/>
                  </a:lnTo>
                  <a:lnTo>
                    <a:pt x="593" y="1188"/>
                  </a:lnTo>
                  <a:lnTo>
                    <a:pt x="601" y="1170"/>
                  </a:lnTo>
                  <a:lnTo>
                    <a:pt x="610" y="1151"/>
                  </a:lnTo>
                  <a:lnTo>
                    <a:pt x="617" y="1131"/>
                  </a:lnTo>
                  <a:lnTo>
                    <a:pt x="623" y="1111"/>
                  </a:lnTo>
                  <a:lnTo>
                    <a:pt x="628" y="1090"/>
                  </a:lnTo>
                  <a:lnTo>
                    <a:pt x="633" y="1070"/>
                  </a:lnTo>
                  <a:lnTo>
                    <a:pt x="636" y="1049"/>
                  </a:lnTo>
                  <a:lnTo>
                    <a:pt x="638" y="1028"/>
                  </a:lnTo>
                  <a:lnTo>
                    <a:pt x="638" y="1007"/>
                  </a:lnTo>
                  <a:lnTo>
                    <a:pt x="637" y="987"/>
                  </a:lnTo>
                  <a:lnTo>
                    <a:pt x="634" y="967"/>
                  </a:lnTo>
                  <a:lnTo>
                    <a:pt x="632" y="957"/>
                  </a:lnTo>
                  <a:lnTo>
                    <a:pt x="629" y="947"/>
                  </a:lnTo>
                  <a:lnTo>
                    <a:pt x="626" y="937"/>
                  </a:lnTo>
                  <a:lnTo>
                    <a:pt x="622" y="928"/>
                  </a:lnTo>
                  <a:lnTo>
                    <a:pt x="617" y="918"/>
                  </a:lnTo>
                  <a:lnTo>
                    <a:pt x="612" y="908"/>
                  </a:lnTo>
                  <a:lnTo>
                    <a:pt x="606" y="899"/>
                  </a:lnTo>
                  <a:lnTo>
                    <a:pt x="600" y="890"/>
                  </a:lnTo>
                  <a:lnTo>
                    <a:pt x="613" y="868"/>
                  </a:lnTo>
                  <a:lnTo>
                    <a:pt x="625" y="847"/>
                  </a:lnTo>
                  <a:lnTo>
                    <a:pt x="634" y="825"/>
                  </a:lnTo>
                  <a:lnTo>
                    <a:pt x="642" y="801"/>
                  </a:lnTo>
                  <a:lnTo>
                    <a:pt x="645" y="790"/>
                  </a:lnTo>
                  <a:lnTo>
                    <a:pt x="648" y="778"/>
                  </a:lnTo>
                  <a:lnTo>
                    <a:pt x="650" y="765"/>
                  </a:lnTo>
                  <a:lnTo>
                    <a:pt x="651" y="753"/>
                  </a:lnTo>
                  <a:lnTo>
                    <a:pt x="652" y="741"/>
                  </a:lnTo>
                  <a:lnTo>
                    <a:pt x="653" y="727"/>
                  </a:lnTo>
                  <a:lnTo>
                    <a:pt x="653" y="714"/>
                  </a:lnTo>
                  <a:lnTo>
                    <a:pt x="652" y="702"/>
                  </a:lnTo>
                  <a:lnTo>
                    <a:pt x="633" y="672"/>
                  </a:lnTo>
                  <a:lnTo>
                    <a:pt x="615" y="642"/>
                  </a:lnTo>
                  <a:lnTo>
                    <a:pt x="611" y="634"/>
                  </a:lnTo>
                  <a:lnTo>
                    <a:pt x="607" y="626"/>
                  </a:lnTo>
                  <a:lnTo>
                    <a:pt x="604" y="618"/>
                  </a:lnTo>
                  <a:lnTo>
                    <a:pt x="602" y="610"/>
                  </a:lnTo>
                  <a:lnTo>
                    <a:pt x="600" y="601"/>
                  </a:lnTo>
                  <a:lnTo>
                    <a:pt x="599" y="592"/>
                  </a:lnTo>
                  <a:lnTo>
                    <a:pt x="599" y="582"/>
                  </a:lnTo>
                  <a:lnTo>
                    <a:pt x="600" y="573"/>
                  </a:lnTo>
                  <a:lnTo>
                    <a:pt x="607" y="558"/>
                  </a:lnTo>
                  <a:lnTo>
                    <a:pt x="615" y="542"/>
                  </a:lnTo>
                  <a:lnTo>
                    <a:pt x="621" y="526"/>
                  </a:lnTo>
                  <a:lnTo>
                    <a:pt x="627" y="511"/>
                  </a:lnTo>
                  <a:lnTo>
                    <a:pt x="637" y="478"/>
                  </a:lnTo>
                  <a:lnTo>
                    <a:pt x="648" y="446"/>
                  </a:lnTo>
                  <a:lnTo>
                    <a:pt x="655" y="430"/>
                  </a:lnTo>
                  <a:lnTo>
                    <a:pt x="661" y="415"/>
                  </a:lnTo>
                  <a:lnTo>
                    <a:pt x="668" y="399"/>
                  </a:lnTo>
                  <a:lnTo>
                    <a:pt x="676" y="384"/>
                  </a:lnTo>
                  <a:lnTo>
                    <a:pt x="685" y="370"/>
                  </a:lnTo>
                  <a:lnTo>
                    <a:pt x="695" y="355"/>
                  </a:lnTo>
                  <a:lnTo>
                    <a:pt x="707" y="341"/>
                  </a:lnTo>
                  <a:lnTo>
                    <a:pt x="720" y="328"/>
                  </a:lnTo>
                  <a:lnTo>
                    <a:pt x="728" y="320"/>
                  </a:lnTo>
                  <a:lnTo>
                    <a:pt x="737" y="310"/>
                  </a:lnTo>
                  <a:lnTo>
                    <a:pt x="748" y="303"/>
                  </a:lnTo>
                  <a:lnTo>
                    <a:pt x="758" y="296"/>
                  </a:lnTo>
                  <a:lnTo>
                    <a:pt x="769" y="290"/>
                  </a:lnTo>
                  <a:lnTo>
                    <a:pt x="780" y="284"/>
                  </a:lnTo>
                  <a:lnTo>
                    <a:pt x="791" y="279"/>
                  </a:lnTo>
                  <a:lnTo>
                    <a:pt x="804" y="275"/>
                  </a:lnTo>
                  <a:lnTo>
                    <a:pt x="816" y="271"/>
                  </a:lnTo>
                  <a:lnTo>
                    <a:pt x="827" y="268"/>
                  </a:lnTo>
                  <a:lnTo>
                    <a:pt x="840" y="264"/>
                  </a:lnTo>
                  <a:lnTo>
                    <a:pt x="852" y="262"/>
                  </a:lnTo>
                  <a:lnTo>
                    <a:pt x="864" y="261"/>
                  </a:lnTo>
                  <a:lnTo>
                    <a:pt x="876" y="260"/>
                  </a:lnTo>
                  <a:lnTo>
                    <a:pt x="888" y="261"/>
                  </a:lnTo>
                  <a:lnTo>
                    <a:pt x="899" y="261"/>
                  </a:lnTo>
                  <a:lnTo>
                    <a:pt x="907" y="266"/>
                  </a:lnTo>
                  <a:lnTo>
                    <a:pt x="916" y="272"/>
                  </a:lnTo>
                  <a:lnTo>
                    <a:pt x="923" y="278"/>
                  </a:lnTo>
                  <a:lnTo>
                    <a:pt x="929" y="285"/>
                  </a:lnTo>
                  <a:lnTo>
                    <a:pt x="936" y="292"/>
                  </a:lnTo>
                  <a:lnTo>
                    <a:pt x="940" y="300"/>
                  </a:lnTo>
                  <a:lnTo>
                    <a:pt x="943" y="309"/>
                  </a:lnTo>
                  <a:lnTo>
                    <a:pt x="945" y="320"/>
                  </a:lnTo>
                  <a:lnTo>
                    <a:pt x="944" y="330"/>
                  </a:lnTo>
                  <a:lnTo>
                    <a:pt x="943" y="341"/>
                  </a:lnTo>
                  <a:lnTo>
                    <a:pt x="941" y="351"/>
                  </a:lnTo>
                  <a:lnTo>
                    <a:pt x="937" y="362"/>
                  </a:lnTo>
                  <a:lnTo>
                    <a:pt x="933" y="371"/>
                  </a:lnTo>
                  <a:lnTo>
                    <a:pt x="926" y="380"/>
                  </a:lnTo>
                  <a:lnTo>
                    <a:pt x="919" y="387"/>
                  </a:lnTo>
                  <a:lnTo>
                    <a:pt x="911" y="394"/>
                  </a:lnTo>
                  <a:close/>
                  <a:moveTo>
                    <a:pt x="461" y="842"/>
                  </a:moveTo>
                  <a:lnTo>
                    <a:pt x="454" y="847"/>
                  </a:lnTo>
                  <a:lnTo>
                    <a:pt x="447" y="850"/>
                  </a:lnTo>
                  <a:lnTo>
                    <a:pt x="439" y="852"/>
                  </a:lnTo>
                  <a:lnTo>
                    <a:pt x="432" y="852"/>
                  </a:lnTo>
                  <a:lnTo>
                    <a:pt x="417" y="850"/>
                  </a:lnTo>
                  <a:lnTo>
                    <a:pt x="404" y="847"/>
                  </a:lnTo>
                  <a:lnTo>
                    <a:pt x="397" y="845"/>
                  </a:lnTo>
                  <a:lnTo>
                    <a:pt x="390" y="843"/>
                  </a:lnTo>
                  <a:lnTo>
                    <a:pt x="384" y="843"/>
                  </a:lnTo>
                  <a:lnTo>
                    <a:pt x="376" y="842"/>
                  </a:lnTo>
                  <a:lnTo>
                    <a:pt x="370" y="843"/>
                  </a:lnTo>
                  <a:lnTo>
                    <a:pt x="363" y="846"/>
                  </a:lnTo>
                  <a:lnTo>
                    <a:pt x="357" y="850"/>
                  </a:lnTo>
                  <a:lnTo>
                    <a:pt x="351" y="856"/>
                  </a:lnTo>
                  <a:lnTo>
                    <a:pt x="344" y="872"/>
                  </a:lnTo>
                  <a:lnTo>
                    <a:pt x="338" y="887"/>
                  </a:lnTo>
                  <a:lnTo>
                    <a:pt x="335" y="902"/>
                  </a:lnTo>
                  <a:lnTo>
                    <a:pt x="332" y="918"/>
                  </a:lnTo>
                  <a:lnTo>
                    <a:pt x="332" y="934"/>
                  </a:lnTo>
                  <a:lnTo>
                    <a:pt x="335" y="950"/>
                  </a:lnTo>
                  <a:lnTo>
                    <a:pt x="339" y="966"/>
                  </a:lnTo>
                  <a:lnTo>
                    <a:pt x="345" y="982"/>
                  </a:lnTo>
                  <a:lnTo>
                    <a:pt x="349" y="987"/>
                  </a:lnTo>
                  <a:lnTo>
                    <a:pt x="354" y="990"/>
                  </a:lnTo>
                  <a:lnTo>
                    <a:pt x="359" y="992"/>
                  </a:lnTo>
                  <a:lnTo>
                    <a:pt x="363" y="993"/>
                  </a:lnTo>
                  <a:lnTo>
                    <a:pt x="373" y="994"/>
                  </a:lnTo>
                  <a:lnTo>
                    <a:pt x="384" y="992"/>
                  </a:lnTo>
                  <a:lnTo>
                    <a:pt x="394" y="990"/>
                  </a:lnTo>
                  <a:lnTo>
                    <a:pt x="404" y="989"/>
                  </a:lnTo>
                  <a:lnTo>
                    <a:pt x="409" y="989"/>
                  </a:lnTo>
                  <a:lnTo>
                    <a:pt x="414" y="990"/>
                  </a:lnTo>
                  <a:lnTo>
                    <a:pt x="419" y="991"/>
                  </a:lnTo>
                  <a:lnTo>
                    <a:pt x="425" y="993"/>
                  </a:lnTo>
                  <a:lnTo>
                    <a:pt x="436" y="1000"/>
                  </a:lnTo>
                  <a:lnTo>
                    <a:pt x="446" y="1010"/>
                  </a:lnTo>
                  <a:lnTo>
                    <a:pt x="450" y="1014"/>
                  </a:lnTo>
                  <a:lnTo>
                    <a:pt x="455" y="1019"/>
                  </a:lnTo>
                  <a:lnTo>
                    <a:pt x="458" y="1024"/>
                  </a:lnTo>
                  <a:lnTo>
                    <a:pt x="462" y="1030"/>
                  </a:lnTo>
                  <a:lnTo>
                    <a:pt x="464" y="1035"/>
                  </a:lnTo>
                  <a:lnTo>
                    <a:pt x="466" y="1041"/>
                  </a:lnTo>
                  <a:lnTo>
                    <a:pt x="468" y="1047"/>
                  </a:lnTo>
                  <a:lnTo>
                    <a:pt x="469" y="1053"/>
                  </a:lnTo>
                  <a:lnTo>
                    <a:pt x="469" y="1061"/>
                  </a:lnTo>
                  <a:lnTo>
                    <a:pt x="468" y="1068"/>
                  </a:lnTo>
                  <a:lnTo>
                    <a:pt x="467" y="1075"/>
                  </a:lnTo>
                  <a:lnTo>
                    <a:pt x="464" y="1082"/>
                  </a:lnTo>
                  <a:lnTo>
                    <a:pt x="461" y="1091"/>
                  </a:lnTo>
                  <a:lnTo>
                    <a:pt x="457" y="1100"/>
                  </a:lnTo>
                  <a:lnTo>
                    <a:pt x="452" y="1108"/>
                  </a:lnTo>
                  <a:lnTo>
                    <a:pt x="446" y="1115"/>
                  </a:lnTo>
                  <a:lnTo>
                    <a:pt x="440" y="1122"/>
                  </a:lnTo>
                  <a:lnTo>
                    <a:pt x="433" y="1127"/>
                  </a:lnTo>
                  <a:lnTo>
                    <a:pt x="426" y="1132"/>
                  </a:lnTo>
                  <a:lnTo>
                    <a:pt x="418" y="1136"/>
                  </a:lnTo>
                  <a:lnTo>
                    <a:pt x="410" y="1140"/>
                  </a:lnTo>
                  <a:lnTo>
                    <a:pt x="402" y="1143"/>
                  </a:lnTo>
                  <a:lnTo>
                    <a:pt x="393" y="1146"/>
                  </a:lnTo>
                  <a:lnTo>
                    <a:pt x="385" y="1149"/>
                  </a:lnTo>
                  <a:lnTo>
                    <a:pt x="367" y="1153"/>
                  </a:lnTo>
                  <a:lnTo>
                    <a:pt x="351" y="1155"/>
                  </a:lnTo>
                  <a:lnTo>
                    <a:pt x="340" y="1152"/>
                  </a:lnTo>
                  <a:lnTo>
                    <a:pt x="329" y="1149"/>
                  </a:lnTo>
                  <a:lnTo>
                    <a:pt x="318" y="1145"/>
                  </a:lnTo>
                  <a:lnTo>
                    <a:pt x="308" y="1141"/>
                  </a:lnTo>
                  <a:lnTo>
                    <a:pt x="298" y="1137"/>
                  </a:lnTo>
                  <a:lnTo>
                    <a:pt x="288" y="1132"/>
                  </a:lnTo>
                  <a:lnTo>
                    <a:pt x="277" y="1126"/>
                  </a:lnTo>
                  <a:lnTo>
                    <a:pt x="268" y="1120"/>
                  </a:lnTo>
                  <a:lnTo>
                    <a:pt x="259" y="1114"/>
                  </a:lnTo>
                  <a:lnTo>
                    <a:pt x="251" y="1107"/>
                  </a:lnTo>
                  <a:lnTo>
                    <a:pt x="243" y="1098"/>
                  </a:lnTo>
                  <a:lnTo>
                    <a:pt x="234" y="1090"/>
                  </a:lnTo>
                  <a:lnTo>
                    <a:pt x="227" y="1081"/>
                  </a:lnTo>
                  <a:lnTo>
                    <a:pt x="221" y="1072"/>
                  </a:lnTo>
                  <a:lnTo>
                    <a:pt x="215" y="1062"/>
                  </a:lnTo>
                  <a:lnTo>
                    <a:pt x="209" y="1051"/>
                  </a:lnTo>
                  <a:lnTo>
                    <a:pt x="203" y="1040"/>
                  </a:lnTo>
                  <a:lnTo>
                    <a:pt x="198" y="1029"/>
                  </a:lnTo>
                  <a:lnTo>
                    <a:pt x="192" y="1018"/>
                  </a:lnTo>
                  <a:lnTo>
                    <a:pt x="188" y="1005"/>
                  </a:lnTo>
                  <a:lnTo>
                    <a:pt x="185" y="994"/>
                  </a:lnTo>
                  <a:lnTo>
                    <a:pt x="182" y="982"/>
                  </a:lnTo>
                  <a:lnTo>
                    <a:pt x="180" y="970"/>
                  </a:lnTo>
                  <a:lnTo>
                    <a:pt x="178" y="956"/>
                  </a:lnTo>
                  <a:lnTo>
                    <a:pt x="177" y="944"/>
                  </a:lnTo>
                  <a:lnTo>
                    <a:pt x="176" y="932"/>
                  </a:lnTo>
                  <a:lnTo>
                    <a:pt x="176" y="919"/>
                  </a:lnTo>
                  <a:lnTo>
                    <a:pt x="177" y="906"/>
                  </a:lnTo>
                  <a:lnTo>
                    <a:pt x="178" y="893"/>
                  </a:lnTo>
                  <a:lnTo>
                    <a:pt x="180" y="881"/>
                  </a:lnTo>
                  <a:lnTo>
                    <a:pt x="182" y="867"/>
                  </a:lnTo>
                  <a:lnTo>
                    <a:pt x="184" y="855"/>
                  </a:lnTo>
                  <a:lnTo>
                    <a:pt x="196" y="832"/>
                  </a:lnTo>
                  <a:lnTo>
                    <a:pt x="208" y="808"/>
                  </a:lnTo>
                  <a:lnTo>
                    <a:pt x="220" y="785"/>
                  </a:lnTo>
                  <a:lnTo>
                    <a:pt x="233" y="762"/>
                  </a:lnTo>
                  <a:lnTo>
                    <a:pt x="240" y="751"/>
                  </a:lnTo>
                  <a:lnTo>
                    <a:pt x="249" y="741"/>
                  </a:lnTo>
                  <a:lnTo>
                    <a:pt x="257" y="731"/>
                  </a:lnTo>
                  <a:lnTo>
                    <a:pt x="265" y="721"/>
                  </a:lnTo>
                  <a:lnTo>
                    <a:pt x="275" y="712"/>
                  </a:lnTo>
                  <a:lnTo>
                    <a:pt x="285" y="704"/>
                  </a:lnTo>
                  <a:lnTo>
                    <a:pt x="296" y="697"/>
                  </a:lnTo>
                  <a:lnTo>
                    <a:pt x="308" y="691"/>
                  </a:lnTo>
                  <a:lnTo>
                    <a:pt x="322" y="685"/>
                  </a:lnTo>
                  <a:lnTo>
                    <a:pt x="337" y="678"/>
                  </a:lnTo>
                  <a:lnTo>
                    <a:pt x="352" y="673"/>
                  </a:lnTo>
                  <a:lnTo>
                    <a:pt x="368" y="669"/>
                  </a:lnTo>
                  <a:lnTo>
                    <a:pt x="384" y="666"/>
                  </a:lnTo>
                  <a:lnTo>
                    <a:pt x="400" y="665"/>
                  </a:lnTo>
                  <a:lnTo>
                    <a:pt x="407" y="665"/>
                  </a:lnTo>
                  <a:lnTo>
                    <a:pt x="415" y="666"/>
                  </a:lnTo>
                  <a:lnTo>
                    <a:pt x="423" y="668"/>
                  </a:lnTo>
                  <a:lnTo>
                    <a:pt x="431" y="670"/>
                  </a:lnTo>
                  <a:lnTo>
                    <a:pt x="439" y="674"/>
                  </a:lnTo>
                  <a:lnTo>
                    <a:pt x="447" y="678"/>
                  </a:lnTo>
                  <a:lnTo>
                    <a:pt x="453" y="683"/>
                  </a:lnTo>
                  <a:lnTo>
                    <a:pt x="460" y="689"/>
                  </a:lnTo>
                  <a:lnTo>
                    <a:pt x="465" y="695"/>
                  </a:lnTo>
                  <a:lnTo>
                    <a:pt x="471" y="702"/>
                  </a:lnTo>
                  <a:lnTo>
                    <a:pt x="476" y="709"/>
                  </a:lnTo>
                  <a:lnTo>
                    <a:pt x="479" y="716"/>
                  </a:lnTo>
                  <a:lnTo>
                    <a:pt x="486" y="732"/>
                  </a:lnTo>
                  <a:lnTo>
                    <a:pt x="490" y="749"/>
                  </a:lnTo>
                  <a:lnTo>
                    <a:pt x="494" y="766"/>
                  </a:lnTo>
                  <a:lnTo>
                    <a:pt x="495" y="784"/>
                  </a:lnTo>
                  <a:lnTo>
                    <a:pt x="490" y="799"/>
                  </a:lnTo>
                  <a:lnTo>
                    <a:pt x="483" y="815"/>
                  </a:lnTo>
                  <a:lnTo>
                    <a:pt x="479" y="822"/>
                  </a:lnTo>
                  <a:lnTo>
                    <a:pt x="474" y="830"/>
                  </a:lnTo>
                  <a:lnTo>
                    <a:pt x="468" y="836"/>
                  </a:lnTo>
                  <a:lnTo>
                    <a:pt x="461" y="842"/>
                  </a:lnTo>
                  <a:close/>
                  <a:moveTo>
                    <a:pt x="409" y="794"/>
                  </a:moveTo>
                  <a:lnTo>
                    <a:pt x="406" y="791"/>
                  </a:lnTo>
                  <a:lnTo>
                    <a:pt x="402" y="789"/>
                  </a:lnTo>
                  <a:lnTo>
                    <a:pt x="399" y="788"/>
                  </a:lnTo>
                  <a:lnTo>
                    <a:pt x="395" y="788"/>
                  </a:lnTo>
                  <a:lnTo>
                    <a:pt x="388" y="787"/>
                  </a:lnTo>
                  <a:lnTo>
                    <a:pt x="380" y="788"/>
                  </a:lnTo>
                  <a:lnTo>
                    <a:pt x="364" y="792"/>
                  </a:lnTo>
                  <a:lnTo>
                    <a:pt x="348" y="794"/>
                  </a:lnTo>
                  <a:lnTo>
                    <a:pt x="338" y="803"/>
                  </a:lnTo>
                  <a:lnTo>
                    <a:pt x="328" y="813"/>
                  </a:lnTo>
                  <a:lnTo>
                    <a:pt x="320" y="824"/>
                  </a:lnTo>
                  <a:lnTo>
                    <a:pt x="313" y="834"/>
                  </a:lnTo>
                  <a:lnTo>
                    <a:pt x="307" y="845"/>
                  </a:lnTo>
                  <a:lnTo>
                    <a:pt x="302" y="857"/>
                  </a:lnTo>
                  <a:lnTo>
                    <a:pt x="298" y="868"/>
                  </a:lnTo>
                  <a:lnTo>
                    <a:pt x="294" y="881"/>
                  </a:lnTo>
                  <a:lnTo>
                    <a:pt x="291" y="894"/>
                  </a:lnTo>
                  <a:lnTo>
                    <a:pt x="290" y="906"/>
                  </a:lnTo>
                  <a:lnTo>
                    <a:pt x="289" y="920"/>
                  </a:lnTo>
                  <a:lnTo>
                    <a:pt x="288" y="933"/>
                  </a:lnTo>
                  <a:lnTo>
                    <a:pt x="289" y="946"/>
                  </a:lnTo>
                  <a:lnTo>
                    <a:pt x="290" y="959"/>
                  </a:lnTo>
                  <a:lnTo>
                    <a:pt x="293" y="973"/>
                  </a:lnTo>
                  <a:lnTo>
                    <a:pt x="296" y="986"/>
                  </a:lnTo>
                  <a:lnTo>
                    <a:pt x="299" y="994"/>
                  </a:lnTo>
                  <a:lnTo>
                    <a:pt x="303" y="1002"/>
                  </a:lnTo>
                  <a:lnTo>
                    <a:pt x="307" y="1011"/>
                  </a:lnTo>
                  <a:lnTo>
                    <a:pt x="313" y="1018"/>
                  </a:lnTo>
                  <a:lnTo>
                    <a:pt x="318" y="1025"/>
                  </a:lnTo>
                  <a:lnTo>
                    <a:pt x="325" y="1031"/>
                  </a:lnTo>
                  <a:lnTo>
                    <a:pt x="332" y="1036"/>
                  </a:lnTo>
                  <a:lnTo>
                    <a:pt x="342" y="1040"/>
                  </a:lnTo>
                  <a:lnTo>
                    <a:pt x="347" y="1042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64" y="1040"/>
                  </a:lnTo>
                  <a:lnTo>
                    <a:pt x="376" y="1037"/>
                  </a:lnTo>
                  <a:lnTo>
                    <a:pt x="388" y="1033"/>
                  </a:lnTo>
                  <a:lnTo>
                    <a:pt x="393" y="1032"/>
                  </a:lnTo>
                  <a:lnTo>
                    <a:pt x="398" y="1032"/>
                  </a:lnTo>
                  <a:lnTo>
                    <a:pt x="402" y="1033"/>
                  </a:lnTo>
                  <a:lnTo>
                    <a:pt x="405" y="1035"/>
                  </a:lnTo>
                  <a:lnTo>
                    <a:pt x="407" y="1039"/>
                  </a:lnTo>
                  <a:lnTo>
                    <a:pt x="409" y="1044"/>
                  </a:lnTo>
                  <a:lnTo>
                    <a:pt x="410" y="1051"/>
                  </a:lnTo>
                  <a:lnTo>
                    <a:pt x="409" y="1062"/>
                  </a:lnTo>
                  <a:lnTo>
                    <a:pt x="408" y="1068"/>
                  </a:lnTo>
                  <a:lnTo>
                    <a:pt x="406" y="1073"/>
                  </a:lnTo>
                  <a:lnTo>
                    <a:pt x="404" y="1078"/>
                  </a:lnTo>
                  <a:lnTo>
                    <a:pt x="401" y="1082"/>
                  </a:lnTo>
                  <a:lnTo>
                    <a:pt x="398" y="1086"/>
                  </a:lnTo>
                  <a:lnTo>
                    <a:pt x="394" y="1089"/>
                  </a:lnTo>
                  <a:lnTo>
                    <a:pt x="390" y="1092"/>
                  </a:lnTo>
                  <a:lnTo>
                    <a:pt x="385" y="1095"/>
                  </a:lnTo>
                  <a:lnTo>
                    <a:pt x="374" y="1099"/>
                  </a:lnTo>
                  <a:lnTo>
                    <a:pt x="363" y="1103"/>
                  </a:lnTo>
                  <a:lnTo>
                    <a:pt x="352" y="1106"/>
                  </a:lnTo>
                  <a:lnTo>
                    <a:pt x="342" y="1109"/>
                  </a:lnTo>
                  <a:lnTo>
                    <a:pt x="325" y="1103"/>
                  </a:lnTo>
                  <a:lnTo>
                    <a:pt x="310" y="1095"/>
                  </a:lnTo>
                  <a:lnTo>
                    <a:pt x="296" y="1086"/>
                  </a:lnTo>
                  <a:lnTo>
                    <a:pt x="283" y="1076"/>
                  </a:lnTo>
                  <a:lnTo>
                    <a:pt x="272" y="1065"/>
                  </a:lnTo>
                  <a:lnTo>
                    <a:pt x="263" y="1052"/>
                  </a:lnTo>
                  <a:lnTo>
                    <a:pt x="254" y="1039"/>
                  </a:lnTo>
                  <a:lnTo>
                    <a:pt x="246" y="1026"/>
                  </a:lnTo>
                  <a:lnTo>
                    <a:pt x="239" y="1011"/>
                  </a:lnTo>
                  <a:lnTo>
                    <a:pt x="233" y="995"/>
                  </a:lnTo>
                  <a:lnTo>
                    <a:pt x="228" y="980"/>
                  </a:lnTo>
                  <a:lnTo>
                    <a:pt x="224" y="965"/>
                  </a:lnTo>
                  <a:lnTo>
                    <a:pt x="221" y="948"/>
                  </a:lnTo>
                  <a:lnTo>
                    <a:pt x="219" y="932"/>
                  </a:lnTo>
                  <a:lnTo>
                    <a:pt x="217" y="917"/>
                  </a:lnTo>
                  <a:lnTo>
                    <a:pt x="215" y="900"/>
                  </a:lnTo>
                  <a:lnTo>
                    <a:pt x="215" y="891"/>
                  </a:lnTo>
                  <a:lnTo>
                    <a:pt x="216" y="882"/>
                  </a:lnTo>
                  <a:lnTo>
                    <a:pt x="218" y="872"/>
                  </a:lnTo>
                  <a:lnTo>
                    <a:pt x="221" y="862"/>
                  </a:lnTo>
                  <a:lnTo>
                    <a:pt x="228" y="845"/>
                  </a:lnTo>
                  <a:lnTo>
                    <a:pt x="237" y="828"/>
                  </a:lnTo>
                  <a:lnTo>
                    <a:pt x="259" y="793"/>
                  </a:lnTo>
                  <a:lnTo>
                    <a:pt x="280" y="758"/>
                  </a:lnTo>
                  <a:lnTo>
                    <a:pt x="294" y="748"/>
                  </a:lnTo>
                  <a:lnTo>
                    <a:pt x="308" y="738"/>
                  </a:lnTo>
                  <a:lnTo>
                    <a:pt x="323" y="728"/>
                  </a:lnTo>
                  <a:lnTo>
                    <a:pt x="340" y="720"/>
                  </a:lnTo>
                  <a:lnTo>
                    <a:pt x="348" y="717"/>
                  </a:lnTo>
                  <a:lnTo>
                    <a:pt x="356" y="715"/>
                  </a:lnTo>
                  <a:lnTo>
                    <a:pt x="364" y="714"/>
                  </a:lnTo>
                  <a:lnTo>
                    <a:pt x="373" y="713"/>
                  </a:lnTo>
                  <a:lnTo>
                    <a:pt x="382" y="713"/>
                  </a:lnTo>
                  <a:lnTo>
                    <a:pt x="390" y="714"/>
                  </a:lnTo>
                  <a:lnTo>
                    <a:pt x="398" y="716"/>
                  </a:lnTo>
                  <a:lnTo>
                    <a:pt x="406" y="719"/>
                  </a:lnTo>
                  <a:lnTo>
                    <a:pt x="410" y="723"/>
                  </a:lnTo>
                  <a:lnTo>
                    <a:pt x="414" y="727"/>
                  </a:lnTo>
                  <a:lnTo>
                    <a:pt x="417" y="732"/>
                  </a:lnTo>
                  <a:lnTo>
                    <a:pt x="420" y="736"/>
                  </a:lnTo>
                  <a:lnTo>
                    <a:pt x="425" y="744"/>
                  </a:lnTo>
                  <a:lnTo>
                    <a:pt x="428" y="753"/>
                  </a:lnTo>
                  <a:lnTo>
                    <a:pt x="429" y="759"/>
                  </a:lnTo>
                  <a:lnTo>
                    <a:pt x="429" y="765"/>
                  </a:lnTo>
                  <a:lnTo>
                    <a:pt x="428" y="771"/>
                  </a:lnTo>
                  <a:lnTo>
                    <a:pt x="426" y="776"/>
                  </a:lnTo>
                  <a:lnTo>
                    <a:pt x="422" y="783"/>
                  </a:lnTo>
                  <a:lnTo>
                    <a:pt x="419" y="787"/>
                  </a:lnTo>
                  <a:lnTo>
                    <a:pt x="414" y="791"/>
                  </a:lnTo>
                  <a:lnTo>
                    <a:pt x="409" y="794"/>
                  </a:lnTo>
                  <a:close/>
                  <a:moveTo>
                    <a:pt x="200" y="621"/>
                  </a:moveTo>
                  <a:lnTo>
                    <a:pt x="193" y="621"/>
                  </a:lnTo>
                  <a:lnTo>
                    <a:pt x="200" y="62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endParaRPr lang="zh-CN" altLang="en-US" sz="2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5234227" y="30780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公司新年计划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66271" y="628948"/>
            <a:ext cx="1859461" cy="332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983325" y="937902"/>
            <a:ext cx="225353" cy="0"/>
          </a:xfrm>
          <a:prstGeom prst="line">
            <a:avLst/>
          </a:prstGeom>
          <a:ln w="28575" cap="rnd">
            <a:solidFill>
              <a:srgbClr val="E8A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833491" y="1876904"/>
            <a:ext cx="4177292" cy="1240342"/>
            <a:chOff x="1508847" y="2219804"/>
            <a:chExt cx="4177292" cy="1240342"/>
          </a:xfrm>
        </p:grpSpPr>
        <p:sp>
          <p:nvSpPr>
            <p:cNvPr id="19" name="流程图: 可选过程 18"/>
            <p:cNvSpPr/>
            <p:nvPr/>
          </p:nvSpPr>
          <p:spPr>
            <a:xfrm>
              <a:off x="1508847" y="2302938"/>
              <a:ext cx="992536" cy="992536"/>
            </a:xfrm>
            <a:prstGeom prst="flowChartAlternateProcess">
              <a:avLst/>
            </a:prstGeom>
            <a:gradFill>
              <a:gsLst>
                <a:gs pos="95413">
                  <a:srgbClr val="E8A221"/>
                </a:gs>
                <a:gs pos="55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811963" y="2484237"/>
              <a:ext cx="386302" cy="618083"/>
              <a:chOff x="2246138" y="4024893"/>
              <a:chExt cx="382430" cy="611888"/>
            </a:xfrm>
            <a:solidFill>
              <a:srgbClr val="D5000E"/>
            </a:solidFill>
            <a:effectLst/>
          </p:grpSpPr>
          <p:sp>
            <p:nvSpPr>
              <p:cNvPr id="26" name="Freeform 626"/>
              <p:cNvSpPr/>
              <p:nvPr/>
            </p:nvSpPr>
            <p:spPr bwMode="auto">
              <a:xfrm>
                <a:off x="2246138" y="4194253"/>
                <a:ext cx="382430" cy="442528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627"/>
              <p:cNvSpPr/>
              <p:nvPr/>
            </p:nvSpPr>
            <p:spPr bwMode="auto">
              <a:xfrm>
                <a:off x="2349939" y="4024893"/>
                <a:ext cx="180290" cy="404283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TextBox 76"/>
            <p:cNvSpPr txBox="1"/>
            <p:nvPr/>
          </p:nvSpPr>
          <p:spPr>
            <a:xfrm>
              <a:off x="2635193" y="2219804"/>
              <a:ext cx="1098398" cy="3692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gradFill>
                    <a:gsLst>
                      <a:gs pos="95413">
                        <a:srgbClr val="E8A221"/>
                      </a:gs>
                      <a:gs pos="55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635192" y="2527704"/>
              <a:ext cx="3050947" cy="93244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62575" y="1876904"/>
            <a:ext cx="4148334" cy="1240342"/>
            <a:chOff x="6533231" y="2219804"/>
            <a:chExt cx="4148334" cy="1240342"/>
          </a:xfrm>
        </p:grpSpPr>
        <p:sp>
          <p:nvSpPr>
            <p:cNvPr id="18" name="流程图: 可选过程 17"/>
            <p:cNvSpPr/>
            <p:nvPr/>
          </p:nvSpPr>
          <p:spPr>
            <a:xfrm>
              <a:off x="6533231" y="2302938"/>
              <a:ext cx="992536" cy="992536"/>
            </a:xfrm>
            <a:prstGeom prst="flowChartAlternateProcess">
              <a:avLst/>
            </a:prstGeom>
            <a:gradFill>
              <a:gsLst>
                <a:gs pos="95413">
                  <a:srgbClr val="E8A221"/>
                </a:gs>
                <a:gs pos="55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753568" y="2484237"/>
              <a:ext cx="551860" cy="618083"/>
              <a:chOff x="6622902" y="4065869"/>
              <a:chExt cx="546329" cy="611888"/>
            </a:xfrm>
            <a:solidFill>
              <a:srgbClr val="D5000E"/>
            </a:solidFill>
            <a:effectLst/>
          </p:grpSpPr>
          <p:sp>
            <p:nvSpPr>
              <p:cNvPr id="29" name="Freeform 628"/>
              <p:cNvSpPr/>
              <p:nvPr/>
            </p:nvSpPr>
            <p:spPr bwMode="auto">
              <a:xfrm>
                <a:off x="6726706" y="4169670"/>
                <a:ext cx="344189" cy="289556"/>
              </a:xfrm>
              <a:custGeom>
                <a:avLst/>
                <a:gdLst>
                  <a:gd name="T0" fmla="*/ 163 w 163"/>
                  <a:gd name="T1" fmla="*/ 81 h 139"/>
                  <a:gd name="T2" fmla="*/ 81 w 163"/>
                  <a:gd name="T3" fmla="*/ 0 h 139"/>
                  <a:gd name="T4" fmla="*/ 0 w 163"/>
                  <a:gd name="T5" fmla="*/ 81 h 139"/>
                  <a:gd name="T6" fmla="*/ 24 w 163"/>
                  <a:gd name="T7" fmla="*/ 139 h 139"/>
                  <a:gd name="T8" fmla="*/ 39 w 163"/>
                  <a:gd name="T9" fmla="*/ 120 h 139"/>
                  <a:gd name="T10" fmla="*/ 24 w 163"/>
                  <a:gd name="T11" fmla="*/ 81 h 139"/>
                  <a:gd name="T12" fmla="*/ 81 w 163"/>
                  <a:gd name="T13" fmla="*/ 24 h 139"/>
                  <a:gd name="T14" fmla="*/ 139 w 163"/>
                  <a:gd name="T15" fmla="*/ 81 h 139"/>
                  <a:gd name="T16" fmla="*/ 123 w 163"/>
                  <a:gd name="T17" fmla="*/ 120 h 139"/>
                  <a:gd name="T18" fmla="*/ 139 w 163"/>
                  <a:gd name="T19" fmla="*/ 139 h 139"/>
                  <a:gd name="T20" fmla="*/ 163 w 163"/>
                  <a:gd name="T21" fmla="*/ 8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39">
                    <a:moveTo>
                      <a:pt x="163" y="81"/>
                    </a:moveTo>
                    <a:cubicBezTo>
                      <a:pt x="163" y="36"/>
                      <a:pt x="126" y="0"/>
                      <a:pt x="81" y="0"/>
                    </a:cubicBezTo>
                    <a:cubicBezTo>
                      <a:pt x="36" y="0"/>
                      <a:pt x="0" y="36"/>
                      <a:pt x="0" y="81"/>
                    </a:cubicBezTo>
                    <a:cubicBezTo>
                      <a:pt x="0" y="104"/>
                      <a:pt x="9" y="124"/>
                      <a:pt x="24" y="139"/>
                    </a:cubicBezTo>
                    <a:cubicBezTo>
                      <a:pt x="28" y="132"/>
                      <a:pt x="33" y="126"/>
                      <a:pt x="39" y="120"/>
                    </a:cubicBezTo>
                    <a:cubicBezTo>
                      <a:pt x="30" y="110"/>
                      <a:pt x="24" y="96"/>
                      <a:pt x="24" y="81"/>
                    </a:cubicBezTo>
                    <a:cubicBezTo>
                      <a:pt x="24" y="50"/>
                      <a:pt x="49" y="24"/>
                      <a:pt x="81" y="24"/>
                    </a:cubicBezTo>
                    <a:cubicBezTo>
                      <a:pt x="113" y="24"/>
                      <a:pt x="139" y="50"/>
                      <a:pt x="139" y="81"/>
                    </a:cubicBezTo>
                    <a:cubicBezTo>
                      <a:pt x="139" y="96"/>
                      <a:pt x="133" y="110"/>
                      <a:pt x="123" y="120"/>
                    </a:cubicBezTo>
                    <a:cubicBezTo>
                      <a:pt x="129" y="125"/>
                      <a:pt x="135" y="132"/>
                      <a:pt x="139" y="139"/>
                    </a:cubicBezTo>
                    <a:cubicBezTo>
                      <a:pt x="153" y="124"/>
                      <a:pt x="163" y="104"/>
                      <a:pt x="163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629"/>
              <p:cNvSpPr/>
              <p:nvPr/>
            </p:nvSpPr>
            <p:spPr bwMode="auto">
              <a:xfrm>
                <a:off x="6622902" y="4065869"/>
                <a:ext cx="546329" cy="513549"/>
              </a:xfrm>
              <a:custGeom>
                <a:avLst/>
                <a:gdLst>
                  <a:gd name="T0" fmla="*/ 259 w 259"/>
                  <a:gd name="T1" fmla="*/ 129 h 244"/>
                  <a:gd name="T2" fmla="*/ 130 w 259"/>
                  <a:gd name="T3" fmla="*/ 0 h 244"/>
                  <a:gd name="T4" fmla="*/ 0 w 259"/>
                  <a:gd name="T5" fmla="*/ 129 h 244"/>
                  <a:gd name="T6" fmla="*/ 70 w 259"/>
                  <a:gd name="T7" fmla="*/ 244 h 244"/>
                  <a:gd name="T8" fmla="*/ 65 w 259"/>
                  <a:gd name="T9" fmla="*/ 217 h 244"/>
                  <a:gd name="T10" fmla="*/ 65 w 259"/>
                  <a:gd name="T11" fmla="*/ 214 h 244"/>
                  <a:gd name="T12" fmla="*/ 23 w 259"/>
                  <a:gd name="T13" fmla="*/ 129 h 244"/>
                  <a:gd name="T14" fmla="*/ 130 w 259"/>
                  <a:gd name="T15" fmla="*/ 23 h 244"/>
                  <a:gd name="T16" fmla="*/ 236 w 259"/>
                  <a:gd name="T17" fmla="*/ 129 h 244"/>
                  <a:gd name="T18" fmla="*/ 195 w 259"/>
                  <a:gd name="T19" fmla="*/ 214 h 244"/>
                  <a:gd name="T20" fmla="*/ 195 w 259"/>
                  <a:gd name="T21" fmla="*/ 217 h 244"/>
                  <a:gd name="T22" fmla="*/ 191 w 259"/>
                  <a:gd name="T23" fmla="*/ 244 h 244"/>
                  <a:gd name="T24" fmla="*/ 259 w 259"/>
                  <a:gd name="T25" fmla="*/ 12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9" h="244">
                    <a:moveTo>
                      <a:pt x="259" y="129"/>
                    </a:moveTo>
                    <a:cubicBezTo>
                      <a:pt x="259" y="58"/>
                      <a:pt x="201" y="0"/>
                      <a:pt x="130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179"/>
                      <a:pt x="29" y="223"/>
                      <a:pt x="70" y="244"/>
                    </a:cubicBezTo>
                    <a:cubicBezTo>
                      <a:pt x="67" y="233"/>
                      <a:pt x="65" y="223"/>
                      <a:pt x="65" y="217"/>
                    </a:cubicBezTo>
                    <a:cubicBezTo>
                      <a:pt x="65" y="216"/>
                      <a:pt x="65" y="215"/>
                      <a:pt x="65" y="214"/>
                    </a:cubicBezTo>
                    <a:cubicBezTo>
                      <a:pt x="40" y="195"/>
                      <a:pt x="23" y="164"/>
                      <a:pt x="23" y="129"/>
                    </a:cubicBezTo>
                    <a:cubicBezTo>
                      <a:pt x="23" y="71"/>
                      <a:pt x="71" y="23"/>
                      <a:pt x="130" y="23"/>
                    </a:cubicBezTo>
                    <a:cubicBezTo>
                      <a:pt x="189" y="23"/>
                      <a:pt x="236" y="71"/>
                      <a:pt x="236" y="129"/>
                    </a:cubicBezTo>
                    <a:cubicBezTo>
                      <a:pt x="236" y="164"/>
                      <a:pt x="220" y="194"/>
                      <a:pt x="195" y="214"/>
                    </a:cubicBezTo>
                    <a:cubicBezTo>
                      <a:pt x="195" y="215"/>
                      <a:pt x="195" y="216"/>
                      <a:pt x="195" y="217"/>
                    </a:cubicBezTo>
                    <a:cubicBezTo>
                      <a:pt x="195" y="223"/>
                      <a:pt x="193" y="233"/>
                      <a:pt x="191" y="244"/>
                    </a:cubicBezTo>
                    <a:cubicBezTo>
                      <a:pt x="232" y="222"/>
                      <a:pt x="259" y="179"/>
                      <a:pt x="259" y="1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630"/>
              <p:cNvSpPr/>
              <p:nvPr/>
            </p:nvSpPr>
            <p:spPr bwMode="auto">
              <a:xfrm>
                <a:off x="6808654" y="4437372"/>
                <a:ext cx="174825" cy="240385"/>
              </a:xfrm>
              <a:custGeom>
                <a:avLst/>
                <a:gdLst>
                  <a:gd name="T0" fmla="*/ 21 w 84"/>
                  <a:gd name="T1" fmla="*/ 113 h 113"/>
                  <a:gd name="T2" fmla="*/ 64 w 84"/>
                  <a:gd name="T3" fmla="*/ 113 h 113"/>
                  <a:gd name="T4" fmla="*/ 84 w 84"/>
                  <a:gd name="T5" fmla="*/ 41 h 113"/>
                  <a:gd name="T6" fmla="*/ 43 w 84"/>
                  <a:gd name="T7" fmla="*/ 0 h 113"/>
                  <a:gd name="T8" fmla="*/ 42 w 84"/>
                  <a:gd name="T9" fmla="*/ 0 h 113"/>
                  <a:gd name="T10" fmla="*/ 42 w 84"/>
                  <a:gd name="T11" fmla="*/ 0 h 113"/>
                  <a:gd name="T12" fmla="*/ 42 w 84"/>
                  <a:gd name="T13" fmla="*/ 0 h 113"/>
                  <a:gd name="T14" fmla="*/ 42 w 84"/>
                  <a:gd name="T15" fmla="*/ 0 h 113"/>
                  <a:gd name="T16" fmla="*/ 0 w 84"/>
                  <a:gd name="T17" fmla="*/ 41 h 113"/>
                  <a:gd name="T18" fmla="*/ 21 w 84"/>
                  <a:gd name="T1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113">
                    <a:moveTo>
                      <a:pt x="21" y="113"/>
                    </a:moveTo>
                    <a:cubicBezTo>
                      <a:pt x="64" y="113"/>
                      <a:pt x="64" y="113"/>
                      <a:pt x="64" y="113"/>
                    </a:cubicBezTo>
                    <a:cubicBezTo>
                      <a:pt x="73" y="90"/>
                      <a:pt x="84" y="52"/>
                      <a:pt x="84" y="41"/>
                    </a:cubicBezTo>
                    <a:cubicBezTo>
                      <a:pt x="84" y="19"/>
                      <a:pt x="66" y="0"/>
                      <a:pt x="43" y="0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52"/>
                      <a:pt x="11" y="90"/>
                      <a:pt x="21" y="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631"/>
              <p:cNvSpPr/>
              <p:nvPr/>
            </p:nvSpPr>
            <p:spPr bwMode="auto">
              <a:xfrm>
                <a:off x="6830507" y="4273474"/>
                <a:ext cx="125657" cy="131119"/>
              </a:xfrm>
              <a:custGeom>
                <a:avLst/>
                <a:gdLst>
                  <a:gd name="T0" fmla="*/ 60 w 60"/>
                  <a:gd name="T1" fmla="*/ 30 h 61"/>
                  <a:gd name="T2" fmla="*/ 30 w 60"/>
                  <a:gd name="T3" fmla="*/ 0 h 61"/>
                  <a:gd name="T4" fmla="*/ 0 w 60"/>
                  <a:gd name="T5" fmla="*/ 30 h 61"/>
                  <a:gd name="T6" fmla="*/ 14 w 60"/>
                  <a:gd name="T7" fmla="*/ 56 h 61"/>
                  <a:gd name="T8" fmla="*/ 30 w 60"/>
                  <a:gd name="T9" fmla="*/ 61 h 61"/>
                  <a:gd name="T10" fmla="*/ 46 w 60"/>
                  <a:gd name="T11" fmla="*/ 56 h 61"/>
                  <a:gd name="T12" fmla="*/ 60 w 60"/>
                  <a:gd name="T13" fmla="*/ 3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1">
                    <a:moveTo>
                      <a:pt x="60" y="30"/>
                    </a:moveTo>
                    <a:cubicBezTo>
                      <a:pt x="60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0"/>
                    </a:cubicBezTo>
                    <a:cubicBezTo>
                      <a:pt x="0" y="41"/>
                      <a:pt x="5" y="51"/>
                      <a:pt x="14" y="56"/>
                    </a:cubicBezTo>
                    <a:cubicBezTo>
                      <a:pt x="19" y="59"/>
                      <a:pt x="24" y="61"/>
                      <a:pt x="30" y="61"/>
                    </a:cubicBezTo>
                    <a:cubicBezTo>
                      <a:pt x="36" y="61"/>
                      <a:pt x="41" y="59"/>
                      <a:pt x="46" y="56"/>
                    </a:cubicBezTo>
                    <a:cubicBezTo>
                      <a:pt x="55" y="51"/>
                      <a:pt x="60" y="41"/>
                      <a:pt x="60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TextBox 76"/>
            <p:cNvSpPr txBox="1"/>
            <p:nvPr/>
          </p:nvSpPr>
          <p:spPr>
            <a:xfrm>
              <a:off x="7630619" y="2219804"/>
              <a:ext cx="1098398" cy="3692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gradFill>
                    <a:gsLst>
                      <a:gs pos="95413">
                        <a:srgbClr val="E8A221"/>
                      </a:gs>
                      <a:gs pos="55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630618" y="2527704"/>
              <a:ext cx="3050947" cy="93244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33491" y="3674720"/>
            <a:ext cx="4177292" cy="1240341"/>
            <a:chOff x="1508847" y="4360519"/>
            <a:chExt cx="4177292" cy="1240341"/>
          </a:xfrm>
        </p:grpSpPr>
        <p:sp>
          <p:nvSpPr>
            <p:cNvPr id="20" name="流程图: 可选过程 19"/>
            <p:cNvSpPr/>
            <p:nvPr/>
          </p:nvSpPr>
          <p:spPr>
            <a:xfrm>
              <a:off x="1508847" y="4429446"/>
              <a:ext cx="992536" cy="992536"/>
            </a:xfrm>
            <a:prstGeom prst="flowChartAlternateProcess">
              <a:avLst/>
            </a:prstGeom>
            <a:gradFill>
              <a:gsLst>
                <a:gs pos="95413">
                  <a:srgbClr val="E8A221"/>
                </a:gs>
                <a:gs pos="55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729184" y="4619430"/>
              <a:ext cx="551859" cy="612566"/>
              <a:chOff x="4400365" y="4030355"/>
              <a:chExt cx="546328" cy="606426"/>
            </a:xfrm>
            <a:solidFill>
              <a:srgbClr val="D5000E"/>
            </a:solidFill>
            <a:effectLst/>
          </p:grpSpPr>
          <p:sp>
            <p:nvSpPr>
              <p:cNvPr id="34" name="Freeform 718"/>
              <p:cNvSpPr/>
              <p:nvPr/>
            </p:nvSpPr>
            <p:spPr bwMode="auto">
              <a:xfrm>
                <a:off x="4400365" y="4139621"/>
                <a:ext cx="546328" cy="497160"/>
              </a:xfrm>
              <a:custGeom>
                <a:avLst/>
                <a:gdLst>
                  <a:gd name="T0" fmla="*/ 217 w 260"/>
                  <a:gd name="T1" fmla="*/ 8 h 235"/>
                  <a:gd name="T2" fmla="*/ 187 w 260"/>
                  <a:gd name="T3" fmla="*/ 9 h 235"/>
                  <a:gd name="T4" fmla="*/ 188 w 260"/>
                  <a:gd name="T5" fmla="*/ 39 h 235"/>
                  <a:gd name="T6" fmla="*/ 218 w 260"/>
                  <a:gd name="T7" fmla="*/ 105 h 235"/>
                  <a:gd name="T8" fmla="*/ 130 w 260"/>
                  <a:gd name="T9" fmla="*/ 193 h 235"/>
                  <a:gd name="T10" fmla="*/ 42 w 260"/>
                  <a:gd name="T11" fmla="*/ 105 h 235"/>
                  <a:gd name="T12" fmla="*/ 72 w 260"/>
                  <a:gd name="T13" fmla="*/ 39 h 235"/>
                  <a:gd name="T14" fmla="*/ 73 w 260"/>
                  <a:gd name="T15" fmla="*/ 9 h 235"/>
                  <a:gd name="T16" fmla="*/ 44 w 260"/>
                  <a:gd name="T17" fmla="*/ 7 h 235"/>
                  <a:gd name="T18" fmla="*/ 44 w 260"/>
                  <a:gd name="T19" fmla="*/ 7 h 235"/>
                  <a:gd name="T20" fmla="*/ 0 w 260"/>
                  <a:gd name="T21" fmla="*/ 105 h 235"/>
                  <a:gd name="T22" fmla="*/ 130 w 260"/>
                  <a:gd name="T23" fmla="*/ 235 h 235"/>
                  <a:gd name="T24" fmla="*/ 260 w 260"/>
                  <a:gd name="T25" fmla="*/ 105 h 235"/>
                  <a:gd name="T26" fmla="*/ 217 w 260"/>
                  <a:gd name="T27" fmla="*/ 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0" h="235">
                    <a:moveTo>
                      <a:pt x="217" y="8"/>
                    </a:moveTo>
                    <a:cubicBezTo>
                      <a:pt x="208" y="0"/>
                      <a:pt x="194" y="1"/>
                      <a:pt x="187" y="9"/>
                    </a:cubicBezTo>
                    <a:cubicBezTo>
                      <a:pt x="179" y="18"/>
                      <a:pt x="180" y="31"/>
                      <a:pt x="188" y="39"/>
                    </a:cubicBezTo>
                    <a:cubicBezTo>
                      <a:pt x="206" y="55"/>
                      <a:pt x="218" y="79"/>
                      <a:pt x="218" y="105"/>
                    </a:cubicBezTo>
                    <a:cubicBezTo>
                      <a:pt x="218" y="153"/>
                      <a:pt x="178" y="193"/>
                      <a:pt x="130" y="193"/>
                    </a:cubicBezTo>
                    <a:cubicBezTo>
                      <a:pt x="81" y="193"/>
                      <a:pt x="42" y="153"/>
                      <a:pt x="42" y="105"/>
                    </a:cubicBezTo>
                    <a:cubicBezTo>
                      <a:pt x="42" y="79"/>
                      <a:pt x="53" y="55"/>
                      <a:pt x="72" y="39"/>
                    </a:cubicBezTo>
                    <a:cubicBezTo>
                      <a:pt x="80" y="31"/>
                      <a:pt x="81" y="18"/>
                      <a:pt x="73" y="9"/>
                    </a:cubicBezTo>
                    <a:cubicBezTo>
                      <a:pt x="66" y="0"/>
                      <a:pt x="52" y="0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17" y="31"/>
                      <a:pt x="0" y="66"/>
                      <a:pt x="0" y="105"/>
                    </a:cubicBezTo>
                    <a:cubicBezTo>
                      <a:pt x="0" y="177"/>
                      <a:pt x="58" y="235"/>
                      <a:pt x="130" y="235"/>
                    </a:cubicBezTo>
                    <a:cubicBezTo>
                      <a:pt x="202" y="235"/>
                      <a:pt x="260" y="177"/>
                      <a:pt x="260" y="105"/>
                    </a:cubicBezTo>
                    <a:cubicBezTo>
                      <a:pt x="260" y="66"/>
                      <a:pt x="243" y="31"/>
                      <a:pt x="21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719"/>
              <p:cNvSpPr/>
              <p:nvPr/>
            </p:nvSpPr>
            <p:spPr bwMode="auto">
              <a:xfrm>
                <a:off x="4629823" y="4030355"/>
                <a:ext cx="87412" cy="376968"/>
              </a:xfrm>
              <a:custGeom>
                <a:avLst/>
                <a:gdLst>
                  <a:gd name="T0" fmla="*/ 21 w 42"/>
                  <a:gd name="T1" fmla="*/ 179 h 179"/>
                  <a:gd name="T2" fmla="*/ 42 w 42"/>
                  <a:gd name="T3" fmla="*/ 158 h 179"/>
                  <a:gd name="T4" fmla="*/ 42 w 42"/>
                  <a:gd name="T5" fmla="*/ 22 h 179"/>
                  <a:gd name="T6" fmla="*/ 21 w 42"/>
                  <a:gd name="T7" fmla="*/ 0 h 179"/>
                  <a:gd name="T8" fmla="*/ 0 w 42"/>
                  <a:gd name="T9" fmla="*/ 22 h 179"/>
                  <a:gd name="T10" fmla="*/ 0 w 42"/>
                  <a:gd name="T11" fmla="*/ 158 h 179"/>
                  <a:gd name="T12" fmla="*/ 21 w 42"/>
                  <a:gd name="T13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79">
                    <a:moveTo>
                      <a:pt x="21" y="179"/>
                    </a:moveTo>
                    <a:cubicBezTo>
                      <a:pt x="33" y="179"/>
                      <a:pt x="42" y="170"/>
                      <a:pt x="42" y="158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10"/>
                      <a:pt x="33" y="0"/>
                      <a:pt x="21" y="0"/>
                    </a:cubicBezTo>
                    <a:cubicBezTo>
                      <a:pt x="9" y="0"/>
                      <a:pt x="0" y="10"/>
                      <a:pt x="0" y="22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0"/>
                      <a:pt x="9" y="179"/>
                      <a:pt x="21" y="1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0" name="TextBox 76"/>
            <p:cNvSpPr txBox="1"/>
            <p:nvPr/>
          </p:nvSpPr>
          <p:spPr>
            <a:xfrm>
              <a:off x="2635193" y="4360519"/>
              <a:ext cx="1098398" cy="3692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gradFill>
                    <a:gsLst>
                      <a:gs pos="95413">
                        <a:srgbClr val="E8A221"/>
                      </a:gs>
                      <a:gs pos="55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635192" y="4668418"/>
              <a:ext cx="3050947" cy="93244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62575" y="3674720"/>
            <a:ext cx="4148334" cy="1240341"/>
            <a:chOff x="6533231" y="4360519"/>
            <a:chExt cx="4148334" cy="1240341"/>
          </a:xfrm>
        </p:grpSpPr>
        <p:sp>
          <p:nvSpPr>
            <p:cNvPr id="21" name="流程图: 可选过程 20"/>
            <p:cNvSpPr/>
            <p:nvPr/>
          </p:nvSpPr>
          <p:spPr>
            <a:xfrm>
              <a:off x="6533231" y="4429446"/>
              <a:ext cx="992536" cy="992536"/>
            </a:xfrm>
            <a:prstGeom prst="flowChartAlternateProcess">
              <a:avLst/>
            </a:prstGeom>
            <a:gradFill>
              <a:gsLst>
                <a:gs pos="95413">
                  <a:srgbClr val="E8A221"/>
                </a:gs>
                <a:gs pos="55000">
                  <a:srgbClr val="EBE779"/>
                </a:gs>
                <a:gs pos="0">
                  <a:srgbClr val="E8A221"/>
                </a:gs>
              </a:gsLst>
              <a:lin ang="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720457" y="4730549"/>
              <a:ext cx="612566" cy="435970"/>
              <a:chOff x="8869199" y="4098647"/>
              <a:chExt cx="606426" cy="431601"/>
            </a:xfrm>
            <a:solidFill>
              <a:srgbClr val="D5000E"/>
            </a:solidFill>
            <a:effectLst/>
          </p:grpSpPr>
          <p:sp>
            <p:nvSpPr>
              <p:cNvPr id="23" name="Freeform 363"/>
              <p:cNvSpPr>
                <a:spLocks noEditPoints="1"/>
              </p:cNvSpPr>
              <p:nvPr/>
            </p:nvSpPr>
            <p:spPr bwMode="auto">
              <a:xfrm>
                <a:off x="8869199" y="4098647"/>
                <a:ext cx="606426" cy="431601"/>
              </a:xfrm>
              <a:custGeom>
                <a:avLst/>
                <a:gdLst>
                  <a:gd name="T0" fmla="*/ 279 w 288"/>
                  <a:gd name="T1" fmla="*/ 24 h 206"/>
                  <a:gd name="T2" fmla="*/ 222 w 288"/>
                  <a:gd name="T3" fmla="*/ 24 h 206"/>
                  <a:gd name="T4" fmla="*/ 221 w 288"/>
                  <a:gd name="T5" fmla="*/ 24 h 206"/>
                  <a:gd name="T6" fmla="*/ 213 w 288"/>
                  <a:gd name="T7" fmla="*/ 8 h 206"/>
                  <a:gd name="T8" fmla="*/ 201 w 288"/>
                  <a:gd name="T9" fmla="*/ 0 h 206"/>
                  <a:gd name="T10" fmla="*/ 90 w 288"/>
                  <a:gd name="T11" fmla="*/ 0 h 206"/>
                  <a:gd name="T12" fmla="*/ 77 w 288"/>
                  <a:gd name="T13" fmla="*/ 8 h 206"/>
                  <a:gd name="T14" fmla="*/ 69 w 288"/>
                  <a:gd name="T15" fmla="*/ 24 h 206"/>
                  <a:gd name="T16" fmla="*/ 69 w 288"/>
                  <a:gd name="T17" fmla="*/ 24 h 206"/>
                  <a:gd name="T18" fmla="*/ 9 w 288"/>
                  <a:gd name="T19" fmla="*/ 24 h 206"/>
                  <a:gd name="T20" fmla="*/ 0 w 288"/>
                  <a:gd name="T21" fmla="*/ 33 h 206"/>
                  <a:gd name="T22" fmla="*/ 0 w 288"/>
                  <a:gd name="T23" fmla="*/ 197 h 206"/>
                  <a:gd name="T24" fmla="*/ 9 w 288"/>
                  <a:gd name="T25" fmla="*/ 206 h 206"/>
                  <a:gd name="T26" fmla="*/ 279 w 288"/>
                  <a:gd name="T27" fmla="*/ 206 h 206"/>
                  <a:gd name="T28" fmla="*/ 288 w 288"/>
                  <a:gd name="T29" fmla="*/ 197 h 206"/>
                  <a:gd name="T30" fmla="*/ 288 w 288"/>
                  <a:gd name="T31" fmla="*/ 33 h 206"/>
                  <a:gd name="T32" fmla="*/ 279 w 288"/>
                  <a:gd name="T33" fmla="*/ 24 h 206"/>
                  <a:gd name="T34" fmla="*/ 144 w 288"/>
                  <a:gd name="T35" fmla="*/ 181 h 206"/>
                  <a:gd name="T36" fmla="*/ 76 w 288"/>
                  <a:gd name="T37" fmla="*/ 113 h 206"/>
                  <a:gd name="T38" fmla="*/ 144 w 288"/>
                  <a:gd name="T39" fmla="*/ 45 h 206"/>
                  <a:gd name="T40" fmla="*/ 212 w 288"/>
                  <a:gd name="T41" fmla="*/ 113 h 206"/>
                  <a:gd name="T42" fmla="*/ 144 w 288"/>
                  <a:gd name="T43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8" h="206">
                    <a:moveTo>
                      <a:pt x="279" y="24"/>
                    </a:moveTo>
                    <a:cubicBezTo>
                      <a:pt x="222" y="24"/>
                      <a:pt x="222" y="24"/>
                      <a:pt x="222" y="24"/>
                    </a:cubicBezTo>
                    <a:cubicBezTo>
                      <a:pt x="222" y="24"/>
                      <a:pt x="222" y="24"/>
                      <a:pt x="221" y="24"/>
                    </a:cubicBezTo>
                    <a:cubicBezTo>
                      <a:pt x="213" y="8"/>
                      <a:pt x="213" y="8"/>
                      <a:pt x="213" y="8"/>
                    </a:cubicBezTo>
                    <a:cubicBezTo>
                      <a:pt x="211" y="3"/>
                      <a:pt x="205" y="0"/>
                      <a:pt x="20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5" y="0"/>
                      <a:pt x="79" y="3"/>
                      <a:pt x="77" y="8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4" y="24"/>
                      <a:pt x="0" y="28"/>
                      <a:pt x="0" y="33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2"/>
                      <a:pt x="4" y="206"/>
                      <a:pt x="9" y="206"/>
                    </a:cubicBezTo>
                    <a:cubicBezTo>
                      <a:pt x="279" y="206"/>
                      <a:pt x="279" y="206"/>
                      <a:pt x="279" y="206"/>
                    </a:cubicBezTo>
                    <a:cubicBezTo>
                      <a:pt x="284" y="206"/>
                      <a:pt x="288" y="202"/>
                      <a:pt x="288" y="197"/>
                    </a:cubicBezTo>
                    <a:cubicBezTo>
                      <a:pt x="288" y="33"/>
                      <a:pt x="288" y="33"/>
                      <a:pt x="288" y="33"/>
                    </a:cubicBezTo>
                    <a:cubicBezTo>
                      <a:pt x="288" y="28"/>
                      <a:pt x="284" y="24"/>
                      <a:pt x="279" y="24"/>
                    </a:cubicBezTo>
                    <a:close/>
                    <a:moveTo>
                      <a:pt x="144" y="181"/>
                    </a:moveTo>
                    <a:cubicBezTo>
                      <a:pt x="107" y="181"/>
                      <a:pt x="76" y="150"/>
                      <a:pt x="76" y="113"/>
                    </a:cubicBezTo>
                    <a:cubicBezTo>
                      <a:pt x="76" y="76"/>
                      <a:pt x="107" y="45"/>
                      <a:pt x="144" y="45"/>
                    </a:cubicBezTo>
                    <a:cubicBezTo>
                      <a:pt x="182" y="45"/>
                      <a:pt x="212" y="76"/>
                      <a:pt x="212" y="113"/>
                    </a:cubicBezTo>
                    <a:cubicBezTo>
                      <a:pt x="212" y="150"/>
                      <a:pt x="182" y="181"/>
                      <a:pt x="144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364"/>
              <p:cNvSpPr>
                <a:spLocks noChangeArrowheads="1"/>
              </p:cNvSpPr>
              <p:nvPr/>
            </p:nvSpPr>
            <p:spPr bwMode="auto">
              <a:xfrm>
                <a:off x="9082265" y="4240692"/>
                <a:ext cx="185752" cy="18575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" name="TextBox 76"/>
            <p:cNvSpPr txBox="1"/>
            <p:nvPr/>
          </p:nvSpPr>
          <p:spPr>
            <a:xfrm>
              <a:off x="7630619" y="4360519"/>
              <a:ext cx="1098398" cy="3692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gradFill>
                    <a:gsLst>
                      <a:gs pos="95413">
                        <a:srgbClr val="E8A221"/>
                      </a:gs>
                      <a:gs pos="55000">
                        <a:srgbClr val="EBE779"/>
                      </a:gs>
                      <a:gs pos="0">
                        <a:srgbClr val="E8A221"/>
                      </a:gs>
                    </a:gsLst>
                    <a:lin ang="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630618" y="4668418"/>
              <a:ext cx="3050947" cy="93244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请在此添加文字说明，请在此添加文字说明。请在此添加文字说明，请在此添加文字说明。</a:t>
              </a: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4514" y="-30764"/>
            <a:ext cx="12206514" cy="68887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57926" y="2907513"/>
            <a:ext cx="1877437" cy="76944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66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>
                <a:gradFill flip="none" rotWithShape="1">
                  <a:gsLst>
                    <a:gs pos="0">
                      <a:srgbClr val="D00000"/>
                    </a:gs>
                    <a:gs pos="50000">
                      <a:srgbClr val="D0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</a:rPr>
              <a:t>第三项</a:t>
            </a:r>
            <a:endParaRPr lang="zh-CN" altLang="en-US" sz="4400" dirty="0">
              <a:gradFill flip="none" rotWithShape="1">
                <a:gsLst>
                  <a:gs pos="0">
                    <a:srgbClr val="D00000"/>
                  </a:gs>
                  <a:gs pos="50000">
                    <a:srgbClr val="D00000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3091543" y="3744762"/>
            <a:ext cx="5707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gradFill flip="none" rotWithShape="1">
                  <a:gsLst>
                    <a:gs pos="0">
                      <a:srgbClr val="D00000"/>
                    </a:gs>
                    <a:gs pos="50000">
                      <a:srgbClr val="D0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猜灯谜赢现金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089903" y="-234048"/>
            <a:ext cx="3605791" cy="27595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3322"/>
            <a:ext cx="12192000" cy="2090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76300" y="608342"/>
            <a:ext cx="10325100" cy="52609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90900" y="2552700"/>
            <a:ext cx="50321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六月出差遇雨天</a:t>
            </a:r>
            <a:endParaRPr lang="en-US" altLang="zh-CN" sz="5400" b="1" dirty="0"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C000"/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b="1" dirty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b="1" dirty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打一文具</a:t>
            </a:r>
            <a:r>
              <a:rPr lang="en-US" altLang="zh-CN" sz="3600" b="1" dirty="0" smtClean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600" b="1" dirty="0"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C000"/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20945455">
            <a:off x="125028" y="5043918"/>
            <a:ext cx="2667001" cy="1575956"/>
          </a:xfrm>
          <a:prstGeom prst="rect">
            <a:avLst/>
          </a:prstGeom>
        </p:spPr>
      </p:pic>
      <p:sp>
        <p:nvSpPr>
          <p:cNvPr id="12" name="TextBox 76"/>
          <p:cNvSpPr txBox="1"/>
          <p:nvPr/>
        </p:nvSpPr>
        <p:spPr>
          <a:xfrm>
            <a:off x="5234227" y="30780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猜灯谜赢现金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66271" y="628948"/>
            <a:ext cx="1859461" cy="332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983325" y="937902"/>
            <a:ext cx="225353" cy="0"/>
          </a:xfrm>
          <a:prstGeom prst="line">
            <a:avLst/>
          </a:prstGeom>
          <a:ln w="28575" cap="rnd">
            <a:solidFill>
              <a:srgbClr val="E8A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76300" y="608342"/>
            <a:ext cx="10325100" cy="52609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90900" y="2552700"/>
            <a:ext cx="50321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敢教日月换新</a:t>
            </a:r>
            <a:r>
              <a:rPr lang="zh-CN" altLang="en-US" sz="5400" b="1" dirty="0" smtClean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lang="en-US" altLang="zh-CN" sz="5400" b="1" dirty="0" smtClean="0"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C000"/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b="1" dirty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b="1" dirty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打一四字常用语</a:t>
            </a:r>
            <a:r>
              <a:rPr lang="en-US" altLang="zh-CN" sz="3600" b="1" dirty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600" b="1" dirty="0"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C000"/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20945455">
            <a:off x="125028" y="5043918"/>
            <a:ext cx="2667001" cy="1575956"/>
          </a:xfrm>
          <a:prstGeom prst="rect">
            <a:avLst/>
          </a:prstGeom>
        </p:spPr>
      </p:pic>
      <p:sp>
        <p:nvSpPr>
          <p:cNvPr id="12" name="TextBox 76"/>
          <p:cNvSpPr txBox="1"/>
          <p:nvPr/>
        </p:nvSpPr>
        <p:spPr>
          <a:xfrm>
            <a:off x="5234227" y="30780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猜灯谜赢现金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66271" y="628948"/>
            <a:ext cx="1859461" cy="332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983325" y="937902"/>
            <a:ext cx="225353" cy="0"/>
          </a:xfrm>
          <a:prstGeom prst="line">
            <a:avLst/>
          </a:prstGeom>
          <a:ln w="28575" cap="rnd">
            <a:solidFill>
              <a:srgbClr val="E8A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76300" y="608342"/>
            <a:ext cx="10325100" cy="52609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14650" y="2781300"/>
            <a:ext cx="6394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有约在先</a:t>
            </a:r>
            <a:r>
              <a:rPr lang="en-US" altLang="zh-CN" sz="3600" b="1" dirty="0" smtClean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b="1" dirty="0" smtClean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离合</a:t>
            </a:r>
            <a:r>
              <a:rPr lang="zh-CN" altLang="en-US" sz="3600" b="1" dirty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en-US" altLang="zh-CN" sz="3600" b="1" dirty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600" b="1" dirty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卷帘格</a:t>
            </a:r>
            <a:r>
              <a:rPr lang="en-US" altLang="zh-CN" sz="3600" b="1" dirty="0">
                <a:gradFill flip="none" rotWithShape="1"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C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600" b="1" dirty="0"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C000"/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20945455">
            <a:off x="125028" y="5043918"/>
            <a:ext cx="2667001" cy="1575956"/>
          </a:xfrm>
          <a:prstGeom prst="rect">
            <a:avLst/>
          </a:prstGeom>
        </p:spPr>
      </p:pic>
      <p:sp>
        <p:nvSpPr>
          <p:cNvPr id="12" name="TextBox 76"/>
          <p:cNvSpPr txBox="1"/>
          <p:nvPr/>
        </p:nvSpPr>
        <p:spPr>
          <a:xfrm>
            <a:off x="5234227" y="30780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猜灯谜赢现金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66271" y="628948"/>
            <a:ext cx="1859461" cy="332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100000">
                      <a:srgbClr val="E8A221"/>
                    </a:gs>
                    <a:gs pos="54000">
                      <a:srgbClr val="EBE779"/>
                    </a:gs>
                    <a:gs pos="0">
                      <a:srgbClr val="E8A221"/>
                    </a:gs>
                  </a:gsLst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983325" y="937902"/>
            <a:ext cx="225353" cy="0"/>
          </a:xfrm>
          <a:prstGeom prst="line">
            <a:avLst/>
          </a:prstGeom>
          <a:ln w="28575" cap="rnd">
            <a:solidFill>
              <a:srgbClr val="E8A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4514" y="-30764"/>
            <a:ext cx="12206514" cy="68887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57926" y="2907513"/>
            <a:ext cx="1877437" cy="76944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66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>
                <a:gradFill flip="none" rotWithShape="1">
                  <a:gsLst>
                    <a:gs pos="0">
                      <a:srgbClr val="D00000"/>
                    </a:gs>
                    <a:gs pos="50000">
                      <a:srgbClr val="D0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</a:rPr>
              <a:t>第四项</a:t>
            </a:r>
            <a:endParaRPr lang="zh-CN" altLang="en-US" sz="4400" dirty="0">
              <a:gradFill flip="none" rotWithShape="1">
                <a:gsLst>
                  <a:gs pos="0">
                    <a:srgbClr val="D00000"/>
                  </a:gs>
                  <a:gs pos="50000">
                    <a:srgbClr val="D00000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917371" y="3744762"/>
            <a:ext cx="5707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gradFill flip="none" rotWithShape="1">
                  <a:gsLst>
                    <a:gs pos="0">
                      <a:srgbClr val="D00000"/>
                    </a:gs>
                    <a:gs pos="50000">
                      <a:srgbClr val="D0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吃汤圆闹元宵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089903" y="-234048"/>
            <a:ext cx="3605791" cy="27595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3322"/>
            <a:ext cx="12192000" cy="2090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49" y="1982813"/>
            <a:ext cx="5228817" cy="27796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873" y="4927721"/>
            <a:ext cx="7466666" cy="965079"/>
          </a:xfrm>
          <a:prstGeom prst="rect">
            <a:avLst/>
          </a:prstGeom>
        </p:spPr>
      </p:pic>
      <p:sp>
        <p:nvSpPr>
          <p:cNvPr id="6" name="TextBox 14"/>
          <p:cNvSpPr txBox="1"/>
          <p:nvPr/>
        </p:nvSpPr>
        <p:spPr>
          <a:xfrm>
            <a:off x="3942926" y="779312"/>
            <a:ext cx="4229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gradFill flip="none" rotWithShape="1">
                  <a:gsLst>
                    <a:gs pos="0">
                      <a:srgbClr val="FFC000"/>
                    </a:gs>
                    <a:gs pos="50000">
                      <a:srgbClr val="FFFF00"/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吃汤圆闹元宵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4514" y="-30764"/>
            <a:ext cx="12206514" cy="68887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57926" y="2907513"/>
            <a:ext cx="1877437" cy="76944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66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>
                <a:gradFill flip="none" rotWithShape="1">
                  <a:gsLst>
                    <a:gs pos="0">
                      <a:srgbClr val="D00000"/>
                    </a:gs>
                    <a:gs pos="50000">
                      <a:srgbClr val="D0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</a:rPr>
              <a:t>第五项</a:t>
            </a:r>
            <a:endParaRPr lang="zh-CN" altLang="en-US" sz="4400" dirty="0">
              <a:gradFill flip="none" rotWithShape="1">
                <a:gsLst>
                  <a:gs pos="0">
                    <a:srgbClr val="D00000"/>
                  </a:gs>
                  <a:gs pos="50000">
                    <a:srgbClr val="D00000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917371" y="3744762"/>
            <a:ext cx="5707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gradFill flip="none" rotWithShape="1">
                  <a:gsLst>
                    <a:gs pos="0">
                      <a:srgbClr val="D00000"/>
                    </a:gs>
                    <a:gs pos="50000">
                      <a:srgbClr val="D0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元宵晚会节目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089903" y="-234048"/>
            <a:ext cx="3605791" cy="27595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3322"/>
            <a:ext cx="12192000" cy="2090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>
            <a:off x="1434530" y="1611846"/>
            <a:ext cx="9361040" cy="3492388"/>
          </a:xfrm>
          <a:prstGeom prst="snip1Rect">
            <a:avLst>
              <a:gd name="adj" fmla="val 22561"/>
            </a:avLst>
          </a:prstGeom>
          <a:solidFill>
            <a:schemeClr val="accent4">
              <a:lumMod val="60000"/>
              <a:lumOff val="40000"/>
              <a:alpha val="36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2348032" y="2175148"/>
            <a:ext cx="4288353" cy="1323439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8000" b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才艺汇演</a:t>
            </a:r>
          </a:p>
        </p:txBody>
      </p:sp>
      <p:sp>
        <p:nvSpPr>
          <p:cNvPr id="6" name="矩形 5"/>
          <p:cNvSpPr/>
          <p:nvPr/>
        </p:nvSpPr>
        <p:spPr>
          <a:xfrm>
            <a:off x="2413473" y="3727169"/>
            <a:ext cx="5724645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/>
          <a:p>
            <a:pPr algn="ctr"/>
            <a:r>
              <a:rPr lang="zh-CN" altLang="en-US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第一个节目相声</a:t>
            </a:r>
            <a:r>
              <a:rPr lang="en-US" altLang="zh-CN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德云社</a:t>
            </a:r>
            <a:r>
              <a:rPr lang="en-US" altLang="zh-CN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endParaRPr lang="zh-CN" alt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41300" algn="ctr" rotWithShape="0">
                  <a:srgbClr val="FFC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0" y="800100"/>
            <a:ext cx="373380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>
            <a:off x="1434530" y="1611846"/>
            <a:ext cx="9361040" cy="3492388"/>
          </a:xfrm>
          <a:prstGeom prst="snip1Rect">
            <a:avLst>
              <a:gd name="adj" fmla="val 22561"/>
            </a:avLst>
          </a:prstGeom>
          <a:solidFill>
            <a:schemeClr val="accent4">
              <a:lumMod val="60000"/>
              <a:lumOff val="40000"/>
              <a:alpha val="36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2348032" y="2175148"/>
            <a:ext cx="4288353" cy="1323439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8000" b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才艺汇演</a:t>
            </a:r>
          </a:p>
        </p:txBody>
      </p:sp>
      <p:sp>
        <p:nvSpPr>
          <p:cNvPr id="6" name="矩形 5"/>
          <p:cNvSpPr/>
          <p:nvPr/>
        </p:nvSpPr>
        <p:spPr>
          <a:xfrm>
            <a:off x="2413473" y="3727169"/>
            <a:ext cx="5724644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/>
          <a:p>
            <a:pPr algn="ctr"/>
            <a:r>
              <a:rPr lang="zh-CN" altLang="en-US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第二个节目小品</a:t>
            </a:r>
            <a:r>
              <a:rPr lang="en-US" altLang="zh-CN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过年啦</a:t>
            </a:r>
            <a:r>
              <a:rPr lang="en-US" altLang="zh-CN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endParaRPr lang="zh-CN" alt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41300" algn="ctr" rotWithShape="0">
                  <a:srgbClr val="FFC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7187">
            <a:off x="6111198" y="876298"/>
            <a:ext cx="5603974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4514" y="-30764"/>
            <a:ext cx="12206514" cy="68887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57926" y="2907513"/>
            <a:ext cx="1877437" cy="76944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66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>
                <a:gradFill flip="none" rotWithShape="1">
                  <a:gsLst>
                    <a:gs pos="0">
                      <a:srgbClr val="D00000"/>
                    </a:gs>
                    <a:gs pos="50000">
                      <a:srgbClr val="D0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</a:rPr>
              <a:t>第一项</a:t>
            </a:r>
          </a:p>
        </p:txBody>
      </p:sp>
      <p:sp>
        <p:nvSpPr>
          <p:cNvPr id="23" name="TextBox 14"/>
          <p:cNvSpPr txBox="1"/>
          <p:nvPr/>
        </p:nvSpPr>
        <p:spPr>
          <a:xfrm>
            <a:off x="3091543" y="3744762"/>
            <a:ext cx="5707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gradFill flip="none" rotWithShape="1">
                  <a:gsLst>
                    <a:gs pos="0">
                      <a:srgbClr val="D00000"/>
                    </a:gs>
                    <a:gs pos="50000">
                      <a:srgbClr val="D0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元宵晚会拿红包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089903" y="-234048"/>
            <a:ext cx="3605791" cy="27595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3322"/>
            <a:ext cx="12192000" cy="2090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>
            <a:off x="1434530" y="1611846"/>
            <a:ext cx="9361040" cy="3492388"/>
          </a:xfrm>
          <a:prstGeom prst="snip1Rect">
            <a:avLst>
              <a:gd name="adj" fmla="val 22561"/>
            </a:avLst>
          </a:prstGeom>
          <a:solidFill>
            <a:schemeClr val="accent4">
              <a:lumMod val="60000"/>
              <a:lumOff val="40000"/>
              <a:alpha val="36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2348032" y="2175148"/>
            <a:ext cx="4288353" cy="1323439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8000" b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微软雅黑" panose="020B0503020204020204" pitchFamily="34" charset="-122"/>
              </a:rPr>
              <a:t>才艺汇演</a:t>
            </a:r>
          </a:p>
        </p:txBody>
      </p:sp>
      <p:sp>
        <p:nvSpPr>
          <p:cNvPr id="6" name="矩形 5"/>
          <p:cNvSpPr/>
          <p:nvPr/>
        </p:nvSpPr>
        <p:spPr>
          <a:xfrm>
            <a:off x="1951808" y="3727169"/>
            <a:ext cx="6647975" cy="64633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/>
          <a:p>
            <a:pPr algn="ctr"/>
            <a:r>
              <a:rPr lang="zh-CN" altLang="en-US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第三个节目歌唱</a:t>
            </a:r>
            <a:r>
              <a:rPr lang="en-US" altLang="zh-CN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中国好歌曲</a:t>
            </a:r>
            <a:r>
              <a:rPr lang="en-US" altLang="zh-CN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endParaRPr lang="zh-CN" altLang="en-US" sz="3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41300" algn="ctr" rotWithShape="0">
                  <a:srgbClr val="FFC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77502" y="675889"/>
            <a:ext cx="4056896" cy="4477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3322"/>
            <a:ext cx="12192000" cy="20900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350" y="5049863"/>
            <a:ext cx="3314700" cy="1762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891" y="3172958"/>
            <a:ext cx="4324350" cy="342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51866"/>
            <a:ext cx="3576701" cy="261408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473" y="3778371"/>
            <a:ext cx="7466666" cy="96507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89337" y="1390650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dirty="0" smtClean="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晚会结束</a:t>
            </a:r>
            <a:endParaRPr lang="zh-CN" altLang="en-US" sz="11500" dirty="0">
              <a:solidFill>
                <a:srgbClr val="FFC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72" y="942313"/>
            <a:ext cx="4377871" cy="424200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938330" y="2474762"/>
            <a:ext cx="4634420" cy="2007691"/>
            <a:chOff x="5938330" y="2474762"/>
            <a:chExt cx="4634420" cy="2007691"/>
          </a:xfrm>
        </p:grpSpPr>
        <p:sp>
          <p:nvSpPr>
            <p:cNvPr id="6" name="TextBox 14"/>
            <p:cNvSpPr txBox="1"/>
            <p:nvPr/>
          </p:nvSpPr>
          <p:spPr>
            <a:xfrm>
              <a:off x="5938330" y="3713012"/>
              <a:ext cx="44629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gradFill flip="none" rotWithShape="1">
                    <a:gsLst>
                      <a:gs pos="0">
                        <a:srgbClr val="FFC000"/>
                      </a:gs>
                      <a:gs pos="50000">
                        <a:srgbClr val="FFFF00"/>
                      </a:gs>
                      <a:gs pos="100000">
                        <a:schemeClr val="accent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元宵晚会拿红包</a:t>
              </a:r>
            </a:p>
          </p:txBody>
        </p:sp>
        <p:sp>
          <p:nvSpPr>
            <p:cNvPr id="7" name="TextBox 14"/>
            <p:cNvSpPr txBox="1"/>
            <p:nvPr/>
          </p:nvSpPr>
          <p:spPr>
            <a:xfrm>
              <a:off x="6109780" y="2474762"/>
              <a:ext cx="446297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 smtClean="0">
                  <a:gradFill flip="none" rotWithShape="1">
                    <a:gsLst>
                      <a:gs pos="0">
                        <a:srgbClr val="FFC000"/>
                      </a:gs>
                      <a:gs pos="50000">
                        <a:srgbClr val="FFFF00"/>
                      </a:gs>
                      <a:gs pos="100000">
                        <a:schemeClr val="accent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幸运大转盘</a:t>
              </a:r>
              <a:endParaRPr lang="zh-CN" altLang="en-US" sz="6600" b="1" dirty="0">
                <a:gradFill flip="none" rotWithShape="1">
                  <a:gsLst>
                    <a:gs pos="0">
                      <a:srgbClr val="FFC000"/>
                    </a:gs>
                    <a:gs pos="50000">
                      <a:srgbClr val="FFFF00"/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Box 14"/>
          <p:cNvSpPr txBox="1"/>
          <p:nvPr/>
        </p:nvSpPr>
        <p:spPr>
          <a:xfrm>
            <a:off x="2452180" y="5179862"/>
            <a:ext cx="251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 flip="none" rotWithShape="1">
                  <a:gsLst>
                    <a:gs pos="0">
                      <a:srgbClr val="FFC000"/>
                    </a:gs>
                    <a:gs pos="50000">
                      <a:srgbClr val="FFFF00"/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元宵</a:t>
            </a:r>
            <a:r>
              <a:rPr lang="zh-CN" altLang="en-US" sz="2800" b="1" dirty="0" smtClean="0">
                <a:gradFill flip="none" rotWithShape="1">
                  <a:gsLst>
                    <a:gs pos="0">
                      <a:srgbClr val="FFC000"/>
                    </a:gs>
                    <a:gs pos="50000">
                      <a:srgbClr val="FFFF00"/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晚会活动</a:t>
            </a:r>
            <a:endParaRPr lang="zh-CN" altLang="en-US" sz="2800" b="1" dirty="0">
              <a:gradFill flip="none" rotWithShape="1"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chemeClr val="accent4"/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0750" y="549728"/>
            <a:ext cx="4841421" cy="484142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224080" y="2150912"/>
            <a:ext cx="4634420" cy="2007691"/>
            <a:chOff x="6224080" y="2150912"/>
            <a:chExt cx="4634420" cy="2007691"/>
          </a:xfrm>
        </p:grpSpPr>
        <p:sp>
          <p:nvSpPr>
            <p:cNvPr id="6" name="TextBox 14"/>
            <p:cNvSpPr txBox="1"/>
            <p:nvPr/>
          </p:nvSpPr>
          <p:spPr>
            <a:xfrm>
              <a:off x="6224080" y="3389162"/>
              <a:ext cx="44629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gradFill flip="none" rotWithShape="1">
                    <a:gsLst>
                      <a:gs pos="0">
                        <a:srgbClr val="FFC000"/>
                      </a:gs>
                      <a:gs pos="50000">
                        <a:srgbClr val="FFFF00"/>
                      </a:gs>
                      <a:gs pos="100000">
                        <a:schemeClr val="accent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元宵晚会拿红包</a:t>
              </a:r>
            </a:p>
          </p:txBody>
        </p:sp>
        <p:sp>
          <p:nvSpPr>
            <p:cNvPr id="7" name="TextBox 14"/>
            <p:cNvSpPr txBox="1"/>
            <p:nvPr/>
          </p:nvSpPr>
          <p:spPr>
            <a:xfrm>
              <a:off x="6395530" y="2150912"/>
              <a:ext cx="446297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 smtClean="0">
                  <a:gradFill flip="none" rotWithShape="1">
                    <a:gsLst>
                      <a:gs pos="0">
                        <a:srgbClr val="FFC000"/>
                      </a:gs>
                      <a:gs pos="50000">
                        <a:srgbClr val="FFFF00"/>
                      </a:gs>
                      <a:gs pos="100000">
                        <a:schemeClr val="accent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幸运大抽奖</a:t>
              </a:r>
              <a:endParaRPr lang="zh-CN" altLang="en-US" sz="6600" b="1" dirty="0">
                <a:gradFill flip="none" rotWithShape="1">
                  <a:gsLst>
                    <a:gs pos="0">
                      <a:srgbClr val="FFC000"/>
                    </a:gs>
                    <a:gs pos="50000">
                      <a:srgbClr val="FFFF00"/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Box 14"/>
          <p:cNvSpPr txBox="1"/>
          <p:nvPr/>
        </p:nvSpPr>
        <p:spPr>
          <a:xfrm>
            <a:off x="2090230" y="4817912"/>
            <a:ext cx="251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gradFill flip="none" rotWithShape="1">
                  <a:gsLst>
                    <a:gs pos="0">
                      <a:srgbClr val="FFC000"/>
                    </a:gs>
                    <a:gs pos="50000">
                      <a:srgbClr val="FFFF00"/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元宵</a:t>
            </a:r>
            <a:r>
              <a:rPr lang="zh-CN" altLang="en-US" sz="2800" b="1" dirty="0" smtClean="0">
                <a:gradFill flip="none" rotWithShape="1">
                  <a:gsLst>
                    <a:gs pos="0">
                      <a:srgbClr val="FFC000"/>
                    </a:gs>
                    <a:gs pos="50000">
                      <a:srgbClr val="FFFF00"/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晚会活动</a:t>
            </a:r>
            <a:endParaRPr lang="zh-CN" altLang="en-US" sz="2800" b="1" dirty="0">
              <a:gradFill flip="none" rotWithShape="1"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chemeClr val="accent4"/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81943" y="1677459"/>
            <a:ext cx="3664705" cy="366470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947980" y="2398562"/>
            <a:ext cx="3015170" cy="1899225"/>
            <a:chOff x="6947980" y="2398562"/>
            <a:chExt cx="3015170" cy="1899225"/>
          </a:xfrm>
        </p:grpSpPr>
        <p:sp>
          <p:nvSpPr>
            <p:cNvPr id="5" name="TextBox 14"/>
            <p:cNvSpPr txBox="1"/>
            <p:nvPr/>
          </p:nvSpPr>
          <p:spPr>
            <a:xfrm>
              <a:off x="6947980" y="2398562"/>
              <a:ext cx="2996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b="1" dirty="0" smtClean="0">
                  <a:gradFill flip="none" rotWithShape="1">
                    <a:gsLst>
                      <a:gs pos="0">
                        <a:srgbClr val="FFC000"/>
                      </a:gs>
                      <a:gs pos="50000">
                        <a:srgbClr val="FFFF00"/>
                      </a:gs>
                      <a:gs pos="100000">
                        <a:schemeClr val="accent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一等奖</a:t>
              </a:r>
              <a:endParaRPr lang="zh-CN" altLang="en-US" sz="6600" b="1" dirty="0">
                <a:gradFill flip="none" rotWithShape="1">
                  <a:gsLst>
                    <a:gs pos="0">
                      <a:srgbClr val="FFC000"/>
                    </a:gs>
                    <a:gs pos="50000">
                      <a:srgbClr val="FFFF00"/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14"/>
            <p:cNvSpPr txBox="1"/>
            <p:nvPr/>
          </p:nvSpPr>
          <p:spPr>
            <a:xfrm>
              <a:off x="6967030" y="3713012"/>
              <a:ext cx="2996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gradFill flip="none" rotWithShape="1">
                    <a:gsLst>
                      <a:gs pos="0">
                        <a:srgbClr val="FFC000"/>
                      </a:gs>
                      <a:gs pos="50000">
                        <a:srgbClr val="FFFF00"/>
                      </a:gs>
                      <a:gs pos="100000">
                        <a:schemeClr val="accent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苹果手机一台</a:t>
              </a:r>
              <a:endParaRPr lang="zh-CN" altLang="en-US" sz="3200" b="1" dirty="0">
                <a:gradFill flip="none" rotWithShape="1">
                  <a:gsLst>
                    <a:gs pos="0">
                      <a:srgbClr val="FFC000"/>
                    </a:gs>
                    <a:gs pos="50000">
                      <a:srgbClr val="FFFF00"/>
                    </a:gs>
                    <a:gs pos="100000">
                      <a:schemeClr val="accent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4514" y="-30764"/>
            <a:ext cx="12206514" cy="68887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57926" y="2907513"/>
            <a:ext cx="1877437" cy="769441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  <a:sp3d extrusionH="31750" prstMaterial="powder">
              <a:bevelT w="69850" h="19050" prst="softRound"/>
            </a:sp3d>
          </a:bodyPr>
          <a:lstStyle>
            <a:defPPr>
              <a:defRPr lang="zh-CN"/>
            </a:defPPr>
            <a:lvl1pPr algn="ctr">
              <a:defRPr sz="66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41300" algn="ctr" rotWithShape="0">
                    <a:srgbClr val="FFC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>
                <a:gradFill flip="none" rotWithShape="1">
                  <a:gsLst>
                    <a:gs pos="0">
                      <a:srgbClr val="D00000"/>
                    </a:gs>
                    <a:gs pos="50000">
                      <a:srgbClr val="D0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</a:rPr>
              <a:t>第二项</a:t>
            </a:r>
            <a:endParaRPr lang="zh-CN" altLang="en-US" sz="4400" dirty="0">
              <a:gradFill flip="none" rotWithShape="1">
                <a:gsLst>
                  <a:gs pos="0">
                    <a:srgbClr val="D00000"/>
                  </a:gs>
                  <a:gs pos="50000">
                    <a:srgbClr val="D00000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3091543" y="3744762"/>
            <a:ext cx="5707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gradFill flip="none" rotWithShape="1">
                  <a:gsLst>
                    <a:gs pos="0">
                      <a:srgbClr val="D00000"/>
                    </a:gs>
                    <a:gs pos="50000">
                      <a:srgbClr val="D0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公司新年计划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089903" y="-234048"/>
            <a:ext cx="3605791" cy="27595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3322"/>
            <a:ext cx="12192000" cy="2090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3e57a6cbd0c9f64b0e1341e6972b81e5.png3e57a6cbd0c9f64b0e1341e6972b81e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30140" y="1581785"/>
            <a:ext cx="4097020" cy="40970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15932" y="2647435"/>
            <a:ext cx="2281646" cy="196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5.8</a:t>
            </a:r>
          </a:p>
        </p:txBody>
      </p:sp>
      <p:pic>
        <p:nvPicPr>
          <p:cNvPr id="4" name="图片 3" descr="77c9aaef3c53869ea03466eda90db4e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2810" y="2639060"/>
            <a:ext cx="4037330" cy="31457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57104" y="4710550"/>
            <a:ext cx="228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Impact" panose="020B0806030902050204" pitchFamily="34" charset="0"/>
              </a:rPr>
              <a:t>亿元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8e6315fbdf113288fcdd26b81f634b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6920" y="2880360"/>
            <a:ext cx="8253730" cy="26409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54251" y="1612548"/>
            <a:ext cx="5598523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8000">
                      <a:prstClr val="white"/>
                    </a:gs>
                    <a:gs pos="0">
                      <a:srgbClr val="FFC000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实现利润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68000">
                    <a:prstClr val="white"/>
                  </a:gs>
                  <a:gs pos="0">
                    <a:srgbClr val="FFC000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53255" y="2544445"/>
            <a:ext cx="4307840" cy="193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8665</a:t>
            </a:r>
            <a:r>
              <a:rPr lang="zh-CN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万元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5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 www.PPT818.com/jieri/</a:t>
            </a:r>
            <a:endParaRPr lang="en-US" altLang="zh-CN" sz="100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1032</Words>
  <Application>Microsoft Office PowerPoint</Application>
  <PresentationFormat>宽屏</PresentationFormat>
  <Paragraphs>150</Paragraphs>
  <Slides>31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Hei</vt:lpstr>
      <vt:lpstr>隶书</vt:lpstr>
      <vt:lpstr>宋体</vt:lpstr>
      <vt:lpstr>微软雅黑</vt:lpstr>
      <vt:lpstr>叶根友特楷简体</vt:lpstr>
      <vt:lpstr>Arial</vt:lpstr>
      <vt:lpstr>Calibri</vt:lpstr>
      <vt:lpstr>Calibri Light</vt:lpstr>
      <vt:lpstr>Impact</vt:lpstr>
      <vt:lpstr>Segoe UI Light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2022-03-11T05:41:55Z</dcterms:created>
  <dcterms:modified xsi:type="dcterms:W3CDTF">2023-01-10T09:50:50Z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DDC501D30D29431898D06C4330312357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