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handoutMasterIdLst>
    <p:handoutMasterId r:id="rId33"/>
  </p:handoutMasterIdLst>
  <p:sldIdLst>
    <p:sldId id="256" r:id="rId2"/>
    <p:sldId id="257" r:id="rId3"/>
    <p:sldId id="258" r:id="rId4"/>
    <p:sldId id="278" r:id="rId5"/>
    <p:sldId id="279" r:id="rId6"/>
    <p:sldId id="280" r:id="rId7"/>
    <p:sldId id="284" r:id="rId8"/>
    <p:sldId id="285" r:id="rId9"/>
    <p:sldId id="281" r:id="rId10"/>
    <p:sldId id="259" r:id="rId11"/>
    <p:sldId id="282" r:id="rId12"/>
    <p:sldId id="283" r:id="rId13"/>
    <p:sldId id="263" r:id="rId14"/>
    <p:sldId id="264" r:id="rId15"/>
    <p:sldId id="265" r:id="rId16"/>
    <p:sldId id="271" r:id="rId17"/>
    <p:sldId id="260" r:id="rId18"/>
    <p:sldId id="272" r:id="rId19"/>
    <p:sldId id="273" r:id="rId20"/>
    <p:sldId id="274" r:id="rId21"/>
    <p:sldId id="277" r:id="rId22"/>
    <p:sldId id="266" r:id="rId23"/>
    <p:sldId id="261" r:id="rId24"/>
    <p:sldId id="267" r:id="rId25"/>
    <p:sldId id="268" r:id="rId26"/>
    <p:sldId id="269" r:id="rId27"/>
    <p:sldId id="275" r:id="rId28"/>
    <p:sldId id="270" r:id="rId29"/>
    <p:sldId id="276" r:id="rId30"/>
    <p:sldId id="286" r:id="rId3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7F1F"/>
    <a:srgbClr val="3BAF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408" autoAdjust="0"/>
    <p:restoredTop sz="94660"/>
  </p:normalViewPr>
  <p:slideViewPr>
    <p:cSldViewPr snapToGrid="0">
      <p:cViewPr>
        <p:scale>
          <a:sx n="69" d="100"/>
          <a:sy n="69" d="100"/>
        </p:scale>
        <p:origin x="1392" y="1074"/>
      </p:cViewPr>
      <p:guideLst/>
    </p:cSldViewPr>
  </p:slideViewPr>
  <p:notesTextViewPr>
    <p:cViewPr>
      <p:scale>
        <a:sx n="1" d="1"/>
        <a:sy n="1" d="1"/>
      </p:scale>
      <p:origin x="0" y="0"/>
    </p:cViewPr>
  </p:notesTextViewPr>
  <p:sorterViewPr>
    <p:cViewPr>
      <p:scale>
        <a:sx n="62" d="100"/>
        <a:sy n="62"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___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PC</c:v>
                </c:pt>
              </c:strCache>
            </c:strRef>
          </c:tx>
          <c:spPr>
            <a:solidFill>
              <a:schemeClr val="accent1"/>
            </a:solidFill>
            <a:ln>
              <a:noFill/>
            </a:ln>
            <a:effectLst/>
          </c:spPr>
          <c:invertIfNegative val="0"/>
          <c:cat>
            <c:numRef>
              <c:f>Sheet1!$A$2</c:f>
              <c:numCache>
                <c:formatCode>General</c:formatCode>
                <c:ptCount val="1"/>
                <c:pt idx="0">
                  <c:v>2010</c:v>
                </c:pt>
              </c:numCache>
            </c:numRef>
          </c:cat>
          <c:val>
            <c:numRef>
              <c:f>Sheet1!$B$2</c:f>
              <c:numCache>
                <c:formatCode>General</c:formatCode>
                <c:ptCount val="1"/>
                <c:pt idx="0">
                  <c:v>3.5</c:v>
                </c:pt>
              </c:numCache>
            </c:numRef>
          </c:val>
          <c:extLst>
            <c:ext xmlns:c16="http://schemas.microsoft.com/office/drawing/2014/chart" uri="{C3380CC4-5D6E-409C-BE32-E72D297353CC}">
              <c16:uniqueId val="{00000000-834F-414E-AD07-04A31A003BD2}"/>
            </c:ext>
          </c:extLst>
        </c:ser>
        <c:ser>
          <c:idx val="1"/>
          <c:order val="1"/>
          <c:tx>
            <c:strRef>
              <c:f>Sheet1!$C$1</c:f>
              <c:strCache>
                <c:ptCount val="1"/>
                <c:pt idx="0">
                  <c:v>Notebook</c:v>
                </c:pt>
              </c:strCache>
            </c:strRef>
          </c:tx>
          <c:spPr>
            <a:solidFill>
              <a:schemeClr val="accent3"/>
            </a:solidFill>
            <a:ln>
              <a:noFill/>
            </a:ln>
            <a:effectLst/>
          </c:spPr>
          <c:invertIfNegative val="0"/>
          <c:cat>
            <c:numRef>
              <c:f>Sheet1!$A$2</c:f>
              <c:numCache>
                <c:formatCode>General</c:formatCode>
                <c:ptCount val="1"/>
                <c:pt idx="0">
                  <c:v>2010</c:v>
                </c:pt>
              </c:numCache>
            </c:numRef>
          </c:cat>
          <c:val>
            <c:numRef>
              <c:f>Sheet1!$C$2</c:f>
              <c:numCache>
                <c:formatCode>General</c:formatCode>
                <c:ptCount val="1"/>
                <c:pt idx="0">
                  <c:v>6.2</c:v>
                </c:pt>
              </c:numCache>
            </c:numRef>
          </c:val>
          <c:extLst>
            <c:ext xmlns:c16="http://schemas.microsoft.com/office/drawing/2014/chart" uri="{C3380CC4-5D6E-409C-BE32-E72D297353CC}">
              <c16:uniqueId val="{00000001-834F-414E-AD07-04A31A003BD2}"/>
            </c:ext>
          </c:extLst>
        </c:ser>
        <c:ser>
          <c:idx val="2"/>
          <c:order val="2"/>
          <c:tx>
            <c:strRef>
              <c:f>Sheet1!$D$1</c:f>
              <c:strCache>
                <c:ptCount val="1"/>
                <c:pt idx="0">
                  <c:v>Tablet</c:v>
                </c:pt>
              </c:strCache>
            </c:strRef>
          </c:tx>
          <c:spPr>
            <a:solidFill>
              <a:schemeClr val="accent5"/>
            </a:solidFill>
            <a:ln>
              <a:noFill/>
            </a:ln>
            <a:effectLst/>
          </c:spPr>
          <c:invertIfNegative val="0"/>
          <c:cat>
            <c:numRef>
              <c:f>Sheet1!$A$2</c:f>
              <c:numCache>
                <c:formatCode>General</c:formatCode>
                <c:ptCount val="1"/>
                <c:pt idx="0">
                  <c:v>2010</c:v>
                </c:pt>
              </c:numCache>
            </c:numRef>
          </c:cat>
          <c:val>
            <c:numRef>
              <c:f>Sheet1!$D$2</c:f>
              <c:numCache>
                <c:formatCode>General</c:formatCode>
                <c:ptCount val="1"/>
                <c:pt idx="0">
                  <c:v>5.4</c:v>
                </c:pt>
              </c:numCache>
            </c:numRef>
          </c:val>
          <c:extLst>
            <c:ext xmlns:c16="http://schemas.microsoft.com/office/drawing/2014/chart" uri="{C3380CC4-5D6E-409C-BE32-E72D297353CC}">
              <c16:uniqueId val="{00000002-834F-414E-AD07-04A31A003BD2}"/>
            </c:ext>
          </c:extLst>
        </c:ser>
        <c:ser>
          <c:idx val="3"/>
          <c:order val="3"/>
          <c:tx>
            <c:strRef>
              <c:f>Sheet1!$E$1</c:f>
              <c:strCache>
                <c:ptCount val="1"/>
                <c:pt idx="0">
                  <c:v>Other</c:v>
                </c:pt>
              </c:strCache>
            </c:strRef>
          </c:tx>
          <c:spPr>
            <a:solidFill>
              <a:schemeClr val="accent6"/>
            </a:solidFill>
            <a:ln>
              <a:noFill/>
            </a:ln>
            <a:effectLst/>
          </c:spPr>
          <c:invertIfNegative val="0"/>
          <c:cat>
            <c:numRef>
              <c:f>Sheet1!$A$2</c:f>
              <c:numCache>
                <c:formatCode>General</c:formatCode>
                <c:ptCount val="1"/>
                <c:pt idx="0">
                  <c:v>2010</c:v>
                </c:pt>
              </c:numCache>
            </c:numRef>
          </c:cat>
          <c:val>
            <c:numRef>
              <c:f>Sheet1!$E$2</c:f>
              <c:numCache>
                <c:formatCode>General</c:formatCode>
                <c:ptCount val="1"/>
                <c:pt idx="0">
                  <c:v>2</c:v>
                </c:pt>
              </c:numCache>
            </c:numRef>
          </c:val>
          <c:extLst>
            <c:ext xmlns:c16="http://schemas.microsoft.com/office/drawing/2014/chart" uri="{C3380CC4-5D6E-409C-BE32-E72D297353CC}">
              <c16:uniqueId val="{00000003-834F-414E-AD07-04A31A003BD2}"/>
            </c:ext>
          </c:extLst>
        </c:ser>
        <c:dLbls>
          <c:showLegendKey val="0"/>
          <c:showVal val="0"/>
          <c:showCatName val="0"/>
          <c:showSerName val="0"/>
          <c:showPercent val="0"/>
          <c:showBubbleSize val="0"/>
        </c:dLbls>
        <c:gapWidth val="100"/>
        <c:axId val="2035980832"/>
        <c:axId val="2035978112"/>
      </c:barChart>
      <c:catAx>
        <c:axId val="2035980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ea"/>
              </a:defRPr>
            </a:pPr>
            <a:endParaRPr lang="zh-CN"/>
          </a:p>
        </c:txPr>
        <c:crossAx val="2035978112"/>
        <c:crosses val="autoZero"/>
        <c:auto val="1"/>
        <c:lblAlgn val="ctr"/>
        <c:lblOffset val="100"/>
        <c:noMultiLvlLbl val="0"/>
      </c:catAx>
      <c:valAx>
        <c:axId val="2035978112"/>
        <c:scaling>
          <c:orientation val="minMax"/>
        </c:scaling>
        <c:delete val="0"/>
        <c:axPos val="l"/>
        <c:majorGridlines>
          <c:spPr>
            <a:ln w="952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6350" cap="flat" cmpd="sng" algn="ctr">
            <a:noFill/>
            <a:prstDash val="solid"/>
            <a:round/>
          </a:ln>
          <a:effectLst/>
        </c:spPr>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ea"/>
              </a:defRPr>
            </a:pPr>
            <a:endParaRPr lang="zh-CN"/>
          </a:p>
        </c:txPr>
        <c:crossAx val="2035980832"/>
        <c:crosses val="autoZero"/>
        <c:crossBetween val="between"/>
      </c:valAx>
      <c:spPr>
        <a:noFill/>
        <a:ln>
          <a:noFill/>
        </a:ln>
        <a:effectLst/>
      </c:spPr>
    </c:plotArea>
    <c:plotVisOnly val="1"/>
    <c:dispBlanksAs val="gap"/>
    <c:showDLblsOverMax val="0"/>
  </c:chart>
  <c:spPr>
    <a:noFill/>
    <a:ln>
      <a:noFill/>
    </a:ln>
    <a:effectLst/>
  </c:spPr>
  <c:txPr>
    <a:bodyPr/>
    <a:lstStyle/>
    <a:p>
      <a:pPr>
        <a:defRPr lang="zh-CN">
          <a:ea typeface="+mn-ea"/>
          <a:cs typeface="+mn-ea"/>
        </a:defRPr>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PC</c:v>
                </c:pt>
              </c:strCache>
            </c:strRef>
          </c:tx>
          <c:spPr>
            <a:solidFill>
              <a:schemeClr val="accent1"/>
            </a:solidFill>
            <a:ln>
              <a:noFill/>
            </a:ln>
            <a:effectLst/>
          </c:spPr>
          <c:invertIfNegative val="0"/>
          <c:cat>
            <c:numRef>
              <c:f>Sheet1!$A$2</c:f>
              <c:numCache>
                <c:formatCode>General</c:formatCode>
                <c:ptCount val="1"/>
                <c:pt idx="0">
                  <c:v>2010</c:v>
                </c:pt>
              </c:numCache>
            </c:numRef>
          </c:cat>
          <c:val>
            <c:numRef>
              <c:f>Sheet1!$B$2</c:f>
              <c:numCache>
                <c:formatCode>General</c:formatCode>
                <c:ptCount val="1"/>
                <c:pt idx="0">
                  <c:v>1.5</c:v>
                </c:pt>
              </c:numCache>
            </c:numRef>
          </c:val>
          <c:extLst>
            <c:ext xmlns:c16="http://schemas.microsoft.com/office/drawing/2014/chart" uri="{C3380CC4-5D6E-409C-BE32-E72D297353CC}">
              <c16:uniqueId val="{00000000-EF63-4717-887C-6C8F7F6BD2CE}"/>
            </c:ext>
          </c:extLst>
        </c:ser>
        <c:ser>
          <c:idx val="1"/>
          <c:order val="1"/>
          <c:tx>
            <c:strRef>
              <c:f>Sheet1!$C$1</c:f>
              <c:strCache>
                <c:ptCount val="1"/>
                <c:pt idx="0">
                  <c:v>Notebook</c:v>
                </c:pt>
              </c:strCache>
            </c:strRef>
          </c:tx>
          <c:spPr>
            <a:solidFill>
              <a:schemeClr val="accent3"/>
            </a:solidFill>
            <a:ln>
              <a:noFill/>
            </a:ln>
            <a:effectLst/>
          </c:spPr>
          <c:invertIfNegative val="0"/>
          <c:cat>
            <c:numRef>
              <c:f>Sheet1!$A$2</c:f>
              <c:numCache>
                <c:formatCode>General</c:formatCode>
                <c:ptCount val="1"/>
                <c:pt idx="0">
                  <c:v>2010</c:v>
                </c:pt>
              </c:numCache>
            </c:numRef>
          </c:cat>
          <c:val>
            <c:numRef>
              <c:f>Sheet1!$C$2</c:f>
              <c:numCache>
                <c:formatCode>General</c:formatCode>
                <c:ptCount val="1"/>
                <c:pt idx="0">
                  <c:v>4.2</c:v>
                </c:pt>
              </c:numCache>
            </c:numRef>
          </c:val>
          <c:extLst>
            <c:ext xmlns:c16="http://schemas.microsoft.com/office/drawing/2014/chart" uri="{C3380CC4-5D6E-409C-BE32-E72D297353CC}">
              <c16:uniqueId val="{00000001-EF63-4717-887C-6C8F7F6BD2CE}"/>
            </c:ext>
          </c:extLst>
        </c:ser>
        <c:ser>
          <c:idx val="2"/>
          <c:order val="2"/>
          <c:tx>
            <c:strRef>
              <c:f>Sheet1!$D$1</c:f>
              <c:strCache>
                <c:ptCount val="1"/>
                <c:pt idx="0">
                  <c:v>Tablet</c:v>
                </c:pt>
              </c:strCache>
            </c:strRef>
          </c:tx>
          <c:spPr>
            <a:solidFill>
              <a:schemeClr val="accent5"/>
            </a:solidFill>
            <a:ln>
              <a:noFill/>
            </a:ln>
            <a:effectLst/>
          </c:spPr>
          <c:invertIfNegative val="0"/>
          <c:cat>
            <c:numRef>
              <c:f>Sheet1!$A$2</c:f>
              <c:numCache>
                <c:formatCode>General</c:formatCode>
                <c:ptCount val="1"/>
                <c:pt idx="0">
                  <c:v>2010</c:v>
                </c:pt>
              </c:numCache>
            </c:numRef>
          </c:cat>
          <c:val>
            <c:numRef>
              <c:f>Sheet1!$D$2</c:f>
              <c:numCache>
                <c:formatCode>General</c:formatCode>
                <c:ptCount val="1"/>
                <c:pt idx="0">
                  <c:v>6.3</c:v>
                </c:pt>
              </c:numCache>
            </c:numRef>
          </c:val>
          <c:extLst>
            <c:ext xmlns:c16="http://schemas.microsoft.com/office/drawing/2014/chart" uri="{C3380CC4-5D6E-409C-BE32-E72D297353CC}">
              <c16:uniqueId val="{00000002-EF63-4717-887C-6C8F7F6BD2CE}"/>
            </c:ext>
          </c:extLst>
        </c:ser>
        <c:ser>
          <c:idx val="3"/>
          <c:order val="3"/>
          <c:tx>
            <c:strRef>
              <c:f>Sheet1!$E$1</c:f>
              <c:strCache>
                <c:ptCount val="1"/>
                <c:pt idx="0">
                  <c:v>Other</c:v>
                </c:pt>
              </c:strCache>
            </c:strRef>
          </c:tx>
          <c:spPr>
            <a:solidFill>
              <a:schemeClr val="accent6"/>
            </a:solidFill>
            <a:ln>
              <a:noFill/>
            </a:ln>
            <a:effectLst/>
          </c:spPr>
          <c:invertIfNegative val="0"/>
          <c:cat>
            <c:numRef>
              <c:f>Sheet1!$A$2</c:f>
              <c:numCache>
                <c:formatCode>General</c:formatCode>
                <c:ptCount val="1"/>
                <c:pt idx="0">
                  <c:v>2010</c:v>
                </c:pt>
              </c:numCache>
            </c:numRef>
          </c:cat>
          <c:val>
            <c:numRef>
              <c:f>Sheet1!$E$2</c:f>
              <c:numCache>
                <c:formatCode>General</c:formatCode>
                <c:ptCount val="1"/>
                <c:pt idx="0">
                  <c:v>2</c:v>
                </c:pt>
              </c:numCache>
            </c:numRef>
          </c:val>
          <c:extLst>
            <c:ext xmlns:c16="http://schemas.microsoft.com/office/drawing/2014/chart" uri="{C3380CC4-5D6E-409C-BE32-E72D297353CC}">
              <c16:uniqueId val="{00000003-EF63-4717-887C-6C8F7F6BD2CE}"/>
            </c:ext>
          </c:extLst>
        </c:ser>
        <c:dLbls>
          <c:showLegendKey val="0"/>
          <c:showVal val="0"/>
          <c:showCatName val="0"/>
          <c:showSerName val="0"/>
          <c:showPercent val="0"/>
          <c:showBubbleSize val="0"/>
        </c:dLbls>
        <c:gapWidth val="100"/>
        <c:axId val="2035988992"/>
        <c:axId val="2035987360"/>
      </c:barChart>
      <c:catAx>
        <c:axId val="2035988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ea"/>
              </a:defRPr>
            </a:pPr>
            <a:endParaRPr lang="zh-CN"/>
          </a:p>
        </c:txPr>
        <c:crossAx val="2035987360"/>
        <c:crosses val="autoZero"/>
        <c:auto val="1"/>
        <c:lblAlgn val="ctr"/>
        <c:lblOffset val="100"/>
        <c:noMultiLvlLbl val="0"/>
      </c:catAx>
      <c:valAx>
        <c:axId val="2035987360"/>
        <c:scaling>
          <c:orientation val="minMax"/>
        </c:scaling>
        <c:delete val="0"/>
        <c:axPos val="l"/>
        <c:majorGridlines>
          <c:spPr>
            <a:ln w="952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6350" cap="flat" cmpd="sng" algn="ctr">
            <a:noFill/>
            <a:prstDash val="solid"/>
            <a:round/>
          </a:ln>
          <a:effectLst/>
        </c:spPr>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ea"/>
              </a:defRPr>
            </a:pPr>
            <a:endParaRPr lang="zh-CN"/>
          </a:p>
        </c:txPr>
        <c:crossAx val="2035988992"/>
        <c:crosses val="autoZero"/>
        <c:crossBetween val="between"/>
      </c:valAx>
      <c:spPr>
        <a:noFill/>
        <a:ln>
          <a:noFill/>
        </a:ln>
        <a:effectLst/>
      </c:spPr>
    </c:plotArea>
    <c:plotVisOnly val="1"/>
    <c:dispBlanksAs val="gap"/>
    <c:showDLblsOverMax val="0"/>
  </c:chart>
  <c:spPr>
    <a:noFill/>
    <a:ln>
      <a:noFill/>
    </a:ln>
    <a:effectLst/>
  </c:spPr>
  <c:txPr>
    <a:bodyPr/>
    <a:lstStyle/>
    <a:p>
      <a:pPr>
        <a:defRPr lang="zh-CN">
          <a:ea typeface="+mn-ea"/>
          <a:cs typeface="+mn-ea"/>
        </a:defRPr>
      </a:pPr>
      <a:endParaRPr lang="zh-CN"/>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2023-01-10</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C0937F-056D-4352-8899-C86128280B6D}" type="datetimeFigureOut">
              <a:rPr lang="zh-CN" altLang="en-US" smtClean="0"/>
              <a:t>2023-01-10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8753AD-9D7B-4DA1-AD94-2818EECFB020}"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id-ID"/>
              <a:t> </a:t>
            </a:r>
          </a:p>
        </p:txBody>
      </p:sp>
      <p:sp>
        <p:nvSpPr>
          <p:cNvPr id="4" name="Slide Number Placeholder 3"/>
          <p:cNvSpPr>
            <a:spLocks noGrp="1"/>
          </p:cNvSpPr>
          <p:nvPr>
            <p:ph type="sldNum" sz="quarter" idx="10"/>
          </p:nvPr>
        </p:nvSpPr>
        <p:spPr/>
        <p:txBody>
          <a:bodyPr/>
          <a:lstStyle/>
          <a:p>
            <a:fld id="{74D1495A-DD81-44F4-9F54-1F39867BF2D9}" type="slidenum">
              <a:rPr lang="en-US" smtClean="0"/>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6EE78B-84D8-412F-BC69-ACC7C447BAFC}" type="slidenum">
              <a:rPr lang="zh-CN" altLang="en-US" smtClean="0"/>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44F346-9435-41B1-AD1D-461963F20BEE}" type="slidenum">
              <a:rPr lang="zh-CN" altLang="en-US" smtClean="0"/>
              <a:t>14</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15</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 </a:t>
            </a:r>
          </a:p>
        </p:txBody>
      </p:sp>
      <p:sp>
        <p:nvSpPr>
          <p:cNvPr id="4" name="灯片编号占位符 3"/>
          <p:cNvSpPr>
            <a:spLocks noGrp="1"/>
          </p:cNvSpPr>
          <p:nvPr>
            <p:ph type="sldNum" sz="quarter" idx="10"/>
          </p:nvPr>
        </p:nvSpPr>
        <p:spPr/>
        <p:txBody>
          <a:bodyPr/>
          <a:lstStyle/>
          <a:p>
            <a:fld id="{26462657-2903-4ECB-9460-77CF3C8076DA}" type="slidenum">
              <a:rPr lang="zh-CN" altLang="en-US" smtClean="0"/>
              <a:t>16</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462657-2903-4ECB-9460-77CF3C8076DA}" type="slidenum">
              <a:rPr lang="zh-CN" altLang="en-US" smtClean="0"/>
              <a:t>18</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462657-2903-4ECB-9460-77CF3C8076DA}" type="slidenum">
              <a:rPr lang="zh-CN" altLang="en-US" smtClean="0"/>
              <a:t>19</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462657-2903-4ECB-9460-77CF3C8076DA}" type="slidenum">
              <a:rPr lang="zh-CN" altLang="en-US" smtClean="0"/>
              <a:t>20</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BA86855-8D0F-4FB8-8AB6-33D9A113F64C}" type="slidenum">
              <a:rPr lang="zh-CN" altLang="en-US" smtClean="0"/>
              <a:t>21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22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24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25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26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462657-2903-4ECB-9460-77CF3C8076DA}" type="slidenum">
              <a:rPr lang="zh-CN" altLang="en-US" smtClean="0"/>
              <a:t>27</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28</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 </a:t>
            </a:r>
          </a:p>
        </p:txBody>
      </p:sp>
      <p:sp>
        <p:nvSpPr>
          <p:cNvPr id="4" name="灯片编号占位符 3"/>
          <p:cNvSpPr>
            <a:spLocks noGrp="1"/>
          </p:cNvSpPr>
          <p:nvPr>
            <p:ph type="sldNum" sz="quarter" idx="10"/>
          </p:nvPr>
        </p:nvSpPr>
        <p:spPr/>
        <p:txBody>
          <a:bodyPr/>
          <a:lstStyle/>
          <a:p>
            <a:fld id="{92869645-561F-47F0-9357-72E27DD8C3BF}" type="slidenum">
              <a:rPr lang="zh-CN" altLang="en-US" smtClean="0"/>
              <a:t>29</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44F346-9435-41B1-AD1D-461963F20BEE}" type="slidenum">
              <a:rPr lang="zh-CN" altLang="en-US" smtClean="0"/>
              <a:t>4</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9EC556-0E4F-4361-96C2-0C2CAFEAB7B8}" type="slidenum">
              <a:rPr lang="zh-CN" altLang="en-US" smtClean="0">
                <a:solidFill>
                  <a:prstClr val="black"/>
                </a:solidFill>
              </a:rPr>
              <a:t>7</a:t>
            </a:fld>
            <a:endParaRPr lang="zh-CN"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462657-2903-4ECB-9460-77CF3C8076DA}" type="slidenum">
              <a:rPr lang="zh-CN" altLang="en-US" smtClean="0"/>
              <a:t>8</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封面">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2023-01-10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2023-01-10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2023-01-10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2023-01-10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2023-01-10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2023-01-10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2023-01-10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srcRect/>
          <a:stretch>
            <a:fillRect t="-3000" b="-3000"/>
          </a:stretch>
        </a:blip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D997B5FA-0921-464F-AAE1-844C04324D75}"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2023-01-10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2023-01-10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2023-01-10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2023-01-10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2023-01-10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2023-01-10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2023-01-10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t>2023-01-10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228600" y="234496"/>
            <a:ext cx="10515600" cy="447675"/>
          </a:xfrm>
        </p:spPr>
        <p:txBody>
          <a:bodyPr>
            <a:normAutofit/>
          </a:bodyPr>
          <a:lstStyle>
            <a:lvl1pPr>
              <a:defRPr sz="3200" b="1">
                <a:solidFill>
                  <a:srgbClr val="3BAF2A"/>
                </a:solidFill>
              </a:defRPr>
            </a:lvl1p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t>2023-01-10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2023-01-10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8">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2023-01-10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7.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5" descr="1638"/>
          <p:cNvPicPr>
            <a:picLocks noChangeAspect="1"/>
          </p:cNvPicPr>
          <p:nvPr/>
        </p:nvPicPr>
        <p:blipFill>
          <a:blip r:embed="rId5"/>
          <a:srcRect t="50775" b="6566"/>
          <a:stretch>
            <a:fillRect/>
          </a:stretch>
        </p:blipFill>
        <p:spPr>
          <a:xfrm>
            <a:off x="0" y="-76835"/>
            <a:ext cx="12192635" cy="6934835"/>
          </a:xfrm>
          <a:prstGeom prst="rect">
            <a:avLst/>
          </a:prstGeom>
        </p:spPr>
      </p:pic>
      <p:sp>
        <p:nvSpPr>
          <p:cNvPr id="3" name="TextBox 1951"/>
          <p:cNvSpPr txBox="1"/>
          <p:nvPr/>
        </p:nvSpPr>
        <p:spPr>
          <a:xfrm>
            <a:off x="2890562" y="1560659"/>
            <a:ext cx="7542530" cy="1861185"/>
          </a:xfrm>
          <a:prstGeom prst="rect">
            <a:avLst/>
          </a:prstGeom>
          <a:noFill/>
        </p:spPr>
        <p:txBody>
          <a:bodyPr wrap="none" rtlCol="0">
            <a:spAutoFit/>
          </a:bodyPr>
          <a:lstStyle/>
          <a:p>
            <a:pPr algn="ctr"/>
            <a:r>
              <a:rPr lang="en-US" altLang="zh-CN" sz="11500" b="1" dirty="0">
                <a:solidFill>
                  <a:srgbClr val="3BAF2A"/>
                </a:solidFill>
                <a:latin typeface="方正少儿简体" panose="03000509000000000000" pitchFamily="65" charset="-122"/>
                <a:ea typeface="方正少儿简体" panose="03000509000000000000" pitchFamily="65" charset="-122"/>
              </a:rPr>
              <a:t>POWERPOINT</a:t>
            </a:r>
          </a:p>
        </p:txBody>
      </p:sp>
      <p:sp>
        <p:nvSpPr>
          <p:cNvPr id="4" name="TextBox 1952"/>
          <p:cNvSpPr txBox="1"/>
          <p:nvPr/>
        </p:nvSpPr>
        <p:spPr>
          <a:xfrm>
            <a:off x="3268387" y="3316514"/>
            <a:ext cx="6786880" cy="706755"/>
          </a:xfrm>
          <a:prstGeom prst="rect">
            <a:avLst/>
          </a:prstGeom>
          <a:noFill/>
        </p:spPr>
        <p:txBody>
          <a:bodyPr wrap="none" rtlCol="0">
            <a:spAutoFit/>
          </a:bodyPr>
          <a:lstStyle/>
          <a:p>
            <a:pPr algn="ctr"/>
            <a:r>
              <a:rPr lang="zh-CN" altLang="en-US" sz="4000" dirty="0">
                <a:solidFill>
                  <a:srgbClr val="3BAF2A"/>
                </a:solidFill>
              </a:rPr>
              <a:t>绿色清新卡通教育培训幻灯片</a:t>
            </a:r>
          </a:p>
        </p:txBody>
      </p:sp>
      <p:pic>
        <p:nvPicPr>
          <p:cNvPr id="5" name="不错的">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15200" y="-1832408"/>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par>
                                <p:cTn id="7" presetID="10" presetClass="entr" presetSubtype="0" fill="hold" grpId="0" nodeType="withEffect">
                                  <p:stCondLst>
                                    <p:cond delay="900"/>
                                  </p:stCondLst>
                                  <p:iterate type="lt">
                                    <p:tmPct val="10000"/>
                                  </p:iterate>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childTnLst>
                                </p:cTn>
                              </p:par>
                              <p:par>
                                <p:cTn id="10" presetID="10" presetClass="entr" presetSubtype="0" fill="hold" grpId="0" nodeType="withEffect">
                                  <p:stCondLst>
                                    <p:cond delay="2500"/>
                                  </p:stCondLst>
                                  <p:iterate type="lt">
                                    <p:tmPct val="10000"/>
                                  </p:iterate>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13" repeatCount="indefinite" fill="hold" display="0">
                  <p:stCondLst>
                    <p:cond delay="indefinite"/>
                  </p:stCondLst>
                  <p:endCondLst>
                    <p:cond evt="onStopAudio" delay="0">
                      <p:tgtEl>
                        <p:sldTgt/>
                      </p:tgtEl>
                    </p:cond>
                  </p:endCondLst>
                </p:cTn>
                <p:tgtEl>
                  <p:spTgt spid="5"/>
                </p:tgtEl>
              </p:cMediaNode>
            </p:audio>
          </p:childTnLst>
        </p:cTn>
      </p:par>
    </p:tnLst>
    <p:bldLst>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图片 8" descr="1638"/>
          <p:cNvPicPr>
            <a:picLocks noChangeAspect="1"/>
          </p:cNvPicPr>
          <p:nvPr/>
        </p:nvPicPr>
        <p:blipFill>
          <a:blip r:embed="rId3"/>
          <a:srcRect t="50775" b="6566"/>
          <a:stretch>
            <a:fillRect/>
          </a:stretch>
        </p:blipFill>
        <p:spPr>
          <a:xfrm>
            <a:off x="0" y="-76835"/>
            <a:ext cx="12192635" cy="6934835"/>
          </a:xfrm>
          <a:prstGeom prst="rect">
            <a:avLst/>
          </a:prstGeom>
        </p:spPr>
      </p:pic>
      <p:cxnSp>
        <p:nvCxnSpPr>
          <p:cNvPr id="2" name="直接连接符 1"/>
          <p:cNvCxnSpPr/>
          <p:nvPr/>
        </p:nvCxnSpPr>
        <p:spPr>
          <a:xfrm>
            <a:off x="795" y="1882947"/>
            <a:ext cx="2880321" cy="0"/>
          </a:xfrm>
          <a:prstGeom prst="line">
            <a:avLst/>
          </a:prstGeom>
          <a:ln w="28575">
            <a:solidFill>
              <a:srgbClr val="3BAF2A"/>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10128449" y="1846943"/>
            <a:ext cx="2062759" cy="0"/>
          </a:xfrm>
          <a:prstGeom prst="line">
            <a:avLst/>
          </a:prstGeom>
          <a:ln w="28575">
            <a:solidFill>
              <a:srgbClr val="3BAF2A"/>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3287688" y="1198871"/>
            <a:ext cx="6768752" cy="1368152"/>
          </a:xfrm>
          <a:prstGeom prst="rect">
            <a:avLst/>
          </a:prstGeom>
          <a:noFill/>
          <a:ln>
            <a:solidFill>
              <a:srgbClr val="3BAF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2135560" y="838831"/>
            <a:ext cx="2088232" cy="2016224"/>
          </a:xfrm>
          <a:prstGeom prst="rect">
            <a:avLst/>
          </a:prstGeom>
          <a:solidFill>
            <a:srgbClr val="3BA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495601" y="1414896"/>
            <a:ext cx="1343613" cy="1015663"/>
          </a:xfrm>
          <a:prstGeom prst="rect">
            <a:avLst/>
          </a:prstGeom>
        </p:spPr>
        <p:txBody>
          <a:bodyPr vert="horz" wrap="square">
            <a:spAutoFit/>
          </a:bodyPr>
          <a:lstStyle/>
          <a:p>
            <a:pPr algn="ctr"/>
            <a:r>
              <a:rPr lang="en-US" altLang="zh-CN" sz="6000" b="1" spc="-150" dirty="0" smtClean="0">
                <a:solidFill>
                  <a:schemeClr val="bg1"/>
                </a:solidFill>
                <a:latin typeface="微软雅黑" panose="020B0503020204020204" pitchFamily="34" charset="-122"/>
                <a:ea typeface="微软雅黑" panose="020B0503020204020204" pitchFamily="34" charset="-122"/>
                <a:cs typeface="Andalus" panose="02020603050405020304" pitchFamily="18" charset="-78"/>
              </a:rPr>
              <a:t>02</a:t>
            </a:r>
            <a:endParaRPr lang="en-US" altLang="zh-CN" sz="6000" b="1" spc="-150" dirty="0">
              <a:solidFill>
                <a:schemeClr val="bg1"/>
              </a:solidFill>
              <a:latin typeface="微软雅黑" panose="020B0503020204020204" pitchFamily="34" charset="-122"/>
              <a:ea typeface="微软雅黑" panose="020B0503020204020204" pitchFamily="34" charset="-122"/>
              <a:cs typeface="Andalus" panose="02020603050405020304" pitchFamily="18" charset="-78"/>
            </a:endParaRPr>
          </a:p>
        </p:txBody>
      </p:sp>
      <p:sp>
        <p:nvSpPr>
          <p:cNvPr id="7" name="矩形 259"/>
          <p:cNvSpPr>
            <a:spLocks noChangeArrowheads="1"/>
          </p:cNvSpPr>
          <p:nvPr/>
        </p:nvSpPr>
        <p:spPr bwMode="auto">
          <a:xfrm>
            <a:off x="4511824" y="1385860"/>
            <a:ext cx="52565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zh-CN" altLang="en-US" sz="3600" b="1" cap="all" dirty="0">
                <a:solidFill>
                  <a:srgbClr val="3BAF2A"/>
                </a:solidFill>
                <a:cs typeface="Arial" panose="020B0604020202020204" pitchFamily="34" charset="0"/>
              </a:rPr>
              <a:t>这里是您的</a:t>
            </a:r>
            <a:r>
              <a:rPr lang="zh-CN" altLang="en-US" sz="3600" b="1" cap="all" dirty="0" smtClean="0">
                <a:solidFill>
                  <a:srgbClr val="3BAF2A"/>
                </a:solidFill>
                <a:cs typeface="Arial" panose="020B0604020202020204" pitchFamily="34" charset="0"/>
              </a:rPr>
              <a:t>第二章节</a:t>
            </a:r>
            <a:endParaRPr lang="zh-CN" altLang="en-US" sz="3600" b="1" cap="all" dirty="0">
              <a:solidFill>
                <a:srgbClr val="3BAF2A"/>
              </a:solidFill>
              <a:cs typeface="Arial" panose="020B0604020202020204" pitchFamily="34" charset="0"/>
            </a:endParaRPr>
          </a:p>
        </p:txBody>
      </p:sp>
      <p:sp>
        <p:nvSpPr>
          <p:cNvPr id="8" name="矩形 7"/>
          <p:cNvSpPr/>
          <p:nvPr/>
        </p:nvSpPr>
        <p:spPr>
          <a:xfrm>
            <a:off x="5015880" y="1990959"/>
            <a:ext cx="4176464" cy="338554"/>
          </a:xfrm>
          <a:prstGeom prst="rect">
            <a:avLst/>
          </a:prstGeom>
        </p:spPr>
        <p:txBody>
          <a:bodyPr vert="horz" wrap="square">
            <a:spAutoFit/>
          </a:bodyPr>
          <a:lstStyle/>
          <a:p>
            <a:pPr algn="ctr"/>
            <a:r>
              <a:rPr lang="en-US" altLang="zh-CN" sz="1600" spc="600" dirty="0">
                <a:solidFill>
                  <a:srgbClr val="3BAF2A"/>
                </a:solidFill>
                <a:latin typeface="微软雅黑" panose="020B0503020204020204" pitchFamily="34" charset="-122"/>
                <a:ea typeface="微软雅黑" panose="020B0503020204020204" pitchFamily="34" charset="-122"/>
                <a:cs typeface="Andalus" panose="02020603050405020304" pitchFamily="18" charset="-78"/>
              </a:rPr>
              <a:t>BUSINESS TEXT HERE</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39"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grpId="0" nodeType="clickEffect">
                                  <p:stCondLst>
                                    <p:cond delay="0"/>
                                  </p:stCondLst>
                                  <p:iterate type="lt">
                                    <p:tmPct val="10000"/>
                                  </p:iterate>
                                  <p:childTnLst>
                                    <p:set>
                                      <p:cBhvr>
                                        <p:cTn id="33" dur="1" fill="hold">
                                          <p:stCondLst>
                                            <p:cond delay="0"/>
                                          </p:stCondLst>
                                        </p:cTn>
                                        <p:tgtEl>
                                          <p:spTgt spid="7"/>
                                        </p:tgtEl>
                                        <p:attrNameLst>
                                          <p:attrName>style.visibility</p:attrName>
                                        </p:attrNameLst>
                                      </p:cBhvr>
                                      <p:to>
                                        <p:strVal val="visible"/>
                                      </p:to>
                                    </p:set>
                                    <p:anim calcmode="lin" valueType="num">
                                      <p:cBhvr>
                                        <p:cTn id="34" dur="10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35" dur="1000" fill="hold"/>
                                        <p:tgtEl>
                                          <p:spTgt spid="7"/>
                                        </p:tgtEl>
                                        <p:attrNameLst>
                                          <p:attrName>ppt_y</p:attrName>
                                        </p:attrNameLst>
                                      </p:cBhvr>
                                      <p:tavLst>
                                        <p:tav tm="0">
                                          <p:val>
                                            <p:strVal val="#ppt_y"/>
                                          </p:val>
                                        </p:tav>
                                        <p:tav tm="100000">
                                          <p:val>
                                            <p:strVal val="#ppt_y"/>
                                          </p:val>
                                        </p:tav>
                                      </p:tavLst>
                                    </p:anim>
                                    <p:anim calcmode="lin" valueType="num">
                                      <p:cBhvr>
                                        <p:cTn id="36" dur="10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37" dur="10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38" dur="1000" tmFilter="0,0; .5, 1; 1, 1"/>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39"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6" grpId="1"/>
      <p:bldP spid="6" grpId="2"/>
      <p:bldP spid="6" grpId="3"/>
      <p:bldP spid="6" grpId="4"/>
      <p:bldP spid="6" grpId="5"/>
      <p:bldP spid="6" grpId="6"/>
      <p:bldP spid="6" grpId="7"/>
      <p:bldP spid="6" grpId="8"/>
      <p:bldP spid="6" grpId="9"/>
      <p:bldP spid="6" grpId="10"/>
      <p:bldP spid="6" grpId="11"/>
      <p:bldP spid="6" grpId="12"/>
      <p:bldP spid="6" grpId="13"/>
      <p:bldP spid="6" grpId="14"/>
      <p:bldP spid="6" grpId="15"/>
      <p:bldP spid="6" grpId="16"/>
      <p:bldP spid="6" grpId="17"/>
      <p:bldP spid="6" grpId="18"/>
      <p:bldP spid="6" grpId="19"/>
      <p:bldP spid="6" grpId="20"/>
      <p:bldP spid="6" grpId="21"/>
      <p:bldP spid="6" grpId="22"/>
      <p:bldP spid="6" grpId="23"/>
      <p:bldP spid="6" grpId="24"/>
      <p:bldP spid="6" grpId="25"/>
      <p:bldP spid="6" grpId="26"/>
      <p:bldP spid="6" grpId="27"/>
      <p:bldP spid="6" grpId="28"/>
      <p:bldP spid="6" grpId="29"/>
      <p:bldP spid="6" grpId="30"/>
      <p:bldP spid="6" grpId="31"/>
      <p:bldP spid="6" grpId="32"/>
      <p:bldP spid="6" grpId="33"/>
      <p:bldP spid="6" grpId="34"/>
      <p:bldP spid="6" grpId="35"/>
      <p:bldP spid="6" grpId="36"/>
      <p:bldP spid="6" grpId="37"/>
      <p:bldP spid="6" grpId="38"/>
      <p:bldP spid="6" grpId="39"/>
      <p:bldP spid="7" grpId="0"/>
      <p:bldP spid="8" grpId="0"/>
      <p:bldP spid="8" grpId="1"/>
      <p:bldP spid="8" grpId="2"/>
      <p:bldP spid="8" grpId="3"/>
      <p:bldP spid="8" grpId="4"/>
      <p:bldP spid="8" grpId="5"/>
      <p:bldP spid="8" grpId="6"/>
      <p:bldP spid="8" grpId="7"/>
      <p:bldP spid="8" grpId="8"/>
      <p:bldP spid="8" grpId="9"/>
      <p:bldP spid="8" grpId="10"/>
      <p:bldP spid="8" grpId="11"/>
      <p:bldP spid="8" grpId="12"/>
      <p:bldP spid="8" grpId="13"/>
      <p:bldP spid="8" grpId="14"/>
      <p:bldP spid="8" grpId="15"/>
      <p:bldP spid="8" grpId="16"/>
      <p:bldP spid="8" grpId="17"/>
      <p:bldP spid="8" grpId="18"/>
      <p:bldP spid="8" grpId="19"/>
      <p:bldP spid="8" grpId="20"/>
      <p:bldP spid="8" grpId="21"/>
      <p:bldP spid="8" grpId="22"/>
      <p:bldP spid="8" grpId="23"/>
      <p:bldP spid="8" grpId="24"/>
      <p:bldP spid="8" grpId="25"/>
      <p:bldP spid="8" grpId="26"/>
      <p:bldP spid="8" grpId="27"/>
      <p:bldP spid="8" grpId="28"/>
      <p:bldP spid="8" grpId="29"/>
      <p:bldP spid="8" grpId="30"/>
      <p:bldP spid="8" grpId="31"/>
      <p:bldP spid="8" grpId="32"/>
      <p:bldP spid="8" grpId="33"/>
      <p:bldP spid="8" grpId="34"/>
      <p:bldP spid="8" grpId="35"/>
      <p:bldP spid="8" grpId="36"/>
      <p:bldP spid="8" grpId="37"/>
      <p:bldP spid="8" grpId="38"/>
      <p:bldP spid="8" grpId="39"/>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cs typeface="+mn-ea"/>
              </a:rPr>
              <a:t>单击此处添加标题</a:t>
            </a:r>
            <a:endParaRPr lang="zh-CN" altLang="en-US" dirty="0">
              <a:ea typeface="+mn-ea"/>
              <a:cs typeface="+mn-ea"/>
            </a:endParaRPr>
          </a:p>
        </p:txBody>
      </p:sp>
      <p:cxnSp>
        <p:nvCxnSpPr>
          <p:cNvPr id="32" name="Straight Connector 31"/>
          <p:cNvCxnSpPr/>
          <p:nvPr/>
        </p:nvCxnSpPr>
        <p:spPr>
          <a:xfrm flipH="1">
            <a:off x="8121612" y="3356444"/>
            <a:ext cx="1946395" cy="0"/>
          </a:xfrm>
          <a:prstGeom prst="line">
            <a:avLst/>
          </a:prstGeom>
          <a:ln w="2540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3908706" y="2789828"/>
            <a:ext cx="1646726" cy="1869328"/>
          </a:xfrm>
          <a:prstGeom prst="line">
            <a:avLst/>
          </a:prstGeom>
          <a:ln w="2540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6801595" y="3356444"/>
            <a:ext cx="1302158" cy="1482622"/>
          </a:xfrm>
          <a:prstGeom prst="line">
            <a:avLst/>
          </a:prstGeom>
          <a:ln w="2540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540997" y="2765910"/>
            <a:ext cx="1260599" cy="2073157"/>
          </a:xfrm>
          <a:prstGeom prst="line">
            <a:avLst/>
          </a:prstGeom>
          <a:ln w="2540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2151743" y="3231941"/>
            <a:ext cx="1756964" cy="1399309"/>
          </a:xfrm>
          <a:prstGeom prst="line">
            <a:avLst/>
          </a:prstGeom>
          <a:ln w="254000">
            <a:solidFill>
              <a:schemeClr val="bg2"/>
            </a:solidFill>
          </a:ln>
        </p:spPr>
        <p:style>
          <a:lnRef idx="1">
            <a:schemeClr val="accent1"/>
          </a:lnRef>
          <a:fillRef idx="0">
            <a:schemeClr val="accent1"/>
          </a:fillRef>
          <a:effectRef idx="0">
            <a:schemeClr val="accent1"/>
          </a:effectRef>
          <a:fontRef idx="minor">
            <a:schemeClr val="tx1"/>
          </a:fontRef>
        </p:style>
      </p:cxnSp>
      <p:sp>
        <p:nvSpPr>
          <p:cNvPr id="50" name="Oval 12"/>
          <p:cNvSpPr>
            <a:spLocks noChangeArrowheads="1"/>
          </p:cNvSpPr>
          <p:nvPr/>
        </p:nvSpPr>
        <p:spPr bwMode="auto">
          <a:xfrm>
            <a:off x="2928664" y="3652542"/>
            <a:ext cx="1960087" cy="1957412"/>
          </a:xfrm>
          <a:prstGeom prst="ellipse">
            <a:avLst/>
          </a:prstGeom>
          <a:solidFill>
            <a:schemeClr val="accent6"/>
          </a:solidFill>
          <a:ln w="254000">
            <a:solidFill>
              <a:schemeClr val="bg2"/>
            </a:solidFill>
          </a:ln>
        </p:spPr>
        <p:txBody>
          <a:bodyPr vert="horz" wrap="square" lIns="91440" tIns="45720" rIns="91440" bIns="45720" numCol="1" anchor="ctr" anchorCtr="0" compatLnSpc="1"/>
          <a:lstStyle/>
          <a:p>
            <a:pPr algn="ctr"/>
            <a:endParaRPr lang="en-US" sz="4000" dirty="0">
              <a:solidFill>
                <a:schemeClr val="bg1"/>
              </a:solidFill>
              <a:latin typeface="+mn-ea"/>
              <a:cs typeface="+mn-ea"/>
            </a:endParaRPr>
          </a:p>
        </p:txBody>
      </p:sp>
      <p:sp>
        <p:nvSpPr>
          <p:cNvPr id="51" name="Oval 12"/>
          <p:cNvSpPr>
            <a:spLocks noChangeArrowheads="1"/>
          </p:cNvSpPr>
          <p:nvPr/>
        </p:nvSpPr>
        <p:spPr bwMode="auto">
          <a:xfrm>
            <a:off x="4888750" y="2162852"/>
            <a:ext cx="1304492" cy="1302712"/>
          </a:xfrm>
          <a:prstGeom prst="ellipse">
            <a:avLst/>
          </a:prstGeom>
          <a:solidFill>
            <a:schemeClr val="accent2"/>
          </a:solidFill>
          <a:ln w="254000">
            <a:solidFill>
              <a:schemeClr val="bg2"/>
            </a:solidFill>
          </a:ln>
        </p:spPr>
        <p:txBody>
          <a:bodyPr vert="horz" wrap="square" lIns="91440" tIns="45720" rIns="91440" bIns="45720" numCol="1" anchor="ctr" anchorCtr="0" compatLnSpc="1"/>
          <a:lstStyle/>
          <a:p>
            <a:pPr lvl="0" algn="ctr"/>
            <a:endParaRPr lang="en-US" sz="2400" dirty="0">
              <a:solidFill>
                <a:srgbClr val="FFFFFF"/>
              </a:solidFill>
              <a:latin typeface="+mn-ea"/>
              <a:cs typeface="+mn-ea"/>
            </a:endParaRPr>
          </a:p>
        </p:txBody>
      </p:sp>
      <p:sp>
        <p:nvSpPr>
          <p:cNvPr id="52" name="Oval 12"/>
          <p:cNvSpPr>
            <a:spLocks noChangeArrowheads="1"/>
          </p:cNvSpPr>
          <p:nvPr/>
        </p:nvSpPr>
        <p:spPr bwMode="auto">
          <a:xfrm>
            <a:off x="6313912" y="4352048"/>
            <a:ext cx="975367" cy="974036"/>
          </a:xfrm>
          <a:prstGeom prst="ellipse">
            <a:avLst/>
          </a:prstGeom>
          <a:solidFill>
            <a:schemeClr val="accent3"/>
          </a:solidFill>
          <a:ln w="203200">
            <a:solidFill>
              <a:schemeClr val="bg2"/>
            </a:solidFill>
          </a:ln>
        </p:spPr>
        <p:txBody>
          <a:bodyPr vert="horz" wrap="square" lIns="91440" tIns="45720" rIns="91440" bIns="45720" numCol="1" anchor="ctr" anchorCtr="0" compatLnSpc="1"/>
          <a:lstStyle/>
          <a:p>
            <a:pPr lvl="0" algn="ctr"/>
            <a:endParaRPr lang="en-US" sz="1600" dirty="0">
              <a:latin typeface="+mn-ea"/>
              <a:cs typeface="+mn-ea"/>
            </a:endParaRPr>
          </a:p>
        </p:txBody>
      </p:sp>
      <p:sp>
        <p:nvSpPr>
          <p:cNvPr id="53" name="Oval 12"/>
          <p:cNvSpPr>
            <a:spLocks noChangeArrowheads="1"/>
          </p:cNvSpPr>
          <p:nvPr/>
        </p:nvSpPr>
        <p:spPr bwMode="auto">
          <a:xfrm>
            <a:off x="7326832" y="2580583"/>
            <a:ext cx="1553842" cy="1551722"/>
          </a:xfrm>
          <a:prstGeom prst="ellipse">
            <a:avLst/>
          </a:prstGeom>
          <a:solidFill>
            <a:schemeClr val="accent4"/>
          </a:solidFill>
          <a:ln w="254000">
            <a:solidFill>
              <a:schemeClr val="bg2"/>
            </a:solidFill>
          </a:ln>
        </p:spPr>
        <p:txBody>
          <a:bodyPr vert="horz" wrap="square" lIns="91440" tIns="45720" rIns="91440" bIns="45720" numCol="1" anchor="ctr" anchorCtr="0" compatLnSpc="1"/>
          <a:lstStyle/>
          <a:p>
            <a:pPr algn="ctr"/>
            <a:endParaRPr lang="en-US" sz="3200" dirty="0">
              <a:solidFill>
                <a:schemeClr val="bg1"/>
              </a:solidFill>
              <a:latin typeface="+mn-ea"/>
              <a:cs typeface="+mn-ea"/>
            </a:endParaRPr>
          </a:p>
        </p:txBody>
      </p:sp>
      <p:sp>
        <p:nvSpPr>
          <p:cNvPr id="54" name="Oval 12"/>
          <p:cNvSpPr>
            <a:spLocks noChangeArrowheads="1"/>
          </p:cNvSpPr>
          <p:nvPr/>
        </p:nvSpPr>
        <p:spPr bwMode="auto">
          <a:xfrm>
            <a:off x="1636312" y="2717212"/>
            <a:ext cx="1030860" cy="1029454"/>
          </a:xfrm>
          <a:prstGeom prst="ellipse">
            <a:avLst/>
          </a:prstGeom>
          <a:solidFill>
            <a:schemeClr val="accent1"/>
          </a:solidFill>
          <a:ln w="203200">
            <a:solidFill>
              <a:schemeClr val="bg2"/>
            </a:solidFill>
          </a:ln>
        </p:spPr>
        <p:txBody>
          <a:bodyPr vert="horz" wrap="square" lIns="91440" tIns="45720" rIns="91440" bIns="45720" numCol="1" anchor="ctr" anchorCtr="0" compatLnSpc="1"/>
          <a:lstStyle/>
          <a:p>
            <a:pPr algn="ctr"/>
            <a:endParaRPr lang="en-AU" dirty="0">
              <a:solidFill>
                <a:srgbClr val="FFFFFF"/>
              </a:solidFill>
              <a:latin typeface="+mn-ea"/>
              <a:cs typeface="+mn-ea"/>
            </a:endParaRPr>
          </a:p>
        </p:txBody>
      </p:sp>
      <p:sp>
        <p:nvSpPr>
          <p:cNvPr id="55" name="Oval 12"/>
          <p:cNvSpPr>
            <a:spLocks noChangeArrowheads="1"/>
          </p:cNvSpPr>
          <p:nvPr/>
        </p:nvSpPr>
        <p:spPr bwMode="auto">
          <a:xfrm>
            <a:off x="9580323" y="2869426"/>
            <a:ext cx="975367" cy="974036"/>
          </a:xfrm>
          <a:prstGeom prst="ellipse">
            <a:avLst/>
          </a:prstGeom>
          <a:solidFill>
            <a:schemeClr val="accent5"/>
          </a:solidFill>
          <a:ln w="203200">
            <a:solidFill>
              <a:schemeClr val="bg2"/>
            </a:solidFill>
          </a:ln>
        </p:spPr>
        <p:txBody>
          <a:bodyPr vert="horz" wrap="square" lIns="91440" tIns="45720" rIns="91440" bIns="45720" numCol="1" anchor="ctr" anchorCtr="0" compatLnSpc="1"/>
          <a:lstStyle/>
          <a:p>
            <a:pPr algn="ctr"/>
            <a:endParaRPr lang="en-US" sz="1600" dirty="0">
              <a:solidFill>
                <a:srgbClr val="FFFFFF"/>
              </a:solidFill>
              <a:latin typeface="+mn-ea"/>
              <a:cs typeface="+mn-ea"/>
            </a:endParaRPr>
          </a:p>
        </p:txBody>
      </p:sp>
      <p:sp>
        <p:nvSpPr>
          <p:cNvPr id="56" name="Text Placeholder 33"/>
          <p:cNvSpPr txBox="1"/>
          <p:nvPr/>
        </p:nvSpPr>
        <p:spPr>
          <a:xfrm>
            <a:off x="1345195" y="2013627"/>
            <a:ext cx="1650123" cy="53860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zh-CN" altLang="en-US" sz="1200" dirty="0">
                <a:solidFill>
                  <a:srgbClr val="7F7F7F"/>
                </a:solidFill>
                <a:latin typeface="+mn-ea"/>
                <a:cs typeface="+mn-ea"/>
              </a:rPr>
              <a:t>创意</a:t>
            </a:r>
            <a:endParaRPr lang="en-AU" sz="1200" dirty="0">
              <a:solidFill>
                <a:srgbClr val="7F7F7F"/>
              </a:solidFill>
              <a:latin typeface="+mn-ea"/>
              <a:cs typeface="+mn-ea"/>
            </a:endParaRPr>
          </a:p>
          <a:p>
            <a:pPr marL="0" indent="0" algn="ctr">
              <a:lnSpc>
                <a:spcPct val="100000"/>
              </a:lnSpc>
              <a:spcBef>
                <a:spcPts val="0"/>
              </a:spcBef>
              <a:buNone/>
            </a:pPr>
            <a:r>
              <a:rPr lang="zh-CN" altLang="en-US" sz="1200" dirty="0">
                <a:solidFill>
                  <a:srgbClr val="7F7F7F"/>
                </a:solidFill>
                <a:latin typeface="+mn-ea"/>
                <a:cs typeface="+mn-ea"/>
              </a:rPr>
              <a:t>策略</a:t>
            </a:r>
            <a:endParaRPr lang="en-AU" sz="1200" dirty="0">
              <a:solidFill>
                <a:srgbClr val="7F7F7F"/>
              </a:solidFill>
              <a:latin typeface="+mn-ea"/>
              <a:cs typeface="+mn-ea"/>
            </a:endParaRPr>
          </a:p>
        </p:txBody>
      </p:sp>
      <p:sp>
        <p:nvSpPr>
          <p:cNvPr id="57" name="Text Placeholder 33"/>
          <p:cNvSpPr txBox="1"/>
          <p:nvPr/>
        </p:nvSpPr>
        <p:spPr>
          <a:xfrm>
            <a:off x="3083646" y="2841271"/>
            <a:ext cx="1650123" cy="53860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zh-CN" altLang="en-US" sz="1200" dirty="0">
                <a:solidFill>
                  <a:srgbClr val="7F7F7F"/>
                </a:solidFill>
                <a:latin typeface="+mn-ea"/>
                <a:cs typeface="+mn-ea"/>
              </a:rPr>
              <a:t>桌面</a:t>
            </a:r>
            <a:endParaRPr lang="en-AU" sz="1200" dirty="0">
              <a:solidFill>
                <a:srgbClr val="7F7F7F"/>
              </a:solidFill>
              <a:latin typeface="+mn-ea"/>
              <a:cs typeface="+mn-ea"/>
            </a:endParaRPr>
          </a:p>
          <a:p>
            <a:pPr marL="0" indent="0" algn="ctr">
              <a:lnSpc>
                <a:spcPct val="100000"/>
              </a:lnSpc>
              <a:spcBef>
                <a:spcPts val="0"/>
              </a:spcBef>
              <a:buNone/>
            </a:pPr>
            <a:r>
              <a:rPr lang="zh-CN" altLang="en-US" sz="1200" dirty="0">
                <a:solidFill>
                  <a:srgbClr val="7F7F7F"/>
                </a:solidFill>
                <a:latin typeface="+mn-ea"/>
                <a:cs typeface="+mn-ea"/>
              </a:rPr>
              <a:t>产品应用</a:t>
            </a:r>
            <a:endParaRPr lang="en-AU" sz="1200" dirty="0">
              <a:solidFill>
                <a:srgbClr val="7F7F7F"/>
              </a:solidFill>
              <a:latin typeface="+mn-ea"/>
              <a:cs typeface="+mn-ea"/>
            </a:endParaRPr>
          </a:p>
        </p:txBody>
      </p:sp>
      <p:sp>
        <p:nvSpPr>
          <p:cNvPr id="58" name="Text Placeholder 33"/>
          <p:cNvSpPr txBox="1"/>
          <p:nvPr/>
        </p:nvSpPr>
        <p:spPr>
          <a:xfrm>
            <a:off x="4715935" y="1451408"/>
            <a:ext cx="1650123" cy="53860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zh-CN" altLang="en-US" sz="1200" dirty="0">
                <a:solidFill>
                  <a:srgbClr val="7F7F7F"/>
                </a:solidFill>
                <a:latin typeface="+mn-ea"/>
                <a:cs typeface="+mn-ea"/>
              </a:rPr>
              <a:t>概念</a:t>
            </a:r>
            <a:r>
              <a:rPr lang="en-AU" sz="1200" dirty="0">
                <a:solidFill>
                  <a:srgbClr val="7F7F7F"/>
                </a:solidFill>
                <a:latin typeface="+mn-ea"/>
                <a:cs typeface="+mn-ea"/>
              </a:rPr>
              <a:t> &amp;</a:t>
            </a:r>
          </a:p>
          <a:p>
            <a:pPr marL="0" indent="0" algn="ctr">
              <a:lnSpc>
                <a:spcPct val="100000"/>
              </a:lnSpc>
              <a:spcBef>
                <a:spcPts val="0"/>
              </a:spcBef>
              <a:buNone/>
            </a:pPr>
            <a:r>
              <a:rPr lang="zh-CN" altLang="en-US" sz="1200" dirty="0">
                <a:solidFill>
                  <a:srgbClr val="7F7F7F"/>
                </a:solidFill>
                <a:latin typeface="+mn-ea"/>
                <a:cs typeface="+mn-ea"/>
              </a:rPr>
              <a:t>创意</a:t>
            </a:r>
            <a:endParaRPr lang="en-AU" sz="1200" dirty="0">
              <a:solidFill>
                <a:srgbClr val="7F7F7F"/>
              </a:solidFill>
              <a:latin typeface="+mn-ea"/>
              <a:cs typeface="+mn-ea"/>
            </a:endParaRPr>
          </a:p>
        </p:txBody>
      </p:sp>
      <p:sp>
        <p:nvSpPr>
          <p:cNvPr id="59" name="Text Placeholder 33"/>
          <p:cNvSpPr txBox="1"/>
          <p:nvPr/>
        </p:nvSpPr>
        <p:spPr>
          <a:xfrm>
            <a:off x="5976534" y="3530016"/>
            <a:ext cx="1650123" cy="53860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zh-CN" altLang="en-US" sz="1200" dirty="0">
                <a:solidFill>
                  <a:srgbClr val="7F7F7F"/>
                </a:solidFill>
                <a:latin typeface="+mn-ea"/>
                <a:cs typeface="+mn-ea"/>
              </a:rPr>
              <a:t>商业</a:t>
            </a:r>
            <a:endParaRPr lang="en-AU" sz="1200" dirty="0">
              <a:solidFill>
                <a:srgbClr val="7F7F7F"/>
              </a:solidFill>
              <a:latin typeface="+mn-ea"/>
              <a:cs typeface="+mn-ea"/>
            </a:endParaRPr>
          </a:p>
          <a:p>
            <a:pPr marL="0" indent="0" algn="ctr">
              <a:lnSpc>
                <a:spcPct val="100000"/>
              </a:lnSpc>
              <a:spcBef>
                <a:spcPts val="0"/>
              </a:spcBef>
              <a:buNone/>
            </a:pPr>
            <a:r>
              <a:rPr lang="zh-CN" altLang="en-US" sz="1200" dirty="0">
                <a:solidFill>
                  <a:srgbClr val="7F7F7F"/>
                </a:solidFill>
                <a:latin typeface="+mn-ea"/>
                <a:cs typeface="+mn-ea"/>
              </a:rPr>
              <a:t>策略</a:t>
            </a:r>
            <a:endParaRPr lang="en-AU" sz="1200" dirty="0">
              <a:solidFill>
                <a:srgbClr val="7F7F7F"/>
              </a:solidFill>
              <a:latin typeface="+mn-ea"/>
              <a:cs typeface="+mn-ea"/>
            </a:endParaRPr>
          </a:p>
        </p:txBody>
      </p:sp>
      <p:sp>
        <p:nvSpPr>
          <p:cNvPr id="60" name="Text Placeholder 33"/>
          <p:cNvSpPr txBox="1"/>
          <p:nvPr/>
        </p:nvSpPr>
        <p:spPr>
          <a:xfrm>
            <a:off x="9242945" y="2178607"/>
            <a:ext cx="1650123" cy="53860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zh-CN" altLang="en-US" sz="1200" dirty="0">
                <a:solidFill>
                  <a:srgbClr val="7F7F7F"/>
                </a:solidFill>
                <a:latin typeface="+mn-ea"/>
                <a:cs typeface="+mn-ea"/>
              </a:rPr>
              <a:t>销售目标</a:t>
            </a:r>
            <a:endParaRPr lang="en-AU" sz="1200" dirty="0">
              <a:solidFill>
                <a:srgbClr val="7F7F7F"/>
              </a:solidFill>
              <a:latin typeface="+mn-ea"/>
              <a:cs typeface="+mn-ea"/>
            </a:endParaRPr>
          </a:p>
          <a:p>
            <a:pPr marL="0" indent="0" algn="ctr">
              <a:lnSpc>
                <a:spcPct val="100000"/>
              </a:lnSpc>
              <a:spcBef>
                <a:spcPts val="0"/>
              </a:spcBef>
              <a:buNone/>
            </a:pPr>
            <a:r>
              <a:rPr lang="zh-CN" altLang="en-US" sz="1200" dirty="0">
                <a:solidFill>
                  <a:srgbClr val="7F7F7F"/>
                </a:solidFill>
                <a:latin typeface="+mn-ea"/>
                <a:cs typeface="+mn-ea"/>
              </a:rPr>
              <a:t>解决方案</a:t>
            </a:r>
            <a:endParaRPr lang="en-AU" sz="1200" dirty="0">
              <a:solidFill>
                <a:srgbClr val="7F7F7F"/>
              </a:solidFill>
              <a:latin typeface="+mn-ea"/>
              <a:cs typeface="+mn-ea"/>
            </a:endParaRPr>
          </a:p>
        </p:txBody>
      </p:sp>
      <p:sp>
        <p:nvSpPr>
          <p:cNvPr id="61" name="Text Placeholder 33"/>
          <p:cNvSpPr txBox="1"/>
          <p:nvPr/>
        </p:nvSpPr>
        <p:spPr>
          <a:xfrm>
            <a:off x="7278693" y="1850838"/>
            <a:ext cx="1650123" cy="53860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zh-CN" altLang="en-US" sz="1200" dirty="0">
                <a:solidFill>
                  <a:srgbClr val="7F7F7F"/>
                </a:solidFill>
                <a:latin typeface="+mn-ea"/>
                <a:cs typeface="+mn-ea"/>
              </a:rPr>
              <a:t>系统</a:t>
            </a:r>
            <a:endParaRPr lang="en-AU" sz="1200" dirty="0">
              <a:solidFill>
                <a:srgbClr val="7F7F7F"/>
              </a:solidFill>
              <a:latin typeface="+mn-ea"/>
              <a:cs typeface="+mn-ea"/>
            </a:endParaRPr>
          </a:p>
          <a:p>
            <a:pPr marL="0" indent="0" algn="ctr">
              <a:lnSpc>
                <a:spcPct val="100000"/>
              </a:lnSpc>
              <a:spcBef>
                <a:spcPts val="0"/>
              </a:spcBef>
              <a:buNone/>
            </a:pPr>
            <a:r>
              <a:rPr lang="zh-CN" altLang="en-US" sz="1200" dirty="0">
                <a:solidFill>
                  <a:srgbClr val="7F7F7F"/>
                </a:solidFill>
                <a:latin typeface="+mn-ea"/>
                <a:cs typeface="+mn-ea"/>
              </a:rPr>
              <a:t>保护</a:t>
            </a:r>
            <a:endParaRPr lang="en-AU" sz="1200" dirty="0">
              <a:solidFill>
                <a:srgbClr val="7F7F7F"/>
              </a:solidFill>
              <a:latin typeface="+mn-ea"/>
              <a:cs typeface="+mn-ea"/>
            </a:endParaRPr>
          </a:p>
        </p:txBody>
      </p:sp>
      <p:sp>
        <p:nvSpPr>
          <p:cNvPr id="62" name="Text Placeholder 32"/>
          <p:cNvSpPr txBox="1"/>
          <p:nvPr/>
        </p:nvSpPr>
        <p:spPr>
          <a:xfrm flipH="1">
            <a:off x="8832142" y="4904274"/>
            <a:ext cx="1250012" cy="44219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zh-CN" altLang="en-US" sz="900" dirty="0">
                <a:solidFill>
                  <a:srgbClr val="7F7F7F"/>
                </a:solidFill>
                <a:latin typeface="+mn-ea"/>
                <a:cs typeface="+mn-ea"/>
              </a:rPr>
              <a:t>单击此处添加副标题或详细文本描述</a:t>
            </a:r>
            <a:endParaRPr lang="en-US" sz="900" dirty="0">
              <a:solidFill>
                <a:srgbClr val="7F7F7F"/>
              </a:solidFill>
              <a:latin typeface="+mn-ea"/>
              <a:cs typeface="+mn-ea"/>
            </a:endParaRPr>
          </a:p>
        </p:txBody>
      </p:sp>
      <p:sp>
        <p:nvSpPr>
          <p:cNvPr id="63" name="Arc 62"/>
          <p:cNvSpPr/>
          <p:nvPr/>
        </p:nvSpPr>
        <p:spPr>
          <a:xfrm rot="20700000">
            <a:off x="8109078" y="4142042"/>
            <a:ext cx="1302338" cy="1302508"/>
          </a:xfrm>
          <a:prstGeom prst="arc">
            <a:avLst>
              <a:gd name="adj1" fmla="val 18216711"/>
              <a:gd name="adj2" fmla="val 745915"/>
            </a:avLst>
          </a:prstGeom>
          <a:ln w="127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sz="1405">
              <a:latin typeface="+mn-ea"/>
              <a:cs typeface="+mn-ea"/>
            </a:endParaRPr>
          </a:p>
        </p:txBody>
      </p:sp>
      <p:sp>
        <p:nvSpPr>
          <p:cNvPr id="64" name="Text Placeholder 32"/>
          <p:cNvSpPr txBox="1"/>
          <p:nvPr/>
        </p:nvSpPr>
        <p:spPr>
          <a:xfrm flipH="1">
            <a:off x="1526736" y="5264104"/>
            <a:ext cx="1250012" cy="44219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zh-CN" altLang="en-US" sz="900" dirty="0">
                <a:solidFill>
                  <a:srgbClr val="7F7F7F"/>
                </a:solidFill>
                <a:latin typeface="+mn-ea"/>
                <a:cs typeface="+mn-ea"/>
              </a:rPr>
              <a:t>单击此处添加副标题或详细文本描述</a:t>
            </a:r>
            <a:endParaRPr lang="en-US" sz="900" dirty="0">
              <a:solidFill>
                <a:srgbClr val="7F7F7F"/>
              </a:solidFill>
              <a:latin typeface="+mn-ea"/>
              <a:cs typeface="+mn-ea"/>
            </a:endParaRPr>
          </a:p>
        </p:txBody>
      </p:sp>
      <p:sp>
        <p:nvSpPr>
          <p:cNvPr id="65" name="Arc 64"/>
          <p:cNvSpPr/>
          <p:nvPr/>
        </p:nvSpPr>
        <p:spPr>
          <a:xfrm rot="900000" flipH="1">
            <a:off x="2033653" y="4562515"/>
            <a:ext cx="1302338" cy="1302508"/>
          </a:xfrm>
          <a:prstGeom prst="arc">
            <a:avLst>
              <a:gd name="adj1" fmla="val 18216711"/>
              <a:gd name="adj2" fmla="val 745915"/>
            </a:avLst>
          </a:prstGeom>
          <a:ln w="127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sz="1405">
              <a:latin typeface="+mn-ea"/>
              <a:cs typeface="+mn-ea"/>
            </a:endParaRPr>
          </a:p>
        </p:txBody>
      </p:sp>
      <p:grpSp>
        <p:nvGrpSpPr>
          <p:cNvPr id="27" name="组合 26"/>
          <p:cNvGrpSpPr/>
          <p:nvPr/>
        </p:nvGrpSpPr>
        <p:grpSpPr>
          <a:xfrm>
            <a:off x="9836630" y="3148471"/>
            <a:ext cx="462753" cy="462810"/>
            <a:chOff x="11121822" y="1145785"/>
            <a:chExt cx="307214" cy="307212"/>
          </a:xfrm>
          <a:solidFill>
            <a:schemeClr val="bg1"/>
          </a:solidFill>
        </p:grpSpPr>
        <p:sp>
          <p:nvSpPr>
            <p:cNvPr id="28" name="Freeform 140"/>
            <p:cNvSpPr>
              <a:spLocks noEditPoints="1"/>
            </p:cNvSpPr>
            <p:nvPr/>
          </p:nvSpPr>
          <p:spPr bwMode="auto">
            <a:xfrm>
              <a:off x="11121822" y="1211403"/>
              <a:ext cx="241594" cy="241594"/>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29" name="Freeform 141"/>
            <p:cNvSpPr>
              <a:spLocks noEditPoints="1"/>
            </p:cNvSpPr>
            <p:nvPr/>
          </p:nvSpPr>
          <p:spPr bwMode="auto">
            <a:xfrm>
              <a:off x="11317186" y="1145785"/>
              <a:ext cx="111850" cy="113341"/>
            </a:xfrm>
            <a:custGeom>
              <a:avLst/>
              <a:gdLst>
                <a:gd name="T0" fmla="*/ 48 w 52"/>
                <a:gd name="T1" fmla="*/ 23 h 52"/>
                <a:gd name="T2" fmla="*/ 50 w 52"/>
                <a:gd name="T3" fmla="*/ 17 h 52"/>
                <a:gd name="T4" fmla="*/ 48 w 52"/>
                <a:gd name="T5" fmla="*/ 11 h 52"/>
                <a:gd name="T6" fmla="*/ 44 w 52"/>
                <a:gd name="T7" fmla="*/ 12 h 52"/>
                <a:gd name="T8" fmla="*/ 42 w 52"/>
                <a:gd name="T9" fmla="*/ 6 h 52"/>
                <a:gd name="T10" fmla="*/ 38 w 52"/>
                <a:gd name="T11" fmla="*/ 2 h 52"/>
                <a:gd name="T12" fmla="*/ 34 w 52"/>
                <a:gd name="T13" fmla="*/ 5 h 52"/>
                <a:gd name="T14" fmla="*/ 30 w 52"/>
                <a:gd name="T15" fmla="*/ 1 h 52"/>
                <a:gd name="T16" fmla="*/ 24 w 52"/>
                <a:gd name="T17" fmla="*/ 0 h 52"/>
                <a:gd name="T18" fmla="*/ 23 w 52"/>
                <a:gd name="T19" fmla="*/ 4 h 52"/>
                <a:gd name="T20" fmla="*/ 17 w 52"/>
                <a:gd name="T21" fmla="*/ 2 h 52"/>
                <a:gd name="T22" fmla="*/ 11 w 52"/>
                <a:gd name="T23" fmla="*/ 4 h 52"/>
                <a:gd name="T24" fmla="*/ 12 w 52"/>
                <a:gd name="T25" fmla="*/ 8 h 52"/>
                <a:gd name="T26" fmla="*/ 6 w 52"/>
                <a:gd name="T27" fmla="*/ 10 h 52"/>
                <a:gd name="T28" fmla="*/ 2 w 52"/>
                <a:gd name="T29" fmla="*/ 14 h 52"/>
                <a:gd name="T30" fmla="*/ 6 w 52"/>
                <a:gd name="T31" fmla="*/ 18 h 52"/>
                <a:gd name="T32" fmla="*/ 1 w 52"/>
                <a:gd name="T33" fmla="*/ 22 h 52"/>
                <a:gd name="T34" fmla="*/ 0 w 52"/>
                <a:gd name="T35" fmla="*/ 28 h 52"/>
                <a:gd name="T36" fmla="*/ 4 w 52"/>
                <a:gd name="T37" fmla="*/ 29 h 52"/>
                <a:gd name="T38" fmla="*/ 2 w 52"/>
                <a:gd name="T39" fmla="*/ 35 h 52"/>
                <a:gd name="T40" fmla="*/ 4 w 52"/>
                <a:gd name="T41" fmla="*/ 41 h 52"/>
                <a:gd name="T42" fmla="*/ 9 w 52"/>
                <a:gd name="T43" fmla="*/ 40 h 52"/>
                <a:gd name="T44" fmla="*/ 10 w 52"/>
                <a:gd name="T45" fmla="*/ 46 h 52"/>
                <a:gd name="T46" fmla="*/ 15 w 52"/>
                <a:gd name="T47" fmla="*/ 50 h 52"/>
                <a:gd name="T48" fmla="*/ 18 w 52"/>
                <a:gd name="T49" fmla="*/ 47 h 52"/>
                <a:gd name="T50" fmla="*/ 22 w 52"/>
                <a:gd name="T51" fmla="*/ 51 h 52"/>
                <a:gd name="T52" fmla="*/ 28 w 52"/>
                <a:gd name="T53" fmla="*/ 52 h 52"/>
                <a:gd name="T54" fmla="*/ 29 w 52"/>
                <a:gd name="T55" fmla="*/ 48 h 52"/>
                <a:gd name="T56" fmla="*/ 35 w 52"/>
                <a:gd name="T57" fmla="*/ 50 h 52"/>
                <a:gd name="T58" fmla="*/ 41 w 52"/>
                <a:gd name="T59" fmla="*/ 48 h 52"/>
                <a:gd name="T60" fmla="*/ 40 w 52"/>
                <a:gd name="T61" fmla="*/ 43 h 52"/>
                <a:gd name="T62" fmla="*/ 46 w 52"/>
                <a:gd name="T63" fmla="*/ 42 h 52"/>
                <a:gd name="T64" fmla="*/ 50 w 52"/>
                <a:gd name="T65" fmla="*/ 37 h 52"/>
                <a:gd name="T66" fmla="*/ 47 w 52"/>
                <a:gd name="T67" fmla="*/ 34 h 52"/>
                <a:gd name="T68" fmla="*/ 51 w 52"/>
                <a:gd name="T69" fmla="*/ 30 h 52"/>
                <a:gd name="T70" fmla="*/ 52 w 52"/>
                <a:gd name="T71" fmla="*/ 24 h 52"/>
                <a:gd name="T72" fmla="*/ 26 w 52"/>
                <a:gd name="T73" fmla="*/ 40 h 52"/>
                <a:gd name="T74" fmla="*/ 26 w 52"/>
                <a:gd name="T75" fmla="*/ 12 h 52"/>
                <a:gd name="T76" fmla="*/ 26 w 52"/>
                <a:gd name="T77"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 h="52">
                  <a:moveTo>
                    <a:pt x="51" y="23"/>
                  </a:moveTo>
                  <a:cubicBezTo>
                    <a:pt x="48" y="23"/>
                    <a:pt x="48" y="23"/>
                    <a:pt x="48" y="23"/>
                  </a:cubicBezTo>
                  <a:cubicBezTo>
                    <a:pt x="48" y="21"/>
                    <a:pt x="48" y="20"/>
                    <a:pt x="47" y="18"/>
                  </a:cubicBezTo>
                  <a:cubicBezTo>
                    <a:pt x="50" y="17"/>
                    <a:pt x="50" y="17"/>
                    <a:pt x="50" y="17"/>
                  </a:cubicBezTo>
                  <a:cubicBezTo>
                    <a:pt x="50" y="16"/>
                    <a:pt x="51" y="16"/>
                    <a:pt x="50" y="15"/>
                  </a:cubicBezTo>
                  <a:cubicBezTo>
                    <a:pt x="48" y="11"/>
                    <a:pt x="48" y="11"/>
                    <a:pt x="48" y="11"/>
                  </a:cubicBezTo>
                  <a:cubicBezTo>
                    <a:pt x="48" y="10"/>
                    <a:pt x="47" y="10"/>
                    <a:pt x="46" y="11"/>
                  </a:cubicBezTo>
                  <a:cubicBezTo>
                    <a:pt x="44" y="12"/>
                    <a:pt x="44" y="12"/>
                    <a:pt x="44" y="12"/>
                  </a:cubicBezTo>
                  <a:cubicBezTo>
                    <a:pt x="43" y="11"/>
                    <a:pt x="42" y="10"/>
                    <a:pt x="40" y="9"/>
                  </a:cubicBezTo>
                  <a:cubicBezTo>
                    <a:pt x="42" y="6"/>
                    <a:pt x="42" y="6"/>
                    <a:pt x="42" y="6"/>
                  </a:cubicBezTo>
                  <a:cubicBezTo>
                    <a:pt x="42" y="6"/>
                    <a:pt x="42" y="5"/>
                    <a:pt x="42" y="4"/>
                  </a:cubicBezTo>
                  <a:cubicBezTo>
                    <a:pt x="38" y="2"/>
                    <a:pt x="38" y="2"/>
                    <a:pt x="38" y="2"/>
                  </a:cubicBezTo>
                  <a:cubicBezTo>
                    <a:pt x="37" y="2"/>
                    <a:pt x="36" y="2"/>
                    <a:pt x="36" y="3"/>
                  </a:cubicBezTo>
                  <a:cubicBezTo>
                    <a:pt x="34" y="5"/>
                    <a:pt x="34" y="5"/>
                    <a:pt x="34" y="5"/>
                  </a:cubicBezTo>
                  <a:cubicBezTo>
                    <a:pt x="33" y="5"/>
                    <a:pt x="32" y="4"/>
                    <a:pt x="30" y="4"/>
                  </a:cubicBezTo>
                  <a:cubicBezTo>
                    <a:pt x="30" y="1"/>
                    <a:pt x="30" y="1"/>
                    <a:pt x="30" y="1"/>
                  </a:cubicBezTo>
                  <a:cubicBezTo>
                    <a:pt x="30" y="0"/>
                    <a:pt x="29" y="0"/>
                    <a:pt x="29" y="0"/>
                  </a:cubicBezTo>
                  <a:cubicBezTo>
                    <a:pt x="24" y="0"/>
                    <a:pt x="24" y="0"/>
                    <a:pt x="24" y="0"/>
                  </a:cubicBezTo>
                  <a:cubicBezTo>
                    <a:pt x="24" y="0"/>
                    <a:pt x="23" y="0"/>
                    <a:pt x="23" y="1"/>
                  </a:cubicBezTo>
                  <a:cubicBezTo>
                    <a:pt x="23" y="4"/>
                    <a:pt x="23" y="4"/>
                    <a:pt x="23" y="4"/>
                  </a:cubicBezTo>
                  <a:cubicBezTo>
                    <a:pt x="21" y="4"/>
                    <a:pt x="20" y="5"/>
                    <a:pt x="19" y="5"/>
                  </a:cubicBezTo>
                  <a:cubicBezTo>
                    <a:pt x="17" y="2"/>
                    <a:pt x="17" y="2"/>
                    <a:pt x="17" y="2"/>
                  </a:cubicBezTo>
                  <a:cubicBezTo>
                    <a:pt x="17" y="2"/>
                    <a:pt x="16" y="1"/>
                    <a:pt x="15" y="2"/>
                  </a:cubicBezTo>
                  <a:cubicBezTo>
                    <a:pt x="11" y="4"/>
                    <a:pt x="11" y="4"/>
                    <a:pt x="11" y="4"/>
                  </a:cubicBezTo>
                  <a:cubicBezTo>
                    <a:pt x="11" y="4"/>
                    <a:pt x="11" y="5"/>
                    <a:pt x="11" y="6"/>
                  </a:cubicBezTo>
                  <a:cubicBezTo>
                    <a:pt x="12" y="8"/>
                    <a:pt x="12" y="8"/>
                    <a:pt x="12" y="8"/>
                  </a:cubicBezTo>
                  <a:cubicBezTo>
                    <a:pt x="11" y="9"/>
                    <a:pt x="10" y="10"/>
                    <a:pt x="9" y="12"/>
                  </a:cubicBezTo>
                  <a:cubicBezTo>
                    <a:pt x="6" y="10"/>
                    <a:pt x="6" y="10"/>
                    <a:pt x="6" y="10"/>
                  </a:cubicBezTo>
                  <a:cubicBezTo>
                    <a:pt x="6" y="10"/>
                    <a:pt x="5" y="10"/>
                    <a:pt x="5" y="10"/>
                  </a:cubicBezTo>
                  <a:cubicBezTo>
                    <a:pt x="2" y="14"/>
                    <a:pt x="2" y="14"/>
                    <a:pt x="2" y="14"/>
                  </a:cubicBezTo>
                  <a:cubicBezTo>
                    <a:pt x="2" y="15"/>
                    <a:pt x="2" y="16"/>
                    <a:pt x="3" y="16"/>
                  </a:cubicBezTo>
                  <a:cubicBezTo>
                    <a:pt x="6" y="18"/>
                    <a:pt x="6" y="18"/>
                    <a:pt x="6" y="18"/>
                  </a:cubicBezTo>
                  <a:cubicBezTo>
                    <a:pt x="5" y="19"/>
                    <a:pt x="5" y="21"/>
                    <a:pt x="4" y="22"/>
                  </a:cubicBezTo>
                  <a:cubicBezTo>
                    <a:pt x="1" y="22"/>
                    <a:pt x="1" y="22"/>
                    <a:pt x="1" y="22"/>
                  </a:cubicBezTo>
                  <a:cubicBezTo>
                    <a:pt x="0" y="22"/>
                    <a:pt x="0" y="23"/>
                    <a:pt x="0" y="23"/>
                  </a:cubicBezTo>
                  <a:cubicBezTo>
                    <a:pt x="0" y="28"/>
                    <a:pt x="0" y="28"/>
                    <a:pt x="0" y="28"/>
                  </a:cubicBezTo>
                  <a:cubicBezTo>
                    <a:pt x="0" y="29"/>
                    <a:pt x="0" y="29"/>
                    <a:pt x="1" y="29"/>
                  </a:cubicBezTo>
                  <a:cubicBezTo>
                    <a:pt x="4" y="29"/>
                    <a:pt x="4" y="29"/>
                    <a:pt x="4" y="29"/>
                  </a:cubicBezTo>
                  <a:cubicBezTo>
                    <a:pt x="4" y="31"/>
                    <a:pt x="5" y="32"/>
                    <a:pt x="5" y="34"/>
                  </a:cubicBezTo>
                  <a:cubicBezTo>
                    <a:pt x="2" y="35"/>
                    <a:pt x="2" y="35"/>
                    <a:pt x="2" y="35"/>
                  </a:cubicBezTo>
                  <a:cubicBezTo>
                    <a:pt x="2" y="36"/>
                    <a:pt x="2" y="36"/>
                    <a:pt x="2" y="37"/>
                  </a:cubicBezTo>
                  <a:cubicBezTo>
                    <a:pt x="4" y="41"/>
                    <a:pt x="4" y="41"/>
                    <a:pt x="4" y="41"/>
                  </a:cubicBezTo>
                  <a:cubicBezTo>
                    <a:pt x="5" y="41"/>
                    <a:pt x="5" y="42"/>
                    <a:pt x="6" y="41"/>
                  </a:cubicBezTo>
                  <a:cubicBezTo>
                    <a:pt x="9" y="40"/>
                    <a:pt x="9" y="40"/>
                    <a:pt x="9" y="40"/>
                  </a:cubicBezTo>
                  <a:cubicBezTo>
                    <a:pt x="10" y="41"/>
                    <a:pt x="11" y="42"/>
                    <a:pt x="12" y="43"/>
                  </a:cubicBezTo>
                  <a:cubicBezTo>
                    <a:pt x="10" y="46"/>
                    <a:pt x="10" y="46"/>
                    <a:pt x="10" y="46"/>
                  </a:cubicBezTo>
                  <a:cubicBezTo>
                    <a:pt x="10" y="46"/>
                    <a:pt x="10" y="47"/>
                    <a:pt x="11" y="47"/>
                  </a:cubicBezTo>
                  <a:cubicBezTo>
                    <a:pt x="15" y="50"/>
                    <a:pt x="15" y="50"/>
                    <a:pt x="15" y="50"/>
                  </a:cubicBezTo>
                  <a:cubicBezTo>
                    <a:pt x="15" y="50"/>
                    <a:pt x="16" y="50"/>
                    <a:pt x="16" y="49"/>
                  </a:cubicBezTo>
                  <a:cubicBezTo>
                    <a:pt x="18" y="47"/>
                    <a:pt x="18" y="47"/>
                    <a:pt x="18" y="47"/>
                  </a:cubicBezTo>
                  <a:cubicBezTo>
                    <a:pt x="19" y="47"/>
                    <a:pt x="21" y="48"/>
                    <a:pt x="22" y="48"/>
                  </a:cubicBezTo>
                  <a:cubicBezTo>
                    <a:pt x="22" y="51"/>
                    <a:pt x="22" y="51"/>
                    <a:pt x="22" y="51"/>
                  </a:cubicBezTo>
                  <a:cubicBezTo>
                    <a:pt x="22" y="52"/>
                    <a:pt x="23" y="52"/>
                    <a:pt x="24" y="52"/>
                  </a:cubicBezTo>
                  <a:cubicBezTo>
                    <a:pt x="28" y="52"/>
                    <a:pt x="28" y="52"/>
                    <a:pt x="28" y="52"/>
                  </a:cubicBezTo>
                  <a:cubicBezTo>
                    <a:pt x="29" y="52"/>
                    <a:pt x="29" y="52"/>
                    <a:pt x="29" y="51"/>
                  </a:cubicBezTo>
                  <a:cubicBezTo>
                    <a:pt x="29" y="48"/>
                    <a:pt x="29" y="48"/>
                    <a:pt x="29" y="48"/>
                  </a:cubicBezTo>
                  <a:cubicBezTo>
                    <a:pt x="31" y="48"/>
                    <a:pt x="32" y="47"/>
                    <a:pt x="34" y="47"/>
                  </a:cubicBezTo>
                  <a:cubicBezTo>
                    <a:pt x="35" y="50"/>
                    <a:pt x="35" y="50"/>
                    <a:pt x="35" y="50"/>
                  </a:cubicBezTo>
                  <a:cubicBezTo>
                    <a:pt x="36" y="50"/>
                    <a:pt x="36" y="50"/>
                    <a:pt x="37" y="50"/>
                  </a:cubicBezTo>
                  <a:cubicBezTo>
                    <a:pt x="41" y="48"/>
                    <a:pt x="41" y="48"/>
                    <a:pt x="41" y="48"/>
                  </a:cubicBezTo>
                  <a:cubicBezTo>
                    <a:pt x="42" y="47"/>
                    <a:pt x="42" y="47"/>
                    <a:pt x="41" y="46"/>
                  </a:cubicBezTo>
                  <a:cubicBezTo>
                    <a:pt x="40" y="43"/>
                    <a:pt x="40" y="43"/>
                    <a:pt x="40" y="43"/>
                  </a:cubicBezTo>
                  <a:cubicBezTo>
                    <a:pt x="41" y="42"/>
                    <a:pt x="42" y="41"/>
                    <a:pt x="43" y="40"/>
                  </a:cubicBezTo>
                  <a:cubicBezTo>
                    <a:pt x="46" y="42"/>
                    <a:pt x="46" y="42"/>
                    <a:pt x="46" y="42"/>
                  </a:cubicBezTo>
                  <a:cubicBezTo>
                    <a:pt x="47" y="42"/>
                    <a:pt x="47" y="42"/>
                    <a:pt x="48" y="41"/>
                  </a:cubicBezTo>
                  <a:cubicBezTo>
                    <a:pt x="50" y="37"/>
                    <a:pt x="50" y="37"/>
                    <a:pt x="50" y="37"/>
                  </a:cubicBezTo>
                  <a:cubicBezTo>
                    <a:pt x="50" y="37"/>
                    <a:pt x="50" y="36"/>
                    <a:pt x="50" y="36"/>
                  </a:cubicBezTo>
                  <a:cubicBezTo>
                    <a:pt x="47" y="34"/>
                    <a:pt x="47" y="34"/>
                    <a:pt x="47" y="34"/>
                  </a:cubicBezTo>
                  <a:cubicBezTo>
                    <a:pt x="47" y="33"/>
                    <a:pt x="48" y="31"/>
                    <a:pt x="48" y="30"/>
                  </a:cubicBezTo>
                  <a:cubicBezTo>
                    <a:pt x="51" y="30"/>
                    <a:pt x="51" y="30"/>
                    <a:pt x="51" y="30"/>
                  </a:cubicBezTo>
                  <a:cubicBezTo>
                    <a:pt x="52" y="30"/>
                    <a:pt x="52" y="29"/>
                    <a:pt x="52" y="29"/>
                  </a:cubicBezTo>
                  <a:cubicBezTo>
                    <a:pt x="52" y="24"/>
                    <a:pt x="52" y="24"/>
                    <a:pt x="52" y="24"/>
                  </a:cubicBezTo>
                  <a:cubicBezTo>
                    <a:pt x="52" y="23"/>
                    <a:pt x="52" y="23"/>
                    <a:pt x="51" y="23"/>
                  </a:cubicBezTo>
                  <a:close/>
                  <a:moveTo>
                    <a:pt x="26" y="40"/>
                  </a:moveTo>
                  <a:cubicBezTo>
                    <a:pt x="18" y="40"/>
                    <a:pt x="12" y="34"/>
                    <a:pt x="12" y="26"/>
                  </a:cubicBezTo>
                  <a:cubicBezTo>
                    <a:pt x="12" y="18"/>
                    <a:pt x="18" y="12"/>
                    <a:pt x="26" y="12"/>
                  </a:cubicBezTo>
                  <a:cubicBezTo>
                    <a:pt x="34" y="12"/>
                    <a:pt x="40" y="18"/>
                    <a:pt x="40" y="26"/>
                  </a:cubicBezTo>
                  <a:cubicBezTo>
                    <a:pt x="40" y="34"/>
                    <a:pt x="34" y="40"/>
                    <a:pt x="26"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sp>
        <p:nvSpPr>
          <p:cNvPr id="30" name="Freeform 142"/>
          <p:cNvSpPr/>
          <p:nvPr/>
        </p:nvSpPr>
        <p:spPr bwMode="auto">
          <a:xfrm>
            <a:off x="5335289" y="2634477"/>
            <a:ext cx="440287" cy="359465"/>
          </a:xfrm>
          <a:custGeom>
            <a:avLst/>
            <a:gdLst>
              <a:gd name="T0" fmla="*/ 135 w 135"/>
              <a:gd name="T1" fmla="*/ 49 h 110"/>
              <a:gd name="T2" fmla="*/ 68 w 135"/>
              <a:gd name="T3" fmla="*/ 0 h 110"/>
              <a:gd name="T4" fmla="*/ 0 w 135"/>
              <a:gd name="T5" fmla="*/ 49 h 110"/>
              <a:gd name="T6" fmla="*/ 68 w 135"/>
              <a:gd name="T7" fmla="*/ 99 h 110"/>
              <a:gd name="T8" fmla="*/ 93 w 135"/>
              <a:gd name="T9" fmla="*/ 96 h 110"/>
              <a:gd name="T10" fmla="*/ 121 w 135"/>
              <a:gd name="T11" fmla="*/ 110 h 110"/>
              <a:gd name="T12" fmla="*/ 113 w 135"/>
              <a:gd name="T13" fmla="*/ 86 h 110"/>
              <a:gd name="T14" fmla="*/ 135 w 135"/>
              <a:gd name="T15" fmla="*/ 49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110">
                <a:moveTo>
                  <a:pt x="135" y="49"/>
                </a:moveTo>
                <a:cubicBezTo>
                  <a:pt x="135" y="22"/>
                  <a:pt x="105" y="0"/>
                  <a:pt x="68" y="0"/>
                </a:cubicBezTo>
                <a:cubicBezTo>
                  <a:pt x="30" y="0"/>
                  <a:pt x="0" y="22"/>
                  <a:pt x="0" y="49"/>
                </a:cubicBezTo>
                <a:cubicBezTo>
                  <a:pt x="0" y="77"/>
                  <a:pt x="30" y="99"/>
                  <a:pt x="68" y="99"/>
                </a:cubicBezTo>
                <a:cubicBezTo>
                  <a:pt x="76" y="99"/>
                  <a:pt x="85" y="98"/>
                  <a:pt x="93" y="96"/>
                </a:cubicBezTo>
                <a:cubicBezTo>
                  <a:pt x="95" y="95"/>
                  <a:pt x="121" y="110"/>
                  <a:pt x="121" y="110"/>
                </a:cubicBezTo>
                <a:cubicBezTo>
                  <a:pt x="113" y="86"/>
                  <a:pt x="113" y="86"/>
                  <a:pt x="113" y="86"/>
                </a:cubicBezTo>
                <a:cubicBezTo>
                  <a:pt x="126" y="77"/>
                  <a:pt x="135" y="64"/>
                  <a:pt x="135" y="49"/>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31" name="Freeform 149"/>
          <p:cNvSpPr/>
          <p:nvPr/>
        </p:nvSpPr>
        <p:spPr bwMode="auto">
          <a:xfrm>
            <a:off x="3555854" y="4253248"/>
            <a:ext cx="745022" cy="730652"/>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nvGrpSpPr>
          <p:cNvPr id="33" name="组合 32"/>
          <p:cNvGrpSpPr/>
          <p:nvPr/>
        </p:nvGrpSpPr>
        <p:grpSpPr>
          <a:xfrm>
            <a:off x="6572121" y="4698697"/>
            <a:ext cx="469490" cy="292065"/>
            <a:chOff x="8292784" y="1202455"/>
            <a:chExt cx="311687" cy="193872"/>
          </a:xfrm>
        </p:grpSpPr>
        <p:sp>
          <p:nvSpPr>
            <p:cNvPr id="34" name="Freeform 151"/>
            <p:cNvSpPr/>
            <p:nvPr/>
          </p:nvSpPr>
          <p:spPr bwMode="auto">
            <a:xfrm>
              <a:off x="8297258" y="1202455"/>
              <a:ext cx="299756" cy="123780"/>
            </a:xfrm>
            <a:custGeom>
              <a:avLst/>
              <a:gdLst>
                <a:gd name="T0" fmla="*/ 135 w 139"/>
                <a:gd name="T1" fmla="*/ 0 h 57"/>
                <a:gd name="T2" fmla="*/ 4 w 139"/>
                <a:gd name="T3" fmla="*/ 0 h 57"/>
                <a:gd name="T4" fmla="*/ 0 w 139"/>
                <a:gd name="T5" fmla="*/ 1 h 57"/>
                <a:gd name="T6" fmla="*/ 65 w 139"/>
                <a:gd name="T7" fmla="*/ 55 h 57"/>
                <a:gd name="T8" fmla="*/ 74 w 139"/>
                <a:gd name="T9" fmla="*/ 55 h 57"/>
                <a:gd name="T10" fmla="*/ 139 w 139"/>
                <a:gd name="T11" fmla="*/ 1 h 57"/>
                <a:gd name="T12" fmla="*/ 135 w 139"/>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39" h="57">
                  <a:moveTo>
                    <a:pt x="135" y="0"/>
                  </a:moveTo>
                  <a:cubicBezTo>
                    <a:pt x="4" y="0"/>
                    <a:pt x="4" y="0"/>
                    <a:pt x="4" y="0"/>
                  </a:cubicBezTo>
                  <a:cubicBezTo>
                    <a:pt x="3" y="0"/>
                    <a:pt x="1" y="0"/>
                    <a:pt x="0" y="1"/>
                  </a:cubicBezTo>
                  <a:cubicBezTo>
                    <a:pt x="65" y="55"/>
                    <a:pt x="65" y="55"/>
                    <a:pt x="65" y="55"/>
                  </a:cubicBezTo>
                  <a:cubicBezTo>
                    <a:pt x="68" y="57"/>
                    <a:pt x="72" y="57"/>
                    <a:pt x="74" y="55"/>
                  </a:cubicBezTo>
                  <a:cubicBezTo>
                    <a:pt x="139" y="1"/>
                    <a:pt x="139" y="1"/>
                    <a:pt x="139" y="1"/>
                  </a:cubicBezTo>
                  <a:cubicBezTo>
                    <a:pt x="138" y="0"/>
                    <a:pt x="137" y="0"/>
                    <a:pt x="135" y="0"/>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35" name="Freeform 152"/>
            <p:cNvSpPr>
              <a:spLocks noEditPoints="1"/>
            </p:cNvSpPr>
            <p:nvPr/>
          </p:nvSpPr>
          <p:spPr bwMode="auto">
            <a:xfrm>
              <a:off x="8292784" y="1221842"/>
              <a:ext cx="311687" cy="174485"/>
            </a:xfrm>
            <a:custGeom>
              <a:avLst/>
              <a:gdLst>
                <a:gd name="T0" fmla="*/ 77 w 144"/>
                <a:gd name="T1" fmla="*/ 55 h 81"/>
                <a:gd name="T2" fmla="*/ 67 w 144"/>
                <a:gd name="T3" fmla="*/ 55 h 81"/>
                <a:gd name="T4" fmla="*/ 0 w 144"/>
                <a:gd name="T5" fmla="*/ 0 h 81"/>
                <a:gd name="T6" fmla="*/ 0 w 144"/>
                <a:gd name="T7" fmla="*/ 74 h 81"/>
                <a:gd name="T8" fmla="*/ 6 w 144"/>
                <a:gd name="T9" fmla="*/ 81 h 81"/>
                <a:gd name="T10" fmla="*/ 137 w 144"/>
                <a:gd name="T11" fmla="*/ 81 h 81"/>
                <a:gd name="T12" fmla="*/ 144 w 144"/>
                <a:gd name="T13" fmla="*/ 74 h 81"/>
                <a:gd name="T14" fmla="*/ 144 w 144"/>
                <a:gd name="T15" fmla="*/ 0 h 81"/>
                <a:gd name="T16" fmla="*/ 77 w 144"/>
                <a:gd name="T17" fmla="*/ 55 h 81"/>
                <a:gd name="T18" fmla="*/ 41 w 144"/>
                <a:gd name="T19" fmla="*/ 45 h 81"/>
                <a:gd name="T20" fmla="*/ 10 w 144"/>
                <a:gd name="T21" fmla="*/ 75 h 81"/>
                <a:gd name="T22" fmla="*/ 8 w 144"/>
                <a:gd name="T23" fmla="*/ 76 h 81"/>
                <a:gd name="T24" fmla="*/ 6 w 144"/>
                <a:gd name="T25" fmla="*/ 75 h 81"/>
                <a:gd name="T26" fmla="*/ 6 w 144"/>
                <a:gd name="T27" fmla="*/ 71 h 81"/>
                <a:gd name="T28" fmla="*/ 37 w 144"/>
                <a:gd name="T29" fmla="*/ 41 h 81"/>
                <a:gd name="T30" fmla="*/ 41 w 144"/>
                <a:gd name="T31" fmla="*/ 41 h 81"/>
                <a:gd name="T32" fmla="*/ 41 w 144"/>
                <a:gd name="T33" fmla="*/ 45 h 81"/>
                <a:gd name="T34" fmla="*/ 138 w 144"/>
                <a:gd name="T35" fmla="*/ 75 h 81"/>
                <a:gd name="T36" fmla="*/ 136 w 144"/>
                <a:gd name="T37" fmla="*/ 76 h 81"/>
                <a:gd name="T38" fmla="*/ 134 w 144"/>
                <a:gd name="T39" fmla="*/ 75 h 81"/>
                <a:gd name="T40" fmla="*/ 102 w 144"/>
                <a:gd name="T41" fmla="*/ 45 h 81"/>
                <a:gd name="T42" fmla="*/ 102 w 144"/>
                <a:gd name="T43" fmla="*/ 41 h 81"/>
                <a:gd name="T44" fmla="*/ 106 w 144"/>
                <a:gd name="T45" fmla="*/ 41 h 81"/>
                <a:gd name="T46" fmla="*/ 138 w 144"/>
                <a:gd name="T47" fmla="*/ 71 h 81"/>
                <a:gd name="T48" fmla="*/ 138 w 144"/>
                <a:gd name="T49" fmla="*/ 7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4" h="81">
                  <a:moveTo>
                    <a:pt x="77" y="55"/>
                  </a:moveTo>
                  <a:cubicBezTo>
                    <a:pt x="74" y="57"/>
                    <a:pt x="69" y="57"/>
                    <a:pt x="67" y="55"/>
                  </a:cubicBezTo>
                  <a:cubicBezTo>
                    <a:pt x="0" y="0"/>
                    <a:pt x="0" y="0"/>
                    <a:pt x="0" y="0"/>
                  </a:cubicBezTo>
                  <a:cubicBezTo>
                    <a:pt x="0" y="74"/>
                    <a:pt x="0" y="74"/>
                    <a:pt x="0" y="74"/>
                  </a:cubicBezTo>
                  <a:cubicBezTo>
                    <a:pt x="0" y="78"/>
                    <a:pt x="3" y="81"/>
                    <a:pt x="6" y="81"/>
                  </a:cubicBezTo>
                  <a:cubicBezTo>
                    <a:pt x="137" y="81"/>
                    <a:pt x="137" y="81"/>
                    <a:pt x="137" y="81"/>
                  </a:cubicBezTo>
                  <a:cubicBezTo>
                    <a:pt x="141" y="81"/>
                    <a:pt x="144" y="78"/>
                    <a:pt x="144" y="74"/>
                  </a:cubicBezTo>
                  <a:cubicBezTo>
                    <a:pt x="144" y="0"/>
                    <a:pt x="144" y="0"/>
                    <a:pt x="144" y="0"/>
                  </a:cubicBezTo>
                  <a:lnTo>
                    <a:pt x="77" y="55"/>
                  </a:lnTo>
                  <a:close/>
                  <a:moveTo>
                    <a:pt x="41" y="45"/>
                  </a:moveTo>
                  <a:cubicBezTo>
                    <a:pt x="10" y="75"/>
                    <a:pt x="10" y="75"/>
                    <a:pt x="10" y="75"/>
                  </a:cubicBezTo>
                  <a:cubicBezTo>
                    <a:pt x="9" y="75"/>
                    <a:pt x="8" y="76"/>
                    <a:pt x="8" y="76"/>
                  </a:cubicBezTo>
                  <a:cubicBezTo>
                    <a:pt x="7" y="76"/>
                    <a:pt x="6" y="75"/>
                    <a:pt x="6" y="75"/>
                  </a:cubicBezTo>
                  <a:cubicBezTo>
                    <a:pt x="5" y="74"/>
                    <a:pt x="5" y="72"/>
                    <a:pt x="6" y="71"/>
                  </a:cubicBezTo>
                  <a:cubicBezTo>
                    <a:pt x="37" y="41"/>
                    <a:pt x="37" y="41"/>
                    <a:pt x="37" y="41"/>
                  </a:cubicBezTo>
                  <a:cubicBezTo>
                    <a:pt x="38" y="40"/>
                    <a:pt x="40" y="40"/>
                    <a:pt x="41" y="41"/>
                  </a:cubicBezTo>
                  <a:cubicBezTo>
                    <a:pt x="42" y="42"/>
                    <a:pt x="42" y="44"/>
                    <a:pt x="41" y="45"/>
                  </a:cubicBezTo>
                  <a:close/>
                  <a:moveTo>
                    <a:pt x="138" y="75"/>
                  </a:moveTo>
                  <a:cubicBezTo>
                    <a:pt x="137" y="75"/>
                    <a:pt x="136" y="76"/>
                    <a:pt x="136" y="76"/>
                  </a:cubicBezTo>
                  <a:cubicBezTo>
                    <a:pt x="135" y="76"/>
                    <a:pt x="134" y="75"/>
                    <a:pt x="134" y="75"/>
                  </a:cubicBezTo>
                  <a:cubicBezTo>
                    <a:pt x="102" y="45"/>
                    <a:pt x="102" y="45"/>
                    <a:pt x="102" y="45"/>
                  </a:cubicBezTo>
                  <a:cubicBezTo>
                    <a:pt x="101" y="44"/>
                    <a:pt x="101" y="42"/>
                    <a:pt x="102" y="41"/>
                  </a:cubicBezTo>
                  <a:cubicBezTo>
                    <a:pt x="103" y="40"/>
                    <a:pt x="105" y="40"/>
                    <a:pt x="106" y="41"/>
                  </a:cubicBezTo>
                  <a:cubicBezTo>
                    <a:pt x="138" y="71"/>
                    <a:pt x="138" y="71"/>
                    <a:pt x="138" y="71"/>
                  </a:cubicBezTo>
                  <a:cubicBezTo>
                    <a:pt x="139" y="72"/>
                    <a:pt x="139" y="74"/>
                    <a:pt x="138" y="7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sp>
        <p:nvSpPr>
          <p:cNvPr id="36" name="Freeform 116"/>
          <p:cNvSpPr>
            <a:spLocks noEditPoints="1"/>
          </p:cNvSpPr>
          <p:nvPr/>
        </p:nvSpPr>
        <p:spPr bwMode="auto">
          <a:xfrm>
            <a:off x="1903518" y="2981725"/>
            <a:ext cx="496447" cy="438098"/>
          </a:xfrm>
          <a:custGeom>
            <a:avLst/>
            <a:gdLst>
              <a:gd name="T0" fmla="*/ 209 w 221"/>
              <a:gd name="T1" fmla="*/ 95 h 195"/>
              <a:gd name="T2" fmla="*/ 209 w 221"/>
              <a:gd name="T3" fmla="*/ 82 h 195"/>
              <a:gd name="T4" fmla="*/ 221 w 221"/>
              <a:gd name="T5" fmla="*/ 82 h 195"/>
              <a:gd name="T6" fmla="*/ 221 w 221"/>
              <a:gd name="T7" fmla="*/ 74 h 195"/>
              <a:gd name="T8" fmla="*/ 110 w 221"/>
              <a:gd name="T9" fmla="*/ 0 h 195"/>
              <a:gd name="T10" fmla="*/ 0 w 221"/>
              <a:gd name="T11" fmla="*/ 74 h 195"/>
              <a:gd name="T12" fmla="*/ 0 w 221"/>
              <a:gd name="T13" fmla="*/ 82 h 195"/>
              <a:gd name="T14" fmla="*/ 10 w 221"/>
              <a:gd name="T15" fmla="*/ 82 h 195"/>
              <a:gd name="T16" fmla="*/ 10 w 221"/>
              <a:gd name="T17" fmla="*/ 95 h 195"/>
              <a:gd name="T18" fmla="*/ 23 w 221"/>
              <a:gd name="T19" fmla="*/ 95 h 195"/>
              <a:gd name="T20" fmla="*/ 23 w 221"/>
              <a:gd name="T21" fmla="*/ 166 h 195"/>
              <a:gd name="T22" fmla="*/ 10 w 221"/>
              <a:gd name="T23" fmla="*/ 166 h 195"/>
              <a:gd name="T24" fmla="*/ 10 w 221"/>
              <a:gd name="T25" fmla="*/ 179 h 195"/>
              <a:gd name="T26" fmla="*/ 0 w 221"/>
              <a:gd name="T27" fmla="*/ 179 h 195"/>
              <a:gd name="T28" fmla="*/ 0 w 221"/>
              <a:gd name="T29" fmla="*/ 195 h 195"/>
              <a:gd name="T30" fmla="*/ 221 w 221"/>
              <a:gd name="T31" fmla="*/ 195 h 195"/>
              <a:gd name="T32" fmla="*/ 221 w 221"/>
              <a:gd name="T33" fmla="*/ 179 h 195"/>
              <a:gd name="T34" fmla="*/ 209 w 221"/>
              <a:gd name="T35" fmla="*/ 179 h 195"/>
              <a:gd name="T36" fmla="*/ 209 w 221"/>
              <a:gd name="T37" fmla="*/ 166 h 195"/>
              <a:gd name="T38" fmla="*/ 197 w 221"/>
              <a:gd name="T39" fmla="*/ 166 h 195"/>
              <a:gd name="T40" fmla="*/ 197 w 221"/>
              <a:gd name="T41" fmla="*/ 95 h 195"/>
              <a:gd name="T42" fmla="*/ 209 w 221"/>
              <a:gd name="T43" fmla="*/ 95 h 195"/>
              <a:gd name="T44" fmla="*/ 73 w 221"/>
              <a:gd name="T45" fmla="*/ 166 h 195"/>
              <a:gd name="T46" fmla="*/ 49 w 221"/>
              <a:gd name="T47" fmla="*/ 166 h 195"/>
              <a:gd name="T48" fmla="*/ 49 w 221"/>
              <a:gd name="T49" fmla="*/ 95 h 195"/>
              <a:gd name="T50" fmla="*/ 73 w 221"/>
              <a:gd name="T51" fmla="*/ 95 h 195"/>
              <a:gd name="T52" fmla="*/ 73 w 221"/>
              <a:gd name="T53" fmla="*/ 166 h 195"/>
              <a:gd name="T54" fmla="*/ 122 w 221"/>
              <a:gd name="T55" fmla="*/ 166 h 195"/>
              <a:gd name="T56" fmla="*/ 99 w 221"/>
              <a:gd name="T57" fmla="*/ 166 h 195"/>
              <a:gd name="T58" fmla="*/ 99 w 221"/>
              <a:gd name="T59" fmla="*/ 95 h 195"/>
              <a:gd name="T60" fmla="*/ 122 w 221"/>
              <a:gd name="T61" fmla="*/ 95 h 195"/>
              <a:gd name="T62" fmla="*/ 122 w 221"/>
              <a:gd name="T63" fmla="*/ 166 h 195"/>
              <a:gd name="T64" fmla="*/ 171 w 221"/>
              <a:gd name="T65" fmla="*/ 166 h 195"/>
              <a:gd name="T66" fmla="*/ 148 w 221"/>
              <a:gd name="T67" fmla="*/ 166 h 195"/>
              <a:gd name="T68" fmla="*/ 148 w 221"/>
              <a:gd name="T69" fmla="*/ 95 h 195"/>
              <a:gd name="T70" fmla="*/ 171 w 221"/>
              <a:gd name="T71" fmla="*/ 95 h 195"/>
              <a:gd name="T72" fmla="*/ 171 w 221"/>
              <a:gd name="T73" fmla="*/ 16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1" h="195">
                <a:moveTo>
                  <a:pt x="209" y="95"/>
                </a:moveTo>
                <a:lnTo>
                  <a:pt x="209" y="82"/>
                </a:lnTo>
                <a:lnTo>
                  <a:pt x="221" y="82"/>
                </a:lnTo>
                <a:lnTo>
                  <a:pt x="221" y="74"/>
                </a:lnTo>
                <a:lnTo>
                  <a:pt x="110" y="0"/>
                </a:lnTo>
                <a:lnTo>
                  <a:pt x="0" y="74"/>
                </a:lnTo>
                <a:lnTo>
                  <a:pt x="0" y="82"/>
                </a:lnTo>
                <a:lnTo>
                  <a:pt x="10" y="82"/>
                </a:lnTo>
                <a:lnTo>
                  <a:pt x="10" y="95"/>
                </a:lnTo>
                <a:lnTo>
                  <a:pt x="23" y="95"/>
                </a:lnTo>
                <a:lnTo>
                  <a:pt x="23" y="166"/>
                </a:lnTo>
                <a:lnTo>
                  <a:pt x="10" y="166"/>
                </a:lnTo>
                <a:lnTo>
                  <a:pt x="10" y="179"/>
                </a:lnTo>
                <a:lnTo>
                  <a:pt x="0" y="179"/>
                </a:lnTo>
                <a:lnTo>
                  <a:pt x="0" y="195"/>
                </a:lnTo>
                <a:lnTo>
                  <a:pt x="221" y="195"/>
                </a:lnTo>
                <a:lnTo>
                  <a:pt x="221" y="179"/>
                </a:lnTo>
                <a:lnTo>
                  <a:pt x="209" y="179"/>
                </a:lnTo>
                <a:lnTo>
                  <a:pt x="209" y="166"/>
                </a:lnTo>
                <a:lnTo>
                  <a:pt x="197" y="166"/>
                </a:lnTo>
                <a:lnTo>
                  <a:pt x="197" y="95"/>
                </a:lnTo>
                <a:lnTo>
                  <a:pt x="209" y="95"/>
                </a:lnTo>
                <a:close/>
                <a:moveTo>
                  <a:pt x="73" y="166"/>
                </a:moveTo>
                <a:lnTo>
                  <a:pt x="49" y="166"/>
                </a:lnTo>
                <a:lnTo>
                  <a:pt x="49" y="95"/>
                </a:lnTo>
                <a:lnTo>
                  <a:pt x="73" y="95"/>
                </a:lnTo>
                <a:lnTo>
                  <a:pt x="73" y="166"/>
                </a:lnTo>
                <a:close/>
                <a:moveTo>
                  <a:pt x="122" y="166"/>
                </a:moveTo>
                <a:lnTo>
                  <a:pt x="99" y="166"/>
                </a:lnTo>
                <a:lnTo>
                  <a:pt x="99" y="95"/>
                </a:lnTo>
                <a:lnTo>
                  <a:pt x="122" y="95"/>
                </a:lnTo>
                <a:lnTo>
                  <a:pt x="122" y="166"/>
                </a:lnTo>
                <a:close/>
                <a:moveTo>
                  <a:pt x="171" y="166"/>
                </a:moveTo>
                <a:lnTo>
                  <a:pt x="148" y="166"/>
                </a:lnTo>
                <a:lnTo>
                  <a:pt x="148" y="95"/>
                </a:lnTo>
                <a:lnTo>
                  <a:pt x="171" y="95"/>
                </a:lnTo>
                <a:lnTo>
                  <a:pt x="171" y="166"/>
                </a:ln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nvGrpSpPr>
          <p:cNvPr id="38" name="组合 37"/>
          <p:cNvGrpSpPr/>
          <p:nvPr/>
        </p:nvGrpSpPr>
        <p:grpSpPr>
          <a:xfrm>
            <a:off x="7724699" y="3049807"/>
            <a:ext cx="814828" cy="670060"/>
            <a:chOff x="5108575" y="3992563"/>
            <a:chExt cx="428625" cy="352426"/>
          </a:xfrm>
          <a:solidFill>
            <a:schemeClr val="bg1"/>
          </a:solidFill>
        </p:grpSpPr>
        <p:sp>
          <p:nvSpPr>
            <p:cNvPr id="39" name="Freeform 223"/>
            <p:cNvSpPr/>
            <p:nvPr/>
          </p:nvSpPr>
          <p:spPr bwMode="auto">
            <a:xfrm>
              <a:off x="5108575" y="3998913"/>
              <a:ext cx="201613" cy="106363"/>
            </a:xfrm>
            <a:custGeom>
              <a:avLst/>
              <a:gdLst>
                <a:gd name="T0" fmla="*/ 127 w 127"/>
                <a:gd name="T1" fmla="*/ 30 h 67"/>
                <a:gd name="T2" fmla="*/ 93 w 127"/>
                <a:gd name="T3" fmla="*/ 0 h 67"/>
                <a:gd name="T4" fmla="*/ 0 w 127"/>
                <a:gd name="T5" fmla="*/ 36 h 67"/>
                <a:gd name="T6" fmla="*/ 35 w 127"/>
                <a:gd name="T7" fmla="*/ 67 h 67"/>
                <a:gd name="T8" fmla="*/ 127 w 127"/>
                <a:gd name="T9" fmla="*/ 30 h 67"/>
              </a:gdLst>
              <a:ahLst/>
              <a:cxnLst>
                <a:cxn ang="0">
                  <a:pos x="T0" y="T1"/>
                </a:cxn>
                <a:cxn ang="0">
                  <a:pos x="T2" y="T3"/>
                </a:cxn>
                <a:cxn ang="0">
                  <a:pos x="T4" y="T5"/>
                </a:cxn>
                <a:cxn ang="0">
                  <a:pos x="T6" y="T7"/>
                </a:cxn>
                <a:cxn ang="0">
                  <a:pos x="T8" y="T9"/>
                </a:cxn>
              </a:cxnLst>
              <a:rect l="0" t="0" r="r" b="b"/>
              <a:pathLst>
                <a:path w="127" h="67">
                  <a:moveTo>
                    <a:pt x="127" y="30"/>
                  </a:moveTo>
                  <a:lnTo>
                    <a:pt x="93" y="0"/>
                  </a:lnTo>
                  <a:lnTo>
                    <a:pt x="0" y="36"/>
                  </a:lnTo>
                  <a:lnTo>
                    <a:pt x="35" y="67"/>
                  </a:lnTo>
                  <a:lnTo>
                    <a:pt x="127"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40" name="Freeform 224"/>
            <p:cNvSpPr/>
            <p:nvPr/>
          </p:nvSpPr>
          <p:spPr bwMode="auto">
            <a:xfrm>
              <a:off x="5324475" y="4168776"/>
              <a:ext cx="147638" cy="176213"/>
            </a:xfrm>
            <a:custGeom>
              <a:avLst/>
              <a:gdLst>
                <a:gd name="T0" fmla="*/ 0 w 93"/>
                <a:gd name="T1" fmla="*/ 0 h 111"/>
                <a:gd name="T2" fmla="*/ 0 w 93"/>
                <a:gd name="T3" fmla="*/ 111 h 111"/>
                <a:gd name="T4" fmla="*/ 93 w 93"/>
                <a:gd name="T5" fmla="*/ 73 h 111"/>
                <a:gd name="T6" fmla="*/ 93 w 93"/>
                <a:gd name="T7" fmla="*/ 15 h 111"/>
                <a:gd name="T8" fmla="*/ 41 w 93"/>
                <a:gd name="T9" fmla="*/ 37 h 111"/>
                <a:gd name="T10" fmla="*/ 0 w 93"/>
                <a:gd name="T11" fmla="*/ 0 h 111"/>
              </a:gdLst>
              <a:ahLst/>
              <a:cxnLst>
                <a:cxn ang="0">
                  <a:pos x="T0" y="T1"/>
                </a:cxn>
                <a:cxn ang="0">
                  <a:pos x="T2" y="T3"/>
                </a:cxn>
                <a:cxn ang="0">
                  <a:pos x="T4" y="T5"/>
                </a:cxn>
                <a:cxn ang="0">
                  <a:pos x="T6" y="T7"/>
                </a:cxn>
                <a:cxn ang="0">
                  <a:pos x="T8" y="T9"/>
                </a:cxn>
                <a:cxn ang="0">
                  <a:pos x="T10" y="T11"/>
                </a:cxn>
              </a:cxnLst>
              <a:rect l="0" t="0" r="r" b="b"/>
              <a:pathLst>
                <a:path w="93" h="111">
                  <a:moveTo>
                    <a:pt x="0" y="0"/>
                  </a:moveTo>
                  <a:lnTo>
                    <a:pt x="0" y="111"/>
                  </a:lnTo>
                  <a:lnTo>
                    <a:pt x="93" y="73"/>
                  </a:lnTo>
                  <a:lnTo>
                    <a:pt x="93" y="15"/>
                  </a:lnTo>
                  <a:lnTo>
                    <a:pt x="41" y="37"/>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42" name="Freeform 225"/>
            <p:cNvSpPr/>
            <p:nvPr/>
          </p:nvSpPr>
          <p:spPr bwMode="auto">
            <a:xfrm>
              <a:off x="5334000" y="4110038"/>
              <a:ext cx="203200" cy="104775"/>
            </a:xfrm>
            <a:custGeom>
              <a:avLst/>
              <a:gdLst>
                <a:gd name="T0" fmla="*/ 0 w 128"/>
                <a:gd name="T1" fmla="*/ 36 h 66"/>
                <a:gd name="T2" fmla="*/ 36 w 128"/>
                <a:gd name="T3" fmla="*/ 66 h 66"/>
                <a:gd name="T4" fmla="*/ 128 w 128"/>
                <a:gd name="T5" fmla="*/ 29 h 66"/>
                <a:gd name="T6" fmla="*/ 93 w 128"/>
                <a:gd name="T7" fmla="*/ 0 h 66"/>
                <a:gd name="T8" fmla="*/ 0 w 128"/>
                <a:gd name="T9" fmla="*/ 36 h 66"/>
              </a:gdLst>
              <a:ahLst/>
              <a:cxnLst>
                <a:cxn ang="0">
                  <a:pos x="T0" y="T1"/>
                </a:cxn>
                <a:cxn ang="0">
                  <a:pos x="T2" y="T3"/>
                </a:cxn>
                <a:cxn ang="0">
                  <a:pos x="T4" y="T5"/>
                </a:cxn>
                <a:cxn ang="0">
                  <a:pos x="T6" y="T7"/>
                </a:cxn>
                <a:cxn ang="0">
                  <a:pos x="T8" y="T9"/>
                </a:cxn>
              </a:cxnLst>
              <a:rect l="0" t="0" r="r" b="b"/>
              <a:pathLst>
                <a:path w="128" h="66">
                  <a:moveTo>
                    <a:pt x="0" y="36"/>
                  </a:moveTo>
                  <a:lnTo>
                    <a:pt x="36" y="66"/>
                  </a:lnTo>
                  <a:lnTo>
                    <a:pt x="128" y="29"/>
                  </a:lnTo>
                  <a:lnTo>
                    <a:pt x="93" y="0"/>
                  </a:lnTo>
                  <a:lnTo>
                    <a:pt x="0"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43" name="Freeform 226"/>
            <p:cNvSpPr/>
            <p:nvPr/>
          </p:nvSpPr>
          <p:spPr bwMode="auto">
            <a:xfrm>
              <a:off x="5319713" y="3992563"/>
              <a:ext cx="203200" cy="109538"/>
            </a:xfrm>
            <a:custGeom>
              <a:avLst/>
              <a:gdLst>
                <a:gd name="T0" fmla="*/ 128 w 128"/>
                <a:gd name="T1" fmla="*/ 36 h 69"/>
                <a:gd name="T2" fmla="*/ 35 w 128"/>
                <a:gd name="T3" fmla="*/ 0 h 69"/>
                <a:gd name="T4" fmla="*/ 0 w 128"/>
                <a:gd name="T5" fmla="*/ 32 h 69"/>
                <a:gd name="T6" fmla="*/ 93 w 128"/>
                <a:gd name="T7" fmla="*/ 69 h 69"/>
                <a:gd name="T8" fmla="*/ 128 w 128"/>
                <a:gd name="T9" fmla="*/ 36 h 69"/>
              </a:gdLst>
              <a:ahLst/>
              <a:cxnLst>
                <a:cxn ang="0">
                  <a:pos x="T0" y="T1"/>
                </a:cxn>
                <a:cxn ang="0">
                  <a:pos x="T2" y="T3"/>
                </a:cxn>
                <a:cxn ang="0">
                  <a:pos x="T4" y="T5"/>
                </a:cxn>
                <a:cxn ang="0">
                  <a:pos x="T6" y="T7"/>
                </a:cxn>
                <a:cxn ang="0">
                  <a:pos x="T8" y="T9"/>
                </a:cxn>
              </a:cxnLst>
              <a:rect l="0" t="0" r="r" b="b"/>
              <a:pathLst>
                <a:path w="128" h="69">
                  <a:moveTo>
                    <a:pt x="128" y="36"/>
                  </a:moveTo>
                  <a:lnTo>
                    <a:pt x="35" y="0"/>
                  </a:lnTo>
                  <a:lnTo>
                    <a:pt x="0" y="32"/>
                  </a:lnTo>
                  <a:lnTo>
                    <a:pt x="93" y="69"/>
                  </a:lnTo>
                  <a:lnTo>
                    <a:pt x="128"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44" name="Freeform 227"/>
            <p:cNvSpPr/>
            <p:nvPr/>
          </p:nvSpPr>
          <p:spPr bwMode="auto">
            <a:xfrm>
              <a:off x="5165725" y="4181476"/>
              <a:ext cx="147638" cy="163513"/>
            </a:xfrm>
            <a:custGeom>
              <a:avLst/>
              <a:gdLst>
                <a:gd name="T0" fmla="*/ 0 w 93"/>
                <a:gd name="T1" fmla="*/ 11 h 103"/>
                <a:gd name="T2" fmla="*/ 0 w 93"/>
                <a:gd name="T3" fmla="*/ 65 h 103"/>
                <a:gd name="T4" fmla="*/ 93 w 93"/>
                <a:gd name="T5" fmla="*/ 103 h 103"/>
                <a:gd name="T6" fmla="*/ 93 w 93"/>
                <a:gd name="T7" fmla="*/ 0 h 103"/>
                <a:gd name="T8" fmla="*/ 57 w 93"/>
                <a:gd name="T9" fmla="*/ 34 h 103"/>
                <a:gd name="T10" fmla="*/ 0 w 93"/>
                <a:gd name="T11" fmla="*/ 11 h 103"/>
              </a:gdLst>
              <a:ahLst/>
              <a:cxnLst>
                <a:cxn ang="0">
                  <a:pos x="T0" y="T1"/>
                </a:cxn>
                <a:cxn ang="0">
                  <a:pos x="T2" y="T3"/>
                </a:cxn>
                <a:cxn ang="0">
                  <a:pos x="T4" y="T5"/>
                </a:cxn>
                <a:cxn ang="0">
                  <a:pos x="T6" y="T7"/>
                </a:cxn>
                <a:cxn ang="0">
                  <a:pos x="T8" y="T9"/>
                </a:cxn>
                <a:cxn ang="0">
                  <a:pos x="T10" y="T11"/>
                </a:cxn>
              </a:cxnLst>
              <a:rect l="0" t="0" r="r" b="b"/>
              <a:pathLst>
                <a:path w="93" h="103">
                  <a:moveTo>
                    <a:pt x="0" y="11"/>
                  </a:moveTo>
                  <a:lnTo>
                    <a:pt x="0" y="65"/>
                  </a:lnTo>
                  <a:lnTo>
                    <a:pt x="93" y="103"/>
                  </a:lnTo>
                  <a:lnTo>
                    <a:pt x="93" y="0"/>
                  </a:lnTo>
                  <a:lnTo>
                    <a:pt x="57" y="34"/>
                  </a:ln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45" name="Freeform 228"/>
            <p:cNvSpPr/>
            <p:nvPr/>
          </p:nvSpPr>
          <p:spPr bwMode="auto">
            <a:xfrm>
              <a:off x="5108575" y="4114801"/>
              <a:ext cx="200025" cy="109538"/>
            </a:xfrm>
            <a:custGeom>
              <a:avLst/>
              <a:gdLst>
                <a:gd name="T0" fmla="*/ 126 w 126"/>
                <a:gd name="T1" fmla="*/ 36 h 69"/>
                <a:gd name="T2" fmla="*/ 33 w 126"/>
                <a:gd name="T3" fmla="*/ 0 h 69"/>
                <a:gd name="T4" fmla="*/ 0 w 126"/>
                <a:gd name="T5" fmla="*/ 31 h 69"/>
                <a:gd name="T6" fmla="*/ 91 w 126"/>
                <a:gd name="T7" fmla="*/ 69 h 69"/>
                <a:gd name="T8" fmla="*/ 126 w 126"/>
                <a:gd name="T9" fmla="*/ 36 h 69"/>
              </a:gdLst>
              <a:ahLst/>
              <a:cxnLst>
                <a:cxn ang="0">
                  <a:pos x="T0" y="T1"/>
                </a:cxn>
                <a:cxn ang="0">
                  <a:pos x="T2" y="T3"/>
                </a:cxn>
                <a:cxn ang="0">
                  <a:pos x="T4" y="T5"/>
                </a:cxn>
                <a:cxn ang="0">
                  <a:pos x="T6" y="T7"/>
                </a:cxn>
                <a:cxn ang="0">
                  <a:pos x="T8" y="T9"/>
                </a:cxn>
              </a:cxnLst>
              <a:rect l="0" t="0" r="r" b="b"/>
              <a:pathLst>
                <a:path w="126" h="69">
                  <a:moveTo>
                    <a:pt x="126" y="36"/>
                  </a:moveTo>
                  <a:lnTo>
                    <a:pt x="33" y="0"/>
                  </a:lnTo>
                  <a:lnTo>
                    <a:pt x="0" y="31"/>
                  </a:lnTo>
                  <a:lnTo>
                    <a:pt x="91" y="69"/>
                  </a:lnTo>
                  <a:lnTo>
                    <a:pt x="126"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wipe(left)">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500"/>
                                        <p:tgtEl>
                                          <p:spTgt spid="5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left)">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8"/>
                                        </p:tgtEl>
                                        <p:attrNameLst>
                                          <p:attrName>style.visibility</p:attrName>
                                        </p:attrNameLst>
                                      </p:cBhvr>
                                      <p:to>
                                        <p:strVal val="visible"/>
                                      </p:to>
                                    </p:set>
                                    <p:animEffect transition="in" filter="fade">
                                      <p:cBhvr>
                                        <p:cTn id="42" dur="500"/>
                                        <p:tgtEl>
                                          <p:spTgt spid="5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wipe(left)">
                                      <p:cBhvr>
                                        <p:cTn id="47" dur="500"/>
                                        <p:tgtEl>
                                          <p:spTgt spid="4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fade">
                                      <p:cBhvr>
                                        <p:cTn id="52" dur="500"/>
                                        <p:tgtEl>
                                          <p:spTgt spid="5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fade">
                                      <p:cBhvr>
                                        <p:cTn id="57" dur="500"/>
                                        <p:tgtEl>
                                          <p:spTgt spid="5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wipe(left)">
                                      <p:cBhvr>
                                        <p:cTn id="62" dur="500"/>
                                        <p:tgtEl>
                                          <p:spTgt spid="4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1"/>
                                        </p:tgtEl>
                                        <p:attrNameLst>
                                          <p:attrName>style.visibility</p:attrName>
                                        </p:attrNameLst>
                                      </p:cBhvr>
                                      <p:to>
                                        <p:strVal val="visible"/>
                                      </p:to>
                                    </p:set>
                                    <p:animEffect transition="in" filter="fade">
                                      <p:cBhvr>
                                        <p:cTn id="72" dur="500"/>
                                        <p:tgtEl>
                                          <p:spTgt spid="6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wipe(left)">
                                      <p:cBhvr>
                                        <p:cTn id="77" dur="500"/>
                                        <p:tgtEl>
                                          <p:spTgt spid="3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55"/>
                                        </p:tgtEl>
                                        <p:attrNameLst>
                                          <p:attrName>style.visibility</p:attrName>
                                        </p:attrNameLst>
                                      </p:cBhvr>
                                      <p:to>
                                        <p:strVal val="visible"/>
                                      </p:to>
                                    </p:set>
                                    <p:animEffect transition="in" filter="fade">
                                      <p:cBhvr>
                                        <p:cTn id="82" dur="500"/>
                                        <p:tgtEl>
                                          <p:spTgt spid="55"/>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60"/>
                                        </p:tgtEl>
                                        <p:attrNameLst>
                                          <p:attrName>style.visibility</p:attrName>
                                        </p:attrNameLst>
                                      </p:cBhvr>
                                      <p:to>
                                        <p:strVal val="visible"/>
                                      </p:to>
                                    </p:set>
                                    <p:animEffect transition="in" filter="fade">
                                      <p:cBhvr>
                                        <p:cTn id="87" dur="500"/>
                                        <p:tgtEl>
                                          <p:spTgt spid="60"/>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64"/>
                                        </p:tgtEl>
                                        <p:attrNameLst>
                                          <p:attrName>style.visibility</p:attrName>
                                        </p:attrNameLst>
                                      </p:cBhvr>
                                      <p:to>
                                        <p:strVal val="visible"/>
                                      </p:to>
                                    </p:set>
                                    <p:animEffect transition="in" filter="fade">
                                      <p:cBhvr>
                                        <p:cTn id="92" dur="500"/>
                                        <p:tgtEl>
                                          <p:spTgt spid="64"/>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65"/>
                                        </p:tgtEl>
                                        <p:attrNameLst>
                                          <p:attrName>style.visibility</p:attrName>
                                        </p:attrNameLst>
                                      </p:cBhvr>
                                      <p:to>
                                        <p:strVal val="visible"/>
                                      </p:to>
                                    </p:set>
                                    <p:animEffect transition="in" filter="fade">
                                      <p:cBhvr>
                                        <p:cTn id="95" dur="500"/>
                                        <p:tgtEl>
                                          <p:spTgt spid="65"/>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63"/>
                                        </p:tgtEl>
                                        <p:attrNameLst>
                                          <p:attrName>style.visibility</p:attrName>
                                        </p:attrNameLst>
                                      </p:cBhvr>
                                      <p:to>
                                        <p:strVal val="visible"/>
                                      </p:to>
                                    </p:set>
                                    <p:animEffect transition="in" filter="fade">
                                      <p:cBhvr>
                                        <p:cTn id="100" dur="500"/>
                                        <p:tgtEl>
                                          <p:spTgt spid="63"/>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62"/>
                                        </p:tgtEl>
                                        <p:attrNameLst>
                                          <p:attrName>style.visibility</p:attrName>
                                        </p:attrNameLst>
                                      </p:cBhvr>
                                      <p:to>
                                        <p:strVal val="visible"/>
                                      </p:to>
                                    </p:set>
                                    <p:animEffect transition="in" filter="fade">
                                      <p:cBhvr>
                                        <p:cTn id="103"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54" grpId="0" animBg="1"/>
      <p:bldP spid="55" grpId="0" animBg="1"/>
      <p:bldP spid="56" grpId="0"/>
      <p:bldP spid="57" grpId="0"/>
      <p:bldP spid="58" grpId="0"/>
      <p:bldP spid="59" grpId="0"/>
      <p:bldP spid="60" grpId="0"/>
      <p:bldP spid="61" grpId="0"/>
      <p:bldP spid="62" grpId="0"/>
      <p:bldP spid="63" grpId="0" animBg="1"/>
      <p:bldP spid="64" grpId="0"/>
      <p:bldP spid="6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cs typeface="+mn-ea"/>
              </a:rPr>
              <a:t>单击此处添加标题</a:t>
            </a:r>
            <a:endParaRPr lang="zh-CN" altLang="en-US" dirty="0">
              <a:ea typeface="+mn-ea"/>
              <a:cs typeface="+mn-ea"/>
            </a:endParaRPr>
          </a:p>
        </p:txBody>
      </p:sp>
      <p:sp>
        <p:nvSpPr>
          <p:cNvPr id="25" name="Oval 24"/>
          <p:cNvSpPr/>
          <p:nvPr/>
        </p:nvSpPr>
        <p:spPr>
          <a:xfrm>
            <a:off x="1385802" y="1868517"/>
            <a:ext cx="2001398" cy="200165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1600" b="1" dirty="0">
                <a:solidFill>
                  <a:schemeClr val="bg1"/>
                </a:solidFill>
                <a:latin typeface="+mn-ea"/>
                <a:cs typeface="+mn-ea"/>
              </a:rPr>
              <a:t>优势</a:t>
            </a:r>
            <a:endParaRPr lang="en-US" sz="1600" b="1" dirty="0">
              <a:solidFill>
                <a:schemeClr val="bg1"/>
              </a:solidFill>
              <a:latin typeface="+mn-ea"/>
              <a:cs typeface="+mn-ea"/>
            </a:endParaRPr>
          </a:p>
        </p:txBody>
      </p:sp>
      <p:sp>
        <p:nvSpPr>
          <p:cNvPr id="26" name="Oval 25"/>
          <p:cNvSpPr/>
          <p:nvPr/>
        </p:nvSpPr>
        <p:spPr>
          <a:xfrm>
            <a:off x="3385438" y="1868517"/>
            <a:ext cx="2001398" cy="200165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1600" b="1" dirty="0">
                <a:solidFill>
                  <a:schemeClr val="bg1"/>
                </a:solidFill>
                <a:latin typeface="+mn-ea"/>
                <a:cs typeface="+mn-ea"/>
              </a:rPr>
              <a:t>劣势</a:t>
            </a:r>
            <a:endParaRPr lang="en-US" sz="1600" b="1" dirty="0">
              <a:solidFill>
                <a:schemeClr val="bg1"/>
              </a:solidFill>
              <a:latin typeface="+mn-ea"/>
              <a:cs typeface="+mn-ea"/>
            </a:endParaRPr>
          </a:p>
        </p:txBody>
      </p:sp>
      <p:sp>
        <p:nvSpPr>
          <p:cNvPr id="27" name="Oval 26"/>
          <p:cNvSpPr/>
          <p:nvPr/>
        </p:nvSpPr>
        <p:spPr>
          <a:xfrm>
            <a:off x="1385802" y="3870174"/>
            <a:ext cx="2001398" cy="200165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1600" b="1" dirty="0">
                <a:solidFill>
                  <a:schemeClr val="bg1"/>
                </a:solidFill>
                <a:latin typeface="+mn-ea"/>
                <a:cs typeface="+mn-ea"/>
              </a:rPr>
              <a:t>风险</a:t>
            </a:r>
            <a:endParaRPr lang="en-AU" sz="1600" b="1" dirty="0">
              <a:solidFill>
                <a:schemeClr val="bg1"/>
              </a:solidFill>
              <a:latin typeface="+mn-ea"/>
              <a:cs typeface="+mn-ea"/>
            </a:endParaRPr>
          </a:p>
        </p:txBody>
      </p:sp>
      <p:sp>
        <p:nvSpPr>
          <p:cNvPr id="28" name="Oval 27"/>
          <p:cNvSpPr/>
          <p:nvPr/>
        </p:nvSpPr>
        <p:spPr>
          <a:xfrm>
            <a:off x="3385438" y="3870174"/>
            <a:ext cx="2001398" cy="20016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1600" b="1" dirty="0">
                <a:solidFill>
                  <a:schemeClr val="bg1"/>
                </a:solidFill>
                <a:latin typeface="+mn-ea"/>
                <a:cs typeface="+mn-ea"/>
              </a:rPr>
              <a:t>机会</a:t>
            </a:r>
            <a:endParaRPr lang="en-AU" sz="1600" b="1" dirty="0">
              <a:solidFill>
                <a:schemeClr val="bg1"/>
              </a:solidFill>
              <a:latin typeface="+mn-ea"/>
              <a:cs typeface="+mn-ea"/>
            </a:endParaRPr>
          </a:p>
        </p:txBody>
      </p:sp>
      <p:sp>
        <p:nvSpPr>
          <p:cNvPr id="29" name="Oval 28"/>
          <p:cNvSpPr/>
          <p:nvPr/>
        </p:nvSpPr>
        <p:spPr>
          <a:xfrm>
            <a:off x="1385802" y="1863304"/>
            <a:ext cx="588482" cy="588558"/>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500" b="1" dirty="0">
                <a:solidFill>
                  <a:schemeClr val="bg1"/>
                </a:solidFill>
                <a:latin typeface="+mn-ea"/>
                <a:cs typeface="+mn-ea"/>
              </a:rPr>
              <a:t>S</a:t>
            </a:r>
            <a:endParaRPr lang="en-US" sz="1500" b="1" dirty="0">
              <a:solidFill>
                <a:schemeClr val="bg1"/>
              </a:solidFill>
              <a:latin typeface="+mn-ea"/>
              <a:cs typeface="+mn-ea"/>
            </a:endParaRPr>
          </a:p>
        </p:txBody>
      </p:sp>
      <p:sp>
        <p:nvSpPr>
          <p:cNvPr id="30" name="Oval 29"/>
          <p:cNvSpPr/>
          <p:nvPr/>
        </p:nvSpPr>
        <p:spPr>
          <a:xfrm>
            <a:off x="4798354" y="1863304"/>
            <a:ext cx="588482" cy="588558"/>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500" b="1" dirty="0">
                <a:solidFill>
                  <a:schemeClr val="bg1"/>
                </a:solidFill>
                <a:latin typeface="+mn-ea"/>
                <a:cs typeface="+mn-ea"/>
              </a:rPr>
              <a:t>W</a:t>
            </a:r>
            <a:endParaRPr lang="en-US" sz="1500" b="1" dirty="0">
              <a:solidFill>
                <a:schemeClr val="bg1"/>
              </a:solidFill>
              <a:latin typeface="+mn-ea"/>
              <a:cs typeface="+mn-ea"/>
            </a:endParaRPr>
          </a:p>
        </p:txBody>
      </p:sp>
      <p:sp>
        <p:nvSpPr>
          <p:cNvPr id="31" name="Oval 30"/>
          <p:cNvSpPr/>
          <p:nvPr/>
        </p:nvSpPr>
        <p:spPr>
          <a:xfrm>
            <a:off x="4798354" y="5283272"/>
            <a:ext cx="588482" cy="588558"/>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500" b="1" dirty="0">
                <a:solidFill>
                  <a:schemeClr val="bg1"/>
                </a:solidFill>
                <a:latin typeface="+mn-ea"/>
                <a:cs typeface="+mn-ea"/>
              </a:rPr>
              <a:t>O</a:t>
            </a:r>
            <a:endParaRPr lang="en-US" sz="1500" b="1" dirty="0">
              <a:solidFill>
                <a:schemeClr val="bg1"/>
              </a:solidFill>
              <a:latin typeface="+mn-ea"/>
              <a:cs typeface="+mn-ea"/>
            </a:endParaRPr>
          </a:p>
        </p:txBody>
      </p:sp>
      <p:sp>
        <p:nvSpPr>
          <p:cNvPr id="32" name="Oval 31"/>
          <p:cNvSpPr/>
          <p:nvPr/>
        </p:nvSpPr>
        <p:spPr>
          <a:xfrm>
            <a:off x="1385802" y="5283272"/>
            <a:ext cx="588482" cy="588558"/>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500" b="1" dirty="0">
                <a:solidFill>
                  <a:schemeClr val="bg1"/>
                </a:solidFill>
                <a:latin typeface="+mn-ea"/>
                <a:cs typeface="+mn-ea"/>
              </a:rPr>
              <a:t>T</a:t>
            </a:r>
            <a:endParaRPr lang="en-US" sz="1500" b="1" dirty="0">
              <a:solidFill>
                <a:schemeClr val="bg1"/>
              </a:solidFill>
              <a:latin typeface="+mn-ea"/>
              <a:cs typeface="+mn-ea"/>
            </a:endParaRPr>
          </a:p>
        </p:txBody>
      </p:sp>
      <p:sp>
        <p:nvSpPr>
          <p:cNvPr id="34" name="Text Placeholder 32"/>
          <p:cNvSpPr txBox="1"/>
          <p:nvPr/>
        </p:nvSpPr>
        <p:spPr>
          <a:xfrm>
            <a:off x="6529632" y="5350528"/>
            <a:ext cx="4276568" cy="51658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zh-CN" altLang="en-US" sz="1000" dirty="0">
                <a:solidFill>
                  <a:srgbClr val="7F7F7F"/>
                </a:solidFill>
                <a:latin typeface="+mn-ea"/>
                <a:cs typeface="+mn-ea"/>
              </a:rPr>
              <a:t>此处添加详细文本描述，建议与标题相关并符合整体语言风格，语言描述尽量简洁生动。</a:t>
            </a:r>
            <a:endParaRPr lang="en-US" sz="1000" dirty="0">
              <a:solidFill>
                <a:srgbClr val="7F7F7F"/>
              </a:solidFill>
              <a:latin typeface="+mn-ea"/>
              <a:cs typeface="+mn-ea"/>
            </a:endParaRPr>
          </a:p>
        </p:txBody>
      </p:sp>
      <p:sp>
        <p:nvSpPr>
          <p:cNvPr id="35" name="Text Placeholder 33"/>
          <p:cNvSpPr txBox="1"/>
          <p:nvPr/>
        </p:nvSpPr>
        <p:spPr>
          <a:xfrm>
            <a:off x="6515966" y="5044371"/>
            <a:ext cx="4290234" cy="30431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800" dirty="0">
                <a:solidFill>
                  <a:schemeClr val="accent2"/>
                </a:solidFill>
                <a:latin typeface="+mn-ea"/>
                <a:cs typeface="+mn-ea"/>
              </a:rPr>
              <a:t>机会</a:t>
            </a:r>
            <a:endParaRPr lang="en-AU" sz="1800" dirty="0">
              <a:solidFill>
                <a:schemeClr val="accent2"/>
              </a:solidFill>
              <a:latin typeface="+mn-ea"/>
              <a:cs typeface="+mn-ea"/>
            </a:endParaRPr>
          </a:p>
        </p:txBody>
      </p:sp>
      <p:cxnSp>
        <p:nvCxnSpPr>
          <p:cNvPr id="36" name="Straight Connector 35"/>
          <p:cNvCxnSpPr/>
          <p:nvPr/>
        </p:nvCxnSpPr>
        <p:spPr>
          <a:xfrm>
            <a:off x="6328098" y="5082469"/>
            <a:ext cx="0" cy="718378"/>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8" name="Text Placeholder 32"/>
          <p:cNvSpPr txBox="1"/>
          <p:nvPr/>
        </p:nvSpPr>
        <p:spPr>
          <a:xfrm>
            <a:off x="6529632" y="4289557"/>
            <a:ext cx="4276568" cy="51658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zh-CN" altLang="en-US" sz="1000" dirty="0">
                <a:solidFill>
                  <a:srgbClr val="7F7F7F"/>
                </a:solidFill>
                <a:latin typeface="+mn-ea"/>
                <a:cs typeface="+mn-ea"/>
              </a:rPr>
              <a:t>此处添加详细文本描述，建议与标题相关并符合整体语言风格，语言描述尽量简洁生动。 </a:t>
            </a:r>
          </a:p>
        </p:txBody>
      </p:sp>
      <p:sp>
        <p:nvSpPr>
          <p:cNvPr id="39" name="Text Placeholder 33"/>
          <p:cNvSpPr txBox="1"/>
          <p:nvPr/>
        </p:nvSpPr>
        <p:spPr>
          <a:xfrm>
            <a:off x="6515966" y="3983399"/>
            <a:ext cx="4290234" cy="30431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800" dirty="0">
                <a:solidFill>
                  <a:srgbClr val="7F7F7F"/>
                </a:solidFill>
                <a:latin typeface="+mn-ea"/>
                <a:cs typeface="+mn-ea"/>
              </a:rPr>
              <a:t>风险</a:t>
            </a:r>
            <a:endParaRPr lang="en-AU" sz="1800" dirty="0">
              <a:solidFill>
                <a:srgbClr val="7F7F7F"/>
              </a:solidFill>
              <a:latin typeface="+mn-ea"/>
              <a:cs typeface="+mn-ea"/>
            </a:endParaRPr>
          </a:p>
        </p:txBody>
      </p:sp>
      <p:cxnSp>
        <p:nvCxnSpPr>
          <p:cNvPr id="40" name="Straight Connector 39"/>
          <p:cNvCxnSpPr/>
          <p:nvPr/>
        </p:nvCxnSpPr>
        <p:spPr>
          <a:xfrm>
            <a:off x="6328098" y="4002450"/>
            <a:ext cx="0" cy="718378"/>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2" name="Text Placeholder 32"/>
          <p:cNvSpPr txBox="1"/>
          <p:nvPr/>
        </p:nvSpPr>
        <p:spPr>
          <a:xfrm>
            <a:off x="6529632" y="3228586"/>
            <a:ext cx="4276568" cy="51658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zh-CN" altLang="en-US" sz="1000" dirty="0">
                <a:solidFill>
                  <a:srgbClr val="7F7F7F"/>
                </a:solidFill>
                <a:latin typeface="+mn-ea"/>
                <a:cs typeface="+mn-ea"/>
              </a:rPr>
              <a:t>此处添加详细文本描述，建议与标题相关并符合整体语言风格，语言描述尽量简洁生动。</a:t>
            </a:r>
            <a:endParaRPr lang="en-US" sz="1000" dirty="0">
              <a:solidFill>
                <a:srgbClr val="7F7F7F"/>
              </a:solidFill>
              <a:latin typeface="+mn-ea"/>
              <a:cs typeface="+mn-ea"/>
            </a:endParaRPr>
          </a:p>
        </p:txBody>
      </p:sp>
      <p:sp>
        <p:nvSpPr>
          <p:cNvPr id="43" name="Text Placeholder 33"/>
          <p:cNvSpPr txBox="1"/>
          <p:nvPr/>
        </p:nvSpPr>
        <p:spPr>
          <a:xfrm>
            <a:off x="6515966" y="2922429"/>
            <a:ext cx="4290234" cy="30431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800" dirty="0">
                <a:solidFill>
                  <a:schemeClr val="accent4"/>
                </a:solidFill>
                <a:latin typeface="+mn-ea"/>
                <a:cs typeface="+mn-ea"/>
              </a:rPr>
              <a:t>劣势</a:t>
            </a:r>
            <a:endParaRPr lang="en-AU" sz="1800" dirty="0">
              <a:solidFill>
                <a:schemeClr val="accent4"/>
              </a:solidFill>
              <a:latin typeface="+mn-ea"/>
              <a:cs typeface="+mn-ea"/>
            </a:endParaRPr>
          </a:p>
        </p:txBody>
      </p:sp>
      <p:cxnSp>
        <p:nvCxnSpPr>
          <p:cNvPr id="44" name="Straight Connector 43"/>
          <p:cNvCxnSpPr/>
          <p:nvPr/>
        </p:nvCxnSpPr>
        <p:spPr>
          <a:xfrm>
            <a:off x="6328098" y="2943323"/>
            <a:ext cx="0" cy="718378"/>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6" name="Text Placeholder 32"/>
          <p:cNvSpPr txBox="1"/>
          <p:nvPr/>
        </p:nvSpPr>
        <p:spPr>
          <a:xfrm>
            <a:off x="6529632" y="2169463"/>
            <a:ext cx="4276568" cy="51658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zh-CN" altLang="en-US" sz="1000" dirty="0">
                <a:solidFill>
                  <a:srgbClr val="7F7F7F"/>
                </a:solidFill>
                <a:latin typeface="+mn-ea"/>
                <a:cs typeface="+mn-ea"/>
              </a:rPr>
              <a:t>此处添加详细文本描述，建议与标题相关并符合整体语言风格，语言描述尽量简洁生动。</a:t>
            </a:r>
            <a:endParaRPr lang="en-US" sz="1000" dirty="0">
              <a:solidFill>
                <a:srgbClr val="7F7F7F"/>
              </a:solidFill>
              <a:latin typeface="+mn-ea"/>
              <a:cs typeface="+mn-ea"/>
            </a:endParaRPr>
          </a:p>
        </p:txBody>
      </p:sp>
      <p:sp>
        <p:nvSpPr>
          <p:cNvPr id="47" name="Text Placeholder 33"/>
          <p:cNvSpPr txBox="1"/>
          <p:nvPr/>
        </p:nvSpPr>
        <p:spPr>
          <a:xfrm>
            <a:off x="6515966" y="1863305"/>
            <a:ext cx="4290234" cy="30431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800" dirty="0">
                <a:solidFill>
                  <a:schemeClr val="accent6"/>
                </a:solidFill>
                <a:latin typeface="+mn-ea"/>
                <a:cs typeface="+mn-ea"/>
              </a:rPr>
              <a:t>优势</a:t>
            </a:r>
            <a:endParaRPr lang="en-AU" sz="1800" dirty="0">
              <a:solidFill>
                <a:schemeClr val="accent6"/>
              </a:solidFill>
              <a:latin typeface="+mn-ea"/>
              <a:cs typeface="+mn-ea"/>
            </a:endParaRPr>
          </a:p>
        </p:txBody>
      </p:sp>
      <p:cxnSp>
        <p:nvCxnSpPr>
          <p:cNvPr id="48" name="Straight Connector 47"/>
          <p:cNvCxnSpPr/>
          <p:nvPr/>
        </p:nvCxnSpPr>
        <p:spPr>
          <a:xfrm>
            <a:off x="6328098" y="1863304"/>
            <a:ext cx="0" cy="718378"/>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heel(1)">
                                      <p:cBhvr>
                                        <p:cTn id="17" dur="20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heel(1)">
                                      <p:cBhvr>
                                        <p:cTn id="27" dur="20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heel(1)">
                                      <p:cBhvr>
                                        <p:cTn id="37" dur="20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500"/>
                                        <p:tgtEl>
                                          <p:spTgt spid="4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fade">
                                      <p:cBhvr>
                                        <p:cTn id="50" dur="500"/>
                                        <p:tgtEl>
                                          <p:spTgt spid="47"/>
                                        </p:tgtEl>
                                      </p:cBhvr>
                                    </p:animEffect>
                                  </p:childTnLst>
                                </p:cTn>
                              </p:par>
                              <p:par>
                                <p:cTn id="51" presetID="10" presetClass="entr" presetSubtype="0"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fade">
                                      <p:cBhvr>
                                        <p:cTn id="53" dur="500"/>
                                        <p:tgtEl>
                                          <p:spTgt spid="4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fade">
                                      <p:cBhvr>
                                        <p:cTn id="58" dur="500"/>
                                        <p:tgtEl>
                                          <p:spTgt spid="4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fade">
                                      <p:cBhvr>
                                        <p:cTn id="61" dur="500"/>
                                        <p:tgtEl>
                                          <p:spTgt spid="43"/>
                                        </p:tgtEl>
                                      </p:cBhvr>
                                    </p:animEffect>
                                  </p:childTnLst>
                                </p:cTn>
                              </p:par>
                              <p:par>
                                <p:cTn id="62" presetID="10" presetClass="entr" presetSubtype="0" fill="hold" nodeType="with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fade">
                                      <p:cBhvr>
                                        <p:cTn id="64" dur="500"/>
                                        <p:tgtEl>
                                          <p:spTgt spid="44"/>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fade">
                                      <p:cBhvr>
                                        <p:cTn id="69" dur="500"/>
                                        <p:tgtEl>
                                          <p:spTgt spid="38"/>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fade">
                                      <p:cBhvr>
                                        <p:cTn id="72" dur="500"/>
                                        <p:tgtEl>
                                          <p:spTgt spid="39"/>
                                        </p:tgtEl>
                                      </p:cBhvr>
                                    </p:animEffect>
                                  </p:childTnLst>
                                </p:cTn>
                              </p:par>
                              <p:par>
                                <p:cTn id="73" presetID="10" presetClass="entr" presetSubtype="0" fill="hold" nodeType="with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500"/>
                                        <p:tgtEl>
                                          <p:spTgt spid="40"/>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4"/>
                                        </p:tgtEl>
                                        <p:attrNameLst>
                                          <p:attrName>style.visibility</p:attrName>
                                        </p:attrNameLst>
                                      </p:cBhvr>
                                      <p:to>
                                        <p:strVal val="visible"/>
                                      </p:to>
                                    </p:set>
                                    <p:animEffect transition="in" filter="fade">
                                      <p:cBhvr>
                                        <p:cTn id="80" dur="500"/>
                                        <p:tgtEl>
                                          <p:spTgt spid="34"/>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fade">
                                      <p:cBhvr>
                                        <p:cTn id="83" dur="500"/>
                                        <p:tgtEl>
                                          <p:spTgt spid="35"/>
                                        </p:tgtEl>
                                      </p:cBhvr>
                                    </p:animEffect>
                                  </p:childTnLst>
                                </p:cTn>
                              </p:par>
                              <p:par>
                                <p:cTn id="84" presetID="10" presetClass="entr" presetSubtype="0" fill="hold" nodeType="withEffect">
                                  <p:stCondLst>
                                    <p:cond delay="0"/>
                                  </p:stCondLst>
                                  <p:childTnLst>
                                    <p:set>
                                      <p:cBhvr>
                                        <p:cTn id="85" dur="1" fill="hold">
                                          <p:stCondLst>
                                            <p:cond delay="0"/>
                                          </p:stCondLst>
                                        </p:cTn>
                                        <p:tgtEl>
                                          <p:spTgt spid="36"/>
                                        </p:tgtEl>
                                        <p:attrNameLst>
                                          <p:attrName>style.visibility</p:attrName>
                                        </p:attrNameLst>
                                      </p:cBhvr>
                                      <p:to>
                                        <p:strVal val="visible"/>
                                      </p:to>
                                    </p:set>
                                    <p:animEffect transition="in" filter="fade">
                                      <p:cBhvr>
                                        <p:cTn id="8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31" grpId="0" animBg="1"/>
      <p:bldP spid="32" grpId="0" animBg="1"/>
      <p:bldP spid="34" grpId="0"/>
      <p:bldP spid="35" grpId="0"/>
      <p:bldP spid="38" grpId="0"/>
      <p:bldP spid="39" grpId="0"/>
      <p:bldP spid="42" grpId="0"/>
      <p:bldP spid="43" grpId="0"/>
      <p:bldP spid="46" grpId="0"/>
      <p:bldP spid="4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肘形连接符 17"/>
          <p:cNvCxnSpPr/>
          <p:nvPr/>
        </p:nvCxnSpPr>
        <p:spPr>
          <a:xfrm flipH="1" flipV="1">
            <a:off x="6497520" y="1553492"/>
            <a:ext cx="3768235" cy="546100"/>
          </a:xfrm>
          <a:prstGeom prst="bentConnector3">
            <a:avLst>
              <a:gd name="adj1" fmla="val 218"/>
            </a:avLst>
          </a:prstGeom>
          <a:ln w="19050">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9" name="肘形连接符 18"/>
          <p:cNvCxnSpPr/>
          <p:nvPr/>
        </p:nvCxnSpPr>
        <p:spPr>
          <a:xfrm flipH="1">
            <a:off x="6497520" y="4980904"/>
            <a:ext cx="3768235" cy="546100"/>
          </a:xfrm>
          <a:prstGeom prst="bentConnector3">
            <a:avLst>
              <a:gd name="adj1" fmla="val 218"/>
            </a:avLst>
          </a:prstGeom>
          <a:ln w="19050">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0" name="肘形连接符 19"/>
          <p:cNvCxnSpPr/>
          <p:nvPr/>
        </p:nvCxnSpPr>
        <p:spPr>
          <a:xfrm flipV="1">
            <a:off x="2248337" y="1553492"/>
            <a:ext cx="3634901" cy="546100"/>
          </a:xfrm>
          <a:prstGeom prst="bentConnector3">
            <a:avLst>
              <a:gd name="adj1" fmla="val 218"/>
            </a:avLst>
          </a:prstGeom>
          <a:ln w="19050">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1" name="肘形连接符 20"/>
          <p:cNvCxnSpPr/>
          <p:nvPr/>
        </p:nvCxnSpPr>
        <p:spPr>
          <a:xfrm>
            <a:off x="2248337" y="4980904"/>
            <a:ext cx="3634901" cy="546100"/>
          </a:xfrm>
          <a:prstGeom prst="bentConnector3">
            <a:avLst>
              <a:gd name="adj1" fmla="val 218"/>
            </a:avLst>
          </a:prstGeom>
          <a:ln w="19050">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2" name="文本框 5"/>
          <p:cNvSpPr txBox="1"/>
          <p:nvPr/>
        </p:nvSpPr>
        <p:spPr>
          <a:xfrm>
            <a:off x="3007061" y="4622130"/>
            <a:ext cx="2876176" cy="704851"/>
          </a:xfrm>
          <a:prstGeom prst="rect">
            <a:avLst/>
          </a:prstGeom>
        </p:spPr>
        <p:txBody>
          <a:bodyPr lIns="91431" tIns="45715" rIns="91431" bIns="45715"/>
          <a:lstStyle>
            <a:lvl1pPr indent="0">
              <a:lnSpc>
                <a:spcPct val="150000"/>
              </a:lnSpc>
              <a:spcBef>
                <a:spcPct val="30000"/>
              </a:spcBef>
              <a:buFont typeface="Arial" panose="020B0604020202020204" pitchFamily="34" charset="0"/>
              <a:buNone/>
              <a:defRPr lang="zh-CN">
                <a:solidFill>
                  <a:schemeClr val="bg1"/>
                </a:solidFill>
                <a:latin typeface="Microsoft YaHei UI" panose="020B0503020204020204" pitchFamily="34" charset="-122"/>
                <a:ea typeface="Microsoft YaHei UI" panose="020B0503020204020204" pitchFamily="34" charset="-122"/>
              </a:defRPr>
            </a:lvl1pPr>
            <a:lvl2pPr indent="0">
              <a:lnSpc>
                <a:spcPct val="90000"/>
              </a:lnSpc>
              <a:spcBef>
                <a:spcPct val="30000"/>
              </a:spcBef>
              <a:buFont typeface="Arial" panose="020B0604020202020204" pitchFamily="34" charset="0"/>
              <a:buNone/>
              <a:defRPr lang="zh-CN" sz="2000">
                <a:latin typeface="Microsoft YaHei UI" panose="020B0503020204020204" pitchFamily="34" charset="-122"/>
                <a:ea typeface="Microsoft YaHei UI" panose="020B0503020204020204" pitchFamily="34" charset="-122"/>
              </a:defRPr>
            </a:lvl2pPr>
            <a:lvl3pPr indent="0">
              <a:lnSpc>
                <a:spcPct val="90000"/>
              </a:lnSpc>
              <a:spcBef>
                <a:spcPct val="30000"/>
              </a:spcBef>
              <a:buFont typeface="Arial" panose="020B0604020202020204" pitchFamily="34" charset="0"/>
              <a:buNone/>
              <a:defRPr lang="zh-CN">
                <a:latin typeface="Microsoft YaHei UI" panose="020B0503020204020204" pitchFamily="34" charset="-122"/>
                <a:ea typeface="Microsoft YaHei UI" panose="020B0503020204020204" pitchFamily="34" charset="-122"/>
              </a:defRPr>
            </a:lvl3pPr>
            <a:lvl4pPr indent="0">
              <a:lnSpc>
                <a:spcPct val="90000"/>
              </a:lnSpc>
              <a:spcBef>
                <a:spcPct val="30000"/>
              </a:spcBef>
              <a:buFont typeface="Arial" panose="020B0604020202020204" pitchFamily="34" charset="0"/>
              <a:buNone/>
              <a:defRPr lang="zh-CN" sz="1600">
                <a:latin typeface="Microsoft YaHei UI" panose="020B0503020204020204" pitchFamily="34" charset="-122"/>
                <a:ea typeface="Microsoft YaHei UI" panose="020B0503020204020204" pitchFamily="34" charset="-122"/>
              </a:defRPr>
            </a:lvl4pPr>
            <a:lvl5pPr indent="0">
              <a:lnSpc>
                <a:spcPct val="90000"/>
              </a:lnSpc>
              <a:spcBef>
                <a:spcPct val="30000"/>
              </a:spcBef>
              <a:buFont typeface="Arial" panose="020B0604020202020204" pitchFamily="34" charset="0"/>
              <a:buNone/>
              <a:defRPr lang="zh-CN" sz="1600">
                <a:latin typeface="Microsoft YaHei UI" panose="020B0503020204020204" pitchFamily="34" charset="-122"/>
                <a:ea typeface="Microsoft YaHei UI" panose="020B0503020204020204" pitchFamily="34" charset="-122"/>
              </a:defRPr>
            </a:lvl5pPr>
            <a:lvl6pPr indent="0">
              <a:lnSpc>
                <a:spcPct val="90000"/>
              </a:lnSpc>
              <a:spcBef>
                <a:spcPct val="30000"/>
              </a:spcBef>
              <a:buFont typeface="Arial" panose="020B0604020202020204" pitchFamily="34" charset="0"/>
              <a:buNone/>
              <a:defRPr lang="zh-CN" sz="1600"/>
            </a:lvl6pPr>
            <a:lvl7pPr indent="0">
              <a:lnSpc>
                <a:spcPct val="90000"/>
              </a:lnSpc>
              <a:spcBef>
                <a:spcPct val="30000"/>
              </a:spcBef>
              <a:buFont typeface="Arial" panose="020B0604020202020204" pitchFamily="34" charset="0"/>
              <a:buNone/>
              <a:defRPr lang="zh-CN" sz="1600"/>
            </a:lvl7pPr>
            <a:lvl8pPr indent="0">
              <a:lnSpc>
                <a:spcPct val="90000"/>
              </a:lnSpc>
              <a:spcBef>
                <a:spcPct val="30000"/>
              </a:spcBef>
              <a:buFont typeface="Arial" panose="020B0604020202020204" pitchFamily="34" charset="0"/>
              <a:buNone/>
              <a:defRPr lang="zh-CN" sz="1600"/>
            </a:lvl8pPr>
            <a:lvl9pPr indent="0">
              <a:lnSpc>
                <a:spcPct val="90000"/>
              </a:lnSpc>
              <a:spcBef>
                <a:spcPct val="30000"/>
              </a:spcBef>
              <a:buFont typeface="Arial" panose="020B0604020202020204" pitchFamily="34" charset="0"/>
              <a:buNone/>
              <a:defRPr lang="zh-CN" sz="1600"/>
            </a:lvl9pPr>
          </a:lstStyle>
          <a:p>
            <a:pPr defTabSz="913765">
              <a:lnSpc>
                <a:spcPct val="120000"/>
              </a:lnSpc>
              <a:spcBef>
                <a:spcPct val="0"/>
              </a:spcBef>
              <a:defRPr/>
            </a:pPr>
            <a:r>
              <a:rPr altLang="en-US" sz="1200" dirty="0">
                <a:solidFill>
                  <a:schemeClr val="bg1">
                    <a:lumMod val="50000"/>
                  </a:schemeClr>
                </a:solidFill>
                <a:latin typeface="+mn-ea"/>
                <a:ea typeface="+mn-ea"/>
                <a:cs typeface="+mn-ea"/>
                <a:sym typeface="微软雅黑" panose="020B0503020204020204" pitchFamily="34" charset="-122"/>
              </a:rPr>
              <a:t>在此录入上述图表的描述说明，在此录入上述图表的描述说明，在此录入上述图表的描述说明。</a:t>
            </a:r>
          </a:p>
        </p:txBody>
      </p:sp>
      <p:sp>
        <p:nvSpPr>
          <p:cNvPr id="23" name="文本框 6"/>
          <p:cNvSpPr txBox="1"/>
          <p:nvPr/>
        </p:nvSpPr>
        <p:spPr>
          <a:xfrm>
            <a:off x="3000713" y="5549230"/>
            <a:ext cx="1209517" cy="400051"/>
          </a:xfrm>
          <a:prstGeom prst="rect">
            <a:avLst/>
          </a:prstGeom>
          <a:noFill/>
        </p:spPr>
        <p:txBody>
          <a:bodyPr wrap="none" lIns="91431" tIns="45715" rIns="91431" bIns="45715">
            <a:spAutoFit/>
          </a:bodyPr>
          <a:lstStyle/>
          <a:p>
            <a:pPr defTabSz="913765">
              <a:defRPr/>
            </a:pPr>
            <a:r>
              <a:rPr lang="zh-CN" altLang="en-US" sz="2000" b="1" dirty="0">
                <a:solidFill>
                  <a:schemeClr val="bg1">
                    <a:lumMod val="50000"/>
                  </a:schemeClr>
                </a:solidFill>
                <a:latin typeface="+mn-ea"/>
                <a:cs typeface="+mn-ea"/>
              </a:rPr>
              <a:t>时间管理</a:t>
            </a:r>
          </a:p>
        </p:txBody>
      </p:sp>
      <p:grpSp>
        <p:nvGrpSpPr>
          <p:cNvPr id="24" name="组合 23"/>
          <p:cNvGrpSpPr/>
          <p:nvPr/>
        </p:nvGrpSpPr>
        <p:grpSpPr bwMode="auto">
          <a:xfrm>
            <a:off x="1551515" y="3617241"/>
            <a:ext cx="1344437" cy="1346200"/>
            <a:chOff x="1854558" y="3854906"/>
            <a:chExt cx="1403797" cy="1403797"/>
          </a:xfrm>
        </p:grpSpPr>
        <p:sp>
          <p:nvSpPr>
            <p:cNvPr id="25" name="椭圆 24"/>
            <p:cNvSpPr/>
            <p:nvPr/>
          </p:nvSpPr>
          <p:spPr>
            <a:xfrm>
              <a:off x="1854558" y="3854906"/>
              <a:ext cx="1403797" cy="140379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zh-CN" altLang="en-US" sz="1300">
                <a:solidFill>
                  <a:schemeClr val="bg1">
                    <a:lumMod val="50000"/>
                  </a:schemeClr>
                </a:solidFill>
                <a:latin typeface="+mn-ea"/>
                <a:cs typeface="+mn-ea"/>
              </a:endParaRPr>
            </a:p>
          </p:txBody>
        </p:sp>
        <p:grpSp>
          <p:nvGrpSpPr>
            <p:cNvPr id="26" name="组合 25"/>
            <p:cNvGrpSpPr/>
            <p:nvPr/>
          </p:nvGrpSpPr>
          <p:grpSpPr>
            <a:xfrm>
              <a:off x="2340694" y="4217787"/>
              <a:ext cx="392888" cy="661931"/>
              <a:chOff x="6982613" y="4660429"/>
              <a:chExt cx="292099" cy="492124"/>
            </a:xfrm>
            <a:solidFill>
              <a:schemeClr val="bg1">
                <a:lumMod val="95000"/>
              </a:schemeClr>
            </a:solidFill>
          </p:grpSpPr>
          <p:sp>
            <p:nvSpPr>
              <p:cNvPr id="27" name="Freeform 15"/>
              <p:cNvSpPr>
                <a:spLocks noEditPoints="1"/>
              </p:cNvSpPr>
              <p:nvPr/>
            </p:nvSpPr>
            <p:spPr bwMode="auto">
              <a:xfrm>
                <a:off x="6982613" y="4660429"/>
                <a:ext cx="292099" cy="492124"/>
              </a:xfrm>
              <a:custGeom>
                <a:avLst/>
                <a:gdLst>
                  <a:gd name="T0" fmla="*/ 0 w 166"/>
                  <a:gd name="T1" fmla="*/ 444500 h 280"/>
                  <a:gd name="T2" fmla="*/ 263525 w 166"/>
                  <a:gd name="T3" fmla="*/ 444500 h 280"/>
                  <a:gd name="T4" fmla="*/ 263525 w 166"/>
                  <a:gd name="T5" fmla="*/ 425450 h 280"/>
                  <a:gd name="T6" fmla="*/ 263525 w 166"/>
                  <a:gd name="T7" fmla="*/ 425450 h 280"/>
                  <a:gd name="T8" fmla="*/ 260350 w 166"/>
                  <a:gd name="T9" fmla="*/ 419100 h 280"/>
                  <a:gd name="T10" fmla="*/ 254000 w 166"/>
                  <a:gd name="T11" fmla="*/ 415925 h 280"/>
                  <a:gd name="T12" fmla="*/ 9525 w 166"/>
                  <a:gd name="T13" fmla="*/ 415925 h 280"/>
                  <a:gd name="T14" fmla="*/ 9525 w 166"/>
                  <a:gd name="T15" fmla="*/ 415925 h 280"/>
                  <a:gd name="T16" fmla="*/ 3175 w 166"/>
                  <a:gd name="T17" fmla="*/ 419100 h 280"/>
                  <a:gd name="T18" fmla="*/ 0 w 166"/>
                  <a:gd name="T19" fmla="*/ 425450 h 280"/>
                  <a:gd name="T20" fmla="*/ 0 w 166"/>
                  <a:gd name="T21" fmla="*/ 444500 h 280"/>
                  <a:gd name="T22" fmla="*/ 0 w 166"/>
                  <a:gd name="T23" fmla="*/ 444500 h 280"/>
                  <a:gd name="T24" fmla="*/ 0 w 166"/>
                  <a:gd name="T25" fmla="*/ 0 h 280"/>
                  <a:gd name="T26" fmla="*/ 263525 w 166"/>
                  <a:gd name="T27" fmla="*/ 0 h 280"/>
                  <a:gd name="T28" fmla="*/ 263525 w 166"/>
                  <a:gd name="T29" fmla="*/ 19050 h 280"/>
                  <a:gd name="T30" fmla="*/ 263525 w 166"/>
                  <a:gd name="T31" fmla="*/ 19050 h 280"/>
                  <a:gd name="T32" fmla="*/ 260350 w 166"/>
                  <a:gd name="T33" fmla="*/ 25400 h 280"/>
                  <a:gd name="T34" fmla="*/ 254000 w 166"/>
                  <a:gd name="T35" fmla="*/ 28575 h 280"/>
                  <a:gd name="T36" fmla="*/ 9525 w 166"/>
                  <a:gd name="T37" fmla="*/ 28575 h 280"/>
                  <a:gd name="T38" fmla="*/ 9525 w 166"/>
                  <a:gd name="T39" fmla="*/ 28575 h 280"/>
                  <a:gd name="T40" fmla="*/ 3175 w 166"/>
                  <a:gd name="T41" fmla="*/ 25400 h 280"/>
                  <a:gd name="T42" fmla="*/ 0 w 166"/>
                  <a:gd name="T43" fmla="*/ 19050 h 280"/>
                  <a:gd name="T44" fmla="*/ 0 w 166"/>
                  <a:gd name="T45" fmla="*/ 0 h 2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6"/>
                  <a:gd name="T70" fmla="*/ 0 h 280"/>
                  <a:gd name="T71" fmla="*/ 166 w 166"/>
                  <a:gd name="T72" fmla="*/ 280 h 2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6" h="280">
                    <a:moveTo>
                      <a:pt x="0" y="280"/>
                    </a:moveTo>
                    <a:lnTo>
                      <a:pt x="166" y="280"/>
                    </a:lnTo>
                    <a:lnTo>
                      <a:pt x="166" y="268"/>
                    </a:lnTo>
                    <a:lnTo>
                      <a:pt x="164" y="264"/>
                    </a:lnTo>
                    <a:lnTo>
                      <a:pt x="160" y="262"/>
                    </a:lnTo>
                    <a:lnTo>
                      <a:pt x="6" y="262"/>
                    </a:lnTo>
                    <a:lnTo>
                      <a:pt x="2" y="264"/>
                    </a:lnTo>
                    <a:lnTo>
                      <a:pt x="0" y="268"/>
                    </a:lnTo>
                    <a:lnTo>
                      <a:pt x="0" y="280"/>
                    </a:lnTo>
                    <a:close/>
                    <a:moveTo>
                      <a:pt x="0" y="0"/>
                    </a:moveTo>
                    <a:lnTo>
                      <a:pt x="166" y="0"/>
                    </a:lnTo>
                    <a:lnTo>
                      <a:pt x="166" y="12"/>
                    </a:lnTo>
                    <a:lnTo>
                      <a:pt x="164" y="16"/>
                    </a:lnTo>
                    <a:lnTo>
                      <a:pt x="160" y="18"/>
                    </a:lnTo>
                    <a:lnTo>
                      <a:pt x="6" y="18"/>
                    </a:lnTo>
                    <a:lnTo>
                      <a:pt x="2" y="16"/>
                    </a:lnTo>
                    <a:lnTo>
                      <a:pt x="0" y="12"/>
                    </a:lnTo>
                    <a:lnTo>
                      <a:pt x="0" y="0"/>
                    </a:lnTo>
                    <a:close/>
                  </a:path>
                </a:pathLst>
              </a:custGeom>
              <a:grpFill/>
              <a:ln w="9525">
                <a:noFill/>
                <a:round/>
              </a:ln>
            </p:spPr>
            <p:txBody>
              <a:bodyPr/>
              <a:lstStyle/>
              <a:p>
                <a:pPr defTabSz="913765">
                  <a:defRPr/>
                </a:pPr>
                <a:endParaRPr lang="en-US" sz="2400" kern="0" dirty="0">
                  <a:solidFill>
                    <a:schemeClr val="bg1">
                      <a:lumMod val="50000"/>
                    </a:schemeClr>
                  </a:solidFill>
                  <a:latin typeface="+mn-ea"/>
                  <a:cs typeface="+mn-ea"/>
                </a:endParaRPr>
              </a:p>
            </p:txBody>
          </p:sp>
          <p:sp>
            <p:nvSpPr>
              <p:cNvPr id="28" name="Freeform 16"/>
              <p:cNvSpPr>
                <a:spLocks noEditPoints="1"/>
              </p:cNvSpPr>
              <p:nvPr/>
            </p:nvSpPr>
            <p:spPr bwMode="auto">
              <a:xfrm>
                <a:off x="7006425" y="4706468"/>
                <a:ext cx="244476" cy="400050"/>
              </a:xfrm>
              <a:custGeom>
                <a:avLst/>
                <a:gdLst>
                  <a:gd name="T0" fmla="*/ 22225 w 138"/>
                  <a:gd name="T1" fmla="*/ 79375 h 228"/>
                  <a:gd name="T2" fmla="*/ 22225 w 138"/>
                  <a:gd name="T3" fmla="*/ 92075 h 228"/>
                  <a:gd name="T4" fmla="*/ 31750 w 138"/>
                  <a:gd name="T5" fmla="*/ 111125 h 228"/>
                  <a:gd name="T6" fmla="*/ 76200 w 138"/>
                  <a:gd name="T7" fmla="*/ 152400 h 228"/>
                  <a:gd name="T8" fmla="*/ 88900 w 138"/>
                  <a:gd name="T9" fmla="*/ 165100 h 228"/>
                  <a:gd name="T10" fmla="*/ 92075 w 138"/>
                  <a:gd name="T11" fmla="*/ 180975 h 228"/>
                  <a:gd name="T12" fmla="*/ 76200 w 138"/>
                  <a:gd name="T13" fmla="*/ 209550 h 228"/>
                  <a:gd name="T14" fmla="*/ 38100 w 138"/>
                  <a:gd name="T15" fmla="*/ 241300 h 228"/>
                  <a:gd name="T16" fmla="*/ 25400 w 138"/>
                  <a:gd name="T17" fmla="*/ 257175 h 228"/>
                  <a:gd name="T18" fmla="*/ 22225 w 138"/>
                  <a:gd name="T19" fmla="*/ 279400 h 228"/>
                  <a:gd name="T20" fmla="*/ 0 w 138"/>
                  <a:gd name="T21" fmla="*/ 361950 h 228"/>
                  <a:gd name="T22" fmla="*/ 0 w 138"/>
                  <a:gd name="T23" fmla="*/ 273050 h 228"/>
                  <a:gd name="T24" fmla="*/ 3175 w 138"/>
                  <a:gd name="T25" fmla="*/ 244475 h 228"/>
                  <a:gd name="T26" fmla="*/ 22225 w 138"/>
                  <a:gd name="T27" fmla="*/ 225425 h 228"/>
                  <a:gd name="T28" fmla="*/ 57150 w 138"/>
                  <a:gd name="T29" fmla="*/ 193675 h 228"/>
                  <a:gd name="T30" fmla="*/ 66675 w 138"/>
                  <a:gd name="T31" fmla="*/ 180975 h 228"/>
                  <a:gd name="T32" fmla="*/ 57150 w 138"/>
                  <a:gd name="T33" fmla="*/ 168275 h 228"/>
                  <a:gd name="T34" fmla="*/ 22225 w 138"/>
                  <a:gd name="T35" fmla="*/ 136525 h 228"/>
                  <a:gd name="T36" fmla="*/ 3175 w 138"/>
                  <a:gd name="T37" fmla="*/ 114300 h 228"/>
                  <a:gd name="T38" fmla="*/ 0 w 138"/>
                  <a:gd name="T39" fmla="*/ 88900 h 228"/>
                  <a:gd name="T40" fmla="*/ 22225 w 138"/>
                  <a:gd name="T41" fmla="*/ 0 h 228"/>
                  <a:gd name="T42" fmla="*/ 196850 w 138"/>
                  <a:gd name="T43" fmla="*/ 361950 h 228"/>
                  <a:gd name="T44" fmla="*/ 196850 w 138"/>
                  <a:gd name="T45" fmla="*/ 279400 h 228"/>
                  <a:gd name="T46" fmla="*/ 193675 w 138"/>
                  <a:gd name="T47" fmla="*/ 257175 h 228"/>
                  <a:gd name="T48" fmla="*/ 180975 w 138"/>
                  <a:gd name="T49" fmla="*/ 241300 h 228"/>
                  <a:gd name="T50" fmla="*/ 142875 w 138"/>
                  <a:gd name="T51" fmla="*/ 209550 h 228"/>
                  <a:gd name="T52" fmla="*/ 127000 w 138"/>
                  <a:gd name="T53" fmla="*/ 180975 h 228"/>
                  <a:gd name="T54" fmla="*/ 130175 w 138"/>
                  <a:gd name="T55" fmla="*/ 165100 h 228"/>
                  <a:gd name="T56" fmla="*/ 180975 w 138"/>
                  <a:gd name="T57" fmla="*/ 120650 h 228"/>
                  <a:gd name="T58" fmla="*/ 187325 w 138"/>
                  <a:gd name="T59" fmla="*/ 111125 h 228"/>
                  <a:gd name="T60" fmla="*/ 196850 w 138"/>
                  <a:gd name="T61" fmla="*/ 92075 h 228"/>
                  <a:gd name="T62" fmla="*/ 196850 w 138"/>
                  <a:gd name="T63" fmla="*/ 0 h 228"/>
                  <a:gd name="T64" fmla="*/ 219075 w 138"/>
                  <a:gd name="T65" fmla="*/ 88900 h 228"/>
                  <a:gd name="T66" fmla="*/ 219075 w 138"/>
                  <a:gd name="T67" fmla="*/ 104775 h 228"/>
                  <a:gd name="T68" fmla="*/ 209550 w 138"/>
                  <a:gd name="T69" fmla="*/ 127000 h 228"/>
                  <a:gd name="T70" fmla="*/ 161925 w 138"/>
                  <a:gd name="T71" fmla="*/ 168275 h 228"/>
                  <a:gd name="T72" fmla="*/ 155575 w 138"/>
                  <a:gd name="T73" fmla="*/ 174625 h 228"/>
                  <a:gd name="T74" fmla="*/ 155575 w 138"/>
                  <a:gd name="T75" fmla="*/ 187325 h 228"/>
                  <a:gd name="T76" fmla="*/ 196850 w 138"/>
                  <a:gd name="T77" fmla="*/ 225425 h 228"/>
                  <a:gd name="T78" fmla="*/ 209550 w 138"/>
                  <a:gd name="T79" fmla="*/ 234950 h 228"/>
                  <a:gd name="T80" fmla="*/ 219075 w 138"/>
                  <a:gd name="T81" fmla="*/ 257175 h 228"/>
                  <a:gd name="T82" fmla="*/ 219075 w 138"/>
                  <a:gd name="T83" fmla="*/ 361950 h 2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8"/>
                  <a:gd name="T127" fmla="*/ 0 h 228"/>
                  <a:gd name="T128" fmla="*/ 138 w 138"/>
                  <a:gd name="T129" fmla="*/ 228 h 22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8" h="228">
                    <a:moveTo>
                      <a:pt x="14" y="0"/>
                    </a:moveTo>
                    <a:lnTo>
                      <a:pt x="14" y="50"/>
                    </a:lnTo>
                    <a:lnTo>
                      <a:pt x="14" y="58"/>
                    </a:lnTo>
                    <a:lnTo>
                      <a:pt x="16" y="66"/>
                    </a:lnTo>
                    <a:lnTo>
                      <a:pt x="20" y="70"/>
                    </a:lnTo>
                    <a:lnTo>
                      <a:pt x="24" y="76"/>
                    </a:lnTo>
                    <a:lnTo>
                      <a:pt x="48" y="96"/>
                    </a:lnTo>
                    <a:lnTo>
                      <a:pt x="56" y="104"/>
                    </a:lnTo>
                    <a:lnTo>
                      <a:pt x="58" y="110"/>
                    </a:lnTo>
                    <a:lnTo>
                      <a:pt x="58" y="114"/>
                    </a:lnTo>
                    <a:lnTo>
                      <a:pt x="56" y="122"/>
                    </a:lnTo>
                    <a:lnTo>
                      <a:pt x="48" y="132"/>
                    </a:lnTo>
                    <a:lnTo>
                      <a:pt x="24" y="152"/>
                    </a:lnTo>
                    <a:lnTo>
                      <a:pt x="20" y="156"/>
                    </a:lnTo>
                    <a:lnTo>
                      <a:pt x="16" y="162"/>
                    </a:lnTo>
                    <a:lnTo>
                      <a:pt x="14" y="168"/>
                    </a:lnTo>
                    <a:lnTo>
                      <a:pt x="14" y="176"/>
                    </a:lnTo>
                    <a:lnTo>
                      <a:pt x="14" y="228"/>
                    </a:lnTo>
                    <a:lnTo>
                      <a:pt x="0" y="228"/>
                    </a:lnTo>
                    <a:lnTo>
                      <a:pt x="0" y="172"/>
                    </a:lnTo>
                    <a:lnTo>
                      <a:pt x="0" y="162"/>
                    </a:lnTo>
                    <a:lnTo>
                      <a:pt x="2" y="154"/>
                    </a:lnTo>
                    <a:lnTo>
                      <a:pt x="8" y="148"/>
                    </a:lnTo>
                    <a:lnTo>
                      <a:pt x="14" y="142"/>
                    </a:lnTo>
                    <a:lnTo>
                      <a:pt x="36" y="122"/>
                    </a:lnTo>
                    <a:lnTo>
                      <a:pt x="40" y="118"/>
                    </a:lnTo>
                    <a:lnTo>
                      <a:pt x="42" y="114"/>
                    </a:lnTo>
                    <a:lnTo>
                      <a:pt x="40" y="110"/>
                    </a:lnTo>
                    <a:lnTo>
                      <a:pt x="36" y="106"/>
                    </a:lnTo>
                    <a:lnTo>
                      <a:pt x="14" y="86"/>
                    </a:lnTo>
                    <a:lnTo>
                      <a:pt x="8" y="80"/>
                    </a:lnTo>
                    <a:lnTo>
                      <a:pt x="2" y="72"/>
                    </a:lnTo>
                    <a:lnTo>
                      <a:pt x="0" y="66"/>
                    </a:lnTo>
                    <a:lnTo>
                      <a:pt x="0" y="56"/>
                    </a:lnTo>
                    <a:lnTo>
                      <a:pt x="0" y="0"/>
                    </a:lnTo>
                    <a:lnTo>
                      <a:pt x="14" y="0"/>
                    </a:lnTo>
                    <a:close/>
                    <a:moveTo>
                      <a:pt x="124" y="228"/>
                    </a:moveTo>
                    <a:lnTo>
                      <a:pt x="124" y="176"/>
                    </a:lnTo>
                    <a:lnTo>
                      <a:pt x="124" y="168"/>
                    </a:lnTo>
                    <a:lnTo>
                      <a:pt x="122" y="162"/>
                    </a:lnTo>
                    <a:lnTo>
                      <a:pt x="118" y="156"/>
                    </a:lnTo>
                    <a:lnTo>
                      <a:pt x="114" y="152"/>
                    </a:lnTo>
                    <a:lnTo>
                      <a:pt x="90" y="132"/>
                    </a:lnTo>
                    <a:lnTo>
                      <a:pt x="82" y="122"/>
                    </a:lnTo>
                    <a:lnTo>
                      <a:pt x="80" y="114"/>
                    </a:lnTo>
                    <a:lnTo>
                      <a:pt x="80" y="110"/>
                    </a:lnTo>
                    <a:lnTo>
                      <a:pt x="82" y="104"/>
                    </a:lnTo>
                    <a:lnTo>
                      <a:pt x="90" y="96"/>
                    </a:lnTo>
                    <a:lnTo>
                      <a:pt x="114" y="76"/>
                    </a:lnTo>
                    <a:lnTo>
                      <a:pt x="118" y="70"/>
                    </a:lnTo>
                    <a:lnTo>
                      <a:pt x="122" y="66"/>
                    </a:lnTo>
                    <a:lnTo>
                      <a:pt x="124" y="58"/>
                    </a:lnTo>
                    <a:lnTo>
                      <a:pt x="124" y="50"/>
                    </a:lnTo>
                    <a:lnTo>
                      <a:pt x="124" y="0"/>
                    </a:lnTo>
                    <a:lnTo>
                      <a:pt x="138" y="0"/>
                    </a:lnTo>
                    <a:lnTo>
                      <a:pt x="138" y="56"/>
                    </a:lnTo>
                    <a:lnTo>
                      <a:pt x="138" y="66"/>
                    </a:lnTo>
                    <a:lnTo>
                      <a:pt x="136" y="72"/>
                    </a:lnTo>
                    <a:lnTo>
                      <a:pt x="132" y="80"/>
                    </a:lnTo>
                    <a:lnTo>
                      <a:pt x="124" y="86"/>
                    </a:lnTo>
                    <a:lnTo>
                      <a:pt x="102" y="106"/>
                    </a:lnTo>
                    <a:lnTo>
                      <a:pt x="98" y="110"/>
                    </a:lnTo>
                    <a:lnTo>
                      <a:pt x="96" y="114"/>
                    </a:lnTo>
                    <a:lnTo>
                      <a:pt x="98" y="118"/>
                    </a:lnTo>
                    <a:lnTo>
                      <a:pt x="102" y="122"/>
                    </a:lnTo>
                    <a:lnTo>
                      <a:pt x="124" y="142"/>
                    </a:lnTo>
                    <a:lnTo>
                      <a:pt x="132" y="148"/>
                    </a:lnTo>
                    <a:lnTo>
                      <a:pt x="136" y="154"/>
                    </a:lnTo>
                    <a:lnTo>
                      <a:pt x="138" y="162"/>
                    </a:lnTo>
                    <a:lnTo>
                      <a:pt x="138" y="172"/>
                    </a:lnTo>
                    <a:lnTo>
                      <a:pt x="138" y="228"/>
                    </a:lnTo>
                    <a:lnTo>
                      <a:pt x="124" y="228"/>
                    </a:lnTo>
                    <a:close/>
                  </a:path>
                </a:pathLst>
              </a:custGeom>
              <a:grpFill/>
              <a:ln w="9525">
                <a:noFill/>
                <a:round/>
              </a:ln>
            </p:spPr>
            <p:txBody>
              <a:bodyPr/>
              <a:lstStyle/>
              <a:p>
                <a:pPr defTabSz="913765">
                  <a:defRPr/>
                </a:pPr>
                <a:endParaRPr lang="en-US" sz="2400" kern="0" dirty="0">
                  <a:solidFill>
                    <a:schemeClr val="bg1">
                      <a:lumMod val="50000"/>
                    </a:schemeClr>
                  </a:solidFill>
                  <a:latin typeface="+mn-ea"/>
                  <a:cs typeface="+mn-ea"/>
                </a:endParaRPr>
              </a:p>
            </p:txBody>
          </p:sp>
          <p:sp>
            <p:nvSpPr>
              <p:cNvPr id="29" name="Freeform 17"/>
              <p:cNvSpPr/>
              <p:nvPr/>
            </p:nvSpPr>
            <p:spPr bwMode="auto">
              <a:xfrm>
                <a:off x="7046112" y="4827118"/>
                <a:ext cx="165100" cy="279400"/>
              </a:xfrm>
              <a:custGeom>
                <a:avLst/>
                <a:gdLst>
                  <a:gd name="T0" fmla="*/ 0 w 94"/>
                  <a:gd name="T1" fmla="*/ 254000 h 160"/>
                  <a:gd name="T2" fmla="*/ 76200 w 94"/>
                  <a:gd name="T3" fmla="*/ 254000 h 160"/>
                  <a:gd name="T4" fmla="*/ 149225 w 94"/>
                  <a:gd name="T5" fmla="*/ 254000 h 160"/>
                  <a:gd name="T6" fmla="*/ 149225 w 94"/>
                  <a:gd name="T7" fmla="*/ 212725 h 160"/>
                  <a:gd name="T8" fmla="*/ 92075 w 94"/>
                  <a:gd name="T9" fmla="*/ 155575 h 160"/>
                  <a:gd name="T10" fmla="*/ 92075 w 94"/>
                  <a:gd name="T11" fmla="*/ 155575 h 160"/>
                  <a:gd name="T12" fmla="*/ 85725 w 94"/>
                  <a:gd name="T13" fmla="*/ 149225 h 160"/>
                  <a:gd name="T14" fmla="*/ 82550 w 94"/>
                  <a:gd name="T15" fmla="*/ 142875 h 160"/>
                  <a:gd name="T16" fmla="*/ 82550 w 94"/>
                  <a:gd name="T17" fmla="*/ 123825 h 160"/>
                  <a:gd name="T18" fmla="*/ 82550 w 94"/>
                  <a:gd name="T19" fmla="*/ 69850 h 160"/>
                  <a:gd name="T20" fmla="*/ 82550 w 94"/>
                  <a:gd name="T21" fmla="*/ 69850 h 160"/>
                  <a:gd name="T22" fmla="*/ 82550 w 94"/>
                  <a:gd name="T23" fmla="*/ 60325 h 160"/>
                  <a:gd name="T24" fmla="*/ 85725 w 94"/>
                  <a:gd name="T25" fmla="*/ 50800 h 160"/>
                  <a:gd name="T26" fmla="*/ 98425 w 94"/>
                  <a:gd name="T27" fmla="*/ 34925 h 160"/>
                  <a:gd name="T28" fmla="*/ 120650 w 94"/>
                  <a:gd name="T29" fmla="*/ 15875 h 160"/>
                  <a:gd name="T30" fmla="*/ 120650 w 94"/>
                  <a:gd name="T31" fmla="*/ 15875 h 160"/>
                  <a:gd name="T32" fmla="*/ 130175 w 94"/>
                  <a:gd name="T33" fmla="*/ 9525 h 160"/>
                  <a:gd name="T34" fmla="*/ 139700 w 94"/>
                  <a:gd name="T35" fmla="*/ 0 h 160"/>
                  <a:gd name="T36" fmla="*/ 76200 w 94"/>
                  <a:gd name="T37" fmla="*/ 0 h 160"/>
                  <a:gd name="T38" fmla="*/ 9525 w 94"/>
                  <a:gd name="T39" fmla="*/ 0 h 160"/>
                  <a:gd name="T40" fmla="*/ 9525 w 94"/>
                  <a:gd name="T41" fmla="*/ 0 h 160"/>
                  <a:gd name="T42" fmla="*/ 19050 w 94"/>
                  <a:gd name="T43" fmla="*/ 9525 h 160"/>
                  <a:gd name="T44" fmla="*/ 28575 w 94"/>
                  <a:gd name="T45" fmla="*/ 15875 h 160"/>
                  <a:gd name="T46" fmla="*/ 50800 w 94"/>
                  <a:gd name="T47" fmla="*/ 34925 h 160"/>
                  <a:gd name="T48" fmla="*/ 50800 w 94"/>
                  <a:gd name="T49" fmla="*/ 34925 h 160"/>
                  <a:gd name="T50" fmla="*/ 60325 w 94"/>
                  <a:gd name="T51" fmla="*/ 50800 h 160"/>
                  <a:gd name="T52" fmla="*/ 66675 w 94"/>
                  <a:gd name="T53" fmla="*/ 60325 h 160"/>
                  <a:gd name="T54" fmla="*/ 66675 w 94"/>
                  <a:gd name="T55" fmla="*/ 69850 h 160"/>
                  <a:gd name="T56" fmla="*/ 66675 w 94"/>
                  <a:gd name="T57" fmla="*/ 123825 h 160"/>
                  <a:gd name="T58" fmla="*/ 66675 w 94"/>
                  <a:gd name="T59" fmla="*/ 123825 h 160"/>
                  <a:gd name="T60" fmla="*/ 66675 w 94"/>
                  <a:gd name="T61" fmla="*/ 142875 h 160"/>
                  <a:gd name="T62" fmla="*/ 63500 w 94"/>
                  <a:gd name="T63" fmla="*/ 149225 h 160"/>
                  <a:gd name="T64" fmla="*/ 60325 w 94"/>
                  <a:gd name="T65" fmla="*/ 155575 h 160"/>
                  <a:gd name="T66" fmla="*/ 0 w 94"/>
                  <a:gd name="T67" fmla="*/ 212725 h 160"/>
                  <a:gd name="T68" fmla="*/ 0 w 94"/>
                  <a:gd name="T69" fmla="*/ 254000 h 1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4"/>
                  <a:gd name="T106" fmla="*/ 0 h 160"/>
                  <a:gd name="T107" fmla="*/ 94 w 94"/>
                  <a:gd name="T108" fmla="*/ 160 h 1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4" h="160">
                    <a:moveTo>
                      <a:pt x="0" y="160"/>
                    </a:moveTo>
                    <a:lnTo>
                      <a:pt x="48" y="160"/>
                    </a:lnTo>
                    <a:lnTo>
                      <a:pt x="94" y="160"/>
                    </a:lnTo>
                    <a:lnTo>
                      <a:pt x="94" y="134"/>
                    </a:lnTo>
                    <a:lnTo>
                      <a:pt x="58" y="98"/>
                    </a:lnTo>
                    <a:lnTo>
                      <a:pt x="54" y="94"/>
                    </a:lnTo>
                    <a:lnTo>
                      <a:pt x="52" y="90"/>
                    </a:lnTo>
                    <a:lnTo>
                      <a:pt x="52" y="78"/>
                    </a:lnTo>
                    <a:lnTo>
                      <a:pt x="52" y="44"/>
                    </a:lnTo>
                    <a:lnTo>
                      <a:pt x="52" y="38"/>
                    </a:lnTo>
                    <a:lnTo>
                      <a:pt x="54" y="32"/>
                    </a:lnTo>
                    <a:lnTo>
                      <a:pt x="62" y="22"/>
                    </a:lnTo>
                    <a:lnTo>
                      <a:pt x="76" y="10"/>
                    </a:lnTo>
                    <a:lnTo>
                      <a:pt x="82" y="6"/>
                    </a:lnTo>
                    <a:lnTo>
                      <a:pt x="88" y="0"/>
                    </a:lnTo>
                    <a:lnTo>
                      <a:pt x="48" y="0"/>
                    </a:lnTo>
                    <a:lnTo>
                      <a:pt x="6" y="0"/>
                    </a:lnTo>
                    <a:lnTo>
                      <a:pt x="12" y="6"/>
                    </a:lnTo>
                    <a:lnTo>
                      <a:pt x="18" y="10"/>
                    </a:lnTo>
                    <a:lnTo>
                      <a:pt x="32" y="22"/>
                    </a:lnTo>
                    <a:lnTo>
                      <a:pt x="38" y="32"/>
                    </a:lnTo>
                    <a:lnTo>
                      <a:pt x="42" y="38"/>
                    </a:lnTo>
                    <a:lnTo>
                      <a:pt x="42" y="44"/>
                    </a:lnTo>
                    <a:lnTo>
                      <a:pt x="42" y="78"/>
                    </a:lnTo>
                    <a:lnTo>
                      <a:pt x="42" y="90"/>
                    </a:lnTo>
                    <a:lnTo>
                      <a:pt x="40" y="94"/>
                    </a:lnTo>
                    <a:lnTo>
                      <a:pt x="38" y="98"/>
                    </a:lnTo>
                    <a:lnTo>
                      <a:pt x="0" y="134"/>
                    </a:lnTo>
                    <a:lnTo>
                      <a:pt x="0" y="160"/>
                    </a:lnTo>
                    <a:close/>
                  </a:path>
                </a:pathLst>
              </a:custGeom>
              <a:grpFill/>
              <a:ln w="9525">
                <a:noFill/>
                <a:round/>
              </a:ln>
            </p:spPr>
            <p:txBody>
              <a:bodyPr/>
              <a:lstStyle/>
              <a:p>
                <a:pPr defTabSz="913765">
                  <a:defRPr/>
                </a:pPr>
                <a:endParaRPr lang="en-US" sz="2400" kern="0" dirty="0">
                  <a:solidFill>
                    <a:schemeClr val="bg1">
                      <a:lumMod val="50000"/>
                    </a:schemeClr>
                  </a:solidFill>
                  <a:latin typeface="+mn-ea"/>
                  <a:cs typeface="+mn-ea"/>
                </a:endParaRPr>
              </a:p>
            </p:txBody>
          </p:sp>
        </p:grpSp>
      </p:grpSp>
      <p:sp>
        <p:nvSpPr>
          <p:cNvPr id="30" name="文本框 13"/>
          <p:cNvSpPr txBox="1"/>
          <p:nvPr/>
        </p:nvSpPr>
        <p:spPr>
          <a:xfrm>
            <a:off x="6570535" y="4606255"/>
            <a:ext cx="2865064" cy="704851"/>
          </a:xfrm>
          <a:prstGeom prst="rect">
            <a:avLst/>
          </a:prstGeom>
        </p:spPr>
        <p:txBody>
          <a:bodyPr lIns="91431" tIns="45715" rIns="91431" bIns="45715"/>
          <a:lstStyle>
            <a:lvl1pPr indent="0">
              <a:lnSpc>
                <a:spcPct val="150000"/>
              </a:lnSpc>
              <a:spcBef>
                <a:spcPct val="30000"/>
              </a:spcBef>
              <a:buFont typeface="Arial" panose="020B0604020202020204" pitchFamily="34" charset="0"/>
              <a:buNone/>
              <a:defRPr lang="zh-CN">
                <a:solidFill>
                  <a:schemeClr val="bg1"/>
                </a:solidFill>
                <a:latin typeface="Microsoft YaHei UI" panose="020B0503020204020204" pitchFamily="34" charset="-122"/>
                <a:ea typeface="Microsoft YaHei UI" panose="020B0503020204020204" pitchFamily="34" charset="-122"/>
              </a:defRPr>
            </a:lvl1pPr>
            <a:lvl2pPr indent="0">
              <a:lnSpc>
                <a:spcPct val="90000"/>
              </a:lnSpc>
              <a:spcBef>
                <a:spcPct val="30000"/>
              </a:spcBef>
              <a:buFont typeface="Arial" panose="020B0604020202020204" pitchFamily="34" charset="0"/>
              <a:buNone/>
              <a:defRPr lang="zh-CN" sz="2000">
                <a:latin typeface="Microsoft YaHei UI" panose="020B0503020204020204" pitchFamily="34" charset="-122"/>
                <a:ea typeface="Microsoft YaHei UI" panose="020B0503020204020204" pitchFamily="34" charset="-122"/>
              </a:defRPr>
            </a:lvl2pPr>
            <a:lvl3pPr indent="0">
              <a:lnSpc>
                <a:spcPct val="90000"/>
              </a:lnSpc>
              <a:spcBef>
                <a:spcPct val="30000"/>
              </a:spcBef>
              <a:buFont typeface="Arial" panose="020B0604020202020204" pitchFamily="34" charset="0"/>
              <a:buNone/>
              <a:defRPr lang="zh-CN">
                <a:latin typeface="Microsoft YaHei UI" panose="020B0503020204020204" pitchFamily="34" charset="-122"/>
                <a:ea typeface="Microsoft YaHei UI" panose="020B0503020204020204" pitchFamily="34" charset="-122"/>
              </a:defRPr>
            </a:lvl3pPr>
            <a:lvl4pPr indent="0">
              <a:lnSpc>
                <a:spcPct val="90000"/>
              </a:lnSpc>
              <a:spcBef>
                <a:spcPct val="30000"/>
              </a:spcBef>
              <a:buFont typeface="Arial" panose="020B0604020202020204" pitchFamily="34" charset="0"/>
              <a:buNone/>
              <a:defRPr lang="zh-CN" sz="1600">
                <a:latin typeface="Microsoft YaHei UI" panose="020B0503020204020204" pitchFamily="34" charset="-122"/>
                <a:ea typeface="Microsoft YaHei UI" panose="020B0503020204020204" pitchFamily="34" charset="-122"/>
              </a:defRPr>
            </a:lvl4pPr>
            <a:lvl5pPr indent="0">
              <a:lnSpc>
                <a:spcPct val="90000"/>
              </a:lnSpc>
              <a:spcBef>
                <a:spcPct val="30000"/>
              </a:spcBef>
              <a:buFont typeface="Arial" panose="020B0604020202020204" pitchFamily="34" charset="0"/>
              <a:buNone/>
              <a:defRPr lang="zh-CN" sz="1600">
                <a:latin typeface="Microsoft YaHei UI" panose="020B0503020204020204" pitchFamily="34" charset="-122"/>
                <a:ea typeface="Microsoft YaHei UI" panose="020B0503020204020204" pitchFamily="34" charset="-122"/>
              </a:defRPr>
            </a:lvl5pPr>
            <a:lvl6pPr indent="0">
              <a:lnSpc>
                <a:spcPct val="90000"/>
              </a:lnSpc>
              <a:spcBef>
                <a:spcPct val="30000"/>
              </a:spcBef>
              <a:buFont typeface="Arial" panose="020B0604020202020204" pitchFamily="34" charset="0"/>
              <a:buNone/>
              <a:defRPr lang="zh-CN" sz="1600"/>
            </a:lvl6pPr>
            <a:lvl7pPr indent="0">
              <a:lnSpc>
                <a:spcPct val="90000"/>
              </a:lnSpc>
              <a:spcBef>
                <a:spcPct val="30000"/>
              </a:spcBef>
              <a:buFont typeface="Arial" panose="020B0604020202020204" pitchFamily="34" charset="0"/>
              <a:buNone/>
              <a:defRPr lang="zh-CN" sz="1600"/>
            </a:lvl7pPr>
            <a:lvl8pPr indent="0">
              <a:lnSpc>
                <a:spcPct val="90000"/>
              </a:lnSpc>
              <a:spcBef>
                <a:spcPct val="30000"/>
              </a:spcBef>
              <a:buFont typeface="Arial" panose="020B0604020202020204" pitchFamily="34" charset="0"/>
              <a:buNone/>
              <a:defRPr lang="zh-CN" sz="1600"/>
            </a:lvl8pPr>
            <a:lvl9pPr indent="0">
              <a:lnSpc>
                <a:spcPct val="90000"/>
              </a:lnSpc>
              <a:spcBef>
                <a:spcPct val="30000"/>
              </a:spcBef>
              <a:buFont typeface="Arial" panose="020B0604020202020204" pitchFamily="34" charset="0"/>
              <a:buNone/>
              <a:defRPr lang="zh-CN" sz="1600"/>
            </a:lvl9pPr>
          </a:lstStyle>
          <a:p>
            <a:pPr defTabSz="913765">
              <a:lnSpc>
                <a:spcPct val="120000"/>
              </a:lnSpc>
              <a:spcBef>
                <a:spcPct val="0"/>
              </a:spcBef>
              <a:defRPr/>
            </a:pPr>
            <a:r>
              <a:rPr altLang="en-US" sz="1200" dirty="0">
                <a:solidFill>
                  <a:schemeClr val="bg1">
                    <a:lumMod val="50000"/>
                  </a:schemeClr>
                </a:solidFill>
                <a:latin typeface="+mn-ea"/>
                <a:ea typeface="+mn-ea"/>
                <a:cs typeface="+mn-ea"/>
                <a:sym typeface="微软雅黑" panose="020B0503020204020204" pitchFamily="34" charset="-122"/>
              </a:rPr>
              <a:t>在此录入上述图表的描述说明，在此录入上述图表的描述说明，在此录入上述图表的描述说明。</a:t>
            </a:r>
          </a:p>
        </p:txBody>
      </p:sp>
      <p:sp>
        <p:nvSpPr>
          <p:cNvPr id="31" name="文本框 14"/>
          <p:cNvSpPr txBox="1"/>
          <p:nvPr/>
        </p:nvSpPr>
        <p:spPr>
          <a:xfrm>
            <a:off x="8127670" y="5549230"/>
            <a:ext cx="1209517" cy="400051"/>
          </a:xfrm>
          <a:prstGeom prst="rect">
            <a:avLst/>
          </a:prstGeom>
          <a:noFill/>
        </p:spPr>
        <p:txBody>
          <a:bodyPr wrap="none" lIns="91431" tIns="45715" rIns="91431" bIns="45715">
            <a:spAutoFit/>
          </a:bodyPr>
          <a:lstStyle/>
          <a:p>
            <a:pPr defTabSz="913765">
              <a:defRPr/>
            </a:pPr>
            <a:r>
              <a:rPr lang="zh-CN" altLang="en-US" sz="2000" b="1" dirty="0">
                <a:solidFill>
                  <a:schemeClr val="bg1">
                    <a:lumMod val="50000"/>
                  </a:schemeClr>
                </a:solidFill>
                <a:latin typeface="+mn-ea"/>
                <a:cs typeface="+mn-ea"/>
              </a:rPr>
              <a:t>得失管理</a:t>
            </a:r>
          </a:p>
        </p:txBody>
      </p:sp>
      <p:sp>
        <p:nvSpPr>
          <p:cNvPr id="32" name="文本框 15"/>
          <p:cNvSpPr txBox="1"/>
          <p:nvPr/>
        </p:nvSpPr>
        <p:spPr>
          <a:xfrm>
            <a:off x="3007061" y="1620168"/>
            <a:ext cx="2876176" cy="1008063"/>
          </a:xfrm>
          <a:prstGeom prst="rect">
            <a:avLst/>
          </a:prstGeom>
        </p:spPr>
        <p:txBody>
          <a:bodyPr lIns="91431" tIns="45715" rIns="91431" bIns="45715"/>
          <a:lstStyle>
            <a:lvl1pPr indent="0">
              <a:lnSpc>
                <a:spcPct val="150000"/>
              </a:lnSpc>
              <a:spcBef>
                <a:spcPct val="30000"/>
              </a:spcBef>
              <a:buFont typeface="Arial" panose="020B0604020202020204" pitchFamily="34" charset="0"/>
              <a:buNone/>
              <a:defRPr lang="zh-CN">
                <a:solidFill>
                  <a:schemeClr val="bg1"/>
                </a:solidFill>
                <a:latin typeface="Microsoft YaHei UI" panose="020B0503020204020204" pitchFamily="34" charset="-122"/>
                <a:ea typeface="Microsoft YaHei UI" panose="020B0503020204020204" pitchFamily="34" charset="-122"/>
              </a:defRPr>
            </a:lvl1pPr>
            <a:lvl2pPr indent="0">
              <a:lnSpc>
                <a:spcPct val="90000"/>
              </a:lnSpc>
              <a:spcBef>
                <a:spcPct val="30000"/>
              </a:spcBef>
              <a:buFont typeface="Arial" panose="020B0604020202020204" pitchFamily="34" charset="0"/>
              <a:buNone/>
              <a:defRPr lang="zh-CN" sz="2000">
                <a:latin typeface="Microsoft YaHei UI" panose="020B0503020204020204" pitchFamily="34" charset="-122"/>
                <a:ea typeface="Microsoft YaHei UI" panose="020B0503020204020204" pitchFamily="34" charset="-122"/>
              </a:defRPr>
            </a:lvl2pPr>
            <a:lvl3pPr indent="0">
              <a:lnSpc>
                <a:spcPct val="90000"/>
              </a:lnSpc>
              <a:spcBef>
                <a:spcPct val="30000"/>
              </a:spcBef>
              <a:buFont typeface="Arial" panose="020B0604020202020204" pitchFamily="34" charset="0"/>
              <a:buNone/>
              <a:defRPr lang="zh-CN">
                <a:latin typeface="Microsoft YaHei UI" panose="020B0503020204020204" pitchFamily="34" charset="-122"/>
                <a:ea typeface="Microsoft YaHei UI" panose="020B0503020204020204" pitchFamily="34" charset="-122"/>
              </a:defRPr>
            </a:lvl3pPr>
            <a:lvl4pPr indent="0">
              <a:lnSpc>
                <a:spcPct val="90000"/>
              </a:lnSpc>
              <a:spcBef>
                <a:spcPct val="30000"/>
              </a:spcBef>
              <a:buFont typeface="Arial" panose="020B0604020202020204" pitchFamily="34" charset="0"/>
              <a:buNone/>
              <a:defRPr lang="zh-CN" sz="1600">
                <a:latin typeface="Microsoft YaHei UI" panose="020B0503020204020204" pitchFamily="34" charset="-122"/>
                <a:ea typeface="Microsoft YaHei UI" panose="020B0503020204020204" pitchFamily="34" charset="-122"/>
              </a:defRPr>
            </a:lvl4pPr>
            <a:lvl5pPr indent="0">
              <a:lnSpc>
                <a:spcPct val="90000"/>
              </a:lnSpc>
              <a:spcBef>
                <a:spcPct val="30000"/>
              </a:spcBef>
              <a:buFont typeface="Arial" panose="020B0604020202020204" pitchFamily="34" charset="0"/>
              <a:buNone/>
              <a:defRPr lang="zh-CN" sz="1600">
                <a:latin typeface="Microsoft YaHei UI" panose="020B0503020204020204" pitchFamily="34" charset="-122"/>
                <a:ea typeface="Microsoft YaHei UI" panose="020B0503020204020204" pitchFamily="34" charset="-122"/>
              </a:defRPr>
            </a:lvl5pPr>
            <a:lvl6pPr indent="0">
              <a:lnSpc>
                <a:spcPct val="90000"/>
              </a:lnSpc>
              <a:spcBef>
                <a:spcPct val="30000"/>
              </a:spcBef>
              <a:buFont typeface="Arial" panose="020B0604020202020204" pitchFamily="34" charset="0"/>
              <a:buNone/>
              <a:defRPr lang="zh-CN" sz="1600"/>
            </a:lvl6pPr>
            <a:lvl7pPr indent="0">
              <a:lnSpc>
                <a:spcPct val="90000"/>
              </a:lnSpc>
              <a:spcBef>
                <a:spcPct val="30000"/>
              </a:spcBef>
              <a:buFont typeface="Arial" panose="020B0604020202020204" pitchFamily="34" charset="0"/>
              <a:buNone/>
              <a:defRPr lang="zh-CN" sz="1600"/>
            </a:lvl7pPr>
            <a:lvl8pPr indent="0">
              <a:lnSpc>
                <a:spcPct val="90000"/>
              </a:lnSpc>
              <a:spcBef>
                <a:spcPct val="30000"/>
              </a:spcBef>
              <a:buFont typeface="Arial" panose="020B0604020202020204" pitchFamily="34" charset="0"/>
              <a:buNone/>
              <a:defRPr lang="zh-CN" sz="1600"/>
            </a:lvl8pPr>
            <a:lvl9pPr indent="0">
              <a:lnSpc>
                <a:spcPct val="90000"/>
              </a:lnSpc>
              <a:spcBef>
                <a:spcPct val="30000"/>
              </a:spcBef>
              <a:buFont typeface="Arial" panose="020B0604020202020204" pitchFamily="34" charset="0"/>
              <a:buNone/>
              <a:defRPr lang="zh-CN" sz="1600"/>
            </a:lvl9pPr>
          </a:lstStyle>
          <a:p>
            <a:pPr defTabSz="913765">
              <a:lnSpc>
                <a:spcPct val="120000"/>
              </a:lnSpc>
              <a:spcBef>
                <a:spcPct val="0"/>
              </a:spcBef>
              <a:defRPr/>
            </a:pPr>
            <a:r>
              <a:rPr altLang="en-US" sz="1200" dirty="0">
                <a:solidFill>
                  <a:schemeClr val="bg1">
                    <a:lumMod val="50000"/>
                  </a:schemeClr>
                </a:solidFill>
                <a:latin typeface="+mn-ea"/>
                <a:ea typeface="+mn-ea"/>
                <a:cs typeface="+mn-ea"/>
                <a:sym typeface="微软雅黑" panose="020B0503020204020204" pitchFamily="34" charset="-122"/>
              </a:rPr>
              <a:t>在此录入上述图表的描述说明，在此录入上述图表的描述说明，在此录入上述图表的描述说明。</a:t>
            </a:r>
          </a:p>
        </p:txBody>
      </p:sp>
      <p:sp>
        <p:nvSpPr>
          <p:cNvPr id="33" name="文本框 16"/>
          <p:cNvSpPr txBox="1"/>
          <p:nvPr/>
        </p:nvSpPr>
        <p:spPr>
          <a:xfrm>
            <a:off x="3013411" y="1143917"/>
            <a:ext cx="1209517" cy="401639"/>
          </a:xfrm>
          <a:prstGeom prst="rect">
            <a:avLst/>
          </a:prstGeom>
          <a:noFill/>
        </p:spPr>
        <p:txBody>
          <a:bodyPr wrap="none" lIns="91431" tIns="45715" rIns="91431" bIns="45715">
            <a:spAutoFit/>
          </a:bodyPr>
          <a:lstStyle/>
          <a:p>
            <a:pPr defTabSz="913765">
              <a:defRPr/>
            </a:pPr>
            <a:r>
              <a:rPr lang="zh-CN" altLang="en-US" sz="2000" b="1" dirty="0">
                <a:solidFill>
                  <a:schemeClr val="bg1">
                    <a:lumMod val="50000"/>
                  </a:schemeClr>
                </a:solidFill>
                <a:latin typeface="+mn-ea"/>
                <a:cs typeface="+mn-ea"/>
              </a:rPr>
              <a:t>团队管理</a:t>
            </a:r>
          </a:p>
        </p:txBody>
      </p:sp>
      <p:sp>
        <p:nvSpPr>
          <p:cNvPr id="34" name="文本框 17"/>
          <p:cNvSpPr txBox="1"/>
          <p:nvPr/>
        </p:nvSpPr>
        <p:spPr>
          <a:xfrm>
            <a:off x="6570535" y="1620168"/>
            <a:ext cx="2865064" cy="1163639"/>
          </a:xfrm>
          <a:prstGeom prst="rect">
            <a:avLst/>
          </a:prstGeom>
        </p:spPr>
        <p:txBody>
          <a:bodyPr lIns="91431" tIns="45715" rIns="91431" bIns="45715"/>
          <a:lstStyle>
            <a:lvl1pPr indent="0">
              <a:lnSpc>
                <a:spcPct val="150000"/>
              </a:lnSpc>
              <a:spcBef>
                <a:spcPct val="30000"/>
              </a:spcBef>
              <a:buFont typeface="Arial" panose="020B0604020202020204" pitchFamily="34" charset="0"/>
              <a:buNone/>
              <a:defRPr lang="zh-CN">
                <a:solidFill>
                  <a:schemeClr val="bg1"/>
                </a:solidFill>
                <a:latin typeface="Microsoft YaHei UI" panose="020B0503020204020204" pitchFamily="34" charset="-122"/>
                <a:ea typeface="Microsoft YaHei UI" panose="020B0503020204020204" pitchFamily="34" charset="-122"/>
              </a:defRPr>
            </a:lvl1pPr>
            <a:lvl2pPr indent="0">
              <a:lnSpc>
                <a:spcPct val="90000"/>
              </a:lnSpc>
              <a:spcBef>
                <a:spcPct val="30000"/>
              </a:spcBef>
              <a:buFont typeface="Arial" panose="020B0604020202020204" pitchFamily="34" charset="0"/>
              <a:buNone/>
              <a:defRPr lang="zh-CN" sz="2000">
                <a:latin typeface="Microsoft YaHei UI" panose="020B0503020204020204" pitchFamily="34" charset="-122"/>
                <a:ea typeface="Microsoft YaHei UI" panose="020B0503020204020204" pitchFamily="34" charset="-122"/>
              </a:defRPr>
            </a:lvl2pPr>
            <a:lvl3pPr indent="0">
              <a:lnSpc>
                <a:spcPct val="90000"/>
              </a:lnSpc>
              <a:spcBef>
                <a:spcPct val="30000"/>
              </a:spcBef>
              <a:buFont typeface="Arial" panose="020B0604020202020204" pitchFamily="34" charset="0"/>
              <a:buNone/>
              <a:defRPr lang="zh-CN">
                <a:latin typeface="Microsoft YaHei UI" panose="020B0503020204020204" pitchFamily="34" charset="-122"/>
                <a:ea typeface="Microsoft YaHei UI" panose="020B0503020204020204" pitchFamily="34" charset="-122"/>
              </a:defRPr>
            </a:lvl3pPr>
            <a:lvl4pPr indent="0">
              <a:lnSpc>
                <a:spcPct val="90000"/>
              </a:lnSpc>
              <a:spcBef>
                <a:spcPct val="30000"/>
              </a:spcBef>
              <a:buFont typeface="Arial" panose="020B0604020202020204" pitchFamily="34" charset="0"/>
              <a:buNone/>
              <a:defRPr lang="zh-CN" sz="1600">
                <a:latin typeface="Microsoft YaHei UI" panose="020B0503020204020204" pitchFamily="34" charset="-122"/>
                <a:ea typeface="Microsoft YaHei UI" panose="020B0503020204020204" pitchFamily="34" charset="-122"/>
              </a:defRPr>
            </a:lvl4pPr>
            <a:lvl5pPr indent="0">
              <a:lnSpc>
                <a:spcPct val="90000"/>
              </a:lnSpc>
              <a:spcBef>
                <a:spcPct val="30000"/>
              </a:spcBef>
              <a:buFont typeface="Arial" panose="020B0604020202020204" pitchFamily="34" charset="0"/>
              <a:buNone/>
              <a:defRPr lang="zh-CN" sz="1600">
                <a:latin typeface="Microsoft YaHei UI" panose="020B0503020204020204" pitchFamily="34" charset="-122"/>
                <a:ea typeface="Microsoft YaHei UI" panose="020B0503020204020204" pitchFamily="34" charset="-122"/>
              </a:defRPr>
            </a:lvl5pPr>
            <a:lvl6pPr indent="0">
              <a:lnSpc>
                <a:spcPct val="90000"/>
              </a:lnSpc>
              <a:spcBef>
                <a:spcPct val="30000"/>
              </a:spcBef>
              <a:buFont typeface="Arial" panose="020B0604020202020204" pitchFamily="34" charset="0"/>
              <a:buNone/>
              <a:defRPr lang="zh-CN" sz="1600"/>
            </a:lvl6pPr>
            <a:lvl7pPr indent="0">
              <a:lnSpc>
                <a:spcPct val="90000"/>
              </a:lnSpc>
              <a:spcBef>
                <a:spcPct val="30000"/>
              </a:spcBef>
              <a:buFont typeface="Arial" panose="020B0604020202020204" pitchFamily="34" charset="0"/>
              <a:buNone/>
              <a:defRPr lang="zh-CN" sz="1600"/>
            </a:lvl7pPr>
            <a:lvl8pPr indent="0">
              <a:lnSpc>
                <a:spcPct val="90000"/>
              </a:lnSpc>
              <a:spcBef>
                <a:spcPct val="30000"/>
              </a:spcBef>
              <a:buFont typeface="Arial" panose="020B0604020202020204" pitchFamily="34" charset="0"/>
              <a:buNone/>
              <a:defRPr lang="zh-CN" sz="1600"/>
            </a:lvl8pPr>
            <a:lvl9pPr indent="0">
              <a:lnSpc>
                <a:spcPct val="90000"/>
              </a:lnSpc>
              <a:spcBef>
                <a:spcPct val="30000"/>
              </a:spcBef>
              <a:buFont typeface="Arial" panose="020B0604020202020204" pitchFamily="34" charset="0"/>
              <a:buNone/>
              <a:defRPr lang="zh-CN" sz="1600"/>
            </a:lvl9pPr>
          </a:lstStyle>
          <a:p>
            <a:pPr defTabSz="913765">
              <a:lnSpc>
                <a:spcPct val="120000"/>
              </a:lnSpc>
              <a:spcBef>
                <a:spcPts val="0"/>
              </a:spcBef>
              <a:defRPr/>
            </a:pPr>
            <a:r>
              <a:rPr altLang="en-US" sz="1200" dirty="0">
                <a:solidFill>
                  <a:schemeClr val="bg1">
                    <a:lumMod val="50000"/>
                  </a:schemeClr>
                </a:solidFill>
                <a:latin typeface="+mn-ea"/>
                <a:ea typeface="+mn-ea"/>
                <a:cs typeface="+mn-ea"/>
                <a:sym typeface="微软雅黑" panose="020B0503020204020204" pitchFamily="34" charset="-122"/>
              </a:rPr>
              <a:t>在此录入上述图表的描述说明，在此录入上述图表的描述说明，在此录入上述图表的描述说明。</a:t>
            </a:r>
          </a:p>
          <a:p>
            <a:pPr defTabSz="913765">
              <a:lnSpc>
                <a:spcPct val="120000"/>
              </a:lnSpc>
              <a:spcBef>
                <a:spcPts val="0"/>
              </a:spcBef>
              <a:defRPr/>
            </a:pPr>
            <a:endParaRPr altLang="en-US" sz="1200" dirty="0">
              <a:solidFill>
                <a:schemeClr val="bg1">
                  <a:lumMod val="50000"/>
                </a:schemeClr>
              </a:solidFill>
              <a:latin typeface="+mn-ea"/>
              <a:ea typeface="+mn-ea"/>
              <a:cs typeface="+mn-ea"/>
            </a:endParaRPr>
          </a:p>
        </p:txBody>
      </p:sp>
      <p:sp>
        <p:nvSpPr>
          <p:cNvPr id="35" name="文本框 18"/>
          <p:cNvSpPr txBox="1"/>
          <p:nvPr/>
        </p:nvSpPr>
        <p:spPr>
          <a:xfrm>
            <a:off x="8140369" y="1143917"/>
            <a:ext cx="1209517" cy="401639"/>
          </a:xfrm>
          <a:prstGeom prst="rect">
            <a:avLst/>
          </a:prstGeom>
          <a:noFill/>
        </p:spPr>
        <p:txBody>
          <a:bodyPr wrap="none" lIns="91431" tIns="45715" rIns="91431" bIns="45715">
            <a:spAutoFit/>
          </a:bodyPr>
          <a:lstStyle/>
          <a:p>
            <a:pPr defTabSz="913765">
              <a:defRPr/>
            </a:pPr>
            <a:r>
              <a:rPr lang="zh-CN" altLang="en-US" sz="2000" b="1" dirty="0">
                <a:solidFill>
                  <a:schemeClr val="bg1">
                    <a:lumMod val="50000"/>
                  </a:schemeClr>
                </a:solidFill>
                <a:latin typeface="+mn-ea"/>
                <a:cs typeface="+mn-ea"/>
              </a:rPr>
              <a:t>项目管理</a:t>
            </a:r>
          </a:p>
        </p:txBody>
      </p:sp>
      <p:grpSp>
        <p:nvGrpSpPr>
          <p:cNvPr id="36" name="组合 35"/>
          <p:cNvGrpSpPr/>
          <p:nvPr/>
        </p:nvGrpSpPr>
        <p:grpSpPr bwMode="auto">
          <a:xfrm>
            <a:off x="9549885" y="3617241"/>
            <a:ext cx="1346025" cy="1346200"/>
            <a:chOff x="8886420" y="3854906"/>
            <a:chExt cx="1403797" cy="1403797"/>
          </a:xfrm>
        </p:grpSpPr>
        <p:sp>
          <p:nvSpPr>
            <p:cNvPr id="37" name="椭圆 36"/>
            <p:cNvSpPr/>
            <p:nvPr/>
          </p:nvSpPr>
          <p:spPr>
            <a:xfrm>
              <a:off x="8886420" y="3854906"/>
              <a:ext cx="1403797" cy="140379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zh-CN" altLang="en-US" sz="1300">
                <a:solidFill>
                  <a:schemeClr val="bg1">
                    <a:lumMod val="50000"/>
                  </a:schemeClr>
                </a:solidFill>
                <a:latin typeface="+mn-ea"/>
                <a:cs typeface="+mn-ea"/>
              </a:endParaRPr>
            </a:p>
          </p:txBody>
        </p:sp>
        <p:sp>
          <p:nvSpPr>
            <p:cNvPr id="38" name="Freeform 12"/>
            <p:cNvSpPr>
              <a:spLocks noEditPoints="1"/>
            </p:cNvSpPr>
            <p:nvPr/>
          </p:nvSpPr>
          <p:spPr bwMode="auto">
            <a:xfrm>
              <a:off x="9366492" y="4217444"/>
              <a:ext cx="471796" cy="667134"/>
            </a:xfrm>
            <a:custGeom>
              <a:avLst/>
              <a:gdLst>
                <a:gd name="T0" fmla="*/ 76164973 w 408"/>
                <a:gd name="T1" fmla="*/ 197332205 h 578"/>
                <a:gd name="T2" fmla="*/ 68823691 w 408"/>
                <a:gd name="T3" fmla="*/ 193661209 h 578"/>
                <a:gd name="T4" fmla="*/ 67905862 w 408"/>
                <a:gd name="T5" fmla="*/ 185400621 h 578"/>
                <a:gd name="T6" fmla="*/ 69741521 w 408"/>
                <a:gd name="T7" fmla="*/ 165208408 h 578"/>
                <a:gd name="T8" fmla="*/ 75247144 w 408"/>
                <a:gd name="T9" fmla="*/ 149605151 h 578"/>
                <a:gd name="T10" fmla="*/ 94517521 w 408"/>
                <a:gd name="T11" fmla="*/ 125741984 h 578"/>
                <a:gd name="T12" fmla="*/ 122964819 w 408"/>
                <a:gd name="T13" fmla="*/ 101878817 h 578"/>
                <a:gd name="T14" fmla="*/ 133976742 w 408"/>
                <a:gd name="T15" fmla="*/ 89029315 h 578"/>
                <a:gd name="T16" fmla="*/ 137647383 w 408"/>
                <a:gd name="T17" fmla="*/ 74343955 h 578"/>
                <a:gd name="T18" fmla="*/ 134893894 w 408"/>
                <a:gd name="T19" fmla="*/ 60576535 h 578"/>
                <a:gd name="T20" fmla="*/ 126635460 w 408"/>
                <a:gd name="T21" fmla="*/ 48644951 h 578"/>
                <a:gd name="T22" fmla="*/ 103694462 w 408"/>
                <a:gd name="T23" fmla="*/ 39466435 h 578"/>
                <a:gd name="T24" fmla="*/ 85341237 w 408"/>
                <a:gd name="T25" fmla="*/ 39466435 h 578"/>
                <a:gd name="T26" fmla="*/ 62400239 w 408"/>
                <a:gd name="T27" fmla="*/ 49562870 h 578"/>
                <a:gd name="T28" fmla="*/ 51388316 w 408"/>
                <a:gd name="T29" fmla="*/ 63329612 h 578"/>
                <a:gd name="T30" fmla="*/ 5505624 w 408"/>
                <a:gd name="T31" fmla="*/ 78014951 h 578"/>
                <a:gd name="T32" fmla="*/ 917830 w 408"/>
                <a:gd name="T33" fmla="*/ 75261873 h 578"/>
                <a:gd name="T34" fmla="*/ 0 w 408"/>
                <a:gd name="T35" fmla="*/ 69754363 h 578"/>
                <a:gd name="T36" fmla="*/ 10094096 w 408"/>
                <a:gd name="T37" fmla="*/ 44055349 h 578"/>
                <a:gd name="T38" fmla="*/ 25693820 w 408"/>
                <a:gd name="T39" fmla="*/ 22945937 h 578"/>
                <a:gd name="T40" fmla="*/ 39458554 w 408"/>
                <a:gd name="T41" fmla="*/ 12849507 h 578"/>
                <a:gd name="T42" fmla="*/ 63317391 w 408"/>
                <a:gd name="T43" fmla="*/ 3670997 h 578"/>
                <a:gd name="T44" fmla="*/ 92682540 w 408"/>
                <a:gd name="T45" fmla="*/ 0 h 578"/>
                <a:gd name="T46" fmla="*/ 112870726 w 408"/>
                <a:gd name="T47" fmla="*/ 1835837 h 578"/>
                <a:gd name="T48" fmla="*/ 139482364 w 408"/>
                <a:gd name="T49" fmla="*/ 9178509 h 578"/>
                <a:gd name="T50" fmla="*/ 161506210 w 408"/>
                <a:gd name="T51" fmla="*/ 22945937 h 578"/>
                <a:gd name="T52" fmla="*/ 172517455 w 408"/>
                <a:gd name="T53" fmla="*/ 34877520 h 578"/>
                <a:gd name="T54" fmla="*/ 183529420 w 408"/>
                <a:gd name="T55" fmla="*/ 54151784 h 578"/>
                <a:gd name="T56" fmla="*/ 187200061 w 408"/>
                <a:gd name="T57" fmla="*/ 75261873 h 578"/>
                <a:gd name="T58" fmla="*/ 184447250 w 408"/>
                <a:gd name="T59" fmla="*/ 91782392 h 578"/>
                <a:gd name="T60" fmla="*/ 178023798 w 408"/>
                <a:gd name="T61" fmla="*/ 107385649 h 578"/>
                <a:gd name="T62" fmla="*/ 151412117 w 408"/>
                <a:gd name="T63" fmla="*/ 135838408 h 578"/>
                <a:gd name="T64" fmla="*/ 124799801 w 408"/>
                <a:gd name="T65" fmla="*/ 159701575 h 578"/>
                <a:gd name="T66" fmla="*/ 117459196 w 408"/>
                <a:gd name="T67" fmla="*/ 168880081 h 578"/>
                <a:gd name="T68" fmla="*/ 113788555 w 408"/>
                <a:gd name="T69" fmla="*/ 188154376 h 578"/>
                <a:gd name="T70" fmla="*/ 76164973 w 408"/>
                <a:gd name="T71" fmla="*/ 265251388 h 578"/>
                <a:gd name="T72" fmla="*/ 70658673 w 408"/>
                <a:gd name="T73" fmla="*/ 263415551 h 578"/>
                <a:gd name="T74" fmla="*/ 68823691 w 408"/>
                <a:gd name="T75" fmla="*/ 222113290 h 578"/>
                <a:gd name="T76" fmla="*/ 70658673 w 408"/>
                <a:gd name="T77" fmla="*/ 217524376 h 578"/>
                <a:gd name="T78" fmla="*/ 111035067 w 408"/>
                <a:gd name="T79" fmla="*/ 214771299 h 578"/>
                <a:gd name="T80" fmla="*/ 116541367 w 408"/>
                <a:gd name="T81" fmla="*/ 217524376 h 578"/>
                <a:gd name="T82" fmla="*/ 118376349 w 408"/>
                <a:gd name="T83" fmla="*/ 257908719 h 578"/>
                <a:gd name="T84" fmla="*/ 116541367 w 408"/>
                <a:gd name="T85" fmla="*/ 263415551 h 578"/>
                <a:gd name="T86" fmla="*/ 76164973 w 408"/>
                <a:gd name="T87" fmla="*/ 265251388 h 57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08"/>
                <a:gd name="T133" fmla="*/ 0 h 578"/>
                <a:gd name="T134" fmla="*/ 408 w 408"/>
                <a:gd name="T135" fmla="*/ 578 h 57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08" h="578">
                  <a:moveTo>
                    <a:pt x="248" y="430"/>
                  </a:moveTo>
                  <a:lnTo>
                    <a:pt x="166" y="430"/>
                  </a:lnTo>
                  <a:lnTo>
                    <a:pt x="158" y="430"/>
                  </a:lnTo>
                  <a:lnTo>
                    <a:pt x="154" y="426"/>
                  </a:lnTo>
                  <a:lnTo>
                    <a:pt x="150" y="422"/>
                  </a:lnTo>
                  <a:lnTo>
                    <a:pt x="148" y="414"/>
                  </a:lnTo>
                  <a:lnTo>
                    <a:pt x="148" y="404"/>
                  </a:lnTo>
                  <a:lnTo>
                    <a:pt x="150" y="382"/>
                  </a:lnTo>
                  <a:lnTo>
                    <a:pt x="152" y="360"/>
                  </a:lnTo>
                  <a:lnTo>
                    <a:pt x="158" y="342"/>
                  </a:lnTo>
                  <a:lnTo>
                    <a:pt x="164" y="326"/>
                  </a:lnTo>
                  <a:lnTo>
                    <a:pt x="174" y="308"/>
                  </a:lnTo>
                  <a:lnTo>
                    <a:pt x="188" y="292"/>
                  </a:lnTo>
                  <a:lnTo>
                    <a:pt x="206" y="274"/>
                  </a:lnTo>
                  <a:lnTo>
                    <a:pt x="228" y="254"/>
                  </a:lnTo>
                  <a:lnTo>
                    <a:pt x="268" y="222"/>
                  </a:lnTo>
                  <a:lnTo>
                    <a:pt x="286" y="204"/>
                  </a:lnTo>
                  <a:lnTo>
                    <a:pt x="292" y="194"/>
                  </a:lnTo>
                  <a:lnTo>
                    <a:pt x="296" y="184"/>
                  </a:lnTo>
                  <a:lnTo>
                    <a:pt x="300" y="172"/>
                  </a:lnTo>
                  <a:lnTo>
                    <a:pt x="300" y="162"/>
                  </a:lnTo>
                  <a:lnTo>
                    <a:pt x="298" y="146"/>
                  </a:lnTo>
                  <a:lnTo>
                    <a:pt x="294" y="132"/>
                  </a:lnTo>
                  <a:lnTo>
                    <a:pt x="286" y="118"/>
                  </a:lnTo>
                  <a:lnTo>
                    <a:pt x="276" y="106"/>
                  </a:lnTo>
                  <a:lnTo>
                    <a:pt x="262" y="96"/>
                  </a:lnTo>
                  <a:lnTo>
                    <a:pt x="244" y="90"/>
                  </a:lnTo>
                  <a:lnTo>
                    <a:pt x="226" y="86"/>
                  </a:lnTo>
                  <a:lnTo>
                    <a:pt x="206" y="84"/>
                  </a:lnTo>
                  <a:lnTo>
                    <a:pt x="186" y="86"/>
                  </a:lnTo>
                  <a:lnTo>
                    <a:pt x="168" y="90"/>
                  </a:lnTo>
                  <a:lnTo>
                    <a:pt x="152" y="98"/>
                  </a:lnTo>
                  <a:lnTo>
                    <a:pt x="136" y="108"/>
                  </a:lnTo>
                  <a:lnTo>
                    <a:pt x="124" y="122"/>
                  </a:lnTo>
                  <a:lnTo>
                    <a:pt x="112" y="138"/>
                  </a:lnTo>
                  <a:lnTo>
                    <a:pt x="104" y="158"/>
                  </a:lnTo>
                  <a:lnTo>
                    <a:pt x="98" y="180"/>
                  </a:lnTo>
                  <a:lnTo>
                    <a:pt x="12" y="170"/>
                  </a:lnTo>
                  <a:lnTo>
                    <a:pt x="6" y="168"/>
                  </a:lnTo>
                  <a:lnTo>
                    <a:pt x="2" y="164"/>
                  </a:lnTo>
                  <a:lnTo>
                    <a:pt x="0" y="158"/>
                  </a:lnTo>
                  <a:lnTo>
                    <a:pt x="0" y="152"/>
                  </a:lnTo>
                  <a:lnTo>
                    <a:pt x="4" y="140"/>
                  </a:lnTo>
                  <a:lnTo>
                    <a:pt x="14" y="112"/>
                  </a:lnTo>
                  <a:lnTo>
                    <a:pt x="22" y="96"/>
                  </a:lnTo>
                  <a:lnTo>
                    <a:pt x="32" y="78"/>
                  </a:lnTo>
                  <a:lnTo>
                    <a:pt x="44" y="62"/>
                  </a:lnTo>
                  <a:lnTo>
                    <a:pt x="56" y="50"/>
                  </a:lnTo>
                  <a:lnTo>
                    <a:pt x="70" y="38"/>
                  </a:lnTo>
                  <a:lnTo>
                    <a:pt x="86" y="28"/>
                  </a:lnTo>
                  <a:lnTo>
                    <a:pt x="102" y="20"/>
                  </a:lnTo>
                  <a:lnTo>
                    <a:pt x="120" y="12"/>
                  </a:lnTo>
                  <a:lnTo>
                    <a:pt x="138" y="8"/>
                  </a:lnTo>
                  <a:lnTo>
                    <a:pt x="158" y="4"/>
                  </a:lnTo>
                  <a:lnTo>
                    <a:pt x="180" y="2"/>
                  </a:lnTo>
                  <a:lnTo>
                    <a:pt x="202" y="0"/>
                  </a:lnTo>
                  <a:lnTo>
                    <a:pt x="224" y="2"/>
                  </a:lnTo>
                  <a:lnTo>
                    <a:pt x="246" y="4"/>
                  </a:lnTo>
                  <a:lnTo>
                    <a:pt x="266" y="8"/>
                  </a:lnTo>
                  <a:lnTo>
                    <a:pt x="286" y="12"/>
                  </a:lnTo>
                  <a:lnTo>
                    <a:pt x="304" y="20"/>
                  </a:lnTo>
                  <a:lnTo>
                    <a:pt x="322" y="28"/>
                  </a:lnTo>
                  <a:lnTo>
                    <a:pt x="338" y="38"/>
                  </a:lnTo>
                  <a:lnTo>
                    <a:pt x="352" y="50"/>
                  </a:lnTo>
                  <a:lnTo>
                    <a:pt x="364" y="62"/>
                  </a:lnTo>
                  <a:lnTo>
                    <a:pt x="376" y="76"/>
                  </a:lnTo>
                  <a:lnTo>
                    <a:pt x="386" y="88"/>
                  </a:lnTo>
                  <a:lnTo>
                    <a:pt x="394" y="104"/>
                  </a:lnTo>
                  <a:lnTo>
                    <a:pt x="400" y="118"/>
                  </a:lnTo>
                  <a:lnTo>
                    <a:pt x="404" y="132"/>
                  </a:lnTo>
                  <a:lnTo>
                    <a:pt x="406" y="148"/>
                  </a:lnTo>
                  <a:lnTo>
                    <a:pt x="408" y="164"/>
                  </a:lnTo>
                  <a:lnTo>
                    <a:pt x="406" y="182"/>
                  </a:lnTo>
                  <a:lnTo>
                    <a:pt x="402" y="200"/>
                  </a:lnTo>
                  <a:lnTo>
                    <a:pt x="396" y="216"/>
                  </a:lnTo>
                  <a:lnTo>
                    <a:pt x="388" y="234"/>
                  </a:lnTo>
                  <a:lnTo>
                    <a:pt x="374" y="250"/>
                  </a:lnTo>
                  <a:lnTo>
                    <a:pt x="354" y="272"/>
                  </a:lnTo>
                  <a:lnTo>
                    <a:pt x="330" y="296"/>
                  </a:lnTo>
                  <a:lnTo>
                    <a:pt x="300" y="322"/>
                  </a:lnTo>
                  <a:lnTo>
                    <a:pt x="272" y="348"/>
                  </a:lnTo>
                  <a:lnTo>
                    <a:pt x="262" y="358"/>
                  </a:lnTo>
                  <a:lnTo>
                    <a:pt x="256" y="368"/>
                  </a:lnTo>
                  <a:lnTo>
                    <a:pt x="252" y="378"/>
                  </a:lnTo>
                  <a:lnTo>
                    <a:pt x="250" y="392"/>
                  </a:lnTo>
                  <a:lnTo>
                    <a:pt x="248" y="410"/>
                  </a:lnTo>
                  <a:lnTo>
                    <a:pt x="248" y="430"/>
                  </a:lnTo>
                  <a:close/>
                  <a:moveTo>
                    <a:pt x="166" y="578"/>
                  </a:moveTo>
                  <a:lnTo>
                    <a:pt x="166" y="578"/>
                  </a:lnTo>
                  <a:lnTo>
                    <a:pt x="158" y="578"/>
                  </a:lnTo>
                  <a:lnTo>
                    <a:pt x="154" y="574"/>
                  </a:lnTo>
                  <a:lnTo>
                    <a:pt x="150" y="568"/>
                  </a:lnTo>
                  <a:lnTo>
                    <a:pt x="150" y="562"/>
                  </a:lnTo>
                  <a:lnTo>
                    <a:pt x="150" y="484"/>
                  </a:lnTo>
                  <a:lnTo>
                    <a:pt x="150" y="478"/>
                  </a:lnTo>
                  <a:lnTo>
                    <a:pt x="154" y="474"/>
                  </a:lnTo>
                  <a:lnTo>
                    <a:pt x="158" y="470"/>
                  </a:lnTo>
                  <a:lnTo>
                    <a:pt x="166" y="468"/>
                  </a:lnTo>
                  <a:lnTo>
                    <a:pt x="242" y="468"/>
                  </a:lnTo>
                  <a:lnTo>
                    <a:pt x="250" y="470"/>
                  </a:lnTo>
                  <a:lnTo>
                    <a:pt x="254" y="474"/>
                  </a:lnTo>
                  <a:lnTo>
                    <a:pt x="258" y="478"/>
                  </a:lnTo>
                  <a:lnTo>
                    <a:pt x="258" y="484"/>
                  </a:lnTo>
                  <a:lnTo>
                    <a:pt x="258" y="562"/>
                  </a:lnTo>
                  <a:lnTo>
                    <a:pt x="258" y="568"/>
                  </a:lnTo>
                  <a:lnTo>
                    <a:pt x="254" y="574"/>
                  </a:lnTo>
                  <a:lnTo>
                    <a:pt x="250" y="578"/>
                  </a:lnTo>
                  <a:lnTo>
                    <a:pt x="242" y="578"/>
                  </a:lnTo>
                  <a:lnTo>
                    <a:pt x="166" y="578"/>
                  </a:lnTo>
                  <a:close/>
                </a:path>
              </a:pathLst>
            </a:custGeom>
            <a:solidFill>
              <a:schemeClr val="bg1">
                <a:lumMod val="95000"/>
              </a:schemeClr>
            </a:solidFill>
            <a:ln w="9525">
              <a:noFill/>
              <a:round/>
            </a:ln>
          </p:spPr>
          <p:txBody>
            <a:bodyPr/>
            <a:lstStyle/>
            <a:p>
              <a:pPr defTabSz="913765">
                <a:defRPr/>
              </a:pPr>
              <a:endParaRPr lang="en-US" sz="2400" kern="0" dirty="0">
                <a:solidFill>
                  <a:schemeClr val="bg1">
                    <a:lumMod val="50000"/>
                  </a:schemeClr>
                </a:solidFill>
                <a:latin typeface="+mn-ea"/>
                <a:cs typeface="+mn-ea"/>
              </a:endParaRPr>
            </a:p>
          </p:txBody>
        </p:sp>
      </p:grpSp>
      <p:grpSp>
        <p:nvGrpSpPr>
          <p:cNvPr id="39" name="组合 38"/>
          <p:cNvGrpSpPr/>
          <p:nvPr/>
        </p:nvGrpSpPr>
        <p:grpSpPr bwMode="auto">
          <a:xfrm>
            <a:off x="1551515" y="2115467"/>
            <a:ext cx="1344437" cy="1344613"/>
            <a:chOff x="1854558" y="1736117"/>
            <a:chExt cx="1403797" cy="1403797"/>
          </a:xfrm>
        </p:grpSpPr>
        <p:sp>
          <p:nvSpPr>
            <p:cNvPr id="40" name="椭圆 39"/>
            <p:cNvSpPr/>
            <p:nvPr/>
          </p:nvSpPr>
          <p:spPr>
            <a:xfrm>
              <a:off x="1854558" y="1736117"/>
              <a:ext cx="1403797" cy="14037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zh-CN" altLang="en-US" sz="1300">
                <a:solidFill>
                  <a:schemeClr val="bg1">
                    <a:lumMod val="50000"/>
                  </a:schemeClr>
                </a:solidFill>
                <a:latin typeface="+mn-ea"/>
                <a:cs typeface="+mn-ea"/>
              </a:endParaRPr>
            </a:p>
          </p:txBody>
        </p:sp>
        <p:grpSp>
          <p:nvGrpSpPr>
            <p:cNvPr id="41" name="组合 24"/>
            <p:cNvGrpSpPr/>
            <p:nvPr/>
          </p:nvGrpSpPr>
          <p:grpSpPr bwMode="auto">
            <a:xfrm>
              <a:off x="2137516" y="2060331"/>
              <a:ext cx="799244" cy="731504"/>
              <a:chOff x="2158354" y="2417495"/>
              <a:chExt cx="550987" cy="504288"/>
            </a:xfrm>
          </p:grpSpPr>
          <p:sp>
            <p:nvSpPr>
              <p:cNvPr id="42" name="Freeform 26"/>
              <p:cNvSpPr>
                <a:spLocks noEditPoints="1"/>
              </p:cNvSpPr>
              <p:nvPr/>
            </p:nvSpPr>
            <p:spPr bwMode="auto">
              <a:xfrm>
                <a:off x="2158666" y="2417930"/>
                <a:ext cx="357625" cy="358767"/>
              </a:xfrm>
              <a:custGeom>
                <a:avLst/>
                <a:gdLst/>
                <a:ahLst/>
                <a:cxnLst>
                  <a:cxn ang="0">
                    <a:pos x="51" y="27"/>
                  </a:cxn>
                  <a:cxn ang="0">
                    <a:pos x="46" y="23"/>
                  </a:cxn>
                  <a:cxn ang="0">
                    <a:pos x="52" y="20"/>
                  </a:cxn>
                  <a:cxn ang="0">
                    <a:pos x="49" y="13"/>
                  </a:cxn>
                  <a:cxn ang="0">
                    <a:pos x="47" y="12"/>
                  </a:cxn>
                  <a:cxn ang="0">
                    <a:pos x="40" y="13"/>
                  </a:cxn>
                  <a:cxn ang="0">
                    <a:pos x="43" y="7"/>
                  </a:cxn>
                  <a:cxn ang="0">
                    <a:pos x="37" y="2"/>
                  </a:cxn>
                  <a:cxn ang="0">
                    <a:pos x="32" y="7"/>
                  </a:cxn>
                  <a:cxn ang="0">
                    <a:pos x="29" y="1"/>
                  </a:cxn>
                  <a:cxn ang="0">
                    <a:pos x="27" y="0"/>
                  </a:cxn>
                  <a:cxn ang="0">
                    <a:pos x="19" y="2"/>
                  </a:cxn>
                  <a:cxn ang="0">
                    <a:pos x="18" y="9"/>
                  </a:cxn>
                  <a:cxn ang="0">
                    <a:pos x="12" y="4"/>
                  </a:cxn>
                  <a:cxn ang="0">
                    <a:pos x="6" y="10"/>
                  </a:cxn>
                  <a:cxn ang="0">
                    <a:pos x="10" y="15"/>
                  </a:cxn>
                  <a:cxn ang="0">
                    <a:pos x="3" y="16"/>
                  </a:cxn>
                  <a:cxn ang="0">
                    <a:pos x="2" y="17"/>
                  </a:cxn>
                  <a:cxn ang="0">
                    <a:pos x="0" y="25"/>
                  </a:cxn>
                  <a:cxn ang="0">
                    <a:pos x="7" y="27"/>
                  </a:cxn>
                  <a:cxn ang="0">
                    <a:pos x="2" y="31"/>
                  </a:cxn>
                  <a:cxn ang="0">
                    <a:pos x="4" y="39"/>
                  </a:cxn>
                  <a:cxn ang="0">
                    <a:pos x="6" y="40"/>
                  </a:cxn>
                  <a:cxn ang="0">
                    <a:pos x="12" y="40"/>
                  </a:cxn>
                  <a:cxn ang="0">
                    <a:pos x="10" y="47"/>
                  </a:cxn>
                  <a:cxn ang="0">
                    <a:pos x="17" y="50"/>
                  </a:cxn>
                  <a:cxn ang="0">
                    <a:pos x="21" y="45"/>
                  </a:cxn>
                  <a:cxn ang="0">
                    <a:pos x="23" y="51"/>
                  </a:cxn>
                  <a:cxn ang="0">
                    <a:pos x="24" y="52"/>
                  </a:cxn>
                  <a:cxn ang="0">
                    <a:pos x="32" y="52"/>
                  </a:cxn>
                  <a:cxn ang="0">
                    <a:pos x="33" y="50"/>
                  </a:cxn>
                  <a:cxn ang="0">
                    <a:pos x="35" y="44"/>
                  </a:cxn>
                  <a:cxn ang="0">
                    <a:pos x="40" y="48"/>
                  </a:cxn>
                  <a:cxn ang="0">
                    <a:pos x="46" y="43"/>
                  </a:cxn>
                  <a:cxn ang="0">
                    <a:pos x="46" y="41"/>
                  </a:cxn>
                  <a:cxn ang="0">
                    <a:pos x="43" y="35"/>
                  </a:cxn>
                  <a:cxn ang="0">
                    <a:pos x="50" y="36"/>
                  </a:cxn>
                  <a:cxn ang="0">
                    <a:pos x="52" y="29"/>
                  </a:cxn>
                  <a:cxn ang="0">
                    <a:pos x="33" y="28"/>
                  </a:cxn>
                  <a:cxn ang="0">
                    <a:pos x="19" y="25"/>
                  </a:cxn>
                  <a:cxn ang="0">
                    <a:pos x="33" y="28"/>
                  </a:cxn>
                </a:cxnLst>
                <a:rect l="0" t="0" r="r" b="b"/>
                <a:pathLst>
                  <a:path w="52" h="52">
                    <a:moveTo>
                      <a:pt x="52" y="27"/>
                    </a:moveTo>
                    <a:cubicBezTo>
                      <a:pt x="52" y="27"/>
                      <a:pt x="52" y="27"/>
                      <a:pt x="51" y="27"/>
                    </a:cubicBezTo>
                    <a:cubicBezTo>
                      <a:pt x="46" y="26"/>
                      <a:pt x="46" y="26"/>
                      <a:pt x="46" y="26"/>
                    </a:cubicBezTo>
                    <a:cubicBezTo>
                      <a:pt x="46" y="23"/>
                      <a:pt x="46" y="23"/>
                      <a:pt x="46" y="23"/>
                    </a:cubicBezTo>
                    <a:cubicBezTo>
                      <a:pt x="51" y="21"/>
                      <a:pt x="51" y="21"/>
                      <a:pt x="51" y="21"/>
                    </a:cubicBezTo>
                    <a:cubicBezTo>
                      <a:pt x="51" y="21"/>
                      <a:pt x="51" y="21"/>
                      <a:pt x="52" y="20"/>
                    </a:cubicBezTo>
                    <a:cubicBezTo>
                      <a:pt x="52" y="20"/>
                      <a:pt x="52" y="20"/>
                      <a:pt x="51" y="19"/>
                    </a:cubicBezTo>
                    <a:cubicBezTo>
                      <a:pt x="49" y="13"/>
                      <a:pt x="49" y="13"/>
                      <a:pt x="49" y="13"/>
                    </a:cubicBezTo>
                    <a:cubicBezTo>
                      <a:pt x="49" y="12"/>
                      <a:pt x="48" y="12"/>
                      <a:pt x="48" y="12"/>
                    </a:cubicBezTo>
                    <a:cubicBezTo>
                      <a:pt x="48" y="12"/>
                      <a:pt x="47" y="12"/>
                      <a:pt x="47" y="12"/>
                    </a:cubicBezTo>
                    <a:cubicBezTo>
                      <a:pt x="42" y="14"/>
                      <a:pt x="42" y="14"/>
                      <a:pt x="42" y="14"/>
                    </a:cubicBezTo>
                    <a:cubicBezTo>
                      <a:pt x="40" y="13"/>
                      <a:pt x="40" y="13"/>
                      <a:pt x="40" y="13"/>
                    </a:cubicBezTo>
                    <a:cubicBezTo>
                      <a:pt x="43" y="8"/>
                      <a:pt x="43" y="8"/>
                      <a:pt x="43" y="8"/>
                    </a:cubicBezTo>
                    <a:cubicBezTo>
                      <a:pt x="43" y="7"/>
                      <a:pt x="43" y="7"/>
                      <a:pt x="43" y="7"/>
                    </a:cubicBezTo>
                    <a:cubicBezTo>
                      <a:pt x="43" y="6"/>
                      <a:pt x="43" y="6"/>
                      <a:pt x="43" y="6"/>
                    </a:cubicBezTo>
                    <a:cubicBezTo>
                      <a:pt x="37" y="2"/>
                      <a:pt x="37" y="2"/>
                      <a:pt x="37" y="2"/>
                    </a:cubicBezTo>
                    <a:cubicBezTo>
                      <a:pt x="36" y="2"/>
                      <a:pt x="35" y="2"/>
                      <a:pt x="35" y="3"/>
                    </a:cubicBezTo>
                    <a:cubicBezTo>
                      <a:pt x="32" y="7"/>
                      <a:pt x="32" y="7"/>
                      <a:pt x="32" y="7"/>
                    </a:cubicBezTo>
                    <a:cubicBezTo>
                      <a:pt x="30" y="7"/>
                      <a:pt x="30" y="7"/>
                      <a:pt x="30" y="7"/>
                    </a:cubicBezTo>
                    <a:cubicBezTo>
                      <a:pt x="29" y="1"/>
                      <a:pt x="29" y="1"/>
                      <a:pt x="29" y="1"/>
                    </a:cubicBezTo>
                    <a:cubicBezTo>
                      <a:pt x="29" y="1"/>
                      <a:pt x="29" y="1"/>
                      <a:pt x="29" y="0"/>
                    </a:cubicBezTo>
                    <a:cubicBezTo>
                      <a:pt x="28" y="0"/>
                      <a:pt x="28" y="0"/>
                      <a:pt x="27" y="0"/>
                    </a:cubicBezTo>
                    <a:cubicBezTo>
                      <a:pt x="20" y="1"/>
                      <a:pt x="20" y="1"/>
                      <a:pt x="20" y="1"/>
                    </a:cubicBezTo>
                    <a:cubicBezTo>
                      <a:pt x="20" y="1"/>
                      <a:pt x="19" y="1"/>
                      <a:pt x="19" y="2"/>
                    </a:cubicBezTo>
                    <a:cubicBezTo>
                      <a:pt x="20" y="8"/>
                      <a:pt x="20" y="8"/>
                      <a:pt x="20" y="8"/>
                    </a:cubicBezTo>
                    <a:cubicBezTo>
                      <a:pt x="18" y="9"/>
                      <a:pt x="18" y="9"/>
                      <a:pt x="18" y="9"/>
                    </a:cubicBezTo>
                    <a:cubicBezTo>
                      <a:pt x="14" y="4"/>
                      <a:pt x="14" y="4"/>
                      <a:pt x="14" y="4"/>
                    </a:cubicBezTo>
                    <a:cubicBezTo>
                      <a:pt x="13" y="4"/>
                      <a:pt x="12" y="4"/>
                      <a:pt x="12" y="4"/>
                    </a:cubicBezTo>
                    <a:cubicBezTo>
                      <a:pt x="7" y="9"/>
                      <a:pt x="7" y="9"/>
                      <a:pt x="7" y="9"/>
                    </a:cubicBezTo>
                    <a:cubicBezTo>
                      <a:pt x="6" y="9"/>
                      <a:pt x="6" y="9"/>
                      <a:pt x="6" y="10"/>
                    </a:cubicBezTo>
                    <a:cubicBezTo>
                      <a:pt x="6" y="10"/>
                      <a:pt x="6" y="11"/>
                      <a:pt x="6" y="11"/>
                    </a:cubicBezTo>
                    <a:cubicBezTo>
                      <a:pt x="10" y="15"/>
                      <a:pt x="10" y="15"/>
                      <a:pt x="10" y="15"/>
                    </a:cubicBezTo>
                    <a:cubicBezTo>
                      <a:pt x="9" y="17"/>
                      <a:pt x="9" y="17"/>
                      <a:pt x="9" y="17"/>
                    </a:cubicBezTo>
                    <a:cubicBezTo>
                      <a:pt x="3" y="16"/>
                      <a:pt x="3" y="16"/>
                      <a:pt x="3" y="16"/>
                    </a:cubicBezTo>
                    <a:cubicBezTo>
                      <a:pt x="3" y="16"/>
                      <a:pt x="3" y="16"/>
                      <a:pt x="2" y="16"/>
                    </a:cubicBezTo>
                    <a:cubicBezTo>
                      <a:pt x="2" y="16"/>
                      <a:pt x="2" y="16"/>
                      <a:pt x="2" y="17"/>
                    </a:cubicBezTo>
                    <a:cubicBezTo>
                      <a:pt x="0" y="24"/>
                      <a:pt x="0" y="24"/>
                      <a:pt x="0" y="24"/>
                    </a:cubicBezTo>
                    <a:cubicBezTo>
                      <a:pt x="0" y="24"/>
                      <a:pt x="0" y="24"/>
                      <a:pt x="0" y="25"/>
                    </a:cubicBezTo>
                    <a:cubicBezTo>
                      <a:pt x="1" y="25"/>
                      <a:pt x="1" y="25"/>
                      <a:pt x="1" y="25"/>
                    </a:cubicBezTo>
                    <a:cubicBezTo>
                      <a:pt x="7" y="27"/>
                      <a:pt x="7" y="27"/>
                      <a:pt x="7" y="27"/>
                    </a:cubicBezTo>
                    <a:cubicBezTo>
                      <a:pt x="7" y="29"/>
                      <a:pt x="7" y="29"/>
                      <a:pt x="7" y="29"/>
                    </a:cubicBezTo>
                    <a:cubicBezTo>
                      <a:pt x="2" y="31"/>
                      <a:pt x="2" y="31"/>
                      <a:pt x="2" y="31"/>
                    </a:cubicBezTo>
                    <a:cubicBezTo>
                      <a:pt x="1" y="31"/>
                      <a:pt x="1" y="32"/>
                      <a:pt x="1" y="33"/>
                    </a:cubicBezTo>
                    <a:cubicBezTo>
                      <a:pt x="4" y="39"/>
                      <a:pt x="4" y="39"/>
                      <a:pt x="4" y="39"/>
                    </a:cubicBezTo>
                    <a:cubicBezTo>
                      <a:pt x="4" y="40"/>
                      <a:pt x="4" y="40"/>
                      <a:pt x="5" y="40"/>
                    </a:cubicBezTo>
                    <a:cubicBezTo>
                      <a:pt x="5" y="40"/>
                      <a:pt x="5" y="40"/>
                      <a:pt x="6" y="40"/>
                    </a:cubicBezTo>
                    <a:cubicBezTo>
                      <a:pt x="11" y="38"/>
                      <a:pt x="11" y="38"/>
                      <a:pt x="11" y="38"/>
                    </a:cubicBezTo>
                    <a:cubicBezTo>
                      <a:pt x="12" y="40"/>
                      <a:pt x="12" y="40"/>
                      <a:pt x="12" y="40"/>
                    </a:cubicBezTo>
                    <a:cubicBezTo>
                      <a:pt x="9" y="45"/>
                      <a:pt x="9" y="45"/>
                      <a:pt x="9" y="45"/>
                    </a:cubicBezTo>
                    <a:cubicBezTo>
                      <a:pt x="9" y="45"/>
                      <a:pt x="9" y="46"/>
                      <a:pt x="10" y="47"/>
                    </a:cubicBezTo>
                    <a:cubicBezTo>
                      <a:pt x="16" y="50"/>
                      <a:pt x="16" y="50"/>
                      <a:pt x="16" y="50"/>
                    </a:cubicBezTo>
                    <a:cubicBezTo>
                      <a:pt x="16" y="50"/>
                      <a:pt x="17" y="50"/>
                      <a:pt x="17" y="50"/>
                    </a:cubicBezTo>
                    <a:cubicBezTo>
                      <a:pt x="17" y="50"/>
                      <a:pt x="18" y="50"/>
                      <a:pt x="18" y="50"/>
                    </a:cubicBezTo>
                    <a:cubicBezTo>
                      <a:pt x="21" y="45"/>
                      <a:pt x="21" y="45"/>
                      <a:pt x="21" y="45"/>
                    </a:cubicBezTo>
                    <a:cubicBezTo>
                      <a:pt x="23" y="45"/>
                      <a:pt x="23" y="45"/>
                      <a:pt x="23" y="45"/>
                    </a:cubicBezTo>
                    <a:cubicBezTo>
                      <a:pt x="23" y="51"/>
                      <a:pt x="23" y="51"/>
                      <a:pt x="23" y="51"/>
                    </a:cubicBezTo>
                    <a:cubicBezTo>
                      <a:pt x="23" y="51"/>
                      <a:pt x="24" y="52"/>
                      <a:pt x="24" y="52"/>
                    </a:cubicBezTo>
                    <a:cubicBezTo>
                      <a:pt x="24" y="52"/>
                      <a:pt x="24" y="52"/>
                      <a:pt x="24" y="52"/>
                    </a:cubicBezTo>
                    <a:cubicBezTo>
                      <a:pt x="25" y="52"/>
                      <a:pt x="25" y="52"/>
                      <a:pt x="25" y="52"/>
                    </a:cubicBezTo>
                    <a:cubicBezTo>
                      <a:pt x="32" y="52"/>
                      <a:pt x="32" y="52"/>
                      <a:pt x="32" y="52"/>
                    </a:cubicBezTo>
                    <a:cubicBezTo>
                      <a:pt x="32" y="52"/>
                      <a:pt x="33" y="51"/>
                      <a:pt x="33" y="51"/>
                    </a:cubicBezTo>
                    <a:cubicBezTo>
                      <a:pt x="33" y="51"/>
                      <a:pt x="33" y="50"/>
                      <a:pt x="33" y="50"/>
                    </a:cubicBezTo>
                    <a:cubicBezTo>
                      <a:pt x="33" y="44"/>
                      <a:pt x="33" y="44"/>
                      <a:pt x="33" y="44"/>
                    </a:cubicBezTo>
                    <a:cubicBezTo>
                      <a:pt x="35" y="44"/>
                      <a:pt x="35" y="44"/>
                      <a:pt x="35" y="44"/>
                    </a:cubicBezTo>
                    <a:cubicBezTo>
                      <a:pt x="39" y="48"/>
                      <a:pt x="39" y="48"/>
                      <a:pt x="39" y="48"/>
                    </a:cubicBezTo>
                    <a:cubicBezTo>
                      <a:pt x="39" y="48"/>
                      <a:pt x="39" y="48"/>
                      <a:pt x="40" y="48"/>
                    </a:cubicBezTo>
                    <a:cubicBezTo>
                      <a:pt x="40" y="48"/>
                      <a:pt x="40" y="48"/>
                      <a:pt x="41" y="48"/>
                    </a:cubicBezTo>
                    <a:cubicBezTo>
                      <a:pt x="46" y="43"/>
                      <a:pt x="46" y="43"/>
                      <a:pt x="46" y="43"/>
                    </a:cubicBezTo>
                    <a:cubicBezTo>
                      <a:pt x="46" y="43"/>
                      <a:pt x="46" y="43"/>
                      <a:pt x="46" y="42"/>
                    </a:cubicBezTo>
                    <a:cubicBezTo>
                      <a:pt x="46" y="42"/>
                      <a:pt x="46" y="42"/>
                      <a:pt x="46" y="41"/>
                    </a:cubicBezTo>
                    <a:cubicBezTo>
                      <a:pt x="42" y="37"/>
                      <a:pt x="42" y="37"/>
                      <a:pt x="42" y="37"/>
                    </a:cubicBezTo>
                    <a:cubicBezTo>
                      <a:pt x="43" y="35"/>
                      <a:pt x="43" y="35"/>
                      <a:pt x="43" y="35"/>
                    </a:cubicBezTo>
                    <a:cubicBezTo>
                      <a:pt x="49" y="36"/>
                      <a:pt x="49" y="36"/>
                      <a:pt x="49" y="36"/>
                    </a:cubicBezTo>
                    <a:cubicBezTo>
                      <a:pt x="49" y="37"/>
                      <a:pt x="50" y="36"/>
                      <a:pt x="50" y="36"/>
                    </a:cubicBezTo>
                    <a:cubicBezTo>
                      <a:pt x="50" y="36"/>
                      <a:pt x="51" y="36"/>
                      <a:pt x="51" y="35"/>
                    </a:cubicBezTo>
                    <a:cubicBezTo>
                      <a:pt x="52" y="29"/>
                      <a:pt x="52" y="29"/>
                      <a:pt x="52" y="29"/>
                    </a:cubicBezTo>
                    <a:cubicBezTo>
                      <a:pt x="52" y="28"/>
                      <a:pt x="52" y="28"/>
                      <a:pt x="52" y="27"/>
                    </a:cubicBezTo>
                    <a:close/>
                    <a:moveTo>
                      <a:pt x="33" y="28"/>
                    </a:moveTo>
                    <a:cubicBezTo>
                      <a:pt x="32" y="31"/>
                      <a:pt x="28" y="34"/>
                      <a:pt x="25" y="33"/>
                    </a:cubicBezTo>
                    <a:cubicBezTo>
                      <a:pt x="21" y="32"/>
                      <a:pt x="18" y="28"/>
                      <a:pt x="19" y="25"/>
                    </a:cubicBezTo>
                    <a:cubicBezTo>
                      <a:pt x="20" y="21"/>
                      <a:pt x="24" y="18"/>
                      <a:pt x="28" y="19"/>
                    </a:cubicBezTo>
                    <a:cubicBezTo>
                      <a:pt x="32" y="20"/>
                      <a:pt x="34" y="24"/>
                      <a:pt x="33" y="28"/>
                    </a:cubicBezTo>
                    <a:close/>
                  </a:path>
                </a:pathLst>
              </a:custGeom>
              <a:solidFill>
                <a:schemeClr val="bg1">
                  <a:lumMod val="95000"/>
                </a:schemeClr>
              </a:solidFill>
              <a:ln w="9525">
                <a:noFill/>
                <a:round/>
              </a:ln>
            </p:spPr>
            <p:txBody>
              <a:bodyPr/>
              <a:lstStyle/>
              <a:p>
                <a:pPr defTabSz="913765">
                  <a:defRPr/>
                </a:pPr>
                <a:endParaRPr lang="da-DK" sz="2400" kern="0" dirty="0">
                  <a:solidFill>
                    <a:schemeClr val="bg1">
                      <a:lumMod val="50000"/>
                    </a:schemeClr>
                  </a:solidFill>
                  <a:latin typeface="+mn-ea"/>
                  <a:cs typeface="+mn-ea"/>
                </a:endParaRPr>
              </a:p>
            </p:txBody>
          </p:sp>
          <p:sp>
            <p:nvSpPr>
              <p:cNvPr id="43" name="Freeform 27"/>
              <p:cNvSpPr>
                <a:spLocks noEditPoints="1"/>
              </p:cNvSpPr>
              <p:nvPr/>
            </p:nvSpPr>
            <p:spPr bwMode="auto">
              <a:xfrm>
                <a:off x="2454593" y="2665868"/>
                <a:ext cx="254793" cy="255936"/>
              </a:xfrm>
              <a:custGeom>
                <a:avLst/>
                <a:gdLst/>
                <a:ahLst/>
                <a:cxnLst>
                  <a:cxn ang="0">
                    <a:pos x="33" y="29"/>
                  </a:cxn>
                  <a:cxn ang="0">
                    <a:pos x="31" y="24"/>
                  </a:cxn>
                  <a:cxn ang="0">
                    <a:pos x="36" y="25"/>
                  </a:cxn>
                  <a:cxn ang="0">
                    <a:pos x="37" y="20"/>
                  </a:cxn>
                  <a:cxn ang="0">
                    <a:pos x="36" y="18"/>
                  </a:cxn>
                  <a:cxn ang="0">
                    <a:pos x="32" y="16"/>
                  </a:cxn>
                  <a:cxn ang="0">
                    <a:pos x="37" y="14"/>
                  </a:cxn>
                  <a:cxn ang="0">
                    <a:pos x="35" y="9"/>
                  </a:cxn>
                  <a:cxn ang="0">
                    <a:pos x="30" y="10"/>
                  </a:cxn>
                  <a:cxn ang="0">
                    <a:pos x="31" y="5"/>
                  </a:cxn>
                  <a:cxn ang="0">
                    <a:pos x="30" y="4"/>
                  </a:cxn>
                  <a:cxn ang="0">
                    <a:pos x="24" y="2"/>
                  </a:cxn>
                  <a:cxn ang="0">
                    <a:pos x="21" y="5"/>
                  </a:cxn>
                  <a:cxn ang="0">
                    <a:pos x="19" y="0"/>
                  </a:cxn>
                  <a:cxn ang="0">
                    <a:pos x="14" y="1"/>
                  </a:cxn>
                  <a:cxn ang="0">
                    <a:pos x="14" y="5"/>
                  </a:cxn>
                  <a:cxn ang="0">
                    <a:pos x="10" y="3"/>
                  </a:cxn>
                  <a:cxn ang="0">
                    <a:pos x="8" y="3"/>
                  </a:cxn>
                  <a:cxn ang="0">
                    <a:pos x="4" y="7"/>
                  </a:cxn>
                  <a:cxn ang="0">
                    <a:pos x="7" y="11"/>
                  </a:cxn>
                  <a:cxn ang="0">
                    <a:pos x="3" y="11"/>
                  </a:cxn>
                  <a:cxn ang="0">
                    <a:pos x="0" y="17"/>
                  </a:cxn>
                  <a:cxn ang="0">
                    <a:pos x="1" y="18"/>
                  </a:cxn>
                  <a:cxn ang="0">
                    <a:pos x="5" y="20"/>
                  </a:cxn>
                  <a:cxn ang="0">
                    <a:pos x="1" y="23"/>
                  </a:cxn>
                  <a:cxn ang="0">
                    <a:pos x="4" y="28"/>
                  </a:cxn>
                  <a:cxn ang="0">
                    <a:pos x="8" y="27"/>
                  </a:cxn>
                  <a:cxn ang="0">
                    <a:pos x="7" y="31"/>
                  </a:cxn>
                  <a:cxn ang="0">
                    <a:pos x="7" y="33"/>
                  </a:cxn>
                  <a:cxn ang="0">
                    <a:pos x="12" y="35"/>
                  </a:cxn>
                  <a:cxn ang="0">
                    <a:pos x="13" y="35"/>
                  </a:cxn>
                  <a:cxn ang="0">
                    <a:pos x="17" y="32"/>
                  </a:cxn>
                  <a:cxn ang="0">
                    <a:pos x="17" y="37"/>
                  </a:cxn>
                  <a:cxn ang="0">
                    <a:pos x="23" y="36"/>
                  </a:cxn>
                  <a:cxn ang="0">
                    <a:pos x="24" y="35"/>
                  </a:cxn>
                  <a:cxn ang="0">
                    <a:pos x="25" y="31"/>
                  </a:cxn>
                  <a:cxn ang="0">
                    <a:pos x="28" y="34"/>
                  </a:cxn>
                  <a:cxn ang="0">
                    <a:pos x="33" y="30"/>
                  </a:cxn>
                  <a:cxn ang="0">
                    <a:pos x="22" y="22"/>
                  </a:cxn>
                  <a:cxn ang="0">
                    <a:pos x="15" y="15"/>
                  </a:cxn>
                  <a:cxn ang="0">
                    <a:pos x="22" y="22"/>
                  </a:cxn>
                </a:cxnLst>
                <a:rect l="0" t="0" r="r" b="b"/>
                <a:pathLst>
                  <a:path w="37" h="37">
                    <a:moveTo>
                      <a:pt x="33" y="29"/>
                    </a:moveTo>
                    <a:cubicBezTo>
                      <a:pt x="33" y="29"/>
                      <a:pt x="33" y="29"/>
                      <a:pt x="33" y="29"/>
                    </a:cubicBezTo>
                    <a:cubicBezTo>
                      <a:pt x="30" y="26"/>
                      <a:pt x="30" y="26"/>
                      <a:pt x="30" y="26"/>
                    </a:cubicBezTo>
                    <a:cubicBezTo>
                      <a:pt x="31" y="24"/>
                      <a:pt x="31" y="24"/>
                      <a:pt x="31" y="24"/>
                    </a:cubicBezTo>
                    <a:cubicBezTo>
                      <a:pt x="35" y="25"/>
                      <a:pt x="35" y="25"/>
                      <a:pt x="35" y="25"/>
                    </a:cubicBezTo>
                    <a:cubicBezTo>
                      <a:pt x="35" y="25"/>
                      <a:pt x="36" y="25"/>
                      <a:pt x="36" y="25"/>
                    </a:cubicBezTo>
                    <a:cubicBezTo>
                      <a:pt x="36" y="25"/>
                      <a:pt x="36" y="25"/>
                      <a:pt x="36" y="24"/>
                    </a:cubicBezTo>
                    <a:cubicBezTo>
                      <a:pt x="37" y="20"/>
                      <a:pt x="37" y="20"/>
                      <a:pt x="37" y="20"/>
                    </a:cubicBezTo>
                    <a:cubicBezTo>
                      <a:pt x="37" y="19"/>
                      <a:pt x="37" y="19"/>
                      <a:pt x="37" y="19"/>
                    </a:cubicBezTo>
                    <a:cubicBezTo>
                      <a:pt x="37" y="19"/>
                      <a:pt x="37" y="18"/>
                      <a:pt x="36" y="18"/>
                    </a:cubicBezTo>
                    <a:cubicBezTo>
                      <a:pt x="33" y="18"/>
                      <a:pt x="33" y="18"/>
                      <a:pt x="33" y="18"/>
                    </a:cubicBezTo>
                    <a:cubicBezTo>
                      <a:pt x="32" y="16"/>
                      <a:pt x="32" y="16"/>
                      <a:pt x="32" y="16"/>
                    </a:cubicBezTo>
                    <a:cubicBezTo>
                      <a:pt x="36" y="14"/>
                      <a:pt x="36" y="14"/>
                      <a:pt x="36" y="14"/>
                    </a:cubicBezTo>
                    <a:cubicBezTo>
                      <a:pt x="36" y="14"/>
                      <a:pt x="37" y="14"/>
                      <a:pt x="37" y="14"/>
                    </a:cubicBezTo>
                    <a:cubicBezTo>
                      <a:pt x="37" y="14"/>
                      <a:pt x="37" y="13"/>
                      <a:pt x="37" y="13"/>
                    </a:cubicBezTo>
                    <a:cubicBezTo>
                      <a:pt x="35" y="9"/>
                      <a:pt x="35" y="9"/>
                      <a:pt x="35" y="9"/>
                    </a:cubicBezTo>
                    <a:cubicBezTo>
                      <a:pt x="34" y="8"/>
                      <a:pt x="34" y="8"/>
                      <a:pt x="33" y="8"/>
                    </a:cubicBezTo>
                    <a:cubicBezTo>
                      <a:pt x="30" y="10"/>
                      <a:pt x="30" y="10"/>
                      <a:pt x="30" y="10"/>
                    </a:cubicBezTo>
                    <a:cubicBezTo>
                      <a:pt x="29" y="8"/>
                      <a:pt x="29" y="8"/>
                      <a:pt x="29" y="8"/>
                    </a:cubicBezTo>
                    <a:cubicBezTo>
                      <a:pt x="31" y="5"/>
                      <a:pt x="31" y="5"/>
                      <a:pt x="31" y="5"/>
                    </a:cubicBezTo>
                    <a:cubicBezTo>
                      <a:pt x="31" y="5"/>
                      <a:pt x="31" y="4"/>
                      <a:pt x="31" y="4"/>
                    </a:cubicBezTo>
                    <a:cubicBezTo>
                      <a:pt x="31" y="4"/>
                      <a:pt x="30" y="4"/>
                      <a:pt x="30" y="4"/>
                    </a:cubicBezTo>
                    <a:cubicBezTo>
                      <a:pt x="26" y="1"/>
                      <a:pt x="26" y="1"/>
                      <a:pt x="26" y="1"/>
                    </a:cubicBezTo>
                    <a:cubicBezTo>
                      <a:pt x="25" y="1"/>
                      <a:pt x="25" y="1"/>
                      <a:pt x="24" y="2"/>
                    </a:cubicBezTo>
                    <a:cubicBezTo>
                      <a:pt x="22" y="5"/>
                      <a:pt x="22" y="5"/>
                      <a:pt x="22" y="5"/>
                    </a:cubicBezTo>
                    <a:cubicBezTo>
                      <a:pt x="21" y="5"/>
                      <a:pt x="21" y="5"/>
                      <a:pt x="21" y="5"/>
                    </a:cubicBezTo>
                    <a:cubicBezTo>
                      <a:pt x="21" y="1"/>
                      <a:pt x="21" y="1"/>
                      <a:pt x="21" y="1"/>
                    </a:cubicBezTo>
                    <a:cubicBezTo>
                      <a:pt x="20" y="0"/>
                      <a:pt x="20" y="0"/>
                      <a:pt x="19" y="0"/>
                    </a:cubicBezTo>
                    <a:cubicBezTo>
                      <a:pt x="14" y="0"/>
                      <a:pt x="14" y="0"/>
                      <a:pt x="14" y="0"/>
                    </a:cubicBezTo>
                    <a:cubicBezTo>
                      <a:pt x="14" y="0"/>
                      <a:pt x="14" y="0"/>
                      <a:pt x="14" y="1"/>
                    </a:cubicBezTo>
                    <a:cubicBezTo>
                      <a:pt x="14" y="1"/>
                      <a:pt x="14" y="1"/>
                      <a:pt x="14" y="1"/>
                    </a:cubicBezTo>
                    <a:cubicBezTo>
                      <a:pt x="14" y="5"/>
                      <a:pt x="14" y="5"/>
                      <a:pt x="14" y="5"/>
                    </a:cubicBezTo>
                    <a:cubicBezTo>
                      <a:pt x="13" y="6"/>
                      <a:pt x="13" y="6"/>
                      <a:pt x="13" y="6"/>
                    </a:cubicBezTo>
                    <a:cubicBezTo>
                      <a:pt x="10" y="3"/>
                      <a:pt x="10" y="3"/>
                      <a:pt x="10" y="3"/>
                    </a:cubicBezTo>
                    <a:cubicBezTo>
                      <a:pt x="10" y="3"/>
                      <a:pt x="9" y="3"/>
                      <a:pt x="9" y="3"/>
                    </a:cubicBezTo>
                    <a:cubicBezTo>
                      <a:pt x="9" y="3"/>
                      <a:pt x="9" y="3"/>
                      <a:pt x="8" y="3"/>
                    </a:cubicBezTo>
                    <a:cubicBezTo>
                      <a:pt x="5" y="6"/>
                      <a:pt x="5" y="6"/>
                      <a:pt x="5" y="6"/>
                    </a:cubicBezTo>
                    <a:cubicBezTo>
                      <a:pt x="5" y="6"/>
                      <a:pt x="4" y="7"/>
                      <a:pt x="4" y="7"/>
                    </a:cubicBezTo>
                    <a:cubicBezTo>
                      <a:pt x="4" y="7"/>
                      <a:pt x="4" y="8"/>
                      <a:pt x="5" y="8"/>
                    </a:cubicBezTo>
                    <a:cubicBezTo>
                      <a:pt x="7" y="11"/>
                      <a:pt x="7" y="11"/>
                      <a:pt x="7" y="11"/>
                    </a:cubicBezTo>
                    <a:cubicBezTo>
                      <a:pt x="7" y="12"/>
                      <a:pt x="7" y="12"/>
                      <a:pt x="7" y="12"/>
                    </a:cubicBezTo>
                    <a:cubicBezTo>
                      <a:pt x="3" y="11"/>
                      <a:pt x="3" y="11"/>
                      <a:pt x="3" y="11"/>
                    </a:cubicBezTo>
                    <a:cubicBezTo>
                      <a:pt x="2" y="11"/>
                      <a:pt x="2" y="11"/>
                      <a:pt x="1" y="12"/>
                    </a:cubicBezTo>
                    <a:cubicBezTo>
                      <a:pt x="0" y="17"/>
                      <a:pt x="0" y="17"/>
                      <a:pt x="0" y="17"/>
                    </a:cubicBezTo>
                    <a:cubicBezTo>
                      <a:pt x="0" y="17"/>
                      <a:pt x="0" y="17"/>
                      <a:pt x="1" y="18"/>
                    </a:cubicBezTo>
                    <a:cubicBezTo>
                      <a:pt x="1" y="18"/>
                      <a:pt x="1" y="18"/>
                      <a:pt x="1" y="18"/>
                    </a:cubicBezTo>
                    <a:cubicBezTo>
                      <a:pt x="5" y="19"/>
                      <a:pt x="5" y="19"/>
                      <a:pt x="5" y="19"/>
                    </a:cubicBezTo>
                    <a:cubicBezTo>
                      <a:pt x="5" y="20"/>
                      <a:pt x="5" y="20"/>
                      <a:pt x="5" y="20"/>
                    </a:cubicBezTo>
                    <a:cubicBezTo>
                      <a:pt x="2" y="22"/>
                      <a:pt x="2" y="22"/>
                      <a:pt x="2" y="22"/>
                    </a:cubicBezTo>
                    <a:cubicBezTo>
                      <a:pt x="1" y="22"/>
                      <a:pt x="1" y="23"/>
                      <a:pt x="1" y="23"/>
                    </a:cubicBezTo>
                    <a:cubicBezTo>
                      <a:pt x="3" y="28"/>
                      <a:pt x="3" y="28"/>
                      <a:pt x="3" y="28"/>
                    </a:cubicBezTo>
                    <a:cubicBezTo>
                      <a:pt x="3" y="28"/>
                      <a:pt x="3" y="28"/>
                      <a:pt x="4" y="28"/>
                    </a:cubicBezTo>
                    <a:cubicBezTo>
                      <a:pt x="4" y="29"/>
                      <a:pt x="4" y="29"/>
                      <a:pt x="4" y="28"/>
                    </a:cubicBezTo>
                    <a:cubicBezTo>
                      <a:pt x="8" y="27"/>
                      <a:pt x="8" y="27"/>
                      <a:pt x="8" y="27"/>
                    </a:cubicBezTo>
                    <a:cubicBezTo>
                      <a:pt x="9" y="28"/>
                      <a:pt x="9" y="28"/>
                      <a:pt x="9" y="28"/>
                    </a:cubicBezTo>
                    <a:cubicBezTo>
                      <a:pt x="7" y="31"/>
                      <a:pt x="7" y="31"/>
                      <a:pt x="7" y="31"/>
                    </a:cubicBezTo>
                    <a:cubicBezTo>
                      <a:pt x="7" y="32"/>
                      <a:pt x="7" y="32"/>
                      <a:pt x="7" y="32"/>
                    </a:cubicBezTo>
                    <a:cubicBezTo>
                      <a:pt x="7" y="32"/>
                      <a:pt x="7" y="33"/>
                      <a:pt x="7" y="33"/>
                    </a:cubicBezTo>
                    <a:cubicBezTo>
                      <a:pt x="7" y="33"/>
                      <a:pt x="7" y="33"/>
                      <a:pt x="7" y="33"/>
                    </a:cubicBezTo>
                    <a:cubicBezTo>
                      <a:pt x="12" y="35"/>
                      <a:pt x="12" y="35"/>
                      <a:pt x="12" y="35"/>
                    </a:cubicBezTo>
                    <a:cubicBezTo>
                      <a:pt x="12" y="35"/>
                      <a:pt x="12" y="35"/>
                      <a:pt x="13" y="35"/>
                    </a:cubicBezTo>
                    <a:cubicBezTo>
                      <a:pt x="13" y="35"/>
                      <a:pt x="13" y="35"/>
                      <a:pt x="13" y="35"/>
                    </a:cubicBezTo>
                    <a:cubicBezTo>
                      <a:pt x="15" y="31"/>
                      <a:pt x="15" y="31"/>
                      <a:pt x="15" y="31"/>
                    </a:cubicBezTo>
                    <a:cubicBezTo>
                      <a:pt x="17" y="32"/>
                      <a:pt x="17" y="32"/>
                      <a:pt x="17" y="32"/>
                    </a:cubicBezTo>
                    <a:cubicBezTo>
                      <a:pt x="17" y="36"/>
                      <a:pt x="17" y="36"/>
                      <a:pt x="17" y="36"/>
                    </a:cubicBezTo>
                    <a:cubicBezTo>
                      <a:pt x="17" y="36"/>
                      <a:pt x="17" y="36"/>
                      <a:pt x="17" y="37"/>
                    </a:cubicBezTo>
                    <a:cubicBezTo>
                      <a:pt x="18" y="37"/>
                      <a:pt x="18" y="37"/>
                      <a:pt x="18" y="37"/>
                    </a:cubicBezTo>
                    <a:cubicBezTo>
                      <a:pt x="23" y="36"/>
                      <a:pt x="23" y="36"/>
                      <a:pt x="23" y="36"/>
                    </a:cubicBezTo>
                    <a:cubicBezTo>
                      <a:pt x="23" y="36"/>
                      <a:pt x="24" y="36"/>
                      <a:pt x="24" y="36"/>
                    </a:cubicBezTo>
                    <a:cubicBezTo>
                      <a:pt x="24" y="36"/>
                      <a:pt x="24" y="35"/>
                      <a:pt x="24" y="35"/>
                    </a:cubicBezTo>
                    <a:cubicBezTo>
                      <a:pt x="24" y="31"/>
                      <a:pt x="24" y="31"/>
                      <a:pt x="24" y="31"/>
                    </a:cubicBezTo>
                    <a:cubicBezTo>
                      <a:pt x="25" y="31"/>
                      <a:pt x="25" y="31"/>
                      <a:pt x="25" y="31"/>
                    </a:cubicBezTo>
                    <a:cubicBezTo>
                      <a:pt x="28" y="33"/>
                      <a:pt x="28" y="33"/>
                      <a:pt x="28" y="33"/>
                    </a:cubicBezTo>
                    <a:cubicBezTo>
                      <a:pt x="28" y="34"/>
                      <a:pt x="28" y="34"/>
                      <a:pt x="28" y="34"/>
                    </a:cubicBezTo>
                    <a:cubicBezTo>
                      <a:pt x="29" y="34"/>
                      <a:pt x="29" y="34"/>
                      <a:pt x="29" y="34"/>
                    </a:cubicBezTo>
                    <a:cubicBezTo>
                      <a:pt x="33" y="30"/>
                      <a:pt x="33" y="30"/>
                      <a:pt x="33" y="30"/>
                    </a:cubicBezTo>
                    <a:cubicBezTo>
                      <a:pt x="33" y="30"/>
                      <a:pt x="33" y="30"/>
                      <a:pt x="33" y="29"/>
                    </a:cubicBezTo>
                    <a:close/>
                    <a:moveTo>
                      <a:pt x="22" y="22"/>
                    </a:moveTo>
                    <a:cubicBezTo>
                      <a:pt x="20" y="24"/>
                      <a:pt x="17" y="24"/>
                      <a:pt x="15" y="22"/>
                    </a:cubicBezTo>
                    <a:cubicBezTo>
                      <a:pt x="13" y="20"/>
                      <a:pt x="13" y="16"/>
                      <a:pt x="15" y="15"/>
                    </a:cubicBezTo>
                    <a:cubicBezTo>
                      <a:pt x="17" y="13"/>
                      <a:pt x="21" y="13"/>
                      <a:pt x="23" y="15"/>
                    </a:cubicBezTo>
                    <a:cubicBezTo>
                      <a:pt x="24" y="17"/>
                      <a:pt x="24" y="20"/>
                      <a:pt x="22" y="22"/>
                    </a:cubicBezTo>
                    <a:close/>
                  </a:path>
                </a:pathLst>
              </a:custGeom>
              <a:solidFill>
                <a:schemeClr val="bg1">
                  <a:lumMod val="95000"/>
                </a:schemeClr>
              </a:solidFill>
              <a:ln w="9525">
                <a:noFill/>
                <a:round/>
              </a:ln>
            </p:spPr>
            <p:txBody>
              <a:bodyPr/>
              <a:lstStyle/>
              <a:p>
                <a:pPr defTabSz="913765">
                  <a:defRPr/>
                </a:pPr>
                <a:endParaRPr lang="da-DK" sz="2400" kern="0" dirty="0">
                  <a:solidFill>
                    <a:schemeClr val="bg1">
                      <a:lumMod val="50000"/>
                    </a:schemeClr>
                  </a:solidFill>
                  <a:latin typeface="+mn-ea"/>
                  <a:cs typeface="+mn-ea"/>
                </a:endParaRPr>
              </a:p>
            </p:txBody>
          </p:sp>
        </p:grpSp>
      </p:grpSp>
      <p:grpSp>
        <p:nvGrpSpPr>
          <p:cNvPr id="44" name="组合 43"/>
          <p:cNvGrpSpPr/>
          <p:nvPr/>
        </p:nvGrpSpPr>
        <p:grpSpPr bwMode="auto">
          <a:xfrm>
            <a:off x="9549885" y="2115467"/>
            <a:ext cx="1346025" cy="1344613"/>
            <a:chOff x="8886420" y="1736117"/>
            <a:chExt cx="1403797" cy="1403797"/>
          </a:xfrm>
        </p:grpSpPr>
        <p:sp>
          <p:nvSpPr>
            <p:cNvPr id="45" name="椭圆 44"/>
            <p:cNvSpPr/>
            <p:nvPr/>
          </p:nvSpPr>
          <p:spPr>
            <a:xfrm>
              <a:off x="8886420" y="1736117"/>
              <a:ext cx="1403797" cy="140379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zh-CN" altLang="en-US" sz="1300">
                <a:solidFill>
                  <a:schemeClr val="bg1">
                    <a:lumMod val="50000"/>
                  </a:schemeClr>
                </a:solidFill>
                <a:latin typeface="+mn-ea"/>
                <a:cs typeface="+mn-ea"/>
              </a:endParaRPr>
            </a:p>
          </p:txBody>
        </p:sp>
        <p:sp>
          <p:nvSpPr>
            <p:cNvPr id="46" name="Freeform 41"/>
            <p:cNvSpPr>
              <a:spLocks noEditPoints="1"/>
            </p:cNvSpPr>
            <p:nvPr/>
          </p:nvSpPr>
          <p:spPr bwMode="auto">
            <a:xfrm>
              <a:off x="9250613" y="2120628"/>
              <a:ext cx="662168" cy="532018"/>
            </a:xfrm>
            <a:custGeom>
              <a:avLst/>
              <a:gdLst>
                <a:gd name="T0" fmla="*/ 1176335871 w 72"/>
                <a:gd name="T1" fmla="*/ 232073966 h 58"/>
                <a:gd name="T2" fmla="*/ 2147483647 w 72"/>
                <a:gd name="T3" fmla="*/ 232073966 h 58"/>
                <a:gd name="T4" fmla="*/ 2147483647 w 72"/>
                <a:gd name="T5" fmla="*/ 510570880 h 58"/>
                <a:gd name="T6" fmla="*/ 2147483647 w 72"/>
                <a:gd name="T7" fmla="*/ 510570880 h 58"/>
                <a:gd name="T8" fmla="*/ 2147483647 w 72"/>
                <a:gd name="T9" fmla="*/ 185664591 h 58"/>
                <a:gd name="T10" fmla="*/ 2147483647 w 72"/>
                <a:gd name="T11" fmla="*/ 0 h 58"/>
                <a:gd name="T12" fmla="*/ 1129279435 w 72"/>
                <a:gd name="T13" fmla="*/ 0 h 58"/>
                <a:gd name="T14" fmla="*/ 941067411 w 72"/>
                <a:gd name="T15" fmla="*/ 185664591 h 58"/>
                <a:gd name="T16" fmla="*/ 941067411 w 72"/>
                <a:gd name="T17" fmla="*/ 510570880 h 58"/>
                <a:gd name="T18" fmla="*/ 1176335871 w 72"/>
                <a:gd name="T19" fmla="*/ 510570880 h 58"/>
                <a:gd name="T20" fmla="*/ 1176335871 w 72"/>
                <a:gd name="T21" fmla="*/ 232073966 h 58"/>
                <a:gd name="T22" fmla="*/ 0 w 72"/>
                <a:gd name="T23" fmla="*/ 881893143 h 58"/>
                <a:gd name="T24" fmla="*/ 0 w 72"/>
                <a:gd name="T25" fmla="*/ 2147483647 h 58"/>
                <a:gd name="T26" fmla="*/ 235268568 w 72"/>
                <a:gd name="T27" fmla="*/ 2147483647 h 58"/>
                <a:gd name="T28" fmla="*/ 470530276 w 72"/>
                <a:gd name="T29" fmla="*/ 2147483647 h 58"/>
                <a:gd name="T30" fmla="*/ 470530276 w 72"/>
                <a:gd name="T31" fmla="*/ 649812471 h 58"/>
                <a:gd name="T32" fmla="*/ 235268568 w 72"/>
                <a:gd name="T33" fmla="*/ 649812471 h 58"/>
                <a:gd name="T34" fmla="*/ 0 w 72"/>
                <a:gd name="T35" fmla="*/ 881893143 h 58"/>
                <a:gd name="T36" fmla="*/ 658749160 w 72"/>
                <a:gd name="T37" fmla="*/ 2147483647 h 58"/>
                <a:gd name="T38" fmla="*/ 2147483647 w 72"/>
                <a:gd name="T39" fmla="*/ 2147483647 h 58"/>
                <a:gd name="T40" fmla="*/ 2147483647 w 72"/>
                <a:gd name="T41" fmla="*/ 649812471 h 58"/>
                <a:gd name="T42" fmla="*/ 658749160 w 72"/>
                <a:gd name="T43" fmla="*/ 649812471 h 58"/>
                <a:gd name="T44" fmla="*/ 658749160 w 72"/>
                <a:gd name="T45" fmla="*/ 2147483647 h 58"/>
                <a:gd name="T46" fmla="*/ 2147483647 w 72"/>
                <a:gd name="T47" fmla="*/ 649812471 h 58"/>
                <a:gd name="T48" fmla="*/ 2147483647 w 72"/>
                <a:gd name="T49" fmla="*/ 649812471 h 58"/>
                <a:gd name="T50" fmla="*/ 2147483647 w 72"/>
                <a:gd name="T51" fmla="*/ 2147483647 h 58"/>
                <a:gd name="T52" fmla="*/ 2147483647 w 72"/>
                <a:gd name="T53" fmla="*/ 2147483647 h 58"/>
                <a:gd name="T54" fmla="*/ 2147483647 w 72"/>
                <a:gd name="T55" fmla="*/ 2147483647 h 58"/>
                <a:gd name="T56" fmla="*/ 2147483647 w 72"/>
                <a:gd name="T57" fmla="*/ 881893143 h 58"/>
                <a:gd name="T58" fmla="*/ 2147483647 w 72"/>
                <a:gd name="T59" fmla="*/ 649812471 h 5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2"/>
                <a:gd name="T91" fmla="*/ 0 h 58"/>
                <a:gd name="T92" fmla="*/ 72 w 72"/>
                <a:gd name="T93" fmla="*/ 58 h 5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2" h="58">
                  <a:moveTo>
                    <a:pt x="25" y="5"/>
                  </a:moveTo>
                  <a:cubicBezTo>
                    <a:pt x="48" y="5"/>
                    <a:pt x="48" y="5"/>
                    <a:pt x="48" y="5"/>
                  </a:cubicBezTo>
                  <a:cubicBezTo>
                    <a:pt x="48" y="11"/>
                    <a:pt x="48" y="11"/>
                    <a:pt x="48" y="11"/>
                  </a:cubicBezTo>
                  <a:cubicBezTo>
                    <a:pt x="53" y="11"/>
                    <a:pt x="53" y="11"/>
                    <a:pt x="53" y="11"/>
                  </a:cubicBezTo>
                  <a:cubicBezTo>
                    <a:pt x="53" y="4"/>
                    <a:pt x="53" y="4"/>
                    <a:pt x="53" y="4"/>
                  </a:cubicBezTo>
                  <a:cubicBezTo>
                    <a:pt x="53" y="2"/>
                    <a:pt x="51" y="0"/>
                    <a:pt x="48" y="0"/>
                  </a:cubicBezTo>
                  <a:cubicBezTo>
                    <a:pt x="24" y="0"/>
                    <a:pt x="24" y="0"/>
                    <a:pt x="24" y="0"/>
                  </a:cubicBezTo>
                  <a:cubicBezTo>
                    <a:pt x="22" y="0"/>
                    <a:pt x="20" y="2"/>
                    <a:pt x="20" y="4"/>
                  </a:cubicBezTo>
                  <a:cubicBezTo>
                    <a:pt x="20" y="11"/>
                    <a:pt x="20" y="11"/>
                    <a:pt x="20" y="11"/>
                  </a:cubicBezTo>
                  <a:cubicBezTo>
                    <a:pt x="25" y="11"/>
                    <a:pt x="25" y="11"/>
                    <a:pt x="25" y="11"/>
                  </a:cubicBezTo>
                  <a:lnTo>
                    <a:pt x="25" y="5"/>
                  </a:lnTo>
                  <a:close/>
                  <a:moveTo>
                    <a:pt x="0" y="19"/>
                  </a:moveTo>
                  <a:cubicBezTo>
                    <a:pt x="0" y="53"/>
                    <a:pt x="0" y="53"/>
                    <a:pt x="0" y="53"/>
                  </a:cubicBezTo>
                  <a:cubicBezTo>
                    <a:pt x="0" y="56"/>
                    <a:pt x="3" y="58"/>
                    <a:pt x="5" y="58"/>
                  </a:cubicBezTo>
                  <a:cubicBezTo>
                    <a:pt x="10" y="58"/>
                    <a:pt x="10" y="58"/>
                    <a:pt x="10" y="58"/>
                  </a:cubicBezTo>
                  <a:cubicBezTo>
                    <a:pt x="10" y="14"/>
                    <a:pt x="10" y="14"/>
                    <a:pt x="10" y="14"/>
                  </a:cubicBezTo>
                  <a:cubicBezTo>
                    <a:pt x="5" y="14"/>
                    <a:pt x="5" y="14"/>
                    <a:pt x="5" y="14"/>
                  </a:cubicBezTo>
                  <a:cubicBezTo>
                    <a:pt x="3" y="14"/>
                    <a:pt x="0" y="16"/>
                    <a:pt x="0" y="19"/>
                  </a:cubicBezTo>
                  <a:close/>
                  <a:moveTo>
                    <a:pt x="14" y="58"/>
                  </a:moveTo>
                  <a:cubicBezTo>
                    <a:pt x="59" y="58"/>
                    <a:pt x="59" y="58"/>
                    <a:pt x="59" y="58"/>
                  </a:cubicBezTo>
                  <a:cubicBezTo>
                    <a:pt x="59" y="14"/>
                    <a:pt x="59" y="14"/>
                    <a:pt x="59" y="14"/>
                  </a:cubicBezTo>
                  <a:cubicBezTo>
                    <a:pt x="14" y="14"/>
                    <a:pt x="14" y="14"/>
                    <a:pt x="14" y="14"/>
                  </a:cubicBezTo>
                  <a:lnTo>
                    <a:pt x="14" y="58"/>
                  </a:lnTo>
                  <a:close/>
                  <a:moveTo>
                    <a:pt x="67" y="14"/>
                  </a:moveTo>
                  <a:cubicBezTo>
                    <a:pt x="63" y="14"/>
                    <a:pt x="63" y="14"/>
                    <a:pt x="63" y="14"/>
                  </a:cubicBezTo>
                  <a:cubicBezTo>
                    <a:pt x="63" y="58"/>
                    <a:pt x="63" y="58"/>
                    <a:pt x="63" y="58"/>
                  </a:cubicBezTo>
                  <a:cubicBezTo>
                    <a:pt x="67" y="58"/>
                    <a:pt x="67" y="58"/>
                    <a:pt x="67" y="58"/>
                  </a:cubicBezTo>
                  <a:cubicBezTo>
                    <a:pt x="70" y="58"/>
                    <a:pt x="72" y="56"/>
                    <a:pt x="72" y="53"/>
                  </a:cubicBezTo>
                  <a:cubicBezTo>
                    <a:pt x="72" y="19"/>
                    <a:pt x="72" y="19"/>
                    <a:pt x="72" y="19"/>
                  </a:cubicBezTo>
                  <a:cubicBezTo>
                    <a:pt x="72" y="16"/>
                    <a:pt x="70" y="14"/>
                    <a:pt x="67" y="14"/>
                  </a:cubicBezTo>
                  <a:close/>
                </a:path>
              </a:pathLst>
            </a:custGeom>
            <a:solidFill>
              <a:schemeClr val="bg1">
                <a:lumMod val="95000"/>
              </a:schemeClr>
            </a:solidFill>
            <a:ln w="9525">
              <a:noFill/>
              <a:round/>
            </a:ln>
          </p:spPr>
          <p:txBody>
            <a:bodyPr/>
            <a:lstStyle/>
            <a:p>
              <a:pPr defTabSz="913765">
                <a:defRPr/>
              </a:pPr>
              <a:endParaRPr lang="en-US" sz="2400" kern="0" dirty="0">
                <a:solidFill>
                  <a:schemeClr val="bg1">
                    <a:lumMod val="50000"/>
                  </a:schemeClr>
                </a:solidFill>
                <a:latin typeface="+mn-ea"/>
                <a:cs typeface="+mn-ea"/>
              </a:endParaRPr>
            </a:p>
          </p:txBody>
        </p:sp>
      </p:grpSp>
      <p:sp>
        <p:nvSpPr>
          <p:cNvPr id="47" name="矩形 47"/>
          <p:cNvSpPr>
            <a:spLocks noChangeArrowheads="1"/>
          </p:cNvSpPr>
          <p:nvPr/>
        </p:nvSpPr>
        <p:spPr bwMode="auto">
          <a:xfrm>
            <a:off x="3588009" y="3101304"/>
            <a:ext cx="5257116" cy="734033"/>
          </a:xfrm>
          <a:prstGeom prst="rect">
            <a:avLst/>
          </a:prstGeom>
          <a:noFill/>
          <a:ln>
            <a:noFill/>
          </a:ln>
        </p:spPr>
        <p:txBody>
          <a:bodyPr lIns="68566" tIns="34283" rIns="68566" bIns="34283">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defTabSz="913765">
              <a:lnSpc>
                <a:spcPct val="120000"/>
              </a:lnSpc>
              <a:spcBef>
                <a:spcPct val="0"/>
              </a:spcBef>
              <a:buNone/>
              <a:defRPr/>
            </a:pPr>
            <a:r>
              <a:rPr lang="zh-CN" altLang="en-US" sz="1200" dirty="0">
                <a:solidFill>
                  <a:schemeClr val="bg1">
                    <a:lumMod val="50000"/>
                  </a:schemeClr>
                </a:solidFill>
                <a:ea typeface="+mn-ea"/>
                <a:cs typeface="+mn-ea"/>
                <a:sym typeface="微软雅黑" panose="020B0503020204020204" pitchFamily="34" charset="-122"/>
              </a:rPr>
              <a:t>在此录入图表的综合描述说明。在此录入上述图表的综合描述说明，在此录入上述图表的综合描述说明，在此录入上述图表的综合描述说明，在此录入上述图表的综合描述说明，在此录入上述图表的综合描述说明。</a:t>
            </a:r>
          </a:p>
        </p:txBody>
      </p:sp>
      <p:sp>
        <p:nvSpPr>
          <p:cNvPr id="2" name="标题 1"/>
          <p:cNvSpPr>
            <a:spLocks noGrp="1"/>
          </p:cNvSpPr>
          <p:nvPr>
            <p:ph type="title"/>
          </p:nvPr>
        </p:nvSpPr>
        <p:spPr/>
        <p:txBody>
          <a:bodyPr>
            <a:normAutofit fontScale="90000"/>
          </a:bodyPr>
          <a:lstStyle/>
          <a:p>
            <a:r>
              <a:rPr lang="zh-CN" altLang="en-US" dirty="0">
                <a:ea typeface="+mn-ea"/>
                <a:cs typeface="+mn-ea"/>
              </a:rPr>
              <a:t>单击此处添加标题</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750" fill="hold"/>
                                        <p:tgtEl>
                                          <p:spTgt spid="39"/>
                                        </p:tgtEl>
                                        <p:attrNameLst>
                                          <p:attrName>ppt_w</p:attrName>
                                        </p:attrNameLst>
                                      </p:cBhvr>
                                      <p:tavLst>
                                        <p:tav tm="0">
                                          <p:val>
                                            <p:fltVal val="0"/>
                                          </p:val>
                                        </p:tav>
                                        <p:tav tm="100000">
                                          <p:val>
                                            <p:strVal val="#ppt_w"/>
                                          </p:val>
                                        </p:tav>
                                      </p:tavLst>
                                    </p:anim>
                                    <p:anim calcmode="lin" valueType="num">
                                      <p:cBhvr>
                                        <p:cTn id="8" dur="750" fill="hold"/>
                                        <p:tgtEl>
                                          <p:spTgt spid="39"/>
                                        </p:tgtEl>
                                        <p:attrNameLst>
                                          <p:attrName>ppt_h</p:attrName>
                                        </p:attrNameLst>
                                      </p:cBhvr>
                                      <p:tavLst>
                                        <p:tav tm="0">
                                          <p:val>
                                            <p:fltVal val="0"/>
                                          </p:val>
                                        </p:tav>
                                        <p:tav tm="100000">
                                          <p:val>
                                            <p:strVal val="#ppt_h"/>
                                          </p:val>
                                        </p:tav>
                                      </p:tavLst>
                                    </p:anim>
                                    <p:anim calcmode="lin" valueType="num">
                                      <p:cBhvr>
                                        <p:cTn id="9" dur="750" fill="hold"/>
                                        <p:tgtEl>
                                          <p:spTgt spid="39"/>
                                        </p:tgtEl>
                                        <p:attrNameLst>
                                          <p:attrName>style.rotation</p:attrName>
                                        </p:attrNameLst>
                                      </p:cBhvr>
                                      <p:tavLst>
                                        <p:tav tm="0">
                                          <p:val>
                                            <p:fltVal val="90"/>
                                          </p:val>
                                        </p:tav>
                                        <p:tav tm="100000">
                                          <p:val>
                                            <p:fltVal val="0"/>
                                          </p:val>
                                        </p:tav>
                                      </p:tavLst>
                                    </p:anim>
                                    <p:animEffect transition="in" filter="fade">
                                      <p:cBhvr>
                                        <p:cTn id="10" dur="750"/>
                                        <p:tgtEl>
                                          <p:spTgt spid="39"/>
                                        </p:tgtEl>
                                      </p:cBhvr>
                                    </p:animEffect>
                                  </p:childTnLst>
                                </p:cTn>
                              </p:par>
                              <p:par>
                                <p:cTn id="11" presetID="3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750" fill="hold"/>
                                        <p:tgtEl>
                                          <p:spTgt spid="24"/>
                                        </p:tgtEl>
                                        <p:attrNameLst>
                                          <p:attrName>ppt_w</p:attrName>
                                        </p:attrNameLst>
                                      </p:cBhvr>
                                      <p:tavLst>
                                        <p:tav tm="0">
                                          <p:val>
                                            <p:fltVal val="0"/>
                                          </p:val>
                                        </p:tav>
                                        <p:tav tm="100000">
                                          <p:val>
                                            <p:strVal val="#ppt_w"/>
                                          </p:val>
                                        </p:tav>
                                      </p:tavLst>
                                    </p:anim>
                                    <p:anim calcmode="lin" valueType="num">
                                      <p:cBhvr>
                                        <p:cTn id="14" dur="750" fill="hold"/>
                                        <p:tgtEl>
                                          <p:spTgt spid="24"/>
                                        </p:tgtEl>
                                        <p:attrNameLst>
                                          <p:attrName>ppt_h</p:attrName>
                                        </p:attrNameLst>
                                      </p:cBhvr>
                                      <p:tavLst>
                                        <p:tav tm="0">
                                          <p:val>
                                            <p:fltVal val="0"/>
                                          </p:val>
                                        </p:tav>
                                        <p:tav tm="100000">
                                          <p:val>
                                            <p:strVal val="#ppt_h"/>
                                          </p:val>
                                        </p:tav>
                                      </p:tavLst>
                                    </p:anim>
                                    <p:anim calcmode="lin" valueType="num">
                                      <p:cBhvr>
                                        <p:cTn id="15" dur="750" fill="hold"/>
                                        <p:tgtEl>
                                          <p:spTgt spid="24"/>
                                        </p:tgtEl>
                                        <p:attrNameLst>
                                          <p:attrName>style.rotation</p:attrName>
                                        </p:attrNameLst>
                                      </p:cBhvr>
                                      <p:tavLst>
                                        <p:tav tm="0">
                                          <p:val>
                                            <p:fltVal val="90"/>
                                          </p:val>
                                        </p:tav>
                                        <p:tav tm="100000">
                                          <p:val>
                                            <p:fltVal val="0"/>
                                          </p:val>
                                        </p:tav>
                                      </p:tavLst>
                                    </p:anim>
                                    <p:animEffect transition="in" filter="fade">
                                      <p:cBhvr>
                                        <p:cTn id="16" dur="750"/>
                                        <p:tgtEl>
                                          <p:spTgt spid="24"/>
                                        </p:tgtEl>
                                      </p:cBhvr>
                                    </p:animEffect>
                                  </p:childTnLst>
                                </p:cTn>
                              </p:par>
                              <p:par>
                                <p:cTn id="17" presetID="31"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p:cTn id="19" dur="750" fill="hold"/>
                                        <p:tgtEl>
                                          <p:spTgt spid="44"/>
                                        </p:tgtEl>
                                        <p:attrNameLst>
                                          <p:attrName>ppt_w</p:attrName>
                                        </p:attrNameLst>
                                      </p:cBhvr>
                                      <p:tavLst>
                                        <p:tav tm="0">
                                          <p:val>
                                            <p:fltVal val="0"/>
                                          </p:val>
                                        </p:tav>
                                        <p:tav tm="100000">
                                          <p:val>
                                            <p:strVal val="#ppt_w"/>
                                          </p:val>
                                        </p:tav>
                                      </p:tavLst>
                                    </p:anim>
                                    <p:anim calcmode="lin" valueType="num">
                                      <p:cBhvr>
                                        <p:cTn id="20" dur="750" fill="hold"/>
                                        <p:tgtEl>
                                          <p:spTgt spid="44"/>
                                        </p:tgtEl>
                                        <p:attrNameLst>
                                          <p:attrName>ppt_h</p:attrName>
                                        </p:attrNameLst>
                                      </p:cBhvr>
                                      <p:tavLst>
                                        <p:tav tm="0">
                                          <p:val>
                                            <p:fltVal val="0"/>
                                          </p:val>
                                        </p:tav>
                                        <p:tav tm="100000">
                                          <p:val>
                                            <p:strVal val="#ppt_h"/>
                                          </p:val>
                                        </p:tav>
                                      </p:tavLst>
                                    </p:anim>
                                    <p:anim calcmode="lin" valueType="num">
                                      <p:cBhvr>
                                        <p:cTn id="21" dur="750" fill="hold"/>
                                        <p:tgtEl>
                                          <p:spTgt spid="44"/>
                                        </p:tgtEl>
                                        <p:attrNameLst>
                                          <p:attrName>style.rotation</p:attrName>
                                        </p:attrNameLst>
                                      </p:cBhvr>
                                      <p:tavLst>
                                        <p:tav tm="0">
                                          <p:val>
                                            <p:fltVal val="90"/>
                                          </p:val>
                                        </p:tav>
                                        <p:tav tm="100000">
                                          <p:val>
                                            <p:fltVal val="0"/>
                                          </p:val>
                                        </p:tav>
                                      </p:tavLst>
                                    </p:anim>
                                    <p:animEffect transition="in" filter="fade">
                                      <p:cBhvr>
                                        <p:cTn id="22" dur="750"/>
                                        <p:tgtEl>
                                          <p:spTgt spid="44"/>
                                        </p:tgtEl>
                                      </p:cBhvr>
                                    </p:animEffect>
                                  </p:childTnLst>
                                </p:cTn>
                              </p:par>
                              <p:par>
                                <p:cTn id="23" presetID="31"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p:cTn id="25" dur="750" fill="hold"/>
                                        <p:tgtEl>
                                          <p:spTgt spid="36"/>
                                        </p:tgtEl>
                                        <p:attrNameLst>
                                          <p:attrName>ppt_w</p:attrName>
                                        </p:attrNameLst>
                                      </p:cBhvr>
                                      <p:tavLst>
                                        <p:tav tm="0">
                                          <p:val>
                                            <p:fltVal val="0"/>
                                          </p:val>
                                        </p:tav>
                                        <p:tav tm="100000">
                                          <p:val>
                                            <p:strVal val="#ppt_w"/>
                                          </p:val>
                                        </p:tav>
                                      </p:tavLst>
                                    </p:anim>
                                    <p:anim calcmode="lin" valueType="num">
                                      <p:cBhvr>
                                        <p:cTn id="26" dur="750" fill="hold"/>
                                        <p:tgtEl>
                                          <p:spTgt spid="36"/>
                                        </p:tgtEl>
                                        <p:attrNameLst>
                                          <p:attrName>ppt_h</p:attrName>
                                        </p:attrNameLst>
                                      </p:cBhvr>
                                      <p:tavLst>
                                        <p:tav tm="0">
                                          <p:val>
                                            <p:fltVal val="0"/>
                                          </p:val>
                                        </p:tav>
                                        <p:tav tm="100000">
                                          <p:val>
                                            <p:strVal val="#ppt_h"/>
                                          </p:val>
                                        </p:tav>
                                      </p:tavLst>
                                    </p:anim>
                                    <p:anim calcmode="lin" valueType="num">
                                      <p:cBhvr>
                                        <p:cTn id="27" dur="750" fill="hold"/>
                                        <p:tgtEl>
                                          <p:spTgt spid="36"/>
                                        </p:tgtEl>
                                        <p:attrNameLst>
                                          <p:attrName>style.rotation</p:attrName>
                                        </p:attrNameLst>
                                      </p:cBhvr>
                                      <p:tavLst>
                                        <p:tav tm="0">
                                          <p:val>
                                            <p:fltVal val="90"/>
                                          </p:val>
                                        </p:tav>
                                        <p:tav tm="100000">
                                          <p:val>
                                            <p:fltVal val="0"/>
                                          </p:val>
                                        </p:tav>
                                      </p:tavLst>
                                    </p:anim>
                                    <p:animEffect transition="in" filter="fade">
                                      <p:cBhvr>
                                        <p:cTn id="28" dur="750"/>
                                        <p:tgtEl>
                                          <p:spTgt spid="36"/>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par>
                                <p:cTn id="33" presetID="22" presetClass="entr" presetSubtype="1"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up)">
                                      <p:cBhvr>
                                        <p:cTn id="35" dur="500"/>
                                        <p:tgtEl>
                                          <p:spTgt spid="19"/>
                                        </p:tgtEl>
                                      </p:cBhvr>
                                    </p:animEffect>
                                  </p:childTnLst>
                                </p:cTn>
                              </p:par>
                              <p:par>
                                <p:cTn id="36" presetID="22" presetClass="entr" presetSubtype="4"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500"/>
                                        <p:tgtEl>
                                          <p:spTgt spid="20"/>
                                        </p:tgtEl>
                                      </p:cBhvr>
                                    </p:animEffect>
                                  </p:childTnLst>
                                </p:cTn>
                              </p:par>
                              <p:par>
                                <p:cTn id="39" presetID="22" presetClass="entr" presetSubtype="1"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up)">
                                      <p:cBhvr>
                                        <p:cTn id="41" dur="500"/>
                                        <p:tgtEl>
                                          <p:spTgt spid="21"/>
                                        </p:tgtEl>
                                      </p:cBhvr>
                                    </p:animEffect>
                                  </p:childTnLst>
                                </p:cTn>
                              </p:par>
                            </p:childTnLst>
                          </p:cTn>
                        </p:par>
                        <p:par>
                          <p:cTn id="42" fill="hold">
                            <p:stCondLst>
                              <p:cond delay="1500"/>
                            </p:stCondLst>
                            <p:childTnLst>
                              <p:par>
                                <p:cTn id="43" presetID="10" presetClass="entr" presetSubtype="0" fill="hold" grpId="0" nodeType="after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500"/>
                                        <p:tgtEl>
                                          <p:spTgt spid="3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500"/>
                                        <p:tgtEl>
                                          <p:spTgt spid="3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500"/>
                                        <p:tgtEl>
                                          <p:spTgt spid="3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500"/>
                                        <p:tgtEl>
                                          <p:spTgt spid="3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fade">
                                      <p:cBhvr>
                                        <p:cTn id="66" dur="500"/>
                                        <p:tgtEl>
                                          <p:spTgt spid="31"/>
                                        </p:tgtEl>
                                      </p:cBhvr>
                                    </p:animEffect>
                                  </p:childTnLst>
                                </p:cTn>
                              </p:par>
                            </p:childTnLst>
                          </p:cTn>
                        </p:par>
                        <p:par>
                          <p:cTn id="67" fill="hold">
                            <p:stCondLst>
                              <p:cond delay="2000"/>
                            </p:stCondLst>
                            <p:childTnLst>
                              <p:par>
                                <p:cTn id="68" presetID="16" presetClass="entr" presetSubtype="37" fill="hold" grpId="0" nodeType="after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barn(outVertical)">
                                      <p:cBhvr>
                                        <p:cTn id="7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30" grpId="0"/>
      <p:bldP spid="31" grpId="0"/>
      <p:bldP spid="32" grpId="0"/>
      <p:bldP spid="33" grpId="0"/>
      <p:bldP spid="34" grpId="0"/>
      <p:bldP spid="35" grpId="0"/>
      <p:bldP spid="4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1"/>
          <p:cNvGrpSpPr/>
          <p:nvPr/>
        </p:nvGrpSpPr>
        <p:grpSpPr bwMode="auto">
          <a:xfrm>
            <a:off x="1592322" y="2084919"/>
            <a:ext cx="8833817" cy="4921249"/>
            <a:chOff x="0" y="0"/>
            <a:chExt cx="8006336" cy="4459927"/>
          </a:xfrm>
        </p:grpSpPr>
        <p:sp>
          <p:nvSpPr>
            <p:cNvPr id="34" name="空心弧 2"/>
            <p:cNvSpPr/>
            <p:nvPr/>
          </p:nvSpPr>
          <p:spPr bwMode="auto">
            <a:xfrm>
              <a:off x="1712904" y="21100"/>
              <a:ext cx="4427078" cy="4427317"/>
            </a:xfrm>
            <a:custGeom>
              <a:avLst/>
              <a:gdLst>
                <a:gd name="T0" fmla="*/ 0 w 4427078"/>
                <a:gd name="T1" fmla="*/ 2213659 h 4427317"/>
                <a:gd name="T2" fmla="*/ 1134020 w 4427078"/>
                <a:gd name="T3" fmla="*/ 281097 h 4427317"/>
                <a:gd name="T4" fmla="*/ 3374271 w 4427078"/>
                <a:gd name="T5" fmla="*/ 328761 h 4427317"/>
                <a:gd name="T6" fmla="*/ 3254510 w 4427078"/>
                <a:gd name="T7" fmla="*/ 523236 h 4427317"/>
                <a:gd name="T8" fmla="*/ 1245399 w 4427078"/>
                <a:gd name="T9" fmla="*/ 480490 h 4427317"/>
                <a:gd name="T10" fmla="*/ 228392 w 4427078"/>
                <a:gd name="T11" fmla="*/ 2213659 h 4427317"/>
                <a:gd name="T12" fmla="*/ 0 w 4427078"/>
                <a:gd name="T13" fmla="*/ 2213659 h 44273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27078" h="4427317">
                  <a:moveTo>
                    <a:pt x="0" y="2213659"/>
                  </a:moveTo>
                  <a:cubicBezTo>
                    <a:pt x="0" y="1411587"/>
                    <a:pt x="433835" y="672258"/>
                    <a:pt x="1134020" y="281097"/>
                  </a:cubicBezTo>
                  <a:cubicBezTo>
                    <a:pt x="1834253" y="-110092"/>
                    <a:pt x="2691308" y="-91857"/>
                    <a:pt x="3374271" y="328761"/>
                  </a:cubicBezTo>
                  <a:lnTo>
                    <a:pt x="3254510" y="523236"/>
                  </a:lnTo>
                  <a:cubicBezTo>
                    <a:pt x="2642013" y="146011"/>
                    <a:pt x="1873384" y="129658"/>
                    <a:pt x="1245399" y="480490"/>
                  </a:cubicBezTo>
                  <a:cubicBezTo>
                    <a:pt x="617462" y="831295"/>
                    <a:pt x="228392" y="1494342"/>
                    <a:pt x="228392" y="2213659"/>
                  </a:cubicBezTo>
                  <a:lnTo>
                    <a:pt x="0" y="2213659"/>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35" name="空心弧 3"/>
            <p:cNvSpPr/>
            <p:nvPr/>
          </p:nvSpPr>
          <p:spPr bwMode="auto">
            <a:xfrm rot="5833831">
              <a:off x="1739637" y="7792"/>
              <a:ext cx="4427317" cy="4427078"/>
            </a:xfrm>
            <a:custGeom>
              <a:avLst/>
              <a:gdLst>
                <a:gd name="T0" fmla="*/ 1334575 w 4427317"/>
                <a:gd name="T1" fmla="*/ 182025 h 4427078"/>
                <a:gd name="T2" fmla="*/ 3253134 w 4427317"/>
                <a:gd name="T3" fmla="*/ 259220 h 4427078"/>
                <a:gd name="T4" fmla="*/ 3144843 w 4427317"/>
                <a:gd name="T5" fmla="*/ 462819 h 4427078"/>
                <a:gd name="T6" fmla="*/ 1426157 w 4427317"/>
                <a:gd name="T7" fmla="*/ 393666 h 4427078"/>
                <a:gd name="T8" fmla="*/ 1334575 w 4427317"/>
                <a:gd name="T9" fmla="*/ 182025 h 44270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27317" h="4427078">
                  <a:moveTo>
                    <a:pt x="1334575" y="182025"/>
                  </a:moveTo>
                  <a:cubicBezTo>
                    <a:pt x="1952552" y="-85359"/>
                    <a:pt x="2658640" y="-56949"/>
                    <a:pt x="3253134" y="259220"/>
                  </a:cubicBezTo>
                  <a:lnTo>
                    <a:pt x="3144843" y="462819"/>
                  </a:lnTo>
                  <a:cubicBezTo>
                    <a:pt x="2612282" y="179591"/>
                    <a:pt x="1979754" y="154141"/>
                    <a:pt x="1426157" y="393666"/>
                  </a:cubicBezTo>
                  <a:lnTo>
                    <a:pt x="1334575" y="182025"/>
                  </a:ln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grpSp>
          <p:nvGrpSpPr>
            <p:cNvPr id="36" name="椭圆 4"/>
            <p:cNvGrpSpPr/>
            <p:nvPr/>
          </p:nvGrpSpPr>
          <p:grpSpPr bwMode="auto">
            <a:xfrm>
              <a:off x="2314050" y="622356"/>
              <a:ext cx="3226166" cy="3226340"/>
              <a:chOff x="0" y="0"/>
              <a:chExt cx="2670048" cy="2670048"/>
            </a:xfrm>
          </p:grpSpPr>
          <p:pic>
            <p:nvPicPr>
              <p:cNvPr id="58" name="椭圆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670048" cy="2670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Text Box 7"/>
              <p:cNvSpPr txBox="1">
                <a:spLocks noChangeArrowheads="1"/>
              </p:cNvSpPr>
              <p:nvPr/>
            </p:nvSpPr>
            <p:spPr bwMode="auto">
              <a:xfrm>
                <a:off x="406843" y="407693"/>
                <a:ext cx="1854176" cy="1854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chemeClr val="tx1">
                      <a:lumMod val="50000"/>
                      <a:lumOff val="50000"/>
                    </a:schemeClr>
                  </a:solidFill>
                  <a:ea typeface="+mn-ea"/>
                  <a:cs typeface="+mn-ea"/>
                </a:endParaRPr>
              </a:p>
            </p:txBody>
          </p:sp>
        </p:grpSp>
        <p:sp>
          <p:nvSpPr>
            <p:cNvPr id="37" name="空心弧 5"/>
            <p:cNvSpPr/>
            <p:nvPr/>
          </p:nvSpPr>
          <p:spPr bwMode="auto">
            <a:xfrm>
              <a:off x="2054334" y="362548"/>
              <a:ext cx="3744218" cy="3744421"/>
            </a:xfrm>
            <a:custGeom>
              <a:avLst/>
              <a:gdLst>
                <a:gd name="T0" fmla="*/ 0 w 3744218"/>
                <a:gd name="T1" fmla="*/ 1872211 h 3744421"/>
                <a:gd name="T2" fmla="*/ 955267 w 3744218"/>
                <a:gd name="T3" fmla="*/ 239886 h 3744421"/>
                <a:gd name="T4" fmla="*/ 2846308 w 3744218"/>
                <a:gd name="T5" fmla="*/ 273459 h 3744421"/>
                <a:gd name="T6" fmla="*/ 2278509 w 3744218"/>
                <a:gd name="T7" fmla="*/ 1205270 h 3744421"/>
                <a:gd name="T8" fmla="*/ 1489636 w 3744218"/>
                <a:gd name="T9" fmla="*/ 1191263 h 3744421"/>
                <a:gd name="T10" fmla="*/ 1091177 w 3744218"/>
                <a:gd name="T11" fmla="*/ 1872210 h 3744421"/>
                <a:gd name="T12" fmla="*/ 0 w 3744218"/>
                <a:gd name="T13" fmla="*/ 1872211 h 37444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44218" h="3744421">
                  <a:moveTo>
                    <a:pt x="0" y="1872211"/>
                  </a:moveTo>
                  <a:cubicBezTo>
                    <a:pt x="0" y="1195428"/>
                    <a:pt x="365233" y="571332"/>
                    <a:pt x="955267" y="239886"/>
                  </a:cubicBezTo>
                  <a:cubicBezTo>
                    <a:pt x="1545343" y="-91583"/>
                    <a:pt x="2268369" y="-78746"/>
                    <a:pt x="2846308" y="273459"/>
                  </a:cubicBezTo>
                  <a:lnTo>
                    <a:pt x="2278509" y="1205270"/>
                  </a:lnTo>
                  <a:cubicBezTo>
                    <a:pt x="2037417" y="1058322"/>
                    <a:pt x="1735792" y="1052967"/>
                    <a:pt x="1489636" y="1191263"/>
                  </a:cubicBezTo>
                  <a:cubicBezTo>
                    <a:pt x="1243521" y="1329536"/>
                    <a:pt x="1091177" y="1589885"/>
                    <a:pt x="1091177" y="1872210"/>
                  </a:cubicBezTo>
                  <a:lnTo>
                    <a:pt x="0" y="1872211"/>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38" name="空心弧 6"/>
            <p:cNvSpPr/>
            <p:nvPr/>
          </p:nvSpPr>
          <p:spPr bwMode="auto">
            <a:xfrm rot="5792301">
              <a:off x="2054231" y="362649"/>
              <a:ext cx="3744421" cy="3744218"/>
            </a:xfrm>
            <a:custGeom>
              <a:avLst/>
              <a:gdLst>
                <a:gd name="T0" fmla="*/ 1142389 w 3744421"/>
                <a:gd name="T1" fmla="*/ 148099 h 3744218"/>
                <a:gd name="T2" fmla="*/ 2744414 w 3744421"/>
                <a:gd name="T3" fmla="*/ 215566 h 3744218"/>
                <a:gd name="T4" fmla="*/ 2225738 w 3744421"/>
                <a:gd name="T5" fmla="*/ 1200667 h 3744218"/>
                <a:gd name="T6" fmla="*/ 1576396 w 3744421"/>
                <a:gd name="T7" fmla="*/ 1173325 h 3744218"/>
                <a:gd name="T8" fmla="*/ 1142389 w 3744421"/>
                <a:gd name="T9" fmla="*/ 148099 h 37442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44421" h="3744218">
                  <a:moveTo>
                    <a:pt x="1142389" y="148099"/>
                  </a:moveTo>
                  <a:cubicBezTo>
                    <a:pt x="1659495" y="-70782"/>
                    <a:pt x="2247545" y="-46018"/>
                    <a:pt x="2744414" y="215566"/>
                  </a:cubicBezTo>
                  <a:lnTo>
                    <a:pt x="2225738" y="1200667"/>
                  </a:lnTo>
                  <a:cubicBezTo>
                    <a:pt x="2024342" y="1094656"/>
                    <a:pt x="1785993" y="1084620"/>
                    <a:pt x="1576396" y="1173325"/>
                  </a:cubicBezTo>
                  <a:lnTo>
                    <a:pt x="1142389" y="148099"/>
                  </a:ln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39" name="空心弧 7"/>
            <p:cNvSpPr/>
            <p:nvPr/>
          </p:nvSpPr>
          <p:spPr bwMode="auto">
            <a:xfrm rot="703656">
              <a:off x="2054334" y="362548"/>
              <a:ext cx="3744218" cy="3744421"/>
            </a:xfrm>
            <a:custGeom>
              <a:avLst/>
              <a:gdLst>
                <a:gd name="T0" fmla="*/ 2712245 w 3744218"/>
                <a:gd name="T1" fmla="*/ 199109 h 3744421"/>
                <a:gd name="T2" fmla="*/ 2846532 w 3744218"/>
                <a:gd name="T3" fmla="*/ 273595 h 3744421"/>
                <a:gd name="T4" fmla="*/ 2275854 w 3744218"/>
                <a:gd name="T5" fmla="*/ 1209835 h 3744421"/>
                <a:gd name="T6" fmla="*/ 2220215 w 3744218"/>
                <a:gd name="T7" fmla="*/ 1178968 h 3744421"/>
                <a:gd name="T8" fmla="*/ 2712245 w 3744218"/>
                <a:gd name="T9" fmla="*/ 199109 h 37444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44218" h="3744421">
                  <a:moveTo>
                    <a:pt x="2712245" y="199109"/>
                  </a:moveTo>
                  <a:cubicBezTo>
                    <a:pt x="2758007" y="222091"/>
                    <a:pt x="2802807" y="246940"/>
                    <a:pt x="2846532" y="273595"/>
                  </a:cubicBezTo>
                  <a:lnTo>
                    <a:pt x="2275854" y="1209835"/>
                  </a:lnTo>
                  <a:cubicBezTo>
                    <a:pt x="2257738" y="1198789"/>
                    <a:pt x="2239176" y="1188492"/>
                    <a:pt x="2220215" y="1178968"/>
                  </a:cubicBezTo>
                  <a:lnTo>
                    <a:pt x="2712245" y="199109"/>
                  </a:ln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40" name="TextBox 8"/>
            <p:cNvSpPr txBox="1">
              <a:spLocks noChangeArrowheads="1"/>
            </p:cNvSpPr>
            <p:nvPr/>
          </p:nvSpPr>
          <p:spPr bwMode="auto">
            <a:xfrm flipH="1">
              <a:off x="3472771" y="1740150"/>
              <a:ext cx="994558" cy="58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zh-CN" b="1" dirty="0">
                  <a:solidFill>
                    <a:schemeClr val="tx1">
                      <a:lumMod val="50000"/>
                      <a:lumOff val="50000"/>
                    </a:schemeClr>
                  </a:solidFill>
                  <a:latin typeface="+mn-ea"/>
                  <a:ea typeface="+mn-ea"/>
                  <a:cs typeface="+mn-ea"/>
                </a:rPr>
                <a:t>点击添加</a:t>
              </a:r>
              <a:r>
                <a:rPr lang="zh-CN" altLang="en-US" b="1" dirty="0">
                  <a:solidFill>
                    <a:schemeClr val="tx1">
                      <a:lumMod val="50000"/>
                      <a:lumOff val="50000"/>
                    </a:schemeClr>
                  </a:solidFill>
                  <a:latin typeface="+mn-ea"/>
                  <a:ea typeface="+mn-ea"/>
                  <a:cs typeface="+mn-ea"/>
                </a:rPr>
                <a:t>标题</a:t>
              </a:r>
              <a:endParaRPr lang="zh-CN" altLang="zh-CN" b="1" dirty="0">
                <a:solidFill>
                  <a:schemeClr val="tx1">
                    <a:lumMod val="50000"/>
                    <a:lumOff val="50000"/>
                  </a:schemeClr>
                </a:solidFill>
                <a:latin typeface="+mn-ea"/>
                <a:ea typeface="+mn-ea"/>
                <a:cs typeface="+mn-ea"/>
              </a:endParaRPr>
            </a:p>
          </p:txBody>
        </p:sp>
        <p:sp>
          <p:nvSpPr>
            <p:cNvPr id="41" name="TextBox 9"/>
            <p:cNvSpPr txBox="1">
              <a:spLocks noChangeArrowheads="1"/>
            </p:cNvSpPr>
            <p:nvPr/>
          </p:nvSpPr>
          <p:spPr bwMode="auto">
            <a:xfrm flipH="1">
              <a:off x="3352917" y="2890800"/>
              <a:ext cx="1432855" cy="52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a:solidFill>
                    <a:schemeClr val="tx1">
                      <a:lumMod val="50000"/>
                      <a:lumOff val="50000"/>
                    </a:schemeClr>
                  </a:solidFill>
                  <a:latin typeface="+mn-ea"/>
                  <a:ea typeface="+mn-ea"/>
                  <a:cs typeface="+mn-ea"/>
                </a:rPr>
                <a:t>点击添加文本    </a:t>
              </a:r>
              <a:endParaRPr lang="en-US" sz="1600">
                <a:solidFill>
                  <a:schemeClr val="tx1">
                    <a:lumMod val="50000"/>
                    <a:lumOff val="50000"/>
                  </a:schemeClr>
                </a:solidFill>
                <a:latin typeface="+mn-ea"/>
                <a:ea typeface="+mn-ea"/>
                <a:cs typeface="+mn-ea"/>
              </a:endParaRPr>
            </a:p>
            <a:p>
              <a:pPr eaLnBrk="1" hangingPunct="1"/>
              <a:r>
                <a:rPr lang="zh-CN" altLang="en-US" sz="1600">
                  <a:solidFill>
                    <a:schemeClr val="tx1">
                      <a:lumMod val="50000"/>
                      <a:lumOff val="50000"/>
                    </a:schemeClr>
                  </a:solidFill>
                  <a:latin typeface="+mn-ea"/>
                  <a:ea typeface="+mn-ea"/>
                  <a:cs typeface="+mn-ea"/>
                </a:rPr>
                <a:t>点击添加文本</a:t>
              </a:r>
              <a:endParaRPr lang="en-US" sz="1600">
                <a:solidFill>
                  <a:schemeClr val="tx1">
                    <a:lumMod val="50000"/>
                    <a:lumOff val="50000"/>
                  </a:schemeClr>
                </a:solidFill>
                <a:latin typeface="+mn-ea"/>
                <a:ea typeface="+mn-ea"/>
                <a:cs typeface="+mn-ea"/>
              </a:endParaRPr>
            </a:p>
          </p:txBody>
        </p:sp>
        <p:sp>
          <p:nvSpPr>
            <p:cNvPr id="42" name="任意多边形 10"/>
            <p:cNvSpPr/>
            <p:nvPr/>
          </p:nvSpPr>
          <p:spPr bwMode="auto">
            <a:xfrm>
              <a:off x="1686050" y="594657"/>
              <a:ext cx="1208431" cy="458461"/>
            </a:xfrm>
            <a:custGeom>
              <a:avLst/>
              <a:gdLst>
                <a:gd name="T0" fmla="*/ 1208431 w 2592834"/>
                <a:gd name="T1" fmla="*/ 458461 h 705394"/>
                <a:gd name="T2" fmla="*/ 891847 w 2592834"/>
                <a:gd name="T3" fmla="*/ 0 h 705394"/>
                <a:gd name="T4" fmla="*/ 0 w 2592834"/>
                <a:gd name="T5" fmla="*/ 0 h 705394"/>
                <a:gd name="T6" fmla="*/ 0 60000 65536"/>
                <a:gd name="T7" fmla="*/ 0 60000 65536"/>
                <a:gd name="T8" fmla="*/ 0 60000 65536"/>
              </a:gdLst>
              <a:ahLst/>
              <a:cxnLst>
                <a:cxn ang="T6">
                  <a:pos x="T0" y="T1"/>
                </a:cxn>
                <a:cxn ang="T7">
                  <a:pos x="T2" y="T3"/>
                </a:cxn>
                <a:cxn ang="T8">
                  <a:pos x="T4" y="T5"/>
                </a:cxn>
              </a:cxnLst>
              <a:rect l="0" t="0" r="r" b="b"/>
              <a:pathLst>
                <a:path w="2592834" h="705394">
                  <a:moveTo>
                    <a:pt x="2592834" y="705394"/>
                  </a:moveTo>
                  <a:lnTo>
                    <a:pt x="1913566" y="0"/>
                  </a:lnTo>
                  <a:lnTo>
                    <a:pt x="0" y="0"/>
                  </a:lnTo>
                </a:path>
              </a:pathLst>
            </a:custGeom>
            <a:noFill/>
            <a:ln w="3175" cap="flat" cmpd="sng">
              <a:solidFill>
                <a:srgbClr val="002060"/>
              </a:solidFill>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endParaRPr lang="zh-CN" altLang="en-US">
                <a:solidFill>
                  <a:schemeClr val="tx1">
                    <a:lumMod val="50000"/>
                    <a:lumOff val="50000"/>
                  </a:schemeClr>
                </a:solidFill>
                <a:cs typeface="+mn-ea"/>
              </a:endParaRPr>
            </a:p>
          </p:txBody>
        </p:sp>
        <p:sp>
          <p:nvSpPr>
            <p:cNvPr id="43" name="TextBox 11"/>
            <p:cNvSpPr txBox="1">
              <a:spLocks noChangeArrowheads="1"/>
            </p:cNvSpPr>
            <p:nvPr/>
          </p:nvSpPr>
          <p:spPr bwMode="auto">
            <a:xfrm flipH="1">
              <a:off x="6264661" y="420096"/>
              <a:ext cx="1741675" cy="52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a:solidFill>
                    <a:schemeClr val="tx1">
                      <a:lumMod val="50000"/>
                      <a:lumOff val="50000"/>
                    </a:schemeClr>
                  </a:solidFill>
                  <a:latin typeface="+mn-ea"/>
                  <a:ea typeface="+mn-ea"/>
                  <a:cs typeface="+mn-ea"/>
                </a:rPr>
                <a:t>点击添加文本    </a:t>
              </a:r>
              <a:endParaRPr lang="en-US" sz="1600">
                <a:solidFill>
                  <a:schemeClr val="tx1">
                    <a:lumMod val="50000"/>
                    <a:lumOff val="50000"/>
                  </a:schemeClr>
                </a:solidFill>
                <a:latin typeface="+mn-ea"/>
                <a:ea typeface="+mn-ea"/>
                <a:cs typeface="+mn-ea"/>
              </a:endParaRPr>
            </a:p>
            <a:p>
              <a:pPr eaLnBrk="1" hangingPunct="1"/>
              <a:r>
                <a:rPr lang="zh-CN" altLang="en-US" sz="1600">
                  <a:solidFill>
                    <a:schemeClr val="tx1">
                      <a:lumMod val="50000"/>
                      <a:lumOff val="50000"/>
                    </a:schemeClr>
                  </a:solidFill>
                  <a:latin typeface="+mn-ea"/>
                  <a:ea typeface="+mn-ea"/>
                  <a:cs typeface="+mn-ea"/>
                </a:rPr>
                <a:t>点击添加文本</a:t>
              </a:r>
              <a:endParaRPr lang="en-US" sz="1600">
                <a:solidFill>
                  <a:schemeClr val="tx1">
                    <a:lumMod val="50000"/>
                    <a:lumOff val="50000"/>
                  </a:schemeClr>
                </a:solidFill>
                <a:latin typeface="+mn-ea"/>
                <a:ea typeface="+mn-ea"/>
                <a:cs typeface="+mn-ea"/>
              </a:endParaRPr>
            </a:p>
          </p:txBody>
        </p:sp>
        <p:sp>
          <p:nvSpPr>
            <p:cNvPr id="44" name="TextBox 11"/>
            <p:cNvSpPr txBox="1">
              <a:spLocks noChangeArrowheads="1"/>
            </p:cNvSpPr>
            <p:nvPr/>
          </p:nvSpPr>
          <p:spPr bwMode="auto">
            <a:xfrm flipH="1">
              <a:off x="0" y="377894"/>
              <a:ext cx="1672622" cy="52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dirty="0">
                  <a:solidFill>
                    <a:schemeClr val="tx1">
                      <a:lumMod val="50000"/>
                      <a:lumOff val="50000"/>
                    </a:schemeClr>
                  </a:solidFill>
                  <a:latin typeface="+mn-ea"/>
                  <a:ea typeface="+mn-ea"/>
                  <a:cs typeface="+mn-ea"/>
                </a:rPr>
                <a:t>点击添加文本    </a:t>
              </a:r>
              <a:endParaRPr lang="en-US" sz="1600" dirty="0">
                <a:solidFill>
                  <a:schemeClr val="tx1">
                    <a:lumMod val="50000"/>
                    <a:lumOff val="50000"/>
                  </a:schemeClr>
                </a:solidFill>
                <a:latin typeface="+mn-ea"/>
                <a:ea typeface="+mn-ea"/>
                <a:cs typeface="+mn-ea"/>
              </a:endParaRPr>
            </a:p>
            <a:p>
              <a:pPr eaLnBrk="1" hangingPunct="1"/>
              <a:r>
                <a:rPr lang="zh-CN" altLang="en-US" sz="1600" dirty="0">
                  <a:solidFill>
                    <a:schemeClr val="tx1">
                      <a:lumMod val="50000"/>
                      <a:lumOff val="50000"/>
                    </a:schemeClr>
                  </a:solidFill>
                  <a:latin typeface="+mn-ea"/>
                  <a:ea typeface="+mn-ea"/>
                  <a:cs typeface="+mn-ea"/>
                </a:rPr>
                <a:t>点击添加文本</a:t>
              </a:r>
              <a:endParaRPr lang="en-US" sz="1600" dirty="0">
                <a:solidFill>
                  <a:schemeClr val="tx1">
                    <a:lumMod val="50000"/>
                    <a:lumOff val="50000"/>
                  </a:schemeClr>
                </a:solidFill>
                <a:latin typeface="+mn-ea"/>
                <a:ea typeface="+mn-ea"/>
                <a:cs typeface="+mn-ea"/>
              </a:endParaRPr>
            </a:p>
          </p:txBody>
        </p:sp>
        <p:sp>
          <p:nvSpPr>
            <p:cNvPr id="45" name="TextBox 13"/>
            <p:cNvSpPr txBox="1">
              <a:spLocks noChangeArrowheads="1"/>
            </p:cNvSpPr>
            <p:nvPr/>
          </p:nvSpPr>
          <p:spPr bwMode="auto">
            <a:xfrm flipH="1">
              <a:off x="6264661" y="1053118"/>
              <a:ext cx="1741675" cy="52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a:solidFill>
                    <a:schemeClr val="tx1">
                      <a:lumMod val="50000"/>
                      <a:lumOff val="50000"/>
                    </a:schemeClr>
                  </a:solidFill>
                  <a:latin typeface="+mn-ea"/>
                  <a:ea typeface="+mn-ea"/>
                  <a:cs typeface="+mn-ea"/>
                </a:rPr>
                <a:t>点击添加文本    </a:t>
              </a:r>
              <a:endParaRPr lang="en-US" sz="1600">
                <a:solidFill>
                  <a:schemeClr val="tx1">
                    <a:lumMod val="50000"/>
                    <a:lumOff val="50000"/>
                  </a:schemeClr>
                </a:solidFill>
                <a:latin typeface="+mn-ea"/>
                <a:ea typeface="+mn-ea"/>
                <a:cs typeface="+mn-ea"/>
              </a:endParaRPr>
            </a:p>
            <a:p>
              <a:pPr eaLnBrk="1" hangingPunct="1"/>
              <a:r>
                <a:rPr lang="zh-CN" altLang="en-US" sz="1600">
                  <a:solidFill>
                    <a:schemeClr val="tx1">
                      <a:lumMod val="50000"/>
                      <a:lumOff val="50000"/>
                    </a:schemeClr>
                  </a:solidFill>
                  <a:latin typeface="+mn-ea"/>
                  <a:ea typeface="+mn-ea"/>
                  <a:cs typeface="+mn-ea"/>
                </a:rPr>
                <a:t>点击添加文本</a:t>
              </a:r>
              <a:endParaRPr lang="en-US" sz="1600">
                <a:solidFill>
                  <a:schemeClr val="tx1">
                    <a:lumMod val="50000"/>
                    <a:lumOff val="50000"/>
                  </a:schemeClr>
                </a:solidFill>
                <a:latin typeface="+mn-ea"/>
                <a:ea typeface="+mn-ea"/>
                <a:cs typeface="+mn-ea"/>
              </a:endParaRPr>
            </a:p>
          </p:txBody>
        </p:sp>
        <p:cxnSp>
          <p:nvCxnSpPr>
            <p:cNvPr id="46" name="直接连接符 14"/>
            <p:cNvCxnSpPr>
              <a:cxnSpLocks noChangeShapeType="1"/>
            </p:cNvCxnSpPr>
            <p:nvPr/>
          </p:nvCxnSpPr>
          <p:spPr bwMode="auto">
            <a:xfrm>
              <a:off x="5441777" y="3126745"/>
              <a:ext cx="769175" cy="0"/>
            </a:xfrm>
            <a:prstGeom prst="line">
              <a:avLst/>
            </a:prstGeom>
            <a:noFill/>
            <a:ln w="3175">
              <a:solidFill>
                <a:schemeClr val="tx1"/>
              </a:solidFill>
              <a:round/>
              <a:headEnd type="oval" w="med" len="med"/>
              <a:tailEnd type="oval" w="med" len="med"/>
            </a:ln>
            <a:extLst>
              <a:ext uri="{909E8E84-426E-40DD-AFC4-6F175D3DCCD1}">
                <a14:hiddenFill xmlns:a14="http://schemas.microsoft.com/office/drawing/2010/main">
                  <a:noFill/>
                </a14:hiddenFill>
              </a:ext>
            </a:extLst>
          </p:spPr>
        </p:cxnSp>
        <p:sp>
          <p:nvSpPr>
            <p:cNvPr id="47" name="TextBox 15"/>
            <p:cNvSpPr txBox="1">
              <a:spLocks noChangeArrowheads="1"/>
            </p:cNvSpPr>
            <p:nvPr/>
          </p:nvSpPr>
          <p:spPr bwMode="auto">
            <a:xfrm flipH="1">
              <a:off x="6264661" y="2890800"/>
              <a:ext cx="1567125" cy="52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a:solidFill>
                    <a:schemeClr val="tx1">
                      <a:lumMod val="50000"/>
                      <a:lumOff val="50000"/>
                    </a:schemeClr>
                  </a:solidFill>
                  <a:latin typeface="+mn-ea"/>
                  <a:ea typeface="+mn-ea"/>
                  <a:cs typeface="+mn-ea"/>
                </a:rPr>
                <a:t>点击添加文本    </a:t>
              </a:r>
              <a:endParaRPr lang="en-US" sz="1600">
                <a:solidFill>
                  <a:schemeClr val="tx1">
                    <a:lumMod val="50000"/>
                    <a:lumOff val="50000"/>
                  </a:schemeClr>
                </a:solidFill>
                <a:latin typeface="+mn-ea"/>
                <a:ea typeface="+mn-ea"/>
                <a:cs typeface="+mn-ea"/>
              </a:endParaRPr>
            </a:p>
            <a:p>
              <a:pPr eaLnBrk="1" hangingPunct="1"/>
              <a:r>
                <a:rPr lang="zh-CN" altLang="en-US" sz="1600">
                  <a:solidFill>
                    <a:schemeClr val="tx1">
                      <a:lumMod val="50000"/>
                      <a:lumOff val="50000"/>
                    </a:schemeClr>
                  </a:solidFill>
                  <a:latin typeface="+mn-ea"/>
                  <a:ea typeface="+mn-ea"/>
                  <a:cs typeface="+mn-ea"/>
                </a:rPr>
                <a:t>点击添加文本</a:t>
              </a:r>
              <a:endParaRPr lang="en-US" sz="1600">
                <a:solidFill>
                  <a:schemeClr val="tx1">
                    <a:lumMod val="50000"/>
                    <a:lumOff val="50000"/>
                  </a:schemeClr>
                </a:solidFill>
                <a:latin typeface="+mn-ea"/>
                <a:ea typeface="+mn-ea"/>
                <a:cs typeface="+mn-ea"/>
              </a:endParaRPr>
            </a:p>
          </p:txBody>
        </p:sp>
        <p:sp>
          <p:nvSpPr>
            <p:cNvPr id="48" name="TextBox 60"/>
            <p:cNvSpPr txBox="1">
              <a:spLocks noChangeArrowheads="1"/>
            </p:cNvSpPr>
            <p:nvPr/>
          </p:nvSpPr>
          <p:spPr bwMode="auto">
            <a:xfrm rot="19687456">
              <a:off x="2166248" y="114993"/>
              <a:ext cx="671506" cy="37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100" dirty="0">
                  <a:solidFill>
                    <a:schemeClr val="tx1">
                      <a:lumMod val="50000"/>
                      <a:lumOff val="50000"/>
                    </a:schemeClr>
                  </a:solidFill>
                  <a:latin typeface="+mn-ea"/>
                  <a:ea typeface="+mn-ea"/>
                  <a:cs typeface="+mn-ea"/>
                </a:rPr>
                <a:t>35%</a:t>
              </a:r>
              <a:endParaRPr lang="zh-CN" altLang="en-US" sz="2100" dirty="0">
                <a:solidFill>
                  <a:schemeClr val="tx1">
                    <a:lumMod val="50000"/>
                    <a:lumOff val="50000"/>
                  </a:schemeClr>
                </a:solidFill>
                <a:latin typeface="+mn-ea"/>
                <a:ea typeface="+mn-ea"/>
                <a:cs typeface="+mn-ea"/>
              </a:endParaRPr>
            </a:p>
          </p:txBody>
        </p:sp>
        <p:sp>
          <p:nvSpPr>
            <p:cNvPr id="49" name="TextBox 61"/>
            <p:cNvSpPr txBox="1">
              <a:spLocks noChangeArrowheads="1"/>
            </p:cNvSpPr>
            <p:nvPr/>
          </p:nvSpPr>
          <p:spPr bwMode="auto">
            <a:xfrm rot="2358327">
              <a:off x="5277848" y="208739"/>
              <a:ext cx="527674" cy="37654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100" dirty="0">
                  <a:solidFill>
                    <a:schemeClr val="tx1">
                      <a:lumMod val="50000"/>
                      <a:lumOff val="50000"/>
                    </a:schemeClr>
                  </a:solidFill>
                  <a:latin typeface="+mn-ea"/>
                  <a:ea typeface="+mn-ea"/>
                  <a:cs typeface="+mn-ea"/>
                </a:rPr>
                <a:t>2%</a:t>
              </a:r>
              <a:endParaRPr lang="zh-CN" altLang="en-US" sz="2100" dirty="0">
                <a:solidFill>
                  <a:schemeClr val="tx1">
                    <a:lumMod val="50000"/>
                    <a:lumOff val="50000"/>
                  </a:schemeClr>
                </a:solidFill>
                <a:latin typeface="+mn-ea"/>
                <a:ea typeface="+mn-ea"/>
                <a:cs typeface="+mn-ea"/>
              </a:endParaRPr>
            </a:p>
          </p:txBody>
        </p:sp>
        <p:sp>
          <p:nvSpPr>
            <p:cNvPr id="50" name="TextBox 62"/>
            <p:cNvSpPr txBox="1">
              <a:spLocks noChangeArrowheads="1"/>
            </p:cNvSpPr>
            <p:nvPr/>
          </p:nvSpPr>
          <p:spPr bwMode="auto">
            <a:xfrm rot="3270647">
              <a:off x="5684712" y="699341"/>
              <a:ext cx="527634" cy="37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100">
                  <a:solidFill>
                    <a:schemeClr val="tx1">
                      <a:lumMod val="50000"/>
                      <a:lumOff val="50000"/>
                    </a:schemeClr>
                  </a:solidFill>
                  <a:latin typeface="+mn-ea"/>
                  <a:ea typeface="+mn-ea"/>
                  <a:cs typeface="+mn-ea"/>
                </a:rPr>
                <a:t>8%</a:t>
              </a:r>
              <a:endParaRPr lang="zh-CN" altLang="en-US" sz="2100">
                <a:solidFill>
                  <a:schemeClr val="tx1">
                    <a:lumMod val="50000"/>
                    <a:lumOff val="50000"/>
                  </a:schemeClr>
                </a:solidFill>
                <a:latin typeface="+mn-ea"/>
                <a:ea typeface="+mn-ea"/>
                <a:cs typeface="+mn-ea"/>
              </a:endParaRPr>
            </a:p>
          </p:txBody>
        </p:sp>
        <p:sp>
          <p:nvSpPr>
            <p:cNvPr id="51" name="TextBox 63"/>
            <p:cNvSpPr txBox="1">
              <a:spLocks noChangeArrowheads="1"/>
            </p:cNvSpPr>
            <p:nvPr/>
          </p:nvSpPr>
          <p:spPr bwMode="auto">
            <a:xfrm rot="6017122">
              <a:off x="6003057" y="2435688"/>
              <a:ext cx="671455" cy="37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100">
                  <a:solidFill>
                    <a:schemeClr val="tx1">
                      <a:lumMod val="50000"/>
                      <a:lumOff val="50000"/>
                    </a:schemeClr>
                  </a:solidFill>
                  <a:latin typeface="+mn-ea"/>
                  <a:ea typeface="+mn-ea"/>
                  <a:cs typeface="+mn-ea"/>
                </a:rPr>
                <a:t>18%</a:t>
              </a:r>
              <a:endParaRPr lang="zh-CN" altLang="en-US" sz="2100">
                <a:solidFill>
                  <a:schemeClr val="tx1">
                    <a:lumMod val="50000"/>
                    <a:lumOff val="50000"/>
                  </a:schemeClr>
                </a:solidFill>
                <a:latin typeface="+mn-ea"/>
                <a:ea typeface="+mn-ea"/>
                <a:cs typeface="+mn-ea"/>
              </a:endParaRPr>
            </a:p>
          </p:txBody>
        </p:sp>
        <p:pic>
          <p:nvPicPr>
            <p:cNvPr id="5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200" y="2487482"/>
              <a:ext cx="1971000" cy="119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空心弧 21"/>
            <p:cNvSpPr/>
            <p:nvPr/>
          </p:nvSpPr>
          <p:spPr bwMode="auto">
            <a:xfrm rot="2067484">
              <a:off x="1745512" y="32610"/>
              <a:ext cx="4427078" cy="4427317"/>
            </a:xfrm>
            <a:custGeom>
              <a:avLst/>
              <a:gdLst>
                <a:gd name="T0" fmla="*/ 2780637 w 4427078"/>
                <a:gd name="T1" fmla="*/ 73881 h 4427317"/>
                <a:gd name="T2" fmla="*/ 3374270 w 4427078"/>
                <a:gd name="T3" fmla="*/ 328760 h 4427317"/>
                <a:gd name="T4" fmla="*/ 3254510 w 4427078"/>
                <a:gd name="T5" fmla="*/ 523236 h 4427317"/>
                <a:gd name="T6" fmla="*/ 2722127 w 4427078"/>
                <a:gd name="T7" fmla="*/ 294652 h 4427317"/>
                <a:gd name="T8" fmla="*/ 2780637 w 4427078"/>
                <a:gd name="T9" fmla="*/ 73881 h 4427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27078" h="4427317">
                  <a:moveTo>
                    <a:pt x="2780637" y="73881"/>
                  </a:moveTo>
                  <a:cubicBezTo>
                    <a:pt x="2989914" y="129351"/>
                    <a:pt x="3189921" y="215225"/>
                    <a:pt x="3374270" y="328760"/>
                  </a:cubicBezTo>
                  <a:lnTo>
                    <a:pt x="3254510" y="523236"/>
                  </a:lnTo>
                  <a:cubicBezTo>
                    <a:pt x="3089182" y="421414"/>
                    <a:pt x="2909811" y="344399"/>
                    <a:pt x="2722127" y="294652"/>
                  </a:cubicBezTo>
                  <a:lnTo>
                    <a:pt x="2780637" y="73881"/>
                  </a:ln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54" name="空心弧 22"/>
            <p:cNvSpPr/>
            <p:nvPr/>
          </p:nvSpPr>
          <p:spPr bwMode="auto">
            <a:xfrm rot="2003443">
              <a:off x="2081188" y="400913"/>
              <a:ext cx="3744218" cy="3744421"/>
            </a:xfrm>
            <a:custGeom>
              <a:avLst/>
              <a:gdLst>
                <a:gd name="T0" fmla="*/ 2355040 w 3744218"/>
                <a:gd name="T1" fmla="*/ 63364 h 3744421"/>
                <a:gd name="T2" fmla="*/ 2834523 w 3744218"/>
                <a:gd name="T3" fmla="*/ 266336 h 3744421"/>
                <a:gd name="T4" fmla="*/ 2265066 w 3744218"/>
                <a:gd name="T5" fmla="*/ 1216526 h 3744421"/>
                <a:gd name="T6" fmla="*/ 2069294 w 3744218"/>
                <a:gd name="T7" fmla="*/ 1133640 h 3744421"/>
                <a:gd name="T8" fmla="*/ 2355040 w 3744218"/>
                <a:gd name="T9" fmla="*/ 63364 h 37444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44218" h="3744421">
                  <a:moveTo>
                    <a:pt x="2355040" y="63364"/>
                  </a:moveTo>
                  <a:cubicBezTo>
                    <a:pt x="2523541" y="108356"/>
                    <a:pt x="2684929" y="176674"/>
                    <a:pt x="2834523" y="266336"/>
                  </a:cubicBezTo>
                  <a:lnTo>
                    <a:pt x="2265066" y="1216526"/>
                  </a:lnTo>
                  <a:cubicBezTo>
                    <a:pt x="2203988" y="1179912"/>
                    <a:pt x="2138093" y="1152013"/>
                    <a:pt x="2069294" y="1133640"/>
                  </a:cubicBezTo>
                  <a:lnTo>
                    <a:pt x="2355040" y="63364"/>
                  </a:ln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55" name="空心弧 23"/>
            <p:cNvSpPr/>
            <p:nvPr/>
          </p:nvSpPr>
          <p:spPr bwMode="auto">
            <a:xfrm rot="774438">
              <a:off x="1735922" y="0"/>
              <a:ext cx="4428996" cy="4427317"/>
            </a:xfrm>
            <a:custGeom>
              <a:avLst/>
              <a:gdLst>
                <a:gd name="T0" fmla="*/ 3144134 w 4428996"/>
                <a:gd name="T1" fmla="*/ 204501 h 4427317"/>
                <a:gd name="T2" fmla="*/ 3375367 w 4428996"/>
                <a:gd name="T3" fmla="*/ 328536 h 4427317"/>
                <a:gd name="T4" fmla="*/ 3255601 w 4428996"/>
                <a:gd name="T5" fmla="*/ 523022 h 4427317"/>
                <a:gd name="T6" fmla="*/ 3048221 w 4428996"/>
                <a:gd name="T7" fmla="*/ 411791 h 4427317"/>
                <a:gd name="T8" fmla="*/ 3144134 w 4428996"/>
                <a:gd name="T9" fmla="*/ 204501 h 4427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28996" h="4427317">
                  <a:moveTo>
                    <a:pt x="3144134" y="204501"/>
                  </a:moveTo>
                  <a:cubicBezTo>
                    <a:pt x="3223597" y="241240"/>
                    <a:pt x="3300810" y="282658"/>
                    <a:pt x="3375367" y="328536"/>
                  </a:cubicBezTo>
                  <a:lnTo>
                    <a:pt x="3255601" y="523022"/>
                  </a:lnTo>
                  <a:cubicBezTo>
                    <a:pt x="3188735" y="481880"/>
                    <a:pt x="3119486" y="444738"/>
                    <a:pt x="3048221" y="411791"/>
                  </a:cubicBezTo>
                  <a:lnTo>
                    <a:pt x="3144134" y="204501"/>
                  </a:ln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56" name="任意多边形 24"/>
            <p:cNvSpPr/>
            <p:nvPr/>
          </p:nvSpPr>
          <p:spPr bwMode="auto">
            <a:xfrm>
              <a:off x="4996768" y="621512"/>
              <a:ext cx="1281321" cy="391323"/>
            </a:xfrm>
            <a:custGeom>
              <a:avLst/>
              <a:gdLst>
                <a:gd name="T0" fmla="*/ 0 w 1281975"/>
                <a:gd name="T1" fmla="*/ 391323 h 391886"/>
                <a:gd name="T2" fmla="*/ 313349 w 1281975"/>
                <a:gd name="T3" fmla="*/ 0 h 391886"/>
                <a:gd name="T4" fmla="*/ 1281321 w 1281975"/>
                <a:gd name="T5" fmla="*/ 0 h 391886"/>
                <a:gd name="T6" fmla="*/ 0 60000 65536"/>
                <a:gd name="T7" fmla="*/ 0 60000 65536"/>
                <a:gd name="T8" fmla="*/ 0 60000 65536"/>
              </a:gdLst>
              <a:ahLst/>
              <a:cxnLst>
                <a:cxn ang="T6">
                  <a:pos x="T0" y="T1"/>
                </a:cxn>
                <a:cxn ang="T7">
                  <a:pos x="T2" y="T3"/>
                </a:cxn>
                <a:cxn ang="T8">
                  <a:pos x="T4" y="T5"/>
                </a:cxn>
              </a:cxnLst>
              <a:rect l="0" t="0" r="r" b="b"/>
              <a:pathLst>
                <a:path w="1281975" h="391886">
                  <a:moveTo>
                    <a:pt x="0" y="391886"/>
                  </a:moveTo>
                  <a:lnTo>
                    <a:pt x="313509" y="0"/>
                  </a:lnTo>
                  <a:lnTo>
                    <a:pt x="1281975" y="0"/>
                  </a:lnTo>
                </a:path>
              </a:pathLst>
            </a:custGeom>
            <a:noFill/>
            <a:ln w="3175" cap="flat" cmpd="sng">
              <a:solidFill>
                <a:schemeClr val="tx1"/>
              </a:solidFill>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endParaRPr lang="zh-CN" altLang="en-US">
                <a:solidFill>
                  <a:schemeClr val="tx1">
                    <a:lumMod val="50000"/>
                    <a:lumOff val="50000"/>
                  </a:schemeClr>
                </a:solidFill>
                <a:cs typeface="+mn-ea"/>
              </a:endParaRPr>
            </a:p>
          </p:txBody>
        </p:sp>
        <p:sp>
          <p:nvSpPr>
            <p:cNvPr id="57" name="任意多边形 25"/>
            <p:cNvSpPr/>
            <p:nvPr/>
          </p:nvSpPr>
          <p:spPr bwMode="auto">
            <a:xfrm>
              <a:off x="5453286" y="1262207"/>
              <a:ext cx="834392" cy="103585"/>
            </a:xfrm>
            <a:custGeom>
              <a:avLst/>
              <a:gdLst>
                <a:gd name="T0" fmla="*/ 0 w 834390"/>
                <a:gd name="T1" fmla="*/ 103585 h 104503"/>
                <a:gd name="T2" fmla="*/ 274321 w 834390"/>
                <a:gd name="T3" fmla="*/ 0 h 104503"/>
                <a:gd name="T4" fmla="*/ 834392 w 834390"/>
                <a:gd name="T5" fmla="*/ 0 h 104503"/>
                <a:gd name="T6" fmla="*/ 0 60000 65536"/>
                <a:gd name="T7" fmla="*/ 0 60000 65536"/>
                <a:gd name="T8" fmla="*/ 0 60000 65536"/>
              </a:gdLst>
              <a:ahLst/>
              <a:cxnLst>
                <a:cxn ang="T6">
                  <a:pos x="T0" y="T1"/>
                </a:cxn>
                <a:cxn ang="T7">
                  <a:pos x="T2" y="T3"/>
                </a:cxn>
                <a:cxn ang="T8">
                  <a:pos x="T4" y="T5"/>
                </a:cxn>
              </a:cxnLst>
              <a:rect l="0" t="0" r="r" b="b"/>
              <a:pathLst>
                <a:path w="834390" h="104503">
                  <a:moveTo>
                    <a:pt x="0" y="104503"/>
                  </a:moveTo>
                  <a:lnTo>
                    <a:pt x="274320" y="0"/>
                  </a:lnTo>
                  <a:lnTo>
                    <a:pt x="834390" y="0"/>
                  </a:lnTo>
                </a:path>
              </a:pathLst>
            </a:custGeom>
            <a:noFill/>
            <a:ln w="3175" cap="flat" cmpd="sng">
              <a:solidFill>
                <a:schemeClr val="tx1"/>
              </a:solidFill>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endParaRPr lang="zh-CN" altLang="en-US">
                <a:solidFill>
                  <a:schemeClr val="tx1">
                    <a:lumMod val="50000"/>
                    <a:lumOff val="50000"/>
                  </a:schemeClr>
                </a:solidFill>
                <a:cs typeface="+mn-ea"/>
              </a:endParaRPr>
            </a:p>
          </p:txBody>
        </p:sp>
      </p:grpSp>
      <p:grpSp>
        <p:nvGrpSpPr>
          <p:cNvPr id="60" name="组合 26"/>
          <p:cNvGrpSpPr/>
          <p:nvPr/>
        </p:nvGrpSpPr>
        <p:grpSpPr bwMode="auto">
          <a:xfrm>
            <a:off x="1365942" y="1080921"/>
            <a:ext cx="9796775" cy="830997"/>
            <a:chOff x="0" y="0"/>
            <a:chExt cx="7348934" cy="622308"/>
          </a:xfrm>
        </p:grpSpPr>
        <p:sp>
          <p:nvSpPr>
            <p:cNvPr id="61" name="矩形 27"/>
            <p:cNvSpPr>
              <a:spLocks noChangeArrowheads="1"/>
            </p:cNvSpPr>
            <p:nvPr/>
          </p:nvSpPr>
          <p:spPr bwMode="auto">
            <a:xfrm>
              <a:off x="76204" y="0"/>
              <a:ext cx="7272730" cy="622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1600" dirty="0">
                  <a:solidFill>
                    <a:schemeClr val="tx1">
                      <a:lumMod val="50000"/>
                      <a:lumOff val="50000"/>
                    </a:schemeClr>
                  </a:solidFill>
                  <a:latin typeface="+mn-ea"/>
                  <a:cs typeface="+mn-ea"/>
                </a:rPr>
                <a:t>单击此处添加文本单击此处添加文本 单击此处添加文本单击此处添加文本单击此处添加文本单击此处添加文本单击此处添加文本单击此处添加文本</a:t>
              </a:r>
              <a:endParaRPr lang="en-US" altLang="zh-CN" sz="1600" dirty="0">
                <a:solidFill>
                  <a:schemeClr val="tx1">
                    <a:lumMod val="50000"/>
                    <a:lumOff val="50000"/>
                  </a:schemeClr>
                </a:solidFill>
                <a:latin typeface="+mn-ea"/>
                <a:cs typeface="+mn-ea"/>
              </a:endParaRPr>
            </a:p>
          </p:txBody>
        </p:sp>
        <p:sp>
          <p:nvSpPr>
            <p:cNvPr id="62" name="矩形 33"/>
            <p:cNvSpPr>
              <a:spLocks noChangeArrowheads="1"/>
            </p:cNvSpPr>
            <p:nvPr/>
          </p:nvSpPr>
          <p:spPr bwMode="auto">
            <a:xfrm>
              <a:off x="0" y="104617"/>
              <a:ext cx="71442" cy="71330"/>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chemeClr val="tx1">
                    <a:lumMod val="50000"/>
                    <a:lumOff val="50000"/>
                  </a:schemeClr>
                </a:solidFill>
                <a:cs typeface="+mn-ea"/>
              </a:endParaRPr>
            </a:p>
          </p:txBody>
        </p:sp>
      </p:grpSp>
      <p:sp>
        <p:nvSpPr>
          <p:cNvPr id="2" name="标题 1"/>
          <p:cNvSpPr>
            <a:spLocks noGrp="1"/>
          </p:cNvSpPr>
          <p:nvPr>
            <p:ph type="title"/>
          </p:nvPr>
        </p:nvSpPr>
        <p:spPr/>
        <p:txBody>
          <a:bodyPr>
            <a:normAutofit fontScale="90000"/>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0-#ppt_w/2"/>
                                          </p:val>
                                        </p:tav>
                                        <p:tav tm="100000">
                                          <p:val>
                                            <p:strVal val="#ppt_x"/>
                                          </p:val>
                                        </p:tav>
                                      </p:tavLst>
                                    </p:anim>
                                    <p:anim calcmode="lin" valueType="num">
                                      <p:cBhvr additive="base">
                                        <p:cTn id="8" dur="500" fill="hold"/>
                                        <p:tgtEl>
                                          <p:spTgt spid="60"/>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40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600"/>
                                        <p:tgtEl>
                                          <p:spTgt spid="33"/>
                                        </p:tgtEl>
                                      </p:cBhvr>
                                    </p:animEffect>
                                    <p:anim calcmode="lin" valueType="num">
                                      <p:cBhvr>
                                        <p:cTn id="12" dur="600" fill="hold"/>
                                        <p:tgtEl>
                                          <p:spTgt spid="33"/>
                                        </p:tgtEl>
                                        <p:attrNameLst>
                                          <p:attrName>ppt_x</p:attrName>
                                        </p:attrNameLst>
                                      </p:cBhvr>
                                      <p:tavLst>
                                        <p:tav tm="0">
                                          <p:val>
                                            <p:strVal val="#ppt_x"/>
                                          </p:val>
                                        </p:tav>
                                        <p:tav tm="100000">
                                          <p:val>
                                            <p:strVal val="#ppt_x"/>
                                          </p:val>
                                        </p:tav>
                                      </p:tavLst>
                                    </p:anim>
                                    <p:anim calcmode="lin" valueType="num">
                                      <p:cBhvr>
                                        <p:cTn id="13" dur="6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cs typeface="+mn-ea"/>
              </a:rPr>
              <a:t>单击此处添加标题</a:t>
            </a:r>
            <a:endParaRPr lang="zh-CN" altLang="en-US" dirty="0">
              <a:ea typeface="+mn-ea"/>
              <a:cs typeface="+mn-ea"/>
            </a:endParaRPr>
          </a:p>
        </p:txBody>
      </p:sp>
      <p:sp>
        <p:nvSpPr>
          <p:cNvPr id="31" name="TextBox 30"/>
          <p:cNvSpPr txBox="1"/>
          <p:nvPr/>
        </p:nvSpPr>
        <p:spPr>
          <a:xfrm>
            <a:off x="3408007" y="1563197"/>
            <a:ext cx="2018305" cy="307777"/>
          </a:xfrm>
          <a:prstGeom prst="rect">
            <a:avLst/>
          </a:prstGeom>
          <a:noFill/>
        </p:spPr>
        <p:txBody>
          <a:bodyPr wrap="square" lIns="36000" rIns="36000" rtlCol="0">
            <a:spAutoFit/>
          </a:bodyPr>
          <a:lstStyle/>
          <a:p>
            <a:r>
              <a:rPr lang="zh-CN" altLang="en-US" sz="1400" dirty="0">
                <a:solidFill>
                  <a:schemeClr val="tx1">
                    <a:lumMod val="50000"/>
                    <a:lumOff val="50000"/>
                  </a:schemeClr>
                </a:solidFill>
                <a:latin typeface="+mn-ea"/>
                <a:cs typeface="+mn-ea"/>
              </a:rPr>
              <a:t>创意策略</a:t>
            </a:r>
            <a:endParaRPr lang="en-AU" sz="1400" dirty="0">
              <a:solidFill>
                <a:schemeClr val="tx1">
                  <a:lumMod val="50000"/>
                  <a:lumOff val="50000"/>
                </a:schemeClr>
              </a:solidFill>
              <a:latin typeface="+mn-ea"/>
              <a:cs typeface="+mn-ea"/>
            </a:endParaRPr>
          </a:p>
        </p:txBody>
      </p:sp>
      <p:sp>
        <p:nvSpPr>
          <p:cNvPr id="32" name="TextBox 31"/>
          <p:cNvSpPr txBox="1"/>
          <p:nvPr/>
        </p:nvSpPr>
        <p:spPr>
          <a:xfrm>
            <a:off x="3416635" y="1821797"/>
            <a:ext cx="7094330" cy="645160"/>
          </a:xfrm>
          <a:prstGeom prst="rect">
            <a:avLst/>
          </a:prstGeom>
          <a:noFill/>
        </p:spPr>
        <p:txBody>
          <a:bodyPr wrap="square" lIns="36000" rIns="36000" rtlCol="0">
            <a:spAutoFit/>
          </a:bodyPr>
          <a:lstStyle/>
          <a:p>
            <a:pPr>
              <a:lnSpc>
                <a:spcPct val="120000"/>
              </a:lnSpc>
            </a:pPr>
            <a:r>
              <a:rPr lang="zh-CN" altLang="en-US" sz="1000" dirty="0">
                <a:solidFill>
                  <a:schemeClr val="tx1">
                    <a:lumMod val="50000"/>
                    <a:lumOff val="50000"/>
                  </a:schemeClr>
                </a:solidFill>
                <a:latin typeface="+mn-ea"/>
                <a:cs typeface="+mn-ea"/>
              </a:rPr>
              <a:t>此处添加详细文本描述，建议与标题相关并符合整体语言风格，语言描述尽量简洁生动。尽量将每页幻灯片的字数控制在</a:t>
            </a:r>
            <a:r>
              <a:rPr lang="en-US" altLang="zh-CN" sz="1000" dirty="0">
                <a:solidFill>
                  <a:schemeClr val="tx1">
                    <a:lumMod val="50000"/>
                    <a:lumOff val="50000"/>
                  </a:schemeClr>
                </a:solidFill>
                <a:latin typeface="+mn-ea"/>
                <a:cs typeface="+mn-ea"/>
              </a:rPr>
              <a:t>200</a:t>
            </a:r>
            <a:r>
              <a:rPr lang="zh-CN" altLang="en-US" sz="1000" dirty="0">
                <a:solidFill>
                  <a:schemeClr val="tx1">
                    <a:lumMod val="50000"/>
                    <a:lumOff val="50000"/>
                  </a:schemeClr>
                </a:solidFill>
                <a:latin typeface="+mn-ea"/>
                <a:cs typeface="+mn-ea"/>
              </a:rPr>
              <a:t>字以内，据统计每页幻灯片的最好控制在</a:t>
            </a:r>
            <a:r>
              <a:rPr lang="en-US" altLang="zh-CN" sz="1000" dirty="0">
                <a:solidFill>
                  <a:schemeClr val="tx1">
                    <a:lumMod val="50000"/>
                    <a:lumOff val="50000"/>
                  </a:schemeClr>
                </a:solidFill>
                <a:latin typeface="+mn-ea"/>
                <a:cs typeface="+mn-ea"/>
              </a:rPr>
              <a:t>5</a:t>
            </a:r>
            <a:r>
              <a:rPr lang="zh-CN" altLang="en-US" sz="1000" dirty="0">
                <a:solidFill>
                  <a:schemeClr val="tx1">
                    <a:lumMod val="50000"/>
                    <a:lumOff val="50000"/>
                  </a:schemeClr>
                </a:solidFill>
                <a:latin typeface="+mn-ea"/>
                <a:cs typeface="+mn-ea"/>
              </a:rPr>
              <a:t>分钟之内。此处添加详细文本描述，建议与标题相关并符合整体语言风格，语言描述尽量简洁生动。尽量将每页幻灯片的字数控制在</a:t>
            </a:r>
            <a:r>
              <a:rPr lang="en-US" altLang="zh-CN" sz="1000" dirty="0">
                <a:solidFill>
                  <a:schemeClr val="tx1">
                    <a:lumMod val="50000"/>
                    <a:lumOff val="50000"/>
                  </a:schemeClr>
                </a:solidFill>
                <a:latin typeface="+mn-ea"/>
                <a:cs typeface="+mn-ea"/>
              </a:rPr>
              <a:t>200</a:t>
            </a:r>
            <a:r>
              <a:rPr lang="zh-CN" altLang="en-US" sz="1000" dirty="0">
                <a:solidFill>
                  <a:schemeClr val="tx1">
                    <a:lumMod val="50000"/>
                    <a:lumOff val="50000"/>
                  </a:schemeClr>
                </a:solidFill>
                <a:latin typeface="+mn-ea"/>
                <a:cs typeface="+mn-ea"/>
              </a:rPr>
              <a:t>字以内 ，据统计每页幻灯片的最好控制在</a:t>
            </a:r>
            <a:r>
              <a:rPr lang="en-US" altLang="zh-CN" sz="1000" dirty="0">
                <a:solidFill>
                  <a:schemeClr val="tx1">
                    <a:lumMod val="50000"/>
                    <a:lumOff val="50000"/>
                  </a:schemeClr>
                </a:solidFill>
                <a:latin typeface="+mn-ea"/>
                <a:cs typeface="+mn-ea"/>
              </a:rPr>
              <a:t>5</a:t>
            </a:r>
            <a:r>
              <a:rPr lang="zh-CN" altLang="en-US" sz="1000" dirty="0">
                <a:solidFill>
                  <a:schemeClr val="tx1">
                    <a:lumMod val="50000"/>
                    <a:lumOff val="50000"/>
                  </a:schemeClr>
                </a:solidFill>
                <a:latin typeface="+mn-ea"/>
                <a:cs typeface="+mn-ea"/>
              </a:rPr>
              <a:t>分钟之内。</a:t>
            </a:r>
            <a:endParaRPr lang="en-US" sz="1000" dirty="0">
              <a:solidFill>
                <a:schemeClr val="tx1">
                  <a:lumMod val="50000"/>
                  <a:lumOff val="50000"/>
                </a:schemeClr>
              </a:solidFill>
              <a:latin typeface="+mn-ea"/>
              <a:cs typeface="+mn-ea"/>
            </a:endParaRPr>
          </a:p>
        </p:txBody>
      </p:sp>
      <p:sp>
        <p:nvSpPr>
          <p:cNvPr id="33" name="TextBox 32"/>
          <p:cNvSpPr txBox="1"/>
          <p:nvPr/>
        </p:nvSpPr>
        <p:spPr>
          <a:xfrm>
            <a:off x="3408007" y="2681080"/>
            <a:ext cx="2018305" cy="307777"/>
          </a:xfrm>
          <a:prstGeom prst="rect">
            <a:avLst/>
          </a:prstGeom>
          <a:noFill/>
        </p:spPr>
        <p:txBody>
          <a:bodyPr wrap="square" lIns="36000" rIns="36000" rtlCol="0">
            <a:spAutoFit/>
          </a:bodyPr>
          <a:lstStyle/>
          <a:p>
            <a:r>
              <a:rPr lang="zh-CN" altLang="en-US" sz="1400" dirty="0">
                <a:solidFill>
                  <a:schemeClr val="tx1">
                    <a:lumMod val="50000"/>
                    <a:lumOff val="50000"/>
                  </a:schemeClr>
                </a:solidFill>
                <a:latin typeface="+mn-ea"/>
                <a:cs typeface="+mn-ea"/>
              </a:rPr>
              <a:t>促销方式</a:t>
            </a:r>
            <a:endParaRPr lang="en-AU" sz="1400" dirty="0">
              <a:solidFill>
                <a:schemeClr val="tx1">
                  <a:lumMod val="50000"/>
                  <a:lumOff val="50000"/>
                </a:schemeClr>
              </a:solidFill>
              <a:latin typeface="+mn-ea"/>
              <a:cs typeface="+mn-ea"/>
            </a:endParaRPr>
          </a:p>
        </p:txBody>
      </p:sp>
      <p:sp>
        <p:nvSpPr>
          <p:cNvPr id="34" name="TextBox 33"/>
          <p:cNvSpPr txBox="1"/>
          <p:nvPr/>
        </p:nvSpPr>
        <p:spPr>
          <a:xfrm>
            <a:off x="3416635" y="2939681"/>
            <a:ext cx="7094330" cy="646331"/>
          </a:xfrm>
          <a:prstGeom prst="rect">
            <a:avLst/>
          </a:prstGeom>
          <a:noFill/>
        </p:spPr>
        <p:txBody>
          <a:bodyPr wrap="square" lIns="36000" rIns="36000" rtlCol="0">
            <a:spAutoFit/>
          </a:bodyPr>
          <a:lstStyle/>
          <a:p>
            <a:pPr>
              <a:lnSpc>
                <a:spcPct val="120000"/>
              </a:lnSpc>
            </a:pPr>
            <a:r>
              <a:rPr lang="zh-CN" altLang="en-US" sz="1000" dirty="0">
                <a:solidFill>
                  <a:schemeClr val="tx1">
                    <a:lumMod val="50000"/>
                    <a:lumOff val="50000"/>
                  </a:schemeClr>
                </a:solidFill>
                <a:latin typeface="+mn-ea"/>
                <a:cs typeface="+mn-ea"/>
              </a:rPr>
              <a:t>此处添加详细文本描述，建议与标题相关并符合整体语言风格，语言描述尽量简洁生动。尽量将每页幻灯片的字数控制在</a:t>
            </a:r>
            <a:r>
              <a:rPr lang="en-US" altLang="zh-CN" sz="1000" dirty="0">
                <a:solidFill>
                  <a:schemeClr val="tx1">
                    <a:lumMod val="50000"/>
                    <a:lumOff val="50000"/>
                  </a:schemeClr>
                </a:solidFill>
                <a:latin typeface="+mn-ea"/>
                <a:cs typeface="+mn-ea"/>
              </a:rPr>
              <a:t>200</a:t>
            </a:r>
            <a:r>
              <a:rPr lang="zh-CN" altLang="en-US" sz="1000" dirty="0">
                <a:solidFill>
                  <a:schemeClr val="tx1">
                    <a:lumMod val="50000"/>
                    <a:lumOff val="50000"/>
                  </a:schemeClr>
                </a:solidFill>
                <a:latin typeface="+mn-ea"/>
                <a:cs typeface="+mn-ea"/>
              </a:rPr>
              <a:t>字以内，据统计每页幻灯片的最好控制在</a:t>
            </a:r>
            <a:r>
              <a:rPr lang="en-US" altLang="zh-CN" sz="1000" dirty="0">
                <a:solidFill>
                  <a:schemeClr val="tx1">
                    <a:lumMod val="50000"/>
                    <a:lumOff val="50000"/>
                  </a:schemeClr>
                </a:solidFill>
                <a:latin typeface="+mn-ea"/>
                <a:cs typeface="+mn-ea"/>
              </a:rPr>
              <a:t>5</a:t>
            </a:r>
            <a:r>
              <a:rPr lang="zh-CN" altLang="en-US" sz="1000" dirty="0">
                <a:solidFill>
                  <a:schemeClr val="tx1">
                    <a:lumMod val="50000"/>
                    <a:lumOff val="50000"/>
                  </a:schemeClr>
                </a:solidFill>
                <a:latin typeface="+mn-ea"/>
                <a:cs typeface="+mn-ea"/>
              </a:rPr>
              <a:t>分钟之内。此处添加详细文本描述，建议与标题相关并符合整体语言风格，语言描述尽量简洁生动。尽量将每页幻灯片的字数控制在</a:t>
            </a:r>
            <a:r>
              <a:rPr lang="en-US" altLang="zh-CN" sz="1000" dirty="0">
                <a:solidFill>
                  <a:schemeClr val="tx1">
                    <a:lumMod val="50000"/>
                    <a:lumOff val="50000"/>
                  </a:schemeClr>
                </a:solidFill>
                <a:latin typeface="+mn-ea"/>
                <a:cs typeface="+mn-ea"/>
              </a:rPr>
              <a:t>200</a:t>
            </a:r>
            <a:r>
              <a:rPr lang="zh-CN" altLang="en-US" sz="1000" dirty="0">
                <a:solidFill>
                  <a:schemeClr val="tx1">
                    <a:lumMod val="50000"/>
                    <a:lumOff val="50000"/>
                  </a:schemeClr>
                </a:solidFill>
                <a:latin typeface="+mn-ea"/>
                <a:cs typeface="+mn-ea"/>
              </a:rPr>
              <a:t>字以内，据统计每页幻灯片的最好控制在</a:t>
            </a:r>
            <a:r>
              <a:rPr lang="en-US" altLang="zh-CN" sz="1000" dirty="0">
                <a:solidFill>
                  <a:schemeClr val="tx1">
                    <a:lumMod val="50000"/>
                    <a:lumOff val="50000"/>
                  </a:schemeClr>
                </a:solidFill>
                <a:latin typeface="+mn-ea"/>
                <a:cs typeface="+mn-ea"/>
              </a:rPr>
              <a:t>5</a:t>
            </a:r>
            <a:r>
              <a:rPr lang="zh-CN" altLang="en-US" sz="1000" dirty="0">
                <a:solidFill>
                  <a:schemeClr val="tx1">
                    <a:lumMod val="50000"/>
                    <a:lumOff val="50000"/>
                  </a:schemeClr>
                </a:solidFill>
                <a:latin typeface="+mn-ea"/>
                <a:cs typeface="+mn-ea"/>
              </a:rPr>
              <a:t>分钟之内。</a:t>
            </a:r>
            <a:endParaRPr lang="en-US" sz="1000" dirty="0">
              <a:solidFill>
                <a:schemeClr val="tx1">
                  <a:lumMod val="50000"/>
                  <a:lumOff val="50000"/>
                </a:schemeClr>
              </a:solidFill>
              <a:latin typeface="+mn-ea"/>
              <a:cs typeface="+mn-ea"/>
            </a:endParaRPr>
          </a:p>
        </p:txBody>
      </p:sp>
      <p:sp>
        <p:nvSpPr>
          <p:cNvPr id="37" name="TextBox 36"/>
          <p:cNvSpPr txBox="1"/>
          <p:nvPr/>
        </p:nvSpPr>
        <p:spPr>
          <a:xfrm>
            <a:off x="3408007" y="3778668"/>
            <a:ext cx="2018305" cy="307777"/>
          </a:xfrm>
          <a:prstGeom prst="rect">
            <a:avLst/>
          </a:prstGeom>
          <a:noFill/>
        </p:spPr>
        <p:txBody>
          <a:bodyPr wrap="square" lIns="36000" rIns="36000" rtlCol="0">
            <a:spAutoFit/>
          </a:bodyPr>
          <a:lstStyle/>
          <a:p>
            <a:r>
              <a:rPr lang="zh-CN" altLang="en-US" sz="1400" dirty="0">
                <a:solidFill>
                  <a:schemeClr val="tx1">
                    <a:lumMod val="50000"/>
                    <a:lumOff val="50000"/>
                  </a:schemeClr>
                </a:solidFill>
                <a:latin typeface="+mn-ea"/>
                <a:cs typeface="+mn-ea"/>
              </a:rPr>
              <a:t>全球品牌策略</a:t>
            </a:r>
            <a:endParaRPr lang="en-AU" sz="1400" dirty="0">
              <a:solidFill>
                <a:schemeClr val="tx1">
                  <a:lumMod val="50000"/>
                  <a:lumOff val="50000"/>
                </a:schemeClr>
              </a:solidFill>
              <a:latin typeface="+mn-ea"/>
              <a:cs typeface="+mn-ea"/>
            </a:endParaRPr>
          </a:p>
        </p:txBody>
      </p:sp>
      <p:sp>
        <p:nvSpPr>
          <p:cNvPr id="38" name="TextBox 37"/>
          <p:cNvSpPr txBox="1"/>
          <p:nvPr/>
        </p:nvSpPr>
        <p:spPr>
          <a:xfrm>
            <a:off x="3416635" y="4037268"/>
            <a:ext cx="7094330" cy="646331"/>
          </a:xfrm>
          <a:prstGeom prst="rect">
            <a:avLst/>
          </a:prstGeom>
          <a:noFill/>
        </p:spPr>
        <p:txBody>
          <a:bodyPr wrap="square" lIns="36000" rIns="36000" rtlCol="0">
            <a:spAutoFit/>
          </a:bodyPr>
          <a:lstStyle/>
          <a:p>
            <a:pPr>
              <a:lnSpc>
                <a:spcPct val="120000"/>
              </a:lnSpc>
            </a:pPr>
            <a:r>
              <a:rPr lang="zh-CN" altLang="en-US" sz="1000" dirty="0">
                <a:solidFill>
                  <a:schemeClr val="tx1">
                    <a:lumMod val="50000"/>
                    <a:lumOff val="50000"/>
                  </a:schemeClr>
                </a:solidFill>
                <a:latin typeface="+mn-ea"/>
                <a:cs typeface="+mn-ea"/>
              </a:rPr>
              <a:t>此处添加详细文本描述，建议与标题相关并符合整体语言风格，语言描述尽量简洁生动。尽量将每页幻灯片的字数控制在</a:t>
            </a:r>
            <a:r>
              <a:rPr lang="en-US" altLang="zh-CN" sz="1000" dirty="0">
                <a:solidFill>
                  <a:schemeClr val="tx1">
                    <a:lumMod val="50000"/>
                    <a:lumOff val="50000"/>
                  </a:schemeClr>
                </a:solidFill>
                <a:latin typeface="+mn-ea"/>
                <a:cs typeface="+mn-ea"/>
              </a:rPr>
              <a:t>200</a:t>
            </a:r>
            <a:r>
              <a:rPr lang="zh-CN" altLang="en-US" sz="1000" dirty="0">
                <a:solidFill>
                  <a:schemeClr val="tx1">
                    <a:lumMod val="50000"/>
                    <a:lumOff val="50000"/>
                  </a:schemeClr>
                </a:solidFill>
                <a:latin typeface="+mn-ea"/>
                <a:cs typeface="+mn-ea"/>
              </a:rPr>
              <a:t>字以内，据统计每页幻灯片的最好控制在</a:t>
            </a:r>
            <a:r>
              <a:rPr lang="en-US" altLang="zh-CN" sz="1000" dirty="0">
                <a:solidFill>
                  <a:schemeClr val="tx1">
                    <a:lumMod val="50000"/>
                    <a:lumOff val="50000"/>
                  </a:schemeClr>
                </a:solidFill>
                <a:latin typeface="+mn-ea"/>
                <a:cs typeface="+mn-ea"/>
              </a:rPr>
              <a:t>5</a:t>
            </a:r>
            <a:r>
              <a:rPr lang="zh-CN" altLang="en-US" sz="1000" dirty="0">
                <a:solidFill>
                  <a:schemeClr val="tx1">
                    <a:lumMod val="50000"/>
                    <a:lumOff val="50000"/>
                  </a:schemeClr>
                </a:solidFill>
                <a:latin typeface="+mn-ea"/>
                <a:cs typeface="+mn-ea"/>
              </a:rPr>
              <a:t>分钟之内。此处添加详细文本描述，建议与标题相关并符合整体语言风格，语言描述尽量简洁生动。尽量将每页幻灯片的字数控制在</a:t>
            </a:r>
            <a:r>
              <a:rPr lang="en-US" altLang="zh-CN" sz="1000" dirty="0">
                <a:solidFill>
                  <a:schemeClr val="tx1">
                    <a:lumMod val="50000"/>
                    <a:lumOff val="50000"/>
                  </a:schemeClr>
                </a:solidFill>
                <a:latin typeface="+mn-ea"/>
                <a:cs typeface="+mn-ea"/>
              </a:rPr>
              <a:t>200</a:t>
            </a:r>
            <a:r>
              <a:rPr lang="zh-CN" altLang="en-US" sz="1000" dirty="0">
                <a:solidFill>
                  <a:schemeClr val="tx1">
                    <a:lumMod val="50000"/>
                    <a:lumOff val="50000"/>
                  </a:schemeClr>
                </a:solidFill>
                <a:latin typeface="+mn-ea"/>
                <a:cs typeface="+mn-ea"/>
              </a:rPr>
              <a:t>字以内，据统计每页幻灯片的最好控制在</a:t>
            </a:r>
            <a:r>
              <a:rPr lang="en-US" altLang="zh-CN" sz="1000" dirty="0">
                <a:solidFill>
                  <a:schemeClr val="tx1">
                    <a:lumMod val="50000"/>
                    <a:lumOff val="50000"/>
                  </a:schemeClr>
                </a:solidFill>
                <a:latin typeface="+mn-ea"/>
                <a:cs typeface="+mn-ea"/>
              </a:rPr>
              <a:t>5</a:t>
            </a:r>
            <a:r>
              <a:rPr lang="zh-CN" altLang="en-US" sz="1000" dirty="0">
                <a:solidFill>
                  <a:schemeClr val="tx1">
                    <a:lumMod val="50000"/>
                    <a:lumOff val="50000"/>
                  </a:schemeClr>
                </a:solidFill>
                <a:latin typeface="+mn-ea"/>
                <a:cs typeface="+mn-ea"/>
              </a:rPr>
              <a:t>分钟之内。</a:t>
            </a:r>
            <a:endParaRPr lang="en-US" sz="1000" dirty="0">
              <a:solidFill>
                <a:schemeClr val="tx1">
                  <a:lumMod val="50000"/>
                  <a:lumOff val="50000"/>
                </a:schemeClr>
              </a:solidFill>
              <a:latin typeface="+mn-ea"/>
              <a:cs typeface="+mn-ea"/>
            </a:endParaRPr>
          </a:p>
        </p:txBody>
      </p:sp>
      <p:sp>
        <p:nvSpPr>
          <p:cNvPr id="39" name="TextBox 38"/>
          <p:cNvSpPr txBox="1"/>
          <p:nvPr/>
        </p:nvSpPr>
        <p:spPr>
          <a:xfrm>
            <a:off x="3408007" y="4896554"/>
            <a:ext cx="2018305" cy="307777"/>
          </a:xfrm>
          <a:prstGeom prst="rect">
            <a:avLst/>
          </a:prstGeom>
          <a:noFill/>
        </p:spPr>
        <p:txBody>
          <a:bodyPr wrap="square" lIns="36000" rIns="36000" rtlCol="0">
            <a:spAutoFit/>
          </a:bodyPr>
          <a:lstStyle/>
          <a:p>
            <a:r>
              <a:rPr lang="zh-CN" altLang="en-US" sz="1400" dirty="0">
                <a:solidFill>
                  <a:schemeClr val="tx1">
                    <a:lumMod val="50000"/>
                    <a:lumOff val="50000"/>
                  </a:schemeClr>
                </a:solidFill>
                <a:latin typeface="+mn-ea"/>
                <a:cs typeface="+mn-ea"/>
              </a:rPr>
              <a:t>市场策略</a:t>
            </a:r>
            <a:endParaRPr lang="en-AU" sz="1400" dirty="0">
              <a:solidFill>
                <a:schemeClr val="tx1">
                  <a:lumMod val="50000"/>
                  <a:lumOff val="50000"/>
                </a:schemeClr>
              </a:solidFill>
              <a:latin typeface="+mn-ea"/>
              <a:cs typeface="+mn-ea"/>
            </a:endParaRPr>
          </a:p>
        </p:txBody>
      </p:sp>
      <p:sp>
        <p:nvSpPr>
          <p:cNvPr id="40" name="TextBox 39"/>
          <p:cNvSpPr txBox="1"/>
          <p:nvPr/>
        </p:nvSpPr>
        <p:spPr>
          <a:xfrm>
            <a:off x="3416635" y="5155153"/>
            <a:ext cx="7094330" cy="646331"/>
          </a:xfrm>
          <a:prstGeom prst="rect">
            <a:avLst/>
          </a:prstGeom>
          <a:noFill/>
        </p:spPr>
        <p:txBody>
          <a:bodyPr wrap="square" lIns="36000" rIns="36000" rtlCol="0">
            <a:spAutoFit/>
          </a:bodyPr>
          <a:lstStyle/>
          <a:p>
            <a:pPr>
              <a:lnSpc>
                <a:spcPct val="120000"/>
              </a:lnSpc>
            </a:pPr>
            <a:r>
              <a:rPr lang="zh-CN" altLang="en-US" sz="1000" dirty="0">
                <a:solidFill>
                  <a:schemeClr val="tx1">
                    <a:lumMod val="50000"/>
                    <a:lumOff val="50000"/>
                  </a:schemeClr>
                </a:solidFill>
                <a:latin typeface="+mn-ea"/>
                <a:cs typeface="+mn-ea"/>
              </a:rPr>
              <a:t>此处添加详细文本描述，建议与标题相关并符合整体语言风格，语言描述尽量简洁生动。尽量将每页幻灯片的字数控制在</a:t>
            </a:r>
            <a:r>
              <a:rPr lang="en-US" altLang="zh-CN" sz="1000" dirty="0">
                <a:solidFill>
                  <a:schemeClr val="tx1">
                    <a:lumMod val="50000"/>
                    <a:lumOff val="50000"/>
                  </a:schemeClr>
                </a:solidFill>
                <a:latin typeface="+mn-ea"/>
                <a:cs typeface="+mn-ea"/>
              </a:rPr>
              <a:t>200</a:t>
            </a:r>
            <a:r>
              <a:rPr lang="zh-CN" altLang="en-US" sz="1000" dirty="0">
                <a:solidFill>
                  <a:schemeClr val="tx1">
                    <a:lumMod val="50000"/>
                    <a:lumOff val="50000"/>
                  </a:schemeClr>
                </a:solidFill>
                <a:latin typeface="+mn-ea"/>
                <a:cs typeface="+mn-ea"/>
              </a:rPr>
              <a:t>字以内，据统计每页幻灯片的最好控制在</a:t>
            </a:r>
            <a:r>
              <a:rPr lang="en-US" altLang="zh-CN" sz="1000" dirty="0">
                <a:solidFill>
                  <a:schemeClr val="tx1">
                    <a:lumMod val="50000"/>
                    <a:lumOff val="50000"/>
                  </a:schemeClr>
                </a:solidFill>
                <a:latin typeface="+mn-ea"/>
                <a:cs typeface="+mn-ea"/>
              </a:rPr>
              <a:t>5</a:t>
            </a:r>
            <a:r>
              <a:rPr lang="zh-CN" altLang="en-US" sz="1000" dirty="0">
                <a:solidFill>
                  <a:schemeClr val="tx1">
                    <a:lumMod val="50000"/>
                    <a:lumOff val="50000"/>
                  </a:schemeClr>
                </a:solidFill>
                <a:latin typeface="+mn-ea"/>
                <a:cs typeface="+mn-ea"/>
              </a:rPr>
              <a:t>分钟之内。此处添加详细文本描述，建议与标题相关并符合整体语言风格，语言描述尽量简洁生动。尽量将每页幻灯片的字数控制在</a:t>
            </a:r>
            <a:r>
              <a:rPr lang="en-US" altLang="zh-CN" sz="1000" dirty="0">
                <a:solidFill>
                  <a:schemeClr val="tx1">
                    <a:lumMod val="50000"/>
                    <a:lumOff val="50000"/>
                  </a:schemeClr>
                </a:solidFill>
                <a:latin typeface="+mn-ea"/>
                <a:cs typeface="+mn-ea"/>
              </a:rPr>
              <a:t>200</a:t>
            </a:r>
            <a:r>
              <a:rPr lang="zh-CN" altLang="en-US" sz="1000" dirty="0">
                <a:solidFill>
                  <a:schemeClr val="tx1">
                    <a:lumMod val="50000"/>
                    <a:lumOff val="50000"/>
                  </a:schemeClr>
                </a:solidFill>
                <a:latin typeface="+mn-ea"/>
                <a:cs typeface="+mn-ea"/>
              </a:rPr>
              <a:t>字以内，据统计每页幻灯片的最好控制在</a:t>
            </a:r>
            <a:r>
              <a:rPr lang="en-US" altLang="zh-CN" sz="1000" dirty="0">
                <a:solidFill>
                  <a:schemeClr val="tx1">
                    <a:lumMod val="50000"/>
                    <a:lumOff val="50000"/>
                  </a:schemeClr>
                </a:solidFill>
                <a:latin typeface="+mn-ea"/>
                <a:cs typeface="+mn-ea"/>
              </a:rPr>
              <a:t>5</a:t>
            </a:r>
            <a:r>
              <a:rPr lang="zh-CN" altLang="en-US" sz="1000" dirty="0">
                <a:solidFill>
                  <a:schemeClr val="tx1">
                    <a:lumMod val="50000"/>
                    <a:lumOff val="50000"/>
                  </a:schemeClr>
                </a:solidFill>
                <a:latin typeface="+mn-ea"/>
                <a:cs typeface="+mn-ea"/>
              </a:rPr>
              <a:t>分钟之内。</a:t>
            </a:r>
            <a:endParaRPr lang="en-US" sz="1000" dirty="0">
              <a:solidFill>
                <a:schemeClr val="tx1">
                  <a:lumMod val="50000"/>
                  <a:lumOff val="50000"/>
                </a:schemeClr>
              </a:solidFill>
              <a:latin typeface="+mn-ea"/>
              <a:cs typeface="+mn-ea"/>
            </a:endParaRPr>
          </a:p>
        </p:txBody>
      </p:sp>
      <p:sp>
        <p:nvSpPr>
          <p:cNvPr id="41" name="Chevron 40"/>
          <p:cNvSpPr/>
          <p:nvPr/>
        </p:nvSpPr>
        <p:spPr>
          <a:xfrm>
            <a:off x="1737303" y="1594443"/>
            <a:ext cx="1518089" cy="791386"/>
          </a:xfrm>
          <a:prstGeom prst="chevron">
            <a:avLst>
              <a:gd name="adj" fmla="val 270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en-US" sz="2800" dirty="0">
              <a:solidFill>
                <a:schemeClr val="bg1"/>
              </a:solidFill>
              <a:latin typeface="+mn-ea"/>
              <a:cs typeface="+mn-ea"/>
            </a:endParaRPr>
          </a:p>
        </p:txBody>
      </p:sp>
      <p:sp>
        <p:nvSpPr>
          <p:cNvPr id="42" name="Chevron 41"/>
          <p:cNvSpPr/>
          <p:nvPr/>
        </p:nvSpPr>
        <p:spPr>
          <a:xfrm>
            <a:off x="1737303" y="2717449"/>
            <a:ext cx="1518089" cy="791386"/>
          </a:xfrm>
          <a:prstGeom prst="chevron">
            <a:avLst>
              <a:gd name="adj" fmla="val 2702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2800" dirty="0">
              <a:solidFill>
                <a:schemeClr val="bg1"/>
              </a:solidFill>
              <a:latin typeface="+mn-ea"/>
              <a:cs typeface="+mn-ea"/>
            </a:endParaRPr>
          </a:p>
        </p:txBody>
      </p:sp>
      <p:sp>
        <p:nvSpPr>
          <p:cNvPr id="43" name="Chevron 42"/>
          <p:cNvSpPr/>
          <p:nvPr/>
        </p:nvSpPr>
        <p:spPr>
          <a:xfrm>
            <a:off x="1737303" y="3848709"/>
            <a:ext cx="1518089" cy="791386"/>
          </a:xfrm>
          <a:prstGeom prst="chevron">
            <a:avLst>
              <a:gd name="adj" fmla="val 27026"/>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en-US" sz="2800" dirty="0">
              <a:latin typeface="+mn-ea"/>
              <a:cs typeface="+mn-ea"/>
            </a:endParaRPr>
          </a:p>
        </p:txBody>
      </p:sp>
      <p:sp>
        <p:nvSpPr>
          <p:cNvPr id="44" name="Chevron 43"/>
          <p:cNvSpPr/>
          <p:nvPr/>
        </p:nvSpPr>
        <p:spPr>
          <a:xfrm>
            <a:off x="1737303" y="4965893"/>
            <a:ext cx="1518089" cy="791386"/>
          </a:xfrm>
          <a:prstGeom prst="chevron">
            <a:avLst>
              <a:gd name="adj" fmla="val 2702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en-US" sz="2800" dirty="0">
              <a:solidFill>
                <a:srgbClr val="FFFFFF"/>
              </a:solidFill>
              <a:latin typeface="+mn-ea"/>
              <a:cs typeface="+mn-ea"/>
            </a:endParaRPr>
          </a:p>
        </p:txBody>
      </p:sp>
      <p:grpSp>
        <p:nvGrpSpPr>
          <p:cNvPr id="18" name="组合 17"/>
          <p:cNvGrpSpPr/>
          <p:nvPr/>
        </p:nvGrpSpPr>
        <p:grpSpPr>
          <a:xfrm>
            <a:off x="2308156" y="4010672"/>
            <a:ext cx="430659" cy="419839"/>
            <a:chOff x="10420901" y="1154733"/>
            <a:chExt cx="295282" cy="287826"/>
          </a:xfrm>
          <a:solidFill>
            <a:schemeClr val="bg1"/>
          </a:solidFill>
        </p:grpSpPr>
        <p:sp>
          <p:nvSpPr>
            <p:cNvPr id="19" name="Freeform 104"/>
            <p:cNvSpPr/>
            <p:nvPr/>
          </p:nvSpPr>
          <p:spPr bwMode="auto">
            <a:xfrm>
              <a:off x="10498450" y="1302374"/>
              <a:ext cx="40266" cy="92462"/>
            </a:xfrm>
            <a:custGeom>
              <a:avLst/>
              <a:gdLst>
                <a:gd name="T0" fmla="*/ 11 w 19"/>
                <a:gd name="T1" fmla="*/ 43 h 43"/>
                <a:gd name="T2" fmla="*/ 19 w 19"/>
                <a:gd name="T3" fmla="*/ 43 h 43"/>
                <a:gd name="T4" fmla="*/ 19 w 19"/>
                <a:gd name="T5" fmla="*/ 0 h 43"/>
                <a:gd name="T6" fmla="*/ 12 w 19"/>
                <a:gd name="T7" fmla="*/ 0 h 43"/>
                <a:gd name="T8" fmla="*/ 11 w 19"/>
                <a:gd name="T9" fmla="*/ 4 h 43"/>
                <a:gd name="T10" fmla="*/ 8 w 19"/>
                <a:gd name="T11" fmla="*/ 7 h 43"/>
                <a:gd name="T12" fmla="*/ 4 w 19"/>
                <a:gd name="T13" fmla="*/ 8 h 43"/>
                <a:gd name="T14" fmla="*/ 0 w 19"/>
                <a:gd name="T15" fmla="*/ 9 h 43"/>
                <a:gd name="T16" fmla="*/ 0 w 19"/>
                <a:gd name="T17" fmla="*/ 15 h 43"/>
                <a:gd name="T18" fmla="*/ 11 w 19"/>
                <a:gd name="T19" fmla="*/ 15 h 43"/>
                <a:gd name="T20" fmla="*/ 11 w 19"/>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43">
                  <a:moveTo>
                    <a:pt x="11" y="43"/>
                  </a:moveTo>
                  <a:cubicBezTo>
                    <a:pt x="19" y="43"/>
                    <a:pt x="19" y="43"/>
                    <a:pt x="19" y="43"/>
                  </a:cubicBezTo>
                  <a:cubicBezTo>
                    <a:pt x="19" y="0"/>
                    <a:pt x="19" y="0"/>
                    <a:pt x="19" y="0"/>
                  </a:cubicBezTo>
                  <a:cubicBezTo>
                    <a:pt x="12" y="0"/>
                    <a:pt x="12" y="0"/>
                    <a:pt x="12" y="0"/>
                  </a:cubicBezTo>
                  <a:cubicBezTo>
                    <a:pt x="12" y="2"/>
                    <a:pt x="12" y="3"/>
                    <a:pt x="11" y="4"/>
                  </a:cubicBezTo>
                  <a:cubicBezTo>
                    <a:pt x="10" y="5"/>
                    <a:pt x="9" y="6"/>
                    <a:pt x="8" y="7"/>
                  </a:cubicBezTo>
                  <a:cubicBezTo>
                    <a:pt x="7" y="8"/>
                    <a:pt x="6" y="8"/>
                    <a:pt x="4" y="8"/>
                  </a:cubicBezTo>
                  <a:cubicBezTo>
                    <a:pt x="3" y="9"/>
                    <a:pt x="1" y="9"/>
                    <a:pt x="0" y="9"/>
                  </a:cubicBezTo>
                  <a:cubicBezTo>
                    <a:pt x="0" y="15"/>
                    <a:pt x="0" y="15"/>
                    <a:pt x="0" y="15"/>
                  </a:cubicBezTo>
                  <a:cubicBezTo>
                    <a:pt x="11" y="15"/>
                    <a:pt x="11" y="15"/>
                    <a:pt x="11" y="15"/>
                  </a:cubicBezTo>
                  <a:lnTo>
                    <a:pt x="11"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20" name="Freeform 105"/>
            <p:cNvSpPr/>
            <p:nvPr/>
          </p:nvSpPr>
          <p:spPr bwMode="auto">
            <a:xfrm>
              <a:off x="10561085" y="1302374"/>
              <a:ext cx="67110" cy="92462"/>
            </a:xfrm>
            <a:custGeom>
              <a:avLst/>
              <a:gdLst>
                <a:gd name="T0" fmla="*/ 21 w 31"/>
                <a:gd name="T1" fmla="*/ 34 h 43"/>
                <a:gd name="T2" fmla="*/ 18 w 31"/>
                <a:gd name="T3" fmla="*/ 36 h 43"/>
                <a:gd name="T4" fmla="*/ 15 w 31"/>
                <a:gd name="T5" fmla="*/ 36 h 43"/>
                <a:gd name="T6" fmla="*/ 11 w 31"/>
                <a:gd name="T7" fmla="*/ 35 h 43"/>
                <a:gd name="T8" fmla="*/ 8 w 31"/>
                <a:gd name="T9" fmla="*/ 30 h 43"/>
                <a:gd name="T10" fmla="*/ 0 w 31"/>
                <a:gd name="T11" fmla="*/ 30 h 43"/>
                <a:gd name="T12" fmla="*/ 1 w 31"/>
                <a:gd name="T13" fmla="*/ 36 h 43"/>
                <a:gd name="T14" fmla="*/ 5 w 31"/>
                <a:gd name="T15" fmla="*/ 40 h 43"/>
                <a:gd name="T16" fmla="*/ 10 w 31"/>
                <a:gd name="T17" fmla="*/ 43 h 43"/>
                <a:gd name="T18" fmla="*/ 15 w 31"/>
                <a:gd name="T19" fmla="*/ 43 h 43"/>
                <a:gd name="T20" fmla="*/ 22 w 31"/>
                <a:gd name="T21" fmla="*/ 42 h 43"/>
                <a:gd name="T22" fmla="*/ 27 w 31"/>
                <a:gd name="T23" fmla="*/ 39 h 43"/>
                <a:gd name="T24" fmla="*/ 30 w 31"/>
                <a:gd name="T25" fmla="*/ 34 h 43"/>
                <a:gd name="T26" fmla="*/ 31 w 31"/>
                <a:gd name="T27" fmla="*/ 28 h 43"/>
                <a:gd name="T28" fmla="*/ 30 w 31"/>
                <a:gd name="T29" fmla="*/ 23 h 43"/>
                <a:gd name="T30" fmla="*/ 28 w 31"/>
                <a:gd name="T31" fmla="*/ 18 h 43"/>
                <a:gd name="T32" fmla="*/ 24 w 31"/>
                <a:gd name="T33" fmla="*/ 15 h 43"/>
                <a:gd name="T34" fmla="*/ 18 w 31"/>
                <a:gd name="T35" fmla="*/ 14 h 43"/>
                <a:gd name="T36" fmla="*/ 14 w 31"/>
                <a:gd name="T37" fmla="*/ 14 h 43"/>
                <a:gd name="T38" fmla="*/ 10 w 31"/>
                <a:gd name="T39" fmla="*/ 17 h 43"/>
                <a:gd name="T40" fmla="*/ 10 w 31"/>
                <a:gd name="T41" fmla="*/ 17 h 43"/>
                <a:gd name="T42" fmla="*/ 11 w 31"/>
                <a:gd name="T43" fmla="*/ 7 h 43"/>
                <a:gd name="T44" fmla="*/ 29 w 31"/>
                <a:gd name="T45" fmla="*/ 7 h 43"/>
                <a:gd name="T46" fmla="*/ 29 w 31"/>
                <a:gd name="T47" fmla="*/ 0 h 43"/>
                <a:gd name="T48" fmla="*/ 5 w 31"/>
                <a:gd name="T49" fmla="*/ 0 h 43"/>
                <a:gd name="T50" fmla="*/ 1 w 31"/>
                <a:gd name="T51" fmla="*/ 24 h 43"/>
                <a:gd name="T52" fmla="*/ 9 w 31"/>
                <a:gd name="T53" fmla="*/ 24 h 43"/>
                <a:gd name="T54" fmla="*/ 12 w 31"/>
                <a:gd name="T55" fmla="*/ 21 h 43"/>
                <a:gd name="T56" fmla="*/ 15 w 31"/>
                <a:gd name="T57" fmla="*/ 20 h 43"/>
                <a:gd name="T58" fmla="*/ 18 w 31"/>
                <a:gd name="T59" fmla="*/ 21 h 43"/>
                <a:gd name="T60" fmla="*/ 21 w 31"/>
                <a:gd name="T61" fmla="*/ 23 h 43"/>
                <a:gd name="T62" fmla="*/ 22 w 31"/>
                <a:gd name="T63" fmla="*/ 25 h 43"/>
                <a:gd name="T64" fmla="*/ 23 w 31"/>
                <a:gd name="T65" fmla="*/ 28 h 43"/>
                <a:gd name="T66" fmla="*/ 22 w 31"/>
                <a:gd name="T67" fmla="*/ 31 h 43"/>
                <a:gd name="T68" fmla="*/ 21 w 31"/>
                <a:gd name="T69" fmla="*/ 3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43">
                  <a:moveTo>
                    <a:pt x="21" y="34"/>
                  </a:moveTo>
                  <a:cubicBezTo>
                    <a:pt x="20" y="35"/>
                    <a:pt x="19" y="35"/>
                    <a:pt x="18" y="36"/>
                  </a:cubicBezTo>
                  <a:cubicBezTo>
                    <a:pt x="17" y="36"/>
                    <a:pt x="16" y="36"/>
                    <a:pt x="15" y="36"/>
                  </a:cubicBezTo>
                  <a:cubicBezTo>
                    <a:pt x="13" y="36"/>
                    <a:pt x="12" y="36"/>
                    <a:pt x="11" y="35"/>
                  </a:cubicBezTo>
                  <a:cubicBezTo>
                    <a:pt x="9" y="34"/>
                    <a:pt x="9" y="32"/>
                    <a:pt x="8" y="30"/>
                  </a:cubicBezTo>
                  <a:cubicBezTo>
                    <a:pt x="0" y="30"/>
                    <a:pt x="0" y="30"/>
                    <a:pt x="0" y="30"/>
                  </a:cubicBezTo>
                  <a:cubicBezTo>
                    <a:pt x="0" y="32"/>
                    <a:pt x="0" y="34"/>
                    <a:pt x="1" y="36"/>
                  </a:cubicBezTo>
                  <a:cubicBezTo>
                    <a:pt x="2" y="38"/>
                    <a:pt x="3" y="39"/>
                    <a:pt x="5" y="40"/>
                  </a:cubicBezTo>
                  <a:cubicBezTo>
                    <a:pt x="6" y="41"/>
                    <a:pt x="8" y="42"/>
                    <a:pt x="10" y="43"/>
                  </a:cubicBezTo>
                  <a:cubicBezTo>
                    <a:pt x="11" y="43"/>
                    <a:pt x="13" y="43"/>
                    <a:pt x="15" y="43"/>
                  </a:cubicBezTo>
                  <a:cubicBezTo>
                    <a:pt x="18" y="43"/>
                    <a:pt x="20" y="43"/>
                    <a:pt x="22" y="42"/>
                  </a:cubicBezTo>
                  <a:cubicBezTo>
                    <a:pt x="23" y="42"/>
                    <a:pt x="25" y="41"/>
                    <a:pt x="27" y="39"/>
                  </a:cubicBezTo>
                  <a:cubicBezTo>
                    <a:pt x="28" y="38"/>
                    <a:pt x="29" y="36"/>
                    <a:pt x="30" y="34"/>
                  </a:cubicBezTo>
                  <a:cubicBezTo>
                    <a:pt x="31" y="32"/>
                    <a:pt x="31" y="30"/>
                    <a:pt x="31" y="28"/>
                  </a:cubicBezTo>
                  <a:cubicBezTo>
                    <a:pt x="31" y="26"/>
                    <a:pt x="31" y="24"/>
                    <a:pt x="30" y="23"/>
                  </a:cubicBezTo>
                  <a:cubicBezTo>
                    <a:pt x="30" y="21"/>
                    <a:pt x="29" y="19"/>
                    <a:pt x="28" y="18"/>
                  </a:cubicBezTo>
                  <a:cubicBezTo>
                    <a:pt x="27" y="17"/>
                    <a:pt x="25" y="16"/>
                    <a:pt x="24" y="15"/>
                  </a:cubicBezTo>
                  <a:cubicBezTo>
                    <a:pt x="22" y="14"/>
                    <a:pt x="20" y="14"/>
                    <a:pt x="18" y="14"/>
                  </a:cubicBezTo>
                  <a:cubicBezTo>
                    <a:pt x="16" y="14"/>
                    <a:pt x="15" y="14"/>
                    <a:pt x="14" y="14"/>
                  </a:cubicBezTo>
                  <a:cubicBezTo>
                    <a:pt x="12" y="15"/>
                    <a:pt x="11" y="16"/>
                    <a:pt x="10" y="17"/>
                  </a:cubicBezTo>
                  <a:cubicBezTo>
                    <a:pt x="10" y="17"/>
                    <a:pt x="10" y="17"/>
                    <a:pt x="10" y="17"/>
                  </a:cubicBezTo>
                  <a:cubicBezTo>
                    <a:pt x="11" y="7"/>
                    <a:pt x="11" y="7"/>
                    <a:pt x="11" y="7"/>
                  </a:cubicBezTo>
                  <a:cubicBezTo>
                    <a:pt x="29" y="7"/>
                    <a:pt x="29" y="7"/>
                    <a:pt x="29" y="7"/>
                  </a:cubicBezTo>
                  <a:cubicBezTo>
                    <a:pt x="29" y="0"/>
                    <a:pt x="29" y="0"/>
                    <a:pt x="29" y="0"/>
                  </a:cubicBezTo>
                  <a:cubicBezTo>
                    <a:pt x="5" y="0"/>
                    <a:pt x="5" y="0"/>
                    <a:pt x="5" y="0"/>
                  </a:cubicBezTo>
                  <a:cubicBezTo>
                    <a:pt x="1" y="24"/>
                    <a:pt x="1" y="24"/>
                    <a:pt x="1" y="24"/>
                  </a:cubicBezTo>
                  <a:cubicBezTo>
                    <a:pt x="9" y="24"/>
                    <a:pt x="9" y="24"/>
                    <a:pt x="9" y="24"/>
                  </a:cubicBezTo>
                  <a:cubicBezTo>
                    <a:pt x="10" y="22"/>
                    <a:pt x="11" y="22"/>
                    <a:pt x="12" y="21"/>
                  </a:cubicBezTo>
                  <a:cubicBezTo>
                    <a:pt x="13" y="21"/>
                    <a:pt x="14" y="20"/>
                    <a:pt x="15" y="20"/>
                  </a:cubicBezTo>
                  <a:cubicBezTo>
                    <a:pt x="16" y="20"/>
                    <a:pt x="18" y="20"/>
                    <a:pt x="18" y="21"/>
                  </a:cubicBezTo>
                  <a:cubicBezTo>
                    <a:pt x="19" y="21"/>
                    <a:pt x="20" y="22"/>
                    <a:pt x="21" y="23"/>
                  </a:cubicBezTo>
                  <a:cubicBezTo>
                    <a:pt x="21" y="23"/>
                    <a:pt x="22" y="24"/>
                    <a:pt x="22" y="25"/>
                  </a:cubicBezTo>
                  <a:cubicBezTo>
                    <a:pt x="23" y="26"/>
                    <a:pt x="23" y="27"/>
                    <a:pt x="23" y="28"/>
                  </a:cubicBezTo>
                  <a:cubicBezTo>
                    <a:pt x="23" y="29"/>
                    <a:pt x="22" y="30"/>
                    <a:pt x="22" y="31"/>
                  </a:cubicBezTo>
                  <a:cubicBezTo>
                    <a:pt x="22" y="32"/>
                    <a:pt x="21" y="33"/>
                    <a:pt x="21"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21" name="Freeform 106"/>
            <p:cNvSpPr/>
            <p:nvPr/>
          </p:nvSpPr>
          <p:spPr bwMode="auto">
            <a:xfrm>
              <a:off x="10474588" y="1154733"/>
              <a:ext cx="34301" cy="59653"/>
            </a:xfrm>
            <a:custGeom>
              <a:avLst/>
              <a:gdLst>
                <a:gd name="T0" fmla="*/ 3 w 16"/>
                <a:gd name="T1" fmla="*/ 28 h 28"/>
                <a:gd name="T2" fmla="*/ 13 w 16"/>
                <a:gd name="T3" fmla="*/ 28 h 28"/>
                <a:gd name="T4" fmla="*/ 16 w 16"/>
                <a:gd name="T5" fmla="*/ 25 h 28"/>
                <a:gd name="T6" fmla="*/ 16 w 16"/>
                <a:gd name="T7" fmla="*/ 3 h 28"/>
                <a:gd name="T8" fmla="*/ 13 w 16"/>
                <a:gd name="T9" fmla="*/ 0 h 28"/>
                <a:gd name="T10" fmla="*/ 3 w 16"/>
                <a:gd name="T11" fmla="*/ 0 h 28"/>
                <a:gd name="T12" fmla="*/ 0 w 16"/>
                <a:gd name="T13" fmla="*/ 3 h 28"/>
                <a:gd name="T14" fmla="*/ 0 w 16"/>
                <a:gd name="T15" fmla="*/ 25 h 28"/>
                <a:gd name="T16" fmla="*/ 3 w 16"/>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8">
                  <a:moveTo>
                    <a:pt x="3" y="28"/>
                  </a:moveTo>
                  <a:cubicBezTo>
                    <a:pt x="13" y="28"/>
                    <a:pt x="13" y="28"/>
                    <a:pt x="13" y="28"/>
                  </a:cubicBezTo>
                  <a:cubicBezTo>
                    <a:pt x="14" y="28"/>
                    <a:pt x="16" y="27"/>
                    <a:pt x="16" y="25"/>
                  </a:cubicBezTo>
                  <a:cubicBezTo>
                    <a:pt x="16" y="3"/>
                    <a:pt x="16" y="3"/>
                    <a:pt x="16" y="3"/>
                  </a:cubicBezTo>
                  <a:cubicBezTo>
                    <a:pt x="16" y="2"/>
                    <a:pt x="14" y="0"/>
                    <a:pt x="13" y="0"/>
                  </a:cubicBezTo>
                  <a:cubicBezTo>
                    <a:pt x="3" y="0"/>
                    <a:pt x="3" y="0"/>
                    <a:pt x="3" y="0"/>
                  </a:cubicBezTo>
                  <a:cubicBezTo>
                    <a:pt x="1" y="0"/>
                    <a:pt x="0" y="2"/>
                    <a:pt x="0" y="3"/>
                  </a:cubicBezTo>
                  <a:cubicBezTo>
                    <a:pt x="0" y="25"/>
                    <a:pt x="0" y="25"/>
                    <a:pt x="0" y="25"/>
                  </a:cubicBezTo>
                  <a:cubicBezTo>
                    <a:pt x="0" y="27"/>
                    <a:pt x="1" y="28"/>
                    <a:pt x="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22" name="Freeform 107"/>
            <p:cNvSpPr/>
            <p:nvPr/>
          </p:nvSpPr>
          <p:spPr bwMode="auto">
            <a:xfrm>
              <a:off x="10628195" y="1154733"/>
              <a:ext cx="34301" cy="59653"/>
            </a:xfrm>
            <a:custGeom>
              <a:avLst/>
              <a:gdLst>
                <a:gd name="T0" fmla="*/ 3 w 16"/>
                <a:gd name="T1" fmla="*/ 28 h 28"/>
                <a:gd name="T2" fmla="*/ 13 w 16"/>
                <a:gd name="T3" fmla="*/ 28 h 28"/>
                <a:gd name="T4" fmla="*/ 16 w 16"/>
                <a:gd name="T5" fmla="*/ 25 h 28"/>
                <a:gd name="T6" fmla="*/ 16 w 16"/>
                <a:gd name="T7" fmla="*/ 3 h 28"/>
                <a:gd name="T8" fmla="*/ 13 w 16"/>
                <a:gd name="T9" fmla="*/ 0 h 28"/>
                <a:gd name="T10" fmla="*/ 3 w 16"/>
                <a:gd name="T11" fmla="*/ 0 h 28"/>
                <a:gd name="T12" fmla="*/ 0 w 16"/>
                <a:gd name="T13" fmla="*/ 3 h 28"/>
                <a:gd name="T14" fmla="*/ 0 w 16"/>
                <a:gd name="T15" fmla="*/ 25 h 28"/>
                <a:gd name="T16" fmla="*/ 3 w 16"/>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8">
                  <a:moveTo>
                    <a:pt x="3" y="28"/>
                  </a:moveTo>
                  <a:cubicBezTo>
                    <a:pt x="13" y="28"/>
                    <a:pt x="13" y="28"/>
                    <a:pt x="13" y="28"/>
                  </a:cubicBezTo>
                  <a:cubicBezTo>
                    <a:pt x="14" y="28"/>
                    <a:pt x="16" y="27"/>
                    <a:pt x="16" y="25"/>
                  </a:cubicBezTo>
                  <a:cubicBezTo>
                    <a:pt x="16" y="3"/>
                    <a:pt x="16" y="3"/>
                    <a:pt x="16" y="3"/>
                  </a:cubicBezTo>
                  <a:cubicBezTo>
                    <a:pt x="16" y="2"/>
                    <a:pt x="14" y="0"/>
                    <a:pt x="13" y="0"/>
                  </a:cubicBezTo>
                  <a:cubicBezTo>
                    <a:pt x="3" y="0"/>
                    <a:pt x="3" y="0"/>
                    <a:pt x="3" y="0"/>
                  </a:cubicBezTo>
                  <a:cubicBezTo>
                    <a:pt x="1" y="0"/>
                    <a:pt x="0" y="2"/>
                    <a:pt x="0" y="3"/>
                  </a:cubicBezTo>
                  <a:cubicBezTo>
                    <a:pt x="0" y="25"/>
                    <a:pt x="0" y="25"/>
                    <a:pt x="0" y="25"/>
                  </a:cubicBezTo>
                  <a:cubicBezTo>
                    <a:pt x="0" y="27"/>
                    <a:pt x="1" y="28"/>
                    <a:pt x="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23" name="Freeform 108"/>
            <p:cNvSpPr>
              <a:spLocks noEditPoints="1"/>
            </p:cNvSpPr>
            <p:nvPr/>
          </p:nvSpPr>
          <p:spPr bwMode="auto">
            <a:xfrm>
              <a:off x="10420901" y="1178594"/>
              <a:ext cx="295282" cy="263965"/>
            </a:xfrm>
            <a:custGeom>
              <a:avLst/>
              <a:gdLst>
                <a:gd name="T0" fmla="*/ 121 w 137"/>
                <a:gd name="T1" fmla="*/ 0 h 122"/>
                <a:gd name="T2" fmla="*/ 117 w 137"/>
                <a:gd name="T3" fmla="*/ 0 h 122"/>
                <a:gd name="T4" fmla="*/ 117 w 137"/>
                <a:gd name="T5" fmla="*/ 14 h 122"/>
                <a:gd name="T6" fmla="*/ 109 w 137"/>
                <a:gd name="T7" fmla="*/ 23 h 122"/>
                <a:gd name="T8" fmla="*/ 99 w 137"/>
                <a:gd name="T9" fmla="*/ 23 h 122"/>
                <a:gd name="T10" fmla="*/ 90 w 137"/>
                <a:gd name="T11" fmla="*/ 14 h 122"/>
                <a:gd name="T12" fmla="*/ 90 w 137"/>
                <a:gd name="T13" fmla="*/ 0 h 122"/>
                <a:gd name="T14" fmla="*/ 46 w 137"/>
                <a:gd name="T15" fmla="*/ 0 h 122"/>
                <a:gd name="T16" fmla="*/ 46 w 137"/>
                <a:gd name="T17" fmla="*/ 14 h 122"/>
                <a:gd name="T18" fmla="*/ 38 w 137"/>
                <a:gd name="T19" fmla="*/ 23 h 122"/>
                <a:gd name="T20" fmla="*/ 28 w 137"/>
                <a:gd name="T21" fmla="*/ 23 h 122"/>
                <a:gd name="T22" fmla="*/ 20 w 137"/>
                <a:gd name="T23" fmla="*/ 14 h 122"/>
                <a:gd name="T24" fmla="*/ 20 w 137"/>
                <a:gd name="T25" fmla="*/ 0 h 122"/>
                <a:gd name="T26" fmla="*/ 16 w 137"/>
                <a:gd name="T27" fmla="*/ 0 h 122"/>
                <a:gd name="T28" fmla="*/ 0 w 137"/>
                <a:gd name="T29" fmla="*/ 16 h 122"/>
                <a:gd name="T30" fmla="*/ 0 w 137"/>
                <a:gd name="T31" fmla="*/ 46 h 122"/>
                <a:gd name="T32" fmla="*/ 0 w 137"/>
                <a:gd name="T33" fmla="*/ 106 h 122"/>
                <a:gd name="T34" fmla="*/ 16 w 137"/>
                <a:gd name="T35" fmla="*/ 122 h 122"/>
                <a:gd name="T36" fmla="*/ 121 w 137"/>
                <a:gd name="T37" fmla="*/ 122 h 122"/>
                <a:gd name="T38" fmla="*/ 137 w 137"/>
                <a:gd name="T39" fmla="*/ 106 h 122"/>
                <a:gd name="T40" fmla="*/ 137 w 137"/>
                <a:gd name="T41" fmla="*/ 46 h 122"/>
                <a:gd name="T42" fmla="*/ 137 w 137"/>
                <a:gd name="T43" fmla="*/ 16 h 122"/>
                <a:gd name="T44" fmla="*/ 121 w 137"/>
                <a:gd name="T45" fmla="*/ 0 h 122"/>
                <a:gd name="T46" fmla="*/ 127 w 137"/>
                <a:gd name="T47" fmla="*/ 106 h 122"/>
                <a:gd name="T48" fmla="*/ 121 w 137"/>
                <a:gd name="T49" fmla="*/ 112 h 122"/>
                <a:gd name="T50" fmla="*/ 16 w 137"/>
                <a:gd name="T51" fmla="*/ 112 h 122"/>
                <a:gd name="T52" fmla="*/ 10 w 137"/>
                <a:gd name="T53" fmla="*/ 106 h 122"/>
                <a:gd name="T54" fmla="*/ 10 w 137"/>
                <a:gd name="T55" fmla="*/ 46 h 122"/>
                <a:gd name="T56" fmla="*/ 127 w 137"/>
                <a:gd name="T57" fmla="*/ 46 h 122"/>
                <a:gd name="T58" fmla="*/ 127 w 137"/>
                <a:gd name="T59" fmla="*/ 10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7" h="122">
                  <a:moveTo>
                    <a:pt x="121" y="0"/>
                  </a:moveTo>
                  <a:cubicBezTo>
                    <a:pt x="117" y="0"/>
                    <a:pt x="117" y="0"/>
                    <a:pt x="117" y="0"/>
                  </a:cubicBezTo>
                  <a:cubicBezTo>
                    <a:pt x="117" y="14"/>
                    <a:pt x="117" y="14"/>
                    <a:pt x="117" y="14"/>
                  </a:cubicBezTo>
                  <a:cubicBezTo>
                    <a:pt x="117" y="19"/>
                    <a:pt x="113" y="23"/>
                    <a:pt x="109" y="23"/>
                  </a:cubicBezTo>
                  <a:cubicBezTo>
                    <a:pt x="99" y="23"/>
                    <a:pt x="99" y="23"/>
                    <a:pt x="99" y="23"/>
                  </a:cubicBezTo>
                  <a:cubicBezTo>
                    <a:pt x="94" y="23"/>
                    <a:pt x="90" y="19"/>
                    <a:pt x="90" y="14"/>
                  </a:cubicBezTo>
                  <a:cubicBezTo>
                    <a:pt x="90" y="0"/>
                    <a:pt x="90" y="0"/>
                    <a:pt x="90" y="0"/>
                  </a:cubicBezTo>
                  <a:cubicBezTo>
                    <a:pt x="46" y="0"/>
                    <a:pt x="46" y="0"/>
                    <a:pt x="46" y="0"/>
                  </a:cubicBezTo>
                  <a:cubicBezTo>
                    <a:pt x="46" y="14"/>
                    <a:pt x="46" y="14"/>
                    <a:pt x="46" y="14"/>
                  </a:cubicBezTo>
                  <a:cubicBezTo>
                    <a:pt x="46" y="19"/>
                    <a:pt x="42" y="23"/>
                    <a:pt x="38" y="23"/>
                  </a:cubicBezTo>
                  <a:cubicBezTo>
                    <a:pt x="28" y="23"/>
                    <a:pt x="28" y="23"/>
                    <a:pt x="28" y="23"/>
                  </a:cubicBezTo>
                  <a:cubicBezTo>
                    <a:pt x="23" y="23"/>
                    <a:pt x="20" y="19"/>
                    <a:pt x="20" y="14"/>
                  </a:cubicBezTo>
                  <a:cubicBezTo>
                    <a:pt x="20" y="0"/>
                    <a:pt x="20" y="0"/>
                    <a:pt x="20" y="0"/>
                  </a:cubicBezTo>
                  <a:cubicBezTo>
                    <a:pt x="16" y="0"/>
                    <a:pt x="16" y="0"/>
                    <a:pt x="16" y="0"/>
                  </a:cubicBezTo>
                  <a:cubicBezTo>
                    <a:pt x="7" y="0"/>
                    <a:pt x="0" y="7"/>
                    <a:pt x="0" y="16"/>
                  </a:cubicBezTo>
                  <a:cubicBezTo>
                    <a:pt x="0" y="46"/>
                    <a:pt x="0" y="46"/>
                    <a:pt x="0" y="46"/>
                  </a:cubicBezTo>
                  <a:cubicBezTo>
                    <a:pt x="0" y="106"/>
                    <a:pt x="0" y="106"/>
                    <a:pt x="0" y="106"/>
                  </a:cubicBezTo>
                  <a:cubicBezTo>
                    <a:pt x="0" y="115"/>
                    <a:pt x="7" y="122"/>
                    <a:pt x="16" y="122"/>
                  </a:cubicBezTo>
                  <a:cubicBezTo>
                    <a:pt x="121" y="122"/>
                    <a:pt x="121" y="122"/>
                    <a:pt x="121" y="122"/>
                  </a:cubicBezTo>
                  <a:cubicBezTo>
                    <a:pt x="129" y="122"/>
                    <a:pt x="137" y="115"/>
                    <a:pt x="137" y="106"/>
                  </a:cubicBezTo>
                  <a:cubicBezTo>
                    <a:pt x="137" y="46"/>
                    <a:pt x="137" y="46"/>
                    <a:pt x="137" y="46"/>
                  </a:cubicBezTo>
                  <a:cubicBezTo>
                    <a:pt x="137" y="16"/>
                    <a:pt x="137" y="16"/>
                    <a:pt x="137" y="16"/>
                  </a:cubicBezTo>
                  <a:cubicBezTo>
                    <a:pt x="137" y="7"/>
                    <a:pt x="129" y="0"/>
                    <a:pt x="121" y="0"/>
                  </a:cubicBezTo>
                  <a:close/>
                  <a:moveTo>
                    <a:pt x="127" y="106"/>
                  </a:moveTo>
                  <a:cubicBezTo>
                    <a:pt x="127" y="109"/>
                    <a:pt x="124" y="112"/>
                    <a:pt x="121" y="112"/>
                  </a:cubicBezTo>
                  <a:cubicBezTo>
                    <a:pt x="16" y="112"/>
                    <a:pt x="16" y="112"/>
                    <a:pt x="16" y="112"/>
                  </a:cubicBezTo>
                  <a:cubicBezTo>
                    <a:pt x="13" y="112"/>
                    <a:pt x="10" y="109"/>
                    <a:pt x="10" y="106"/>
                  </a:cubicBezTo>
                  <a:cubicBezTo>
                    <a:pt x="10" y="46"/>
                    <a:pt x="10" y="46"/>
                    <a:pt x="10" y="46"/>
                  </a:cubicBezTo>
                  <a:cubicBezTo>
                    <a:pt x="127" y="46"/>
                    <a:pt x="127" y="46"/>
                    <a:pt x="127" y="46"/>
                  </a:cubicBezTo>
                  <a:lnTo>
                    <a:pt x="127" y="1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grpSp>
        <p:nvGrpSpPr>
          <p:cNvPr id="24" name="组合 23"/>
          <p:cNvGrpSpPr/>
          <p:nvPr/>
        </p:nvGrpSpPr>
        <p:grpSpPr>
          <a:xfrm>
            <a:off x="2308154" y="5137529"/>
            <a:ext cx="448062" cy="448117"/>
            <a:chOff x="11121822" y="1145785"/>
            <a:chExt cx="307214" cy="307212"/>
          </a:xfrm>
          <a:solidFill>
            <a:schemeClr val="bg1"/>
          </a:solidFill>
        </p:grpSpPr>
        <p:sp>
          <p:nvSpPr>
            <p:cNvPr id="25" name="Freeform 140"/>
            <p:cNvSpPr>
              <a:spLocks noEditPoints="1"/>
            </p:cNvSpPr>
            <p:nvPr/>
          </p:nvSpPr>
          <p:spPr bwMode="auto">
            <a:xfrm>
              <a:off x="11121822" y="1211403"/>
              <a:ext cx="241594" cy="241594"/>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26" name="Freeform 141"/>
            <p:cNvSpPr>
              <a:spLocks noEditPoints="1"/>
            </p:cNvSpPr>
            <p:nvPr/>
          </p:nvSpPr>
          <p:spPr bwMode="auto">
            <a:xfrm>
              <a:off x="11317186" y="1145785"/>
              <a:ext cx="111850" cy="113341"/>
            </a:xfrm>
            <a:custGeom>
              <a:avLst/>
              <a:gdLst>
                <a:gd name="T0" fmla="*/ 48 w 52"/>
                <a:gd name="T1" fmla="*/ 23 h 52"/>
                <a:gd name="T2" fmla="*/ 50 w 52"/>
                <a:gd name="T3" fmla="*/ 17 h 52"/>
                <a:gd name="T4" fmla="*/ 48 w 52"/>
                <a:gd name="T5" fmla="*/ 11 h 52"/>
                <a:gd name="T6" fmla="*/ 44 w 52"/>
                <a:gd name="T7" fmla="*/ 12 h 52"/>
                <a:gd name="T8" fmla="*/ 42 w 52"/>
                <a:gd name="T9" fmla="*/ 6 h 52"/>
                <a:gd name="T10" fmla="*/ 38 w 52"/>
                <a:gd name="T11" fmla="*/ 2 h 52"/>
                <a:gd name="T12" fmla="*/ 34 w 52"/>
                <a:gd name="T13" fmla="*/ 5 h 52"/>
                <a:gd name="T14" fmla="*/ 30 w 52"/>
                <a:gd name="T15" fmla="*/ 1 h 52"/>
                <a:gd name="T16" fmla="*/ 24 w 52"/>
                <a:gd name="T17" fmla="*/ 0 h 52"/>
                <a:gd name="T18" fmla="*/ 23 w 52"/>
                <a:gd name="T19" fmla="*/ 4 h 52"/>
                <a:gd name="T20" fmla="*/ 17 w 52"/>
                <a:gd name="T21" fmla="*/ 2 h 52"/>
                <a:gd name="T22" fmla="*/ 11 w 52"/>
                <a:gd name="T23" fmla="*/ 4 h 52"/>
                <a:gd name="T24" fmla="*/ 12 w 52"/>
                <a:gd name="T25" fmla="*/ 8 h 52"/>
                <a:gd name="T26" fmla="*/ 6 w 52"/>
                <a:gd name="T27" fmla="*/ 10 h 52"/>
                <a:gd name="T28" fmla="*/ 2 w 52"/>
                <a:gd name="T29" fmla="*/ 14 h 52"/>
                <a:gd name="T30" fmla="*/ 6 w 52"/>
                <a:gd name="T31" fmla="*/ 18 h 52"/>
                <a:gd name="T32" fmla="*/ 1 w 52"/>
                <a:gd name="T33" fmla="*/ 22 h 52"/>
                <a:gd name="T34" fmla="*/ 0 w 52"/>
                <a:gd name="T35" fmla="*/ 28 h 52"/>
                <a:gd name="T36" fmla="*/ 4 w 52"/>
                <a:gd name="T37" fmla="*/ 29 h 52"/>
                <a:gd name="T38" fmla="*/ 2 w 52"/>
                <a:gd name="T39" fmla="*/ 35 h 52"/>
                <a:gd name="T40" fmla="*/ 4 w 52"/>
                <a:gd name="T41" fmla="*/ 41 h 52"/>
                <a:gd name="T42" fmla="*/ 9 w 52"/>
                <a:gd name="T43" fmla="*/ 40 h 52"/>
                <a:gd name="T44" fmla="*/ 10 w 52"/>
                <a:gd name="T45" fmla="*/ 46 h 52"/>
                <a:gd name="T46" fmla="*/ 15 w 52"/>
                <a:gd name="T47" fmla="*/ 50 h 52"/>
                <a:gd name="T48" fmla="*/ 18 w 52"/>
                <a:gd name="T49" fmla="*/ 47 h 52"/>
                <a:gd name="T50" fmla="*/ 22 w 52"/>
                <a:gd name="T51" fmla="*/ 51 h 52"/>
                <a:gd name="T52" fmla="*/ 28 w 52"/>
                <a:gd name="T53" fmla="*/ 52 h 52"/>
                <a:gd name="T54" fmla="*/ 29 w 52"/>
                <a:gd name="T55" fmla="*/ 48 h 52"/>
                <a:gd name="T56" fmla="*/ 35 w 52"/>
                <a:gd name="T57" fmla="*/ 50 h 52"/>
                <a:gd name="T58" fmla="*/ 41 w 52"/>
                <a:gd name="T59" fmla="*/ 48 h 52"/>
                <a:gd name="T60" fmla="*/ 40 w 52"/>
                <a:gd name="T61" fmla="*/ 43 h 52"/>
                <a:gd name="T62" fmla="*/ 46 w 52"/>
                <a:gd name="T63" fmla="*/ 42 h 52"/>
                <a:gd name="T64" fmla="*/ 50 w 52"/>
                <a:gd name="T65" fmla="*/ 37 h 52"/>
                <a:gd name="T66" fmla="*/ 47 w 52"/>
                <a:gd name="T67" fmla="*/ 34 h 52"/>
                <a:gd name="T68" fmla="*/ 51 w 52"/>
                <a:gd name="T69" fmla="*/ 30 h 52"/>
                <a:gd name="T70" fmla="*/ 52 w 52"/>
                <a:gd name="T71" fmla="*/ 24 h 52"/>
                <a:gd name="T72" fmla="*/ 26 w 52"/>
                <a:gd name="T73" fmla="*/ 40 h 52"/>
                <a:gd name="T74" fmla="*/ 26 w 52"/>
                <a:gd name="T75" fmla="*/ 12 h 52"/>
                <a:gd name="T76" fmla="*/ 26 w 52"/>
                <a:gd name="T77"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 h="52">
                  <a:moveTo>
                    <a:pt x="51" y="23"/>
                  </a:moveTo>
                  <a:cubicBezTo>
                    <a:pt x="48" y="23"/>
                    <a:pt x="48" y="23"/>
                    <a:pt x="48" y="23"/>
                  </a:cubicBezTo>
                  <a:cubicBezTo>
                    <a:pt x="48" y="21"/>
                    <a:pt x="48" y="20"/>
                    <a:pt x="47" y="18"/>
                  </a:cubicBezTo>
                  <a:cubicBezTo>
                    <a:pt x="50" y="17"/>
                    <a:pt x="50" y="17"/>
                    <a:pt x="50" y="17"/>
                  </a:cubicBezTo>
                  <a:cubicBezTo>
                    <a:pt x="50" y="16"/>
                    <a:pt x="51" y="16"/>
                    <a:pt x="50" y="15"/>
                  </a:cubicBezTo>
                  <a:cubicBezTo>
                    <a:pt x="48" y="11"/>
                    <a:pt x="48" y="11"/>
                    <a:pt x="48" y="11"/>
                  </a:cubicBezTo>
                  <a:cubicBezTo>
                    <a:pt x="48" y="10"/>
                    <a:pt x="47" y="10"/>
                    <a:pt x="46" y="11"/>
                  </a:cubicBezTo>
                  <a:cubicBezTo>
                    <a:pt x="44" y="12"/>
                    <a:pt x="44" y="12"/>
                    <a:pt x="44" y="12"/>
                  </a:cubicBezTo>
                  <a:cubicBezTo>
                    <a:pt x="43" y="11"/>
                    <a:pt x="42" y="10"/>
                    <a:pt x="40" y="9"/>
                  </a:cubicBezTo>
                  <a:cubicBezTo>
                    <a:pt x="42" y="6"/>
                    <a:pt x="42" y="6"/>
                    <a:pt x="42" y="6"/>
                  </a:cubicBezTo>
                  <a:cubicBezTo>
                    <a:pt x="42" y="6"/>
                    <a:pt x="42" y="5"/>
                    <a:pt x="42" y="4"/>
                  </a:cubicBezTo>
                  <a:cubicBezTo>
                    <a:pt x="38" y="2"/>
                    <a:pt x="38" y="2"/>
                    <a:pt x="38" y="2"/>
                  </a:cubicBezTo>
                  <a:cubicBezTo>
                    <a:pt x="37" y="2"/>
                    <a:pt x="36" y="2"/>
                    <a:pt x="36" y="3"/>
                  </a:cubicBezTo>
                  <a:cubicBezTo>
                    <a:pt x="34" y="5"/>
                    <a:pt x="34" y="5"/>
                    <a:pt x="34" y="5"/>
                  </a:cubicBezTo>
                  <a:cubicBezTo>
                    <a:pt x="33" y="5"/>
                    <a:pt x="32" y="4"/>
                    <a:pt x="30" y="4"/>
                  </a:cubicBezTo>
                  <a:cubicBezTo>
                    <a:pt x="30" y="1"/>
                    <a:pt x="30" y="1"/>
                    <a:pt x="30" y="1"/>
                  </a:cubicBezTo>
                  <a:cubicBezTo>
                    <a:pt x="30" y="0"/>
                    <a:pt x="29" y="0"/>
                    <a:pt x="29" y="0"/>
                  </a:cubicBezTo>
                  <a:cubicBezTo>
                    <a:pt x="24" y="0"/>
                    <a:pt x="24" y="0"/>
                    <a:pt x="24" y="0"/>
                  </a:cubicBezTo>
                  <a:cubicBezTo>
                    <a:pt x="24" y="0"/>
                    <a:pt x="23" y="0"/>
                    <a:pt x="23" y="1"/>
                  </a:cubicBezTo>
                  <a:cubicBezTo>
                    <a:pt x="23" y="4"/>
                    <a:pt x="23" y="4"/>
                    <a:pt x="23" y="4"/>
                  </a:cubicBezTo>
                  <a:cubicBezTo>
                    <a:pt x="21" y="4"/>
                    <a:pt x="20" y="5"/>
                    <a:pt x="19" y="5"/>
                  </a:cubicBezTo>
                  <a:cubicBezTo>
                    <a:pt x="17" y="2"/>
                    <a:pt x="17" y="2"/>
                    <a:pt x="17" y="2"/>
                  </a:cubicBezTo>
                  <a:cubicBezTo>
                    <a:pt x="17" y="2"/>
                    <a:pt x="16" y="1"/>
                    <a:pt x="15" y="2"/>
                  </a:cubicBezTo>
                  <a:cubicBezTo>
                    <a:pt x="11" y="4"/>
                    <a:pt x="11" y="4"/>
                    <a:pt x="11" y="4"/>
                  </a:cubicBezTo>
                  <a:cubicBezTo>
                    <a:pt x="11" y="4"/>
                    <a:pt x="11" y="5"/>
                    <a:pt x="11" y="6"/>
                  </a:cubicBezTo>
                  <a:cubicBezTo>
                    <a:pt x="12" y="8"/>
                    <a:pt x="12" y="8"/>
                    <a:pt x="12" y="8"/>
                  </a:cubicBezTo>
                  <a:cubicBezTo>
                    <a:pt x="11" y="9"/>
                    <a:pt x="10" y="10"/>
                    <a:pt x="9" y="12"/>
                  </a:cubicBezTo>
                  <a:cubicBezTo>
                    <a:pt x="6" y="10"/>
                    <a:pt x="6" y="10"/>
                    <a:pt x="6" y="10"/>
                  </a:cubicBezTo>
                  <a:cubicBezTo>
                    <a:pt x="6" y="10"/>
                    <a:pt x="5" y="10"/>
                    <a:pt x="5" y="10"/>
                  </a:cubicBezTo>
                  <a:cubicBezTo>
                    <a:pt x="2" y="14"/>
                    <a:pt x="2" y="14"/>
                    <a:pt x="2" y="14"/>
                  </a:cubicBezTo>
                  <a:cubicBezTo>
                    <a:pt x="2" y="15"/>
                    <a:pt x="2" y="16"/>
                    <a:pt x="3" y="16"/>
                  </a:cubicBezTo>
                  <a:cubicBezTo>
                    <a:pt x="6" y="18"/>
                    <a:pt x="6" y="18"/>
                    <a:pt x="6" y="18"/>
                  </a:cubicBezTo>
                  <a:cubicBezTo>
                    <a:pt x="5" y="19"/>
                    <a:pt x="5" y="21"/>
                    <a:pt x="4" y="22"/>
                  </a:cubicBezTo>
                  <a:cubicBezTo>
                    <a:pt x="1" y="22"/>
                    <a:pt x="1" y="22"/>
                    <a:pt x="1" y="22"/>
                  </a:cubicBezTo>
                  <a:cubicBezTo>
                    <a:pt x="0" y="22"/>
                    <a:pt x="0" y="23"/>
                    <a:pt x="0" y="23"/>
                  </a:cubicBezTo>
                  <a:cubicBezTo>
                    <a:pt x="0" y="28"/>
                    <a:pt x="0" y="28"/>
                    <a:pt x="0" y="28"/>
                  </a:cubicBezTo>
                  <a:cubicBezTo>
                    <a:pt x="0" y="29"/>
                    <a:pt x="0" y="29"/>
                    <a:pt x="1" y="29"/>
                  </a:cubicBezTo>
                  <a:cubicBezTo>
                    <a:pt x="4" y="29"/>
                    <a:pt x="4" y="29"/>
                    <a:pt x="4" y="29"/>
                  </a:cubicBezTo>
                  <a:cubicBezTo>
                    <a:pt x="4" y="31"/>
                    <a:pt x="5" y="32"/>
                    <a:pt x="5" y="34"/>
                  </a:cubicBezTo>
                  <a:cubicBezTo>
                    <a:pt x="2" y="35"/>
                    <a:pt x="2" y="35"/>
                    <a:pt x="2" y="35"/>
                  </a:cubicBezTo>
                  <a:cubicBezTo>
                    <a:pt x="2" y="36"/>
                    <a:pt x="2" y="36"/>
                    <a:pt x="2" y="37"/>
                  </a:cubicBezTo>
                  <a:cubicBezTo>
                    <a:pt x="4" y="41"/>
                    <a:pt x="4" y="41"/>
                    <a:pt x="4" y="41"/>
                  </a:cubicBezTo>
                  <a:cubicBezTo>
                    <a:pt x="5" y="41"/>
                    <a:pt x="5" y="42"/>
                    <a:pt x="6" y="41"/>
                  </a:cubicBezTo>
                  <a:cubicBezTo>
                    <a:pt x="9" y="40"/>
                    <a:pt x="9" y="40"/>
                    <a:pt x="9" y="40"/>
                  </a:cubicBezTo>
                  <a:cubicBezTo>
                    <a:pt x="10" y="41"/>
                    <a:pt x="11" y="42"/>
                    <a:pt x="12" y="43"/>
                  </a:cubicBezTo>
                  <a:cubicBezTo>
                    <a:pt x="10" y="46"/>
                    <a:pt x="10" y="46"/>
                    <a:pt x="10" y="46"/>
                  </a:cubicBezTo>
                  <a:cubicBezTo>
                    <a:pt x="10" y="46"/>
                    <a:pt x="10" y="47"/>
                    <a:pt x="11" y="47"/>
                  </a:cubicBezTo>
                  <a:cubicBezTo>
                    <a:pt x="15" y="50"/>
                    <a:pt x="15" y="50"/>
                    <a:pt x="15" y="50"/>
                  </a:cubicBezTo>
                  <a:cubicBezTo>
                    <a:pt x="15" y="50"/>
                    <a:pt x="16" y="50"/>
                    <a:pt x="16" y="49"/>
                  </a:cubicBezTo>
                  <a:cubicBezTo>
                    <a:pt x="18" y="47"/>
                    <a:pt x="18" y="47"/>
                    <a:pt x="18" y="47"/>
                  </a:cubicBezTo>
                  <a:cubicBezTo>
                    <a:pt x="19" y="47"/>
                    <a:pt x="21" y="48"/>
                    <a:pt x="22" y="48"/>
                  </a:cubicBezTo>
                  <a:cubicBezTo>
                    <a:pt x="22" y="51"/>
                    <a:pt x="22" y="51"/>
                    <a:pt x="22" y="51"/>
                  </a:cubicBezTo>
                  <a:cubicBezTo>
                    <a:pt x="22" y="52"/>
                    <a:pt x="23" y="52"/>
                    <a:pt x="24" y="52"/>
                  </a:cubicBezTo>
                  <a:cubicBezTo>
                    <a:pt x="28" y="52"/>
                    <a:pt x="28" y="52"/>
                    <a:pt x="28" y="52"/>
                  </a:cubicBezTo>
                  <a:cubicBezTo>
                    <a:pt x="29" y="52"/>
                    <a:pt x="29" y="52"/>
                    <a:pt x="29" y="51"/>
                  </a:cubicBezTo>
                  <a:cubicBezTo>
                    <a:pt x="29" y="48"/>
                    <a:pt x="29" y="48"/>
                    <a:pt x="29" y="48"/>
                  </a:cubicBezTo>
                  <a:cubicBezTo>
                    <a:pt x="31" y="48"/>
                    <a:pt x="32" y="47"/>
                    <a:pt x="34" y="47"/>
                  </a:cubicBezTo>
                  <a:cubicBezTo>
                    <a:pt x="35" y="50"/>
                    <a:pt x="35" y="50"/>
                    <a:pt x="35" y="50"/>
                  </a:cubicBezTo>
                  <a:cubicBezTo>
                    <a:pt x="36" y="50"/>
                    <a:pt x="36" y="50"/>
                    <a:pt x="37" y="50"/>
                  </a:cubicBezTo>
                  <a:cubicBezTo>
                    <a:pt x="41" y="48"/>
                    <a:pt x="41" y="48"/>
                    <a:pt x="41" y="48"/>
                  </a:cubicBezTo>
                  <a:cubicBezTo>
                    <a:pt x="42" y="47"/>
                    <a:pt x="42" y="47"/>
                    <a:pt x="41" y="46"/>
                  </a:cubicBezTo>
                  <a:cubicBezTo>
                    <a:pt x="40" y="43"/>
                    <a:pt x="40" y="43"/>
                    <a:pt x="40" y="43"/>
                  </a:cubicBezTo>
                  <a:cubicBezTo>
                    <a:pt x="41" y="42"/>
                    <a:pt x="42" y="41"/>
                    <a:pt x="43" y="40"/>
                  </a:cubicBezTo>
                  <a:cubicBezTo>
                    <a:pt x="46" y="42"/>
                    <a:pt x="46" y="42"/>
                    <a:pt x="46" y="42"/>
                  </a:cubicBezTo>
                  <a:cubicBezTo>
                    <a:pt x="47" y="42"/>
                    <a:pt x="47" y="42"/>
                    <a:pt x="48" y="41"/>
                  </a:cubicBezTo>
                  <a:cubicBezTo>
                    <a:pt x="50" y="37"/>
                    <a:pt x="50" y="37"/>
                    <a:pt x="50" y="37"/>
                  </a:cubicBezTo>
                  <a:cubicBezTo>
                    <a:pt x="50" y="37"/>
                    <a:pt x="50" y="36"/>
                    <a:pt x="50" y="36"/>
                  </a:cubicBezTo>
                  <a:cubicBezTo>
                    <a:pt x="47" y="34"/>
                    <a:pt x="47" y="34"/>
                    <a:pt x="47" y="34"/>
                  </a:cubicBezTo>
                  <a:cubicBezTo>
                    <a:pt x="47" y="33"/>
                    <a:pt x="48" y="31"/>
                    <a:pt x="48" y="30"/>
                  </a:cubicBezTo>
                  <a:cubicBezTo>
                    <a:pt x="51" y="30"/>
                    <a:pt x="51" y="30"/>
                    <a:pt x="51" y="30"/>
                  </a:cubicBezTo>
                  <a:cubicBezTo>
                    <a:pt x="52" y="30"/>
                    <a:pt x="52" y="29"/>
                    <a:pt x="52" y="29"/>
                  </a:cubicBezTo>
                  <a:cubicBezTo>
                    <a:pt x="52" y="24"/>
                    <a:pt x="52" y="24"/>
                    <a:pt x="52" y="24"/>
                  </a:cubicBezTo>
                  <a:cubicBezTo>
                    <a:pt x="52" y="23"/>
                    <a:pt x="52" y="23"/>
                    <a:pt x="51" y="23"/>
                  </a:cubicBezTo>
                  <a:close/>
                  <a:moveTo>
                    <a:pt x="26" y="40"/>
                  </a:moveTo>
                  <a:cubicBezTo>
                    <a:pt x="18" y="40"/>
                    <a:pt x="12" y="34"/>
                    <a:pt x="12" y="26"/>
                  </a:cubicBezTo>
                  <a:cubicBezTo>
                    <a:pt x="12" y="18"/>
                    <a:pt x="18" y="12"/>
                    <a:pt x="26" y="12"/>
                  </a:cubicBezTo>
                  <a:cubicBezTo>
                    <a:pt x="34" y="12"/>
                    <a:pt x="40" y="18"/>
                    <a:pt x="40" y="26"/>
                  </a:cubicBezTo>
                  <a:cubicBezTo>
                    <a:pt x="40" y="34"/>
                    <a:pt x="34" y="40"/>
                    <a:pt x="26"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sp>
        <p:nvSpPr>
          <p:cNvPr id="27" name="Freeform 142"/>
          <p:cNvSpPr/>
          <p:nvPr/>
        </p:nvSpPr>
        <p:spPr bwMode="auto">
          <a:xfrm>
            <a:off x="2317726" y="2961011"/>
            <a:ext cx="426309" cy="348053"/>
          </a:xfrm>
          <a:custGeom>
            <a:avLst/>
            <a:gdLst>
              <a:gd name="T0" fmla="*/ 135 w 135"/>
              <a:gd name="T1" fmla="*/ 49 h 110"/>
              <a:gd name="T2" fmla="*/ 68 w 135"/>
              <a:gd name="T3" fmla="*/ 0 h 110"/>
              <a:gd name="T4" fmla="*/ 0 w 135"/>
              <a:gd name="T5" fmla="*/ 49 h 110"/>
              <a:gd name="T6" fmla="*/ 68 w 135"/>
              <a:gd name="T7" fmla="*/ 99 h 110"/>
              <a:gd name="T8" fmla="*/ 93 w 135"/>
              <a:gd name="T9" fmla="*/ 96 h 110"/>
              <a:gd name="T10" fmla="*/ 121 w 135"/>
              <a:gd name="T11" fmla="*/ 110 h 110"/>
              <a:gd name="T12" fmla="*/ 113 w 135"/>
              <a:gd name="T13" fmla="*/ 86 h 110"/>
              <a:gd name="T14" fmla="*/ 135 w 135"/>
              <a:gd name="T15" fmla="*/ 49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110">
                <a:moveTo>
                  <a:pt x="135" y="49"/>
                </a:moveTo>
                <a:cubicBezTo>
                  <a:pt x="135" y="22"/>
                  <a:pt x="105" y="0"/>
                  <a:pt x="68" y="0"/>
                </a:cubicBezTo>
                <a:cubicBezTo>
                  <a:pt x="30" y="0"/>
                  <a:pt x="0" y="22"/>
                  <a:pt x="0" y="49"/>
                </a:cubicBezTo>
                <a:cubicBezTo>
                  <a:pt x="0" y="77"/>
                  <a:pt x="30" y="99"/>
                  <a:pt x="68" y="99"/>
                </a:cubicBezTo>
                <a:cubicBezTo>
                  <a:pt x="76" y="99"/>
                  <a:pt x="85" y="98"/>
                  <a:pt x="93" y="96"/>
                </a:cubicBezTo>
                <a:cubicBezTo>
                  <a:pt x="95" y="95"/>
                  <a:pt x="121" y="110"/>
                  <a:pt x="121" y="110"/>
                </a:cubicBezTo>
                <a:cubicBezTo>
                  <a:pt x="113" y="86"/>
                  <a:pt x="113" y="86"/>
                  <a:pt x="113" y="86"/>
                </a:cubicBezTo>
                <a:cubicBezTo>
                  <a:pt x="126" y="77"/>
                  <a:pt x="135" y="64"/>
                  <a:pt x="135" y="49"/>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nvGrpSpPr>
          <p:cNvPr id="28" name="组合 27"/>
          <p:cNvGrpSpPr/>
          <p:nvPr/>
        </p:nvGrpSpPr>
        <p:grpSpPr>
          <a:xfrm>
            <a:off x="2327732" y="1732416"/>
            <a:ext cx="411083" cy="406787"/>
            <a:chOff x="9008619" y="1159207"/>
            <a:chExt cx="281860" cy="278878"/>
          </a:xfrm>
          <a:solidFill>
            <a:schemeClr val="bg1"/>
          </a:solidFill>
        </p:grpSpPr>
        <p:sp>
          <p:nvSpPr>
            <p:cNvPr id="29" name="Freeform 157"/>
            <p:cNvSpPr/>
            <p:nvPr/>
          </p:nvSpPr>
          <p:spPr bwMode="auto">
            <a:xfrm>
              <a:off x="9199508" y="1159207"/>
              <a:ext cx="90971" cy="90971"/>
            </a:xfrm>
            <a:custGeom>
              <a:avLst/>
              <a:gdLst>
                <a:gd name="T0" fmla="*/ 31 w 42"/>
                <a:gd name="T1" fmla="*/ 39 h 42"/>
                <a:gd name="T2" fmla="*/ 22 w 42"/>
                <a:gd name="T3" fmla="*/ 39 h 42"/>
                <a:gd name="T4" fmla="*/ 3 w 42"/>
                <a:gd name="T5" fmla="*/ 20 h 42"/>
                <a:gd name="T6" fmla="*/ 3 w 42"/>
                <a:gd name="T7" fmla="*/ 10 h 42"/>
                <a:gd name="T8" fmla="*/ 10 w 42"/>
                <a:gd name="T9" fmla="*/ 3 h 42"/>
                <a:gd name="T10" fmla="*/ 20 w 42"/>
                <a:gd name="T11" fmla="*/ 3 h 42"/>
                <a:gd name="T12" fmla="*/ 39 w 42"/>
                <a:gd name="T13" fmla="*/ 22 h 42"/>
                <a:gd name="T14" fmla="*/ 39 w 42"/>
                <a:gd name="T15" fmla="*/ 31 h 42"/>
                <a:gd name="T16" fmla="*/ 31 w 42"/>
                <a:gd name="T17"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42">
                  <a:moveTo>
                    <a:pt x="31" y="39"/>
                  </a:moveTo>
                  <a:cubicBezTo>
                    <a:pt x="29" y="42"/>
                    <a:pt x="25" y="42"/>
                    <a:pt x="22" y="39"/>
                  </a:cubicBezTo>
                  <a:cubicBezTo>
                    <a:pt x="3" y="20"/>
                    <a:pt x="3" y="20"/>
                    <a:pt x="3" y="20"/>
                  </a:cubicBezTo>
                  <a:cubicBezTo>
                    <a:pt x="0" y="17"/>
                    <a:pt x="0" y="13"/>
                    <a:pt x="3" y="10"/>
                  </a:cubicBezTo>
                  <a:cubicBezTo>
                    <a:pt x="10" y="3"/>
                    <a:pt x="10" y="3"/>
                    <a:pt x="10" y="3"/>
                  </a:cubicBezTo>
                  <a:cubicBezTo>
                    <a:pt x="13" y="0"/>
                    <a:pt x="17" y="0"/>
                    <a:pt x="20" y="3"/>
                  </a:cubicBezTo>
                  <a:cubicBezTo>
                    <a:pt x="39" y="22"/>
                    <a:pt x="39" y="22"/>
                    <a:pt x="39" y="22"/>
                  </a:cubicBezTo>
                  <a:cubicBezTo>
                    <a:pt x="42" y="25"/>
                    <a:pt x="42" y="29"/>
                    <a:pt x="39" y="31"/>
                  </a:cubicBezTo>
                  <a:lnTo>
                    <a:pt x="31" y="3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30" name="Freeform 158"/>
            <p:cNvSpPr/>
            <p:nvPr/>
          </p:nvSpPr>
          <p:spPr bwMode="auto">
            <a:xfrm>
              <a:off x="9041428" y="1203946"/>
              <a:ext cx="202820" cy="204312"/>
            </a:xfrm>
            <a:custGeom>
              <a:avLst/>
              <a:gdLst>
                <a:gd name="T0" fmla="*/ 29 w 94"/>
                <a:gd name="T1" fmla="*/ 94 h 94"/>
                <a:gd name="T2" fmla="*/ 91 w 94"/>
                <a:gd name="T3" fmla="*/ 31 h 94"/>
                <a:gd name="T4" fmla="*/ 91 w 94"/>
                <a:gd name="T5" fmla="*/ 22 h 94"/>
                <a:gd name="T6" fmla="*/ 72 w 94"/>
                <a:gd name="T7" fmla="*/ 3 h 94"/>
                <a:gd name="T8" fmla="*/ 63 w 94"/>
                <a:gd name="T9" fmla="*/ 3 h 94"/>
                <a:gd name="T10" fmla="*/ 0 w 94"/>
                <a:gd name="T11" fmla="*/ 65 h 94"/>
                <a:gd name="T12" fmla="*/ 29 w 94"/>
                <a:gd name="T13" fmla="*/ 94 h 94"/>
              </a:gdLst>
              <a:ahLst/>
              <a:cxnLst>
                <a:cxn ang="0">
                  <a:pos x="T0" y="T1"/>
                </a:cxn>
                <a:cxn ang="0">
                  <a:pos x="T2" y="T3"/>
                </a:cxn>
                <a:cxn ang="0">
                  <a:pos x="T4" y="T5"/>
                </a:cxn>
                <a:cxn ang="0">
                  <a:pos x="T6" y="T7"/>
                </a:cxn>
                <a:cxn ang="0">
                  <a:pos x="T8" y="T9"/>
                </a:cxn>
                <a:cxn ang="0">
                  <a:pos x="T10" y="T11"/>
                </a:cxn>
                <a:cxn ang="0">
                  <a:pos x="T12" y="T13"/>
                </a:cxn>
              </a:cxnLst>
              <a:rect l="0" t="0" r="r" b="b"/>
              <a:pathLst>
                <a:path w="94" h="94">
                  <a:moveTo>
                    <a:pt x="29" y="94"/>
                  </a:moveTo>
                  <a:cubicBezTo>
                    <a:pt x="91" y="31"/>
                    <a:pt x="91" y="31"/>
                    <a:pt x="91" y="31"/>
                  </a:cubicBezTo>
                  <a:cubicBezTo>
                    <a:pt x="94" y="29"/>
                    <a:pt x="94" y="24"/>
                    <a:pt x="91" y="22"/>
                  </a:cubicBezTo>
                  <a:cubicBezTo>
                    <a:pt x="72" y="3"/>
                    <a:pt x="72" y="3"/>
                    <a:pt x="72" y="3"/>
                  </a:cubicBezTo>
                  <a:cubicBezTo>
                    <a:pt x="69" y="0"/>
                    <a:pt x="65" y="0"/>
                    <a:pt x="63" y="3"/>
                  </a:cubicBezTo>
                  <a:cubicBezTo>
                    <a:pt x="0" y="65"/>
                    <a:pt x="0" y="65"/>
                    <a:pt x="0" y="65"/>
                  </a:cubicBezTo>
                  <a:lnTo>
                    <a:pt x="29" y="9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35" name="Freeform 159"/>
            <p:cNvSpPr/>
            <p:nvPr/>
          </p:nvSpPr>
          <p:spPr bwMode="auto">
            <a:xfrm>
              <a:off x="9008619" y="1393345"/>
              <a:ext cx="46231" cy="44740"/>
            </a:xfrm>
            <a:custGeom>
              <a:avLst/>
              <a:gdLst>
                <a:gd name="T0" fmla="*/ 9 w 31"/>
                <a:gd name="T1" fmla="*/ 0 h 30"/>
                <a:gd name="T2" fmla="*/ 9 w 31"/>
                <a:gd name="T3" fmla="*/ 2 h 30"/>
                <a:gd name="T4" fmla="*/ 0 w 31"/>
                <a:gd name="T5" fmla="*/ 30 h 30"/>
                <a:gd name="T6" fmla="*/ 28 w 31"/>
                <a:gd name="T7" fmla="*/ 21 h 30"/>
                <a:gd name="T8" fmla="*/ 31 w 31"/>
                <a:gd name="T9" fmla="*/ 21 h 30"/>
                <a:gd name="T10" fmla="*/ 9 w 31"/>
                <a:gd name="T11" fmla="*/ 0 h 30"/>
              </a:gdLst>
              <a:ahLst/>
              <a:cxnLst>
                <a:cxn ang="0">
                  <a:pos x="T0" y="T1"/>
                </a:cxn>
                <a:cxn ang="0">
                  <a:pos x="T2" y="T3"/>
                </a:cxn>
                <a:cxn ang="0">
                  <a:pos x="T4" y="T5"/>
                </a:cxn>
                <a:cxn ang="0">
                  <a:pos x="T6" y="T7"/>
                </a:cxn>
                <a:cxn ang="0">
                  <a:pos x="T8" y="T9"/>
                </a:cxn>
                <a:cxn ang="0">
                  <a:pos x="T10" y="T11"/>
                </a:cxn>
              </a:cxnLst>
              <a:rect l="0" t="0" r="r" b="b"/>
              <a:pathLst>
                <a:path w="31" h="30">
                  <a:moveTo>
                    <a:pt x="9" y="0"/>
                  </a:moveTo>
                  <a:lnTo>
                    <a:pt x="9" y="2"/>
                  </a:lnTo>
                  <a:lnTo>
                    <a:pt x="0" y="30"/>
                  </a:lnTo>
                  <a:lnTo>
                    <a:pt x="28" y="21"/>
                  </a:lnTo>
                  <a:lnTo>
                    <a:pt x="31" y="21"/>
                  </a:lnTo>
                  <a:lnTo>
                    <a:pt x="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left)">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wipe(left)">
                                      <p:cBhvr>
                                        <p:cTn id="20" dur="500"/>
                                        <p:tgtEl>
                                          <p:spTgt spid="4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left)">
                                      <p:cBhvr>
                                        <p:cTn id="25" dur="500"/>
                                        <p:tgtEl>
                                          <p:spTgt spid="34"/>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wipe(left)">
                                      <p:cBhvr>
                                        <p:cTn id="33" dur="500"/>
                                        <p:tgtEl>
                                          <p:spTgt spid="4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left)">
                                      <p:cBhvr>
                                        <p:cTn id="38" dur="500"/>
                                        <p:tgtEl>
                                          <p:spTgt spid="38"/>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wipe(left)">
                                      <p:cBhvr>
                                        <p:cTn id="41" dur="500"/>
                                        <p:tgtEl>
                                          <p:spTgt spid="3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wipe(left)">
                                      <p:cBhvr>
                                        <p:cTn id="46" dur="500"/>
                                        <p:tgtEl>
                                          <p:spTgt spid="4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wipe(left)">
                                      <p:cBhvr>
                                        <p:cTn id="51" dur="500"/>
                                        <p:tgtEl>
                                          <p:spTgt spid="40"/>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wipe(left)">
                                      <p:cBhvr>
                                        <p:cTn id="5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7" grpId="0"/>
      <p:bldP spid="38" grpId="0"/>
      <p:bldP spid="39" grpId="0"/>
      <p:bldP spid="40" grpId="0"/>
      <p:bldP spid="41" grpId="0" animBg="1"/>
      <p:bldP spid="42" grpId="0" animBg="1"/>
      <p:bldP spid="43" grpId="0" animBg="1"/>
      <p:bldP spid="4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flipH="1">
            <a:off x="2375690" y="4414644"/>
            <a:ext cx="7923768" cy="440267"/>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flipV="1">
            <a:off x="2419170" y="2660054"/>
            <a:ext cx="7906840" cy="414785"/>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3412205" y="1316767"/>
            <a:ext cx="7007865" cy="1241367"/>
            <a:chOff x="2771801" y="1859779"/>
            <a:chExt cx="5256583" cy="931025"/>
          </a:xfrm>
        </p:grpSpPr>
        <p:sp>
          <p:nvSpPr>
            <p:cNvPr id="7" name="TextBox 6"/>
            <p:cNvSpPr txBox="1"/>
            <p:nvPr/>
          </p:nvSpPr>
          <p:spPr>
            <a:xfrm>
              <a:off x="2771801" y="1859779"/>
              <a:ext cx="1600647" cy="288541"/>
            </a:xfrm>
            <a:prstGeom prst="rect">
              <a:avLst/>
            </a:prstGeom>
            <a:noFill/>
          </p:spPr>
          <p:txBody>
            <a:bodyPr wrap="none" rtlCol="0">
              <a:spAutoFit/>
            </a:bodyPr>
            <a:lstStyle/>
            <a:p>
              <a:r>
                <a:rPr lang="zh-CN" altLang="en-US" sz="1900" b="1" dirty="0">
                  <a:solidFill>
                    <a:schemeClr val="bg1">
                      <a:lumMod val="50000"/>
                    </a:schemeClr>
                  </a:solidFill>
                </a:rPr>
                <a:t>单击此处添加标题</a:t>
              </a:r>
            </a:p>
          </p:txBody>
        </p:sp>
        <p:sp>
          <p:nvSpPr>
            <p:cNvPr id="8" name="TextBox 7"/>
            <p:cNvSpPr txBox="1"/>
            <p:nvPr/>
          </p:nvSpPr>
          <p:spPr>
            <a:xfrm>
              <a:off x="2792636" y="2167556"/>
              <a:ext cx="5235748" cy="623248"/>
            </a:xfrm>
            <a:prstGeom prst="rect">
              <a:avLst/>
            </a:prstGeom>
            <a:noFill/>
          </p:spPr>
          <p:txBody>
            <a:bodyPr wrap="square" rtlCol="0">
              <a:spAutoFit/>
            </a:bodyPr>
            <a:lstStyle/>
            <a:p>
              <a:pPr>
                <a:lnSpc>
                  <a:spcPct val="150000"/>
                </a:lnSpc>
              </a:pPr>
              <a:r>
                <a:rPr lang="zh-CN" altLang="en-US" sz="1600" dirty="0">
                  <a:solidFill>
                    <a:schemeClr val="bg1">
                      <a:lumMod val="50000"/>
                    </a:schemeClr>
                  </a:solidFill>
                </a:rPr>
                <a:t>这里根据您的需要输入介绍文本，这里根据您的需要输入介绍文本，这里根据您的需要输入介绍文本。</a:t>
              </a:r>
            </a:p>
          </p:txBody>
        </p:sp>
      </p:grpSp>
      <p:grpSp>
        <p:nvGrpSpPr>
          <p:cNvPr id="9" name="组合 8"/>
          <p:cNvGrpSpPr/>
          <p:nvPr/>
        </p:nvGrpSpPr>
        <p:grpSpPr>
          <a:xfrm>
            <a:off x="3323404" y="4895487"/>
            <a:ext cx="7007865" cy="1272144"/>
            <a:chOff x="2705192" y="4543820"/>
            <a:chExt cx="5256583" cy="954108"/>
          </a:xfrm>
        </p:grpSpPr>
        <p:sp>
          <p:nvSpPr>
            <p:cNvPr id="10" name="TextBox 9"/>
            <p:cNvSpPr txBox="1"/>
            <p:nvPr/>
          </p:nvSpPr>
          <p:spPr>
            <a:xfrm>
              <a:off x="2705192" y="4543820"/>
              <a:ext cx="1600647" cy="288541"/>
            </a:xfrm>
            <a:prstGeom prst="rect">
              <a:avLst/>
            </a:prstGeom>
            <a:noFill/>
          </p:spPr>
          <p:txBody>
            <a:bodyPr wrap="none" rtlCol="0">
              <a:spAutoFit/>
            </a:bodyPr>
            <a:lstStyle/>
            <a:p>
              <a:r>
                <a:rPr lang="zh-CN" altLang="en-US" sz="1900" b="1" dirty="0">
                  <a:solidFill>
                    <a:schemeClr val="bg1">
                      <a:lumMod val="50000"/>
                    </a:schemeClr>
                  </a:solidFill>
                </a:rPr>
                <a:t>单击此处添加标题</a:t>
              </a:r>
            </a:p>
          </p:txBody>
        </p:sp>
        <p:sp>
          <p:nvSpPr>
            <p:cNvPr id="11" name="TextBox 10"/>
            <p:cNvSpPr txBox="1"/>
            <p:nvPr/>
          </p:nvSpPr>
          <p:spPr>
            <a:xfrm>
              <a:off x="2726027" y="4851597"/>
              <a:ext cx="5235748" cy="646331"/>
            </a:xfrm>
            <a:prstGeom prst="rect">
              <a:avLst/>
            </a:prstGeom>
            <a:noFill/>
          </p:spPr>
          <p:txBody>
            <a:bodyPr wrap="square" rtlCol="0">
              <a:spAutoFit/>
            </a:bodyPr>
            <a:lstStyle/>
            <a:p>
              <a:pPr>
                <a:lnSpc>
                  <a:spcPct val="150000"/>
                </a:lnSpc>
              </a:pPr>
              <a:r>
                <a:rPr lang="zh-CN" altLang="en-US" sz="1600" dirty="0">
                  <a:solidFill>
                    <a:schemeClr val="bg1">
                      <a:lumMod val="50000"/>
                    </a:schemeClr>
                  </a:solidFill>
                </a:rPr>
                <a:t>这里根据您的需要输入介绍文本，这里根据您的需要输入介绍文本，这里根据您的需要输入介绍文本。</a:t>
              </a:r>
            </a:p>
          </p:txBody>
        </p:sp>
      </p:grpSp>
      <p:grpSp>
        <p:nvGrpSpPr>
          <p:cNvPr id="12" name="组合 11"/>
          <p:cNvGrpSpPr/>
          <p:nvPr/>
        </p:nvGrpSpPr>
        <p:grpSpPr>
          <a:xfrm>
            <a:off x="1849506" y="3142355"/>
            <a:ext cx="6980088" cy="1204078"/>
            <a:chOff x="1599625" y="3228970"/>
            <a:chExt cx="5235748" cy="903058"/>
          </a:xfrm>
        </p:grpSpPr>
        <p:sp>
          <p:nvSpPr>
            <p:cNvPr id="13" name="TextBox 12"/>
            <p:cNvSpPr txBox="1"/>
            <p:nvPr/>
          </p:nvSpPr>
          <p:spPr>
            <a:xfrm>
              <a:off x="5220073" y="3228970"/>
              <a:ext cx="1600647" cy="288541"/>
            </a:xfrm>
            <a:prstGeom prst="rect">
              <a:avLst/>
            </a:prstGeom>
            <a:noFill/>
          </p:spPr>
          <p:txBody>
            <a:bodyPr wrap="none" rtlCol="0">
              <a:spAutoFit/>
            </a:bodyPr>
            <a:lstStyle/>
            <a:p>
              <a:r>
                <a:rPr lang="zh-CN" altLang="en-US" sz="1900" b="1" dirty="0">
                  <a:solidFill>
                    <a:schemeClr val="bg1">
                      <a:lumMod val="50000"/>
                    </a:schemeClr>
                  </a:solidFill>
                </a:rPr>
                <a:t>单击此处添加标题</a:t>
              </a:r>
            </a:p>
          </p:txBody>
        </p:sp>
        <p:sp>
          <p:nvSpPr>
            <p:cNvPr id="14" name="TextBox 13"/>
            <p:cNvSpPr txBox="1"/>
            <p:nvPr/>
          </p:nvSpPr>
          <p:spPr>
            <a:xfrm>
              <a:off x="1599625" y="3508780"/>
              <a:ext cx="5235748" cy="623248"/>
            </a:xfrm>
            <a:prstGeom prst="rect">
              <a:avLst/>
            </a:prstGeom>
            <a:noFill/>
          </p:spPr>
          <p:txBody>
            <a:bodyPr wrap="square" rtlCol="0">
              <a:spAutoFit/>
            </a:bodyPr>
            <a:lstStyle/>
            <a:p>
              <a:pPr algn="r">
                <a:lnSpc>
                  <a:spcPct val="150000"/>
                </a:lnSpc>
              </a:pPr>
              <a:r>
                <a:rPr lang="zh-CN" altLang="en-US" sz="1600" dirty="0">
                  <a:solidFill>
                    <a:schemeClr val="bg1">
                      <a:lumMod val="50000"/>
                    </a:schemeClr>
                  </a:solidFill>
                </a:rPr>
                <a:t>这里根据您的需要输入介绍文本，这里根据您的需要输入介绍文本，这里根据您的需要输入介绍文本。</a:t>
              </a:r>
            </a:p>
          </p:txBody>
        </p:sp>
      </p:grpSp>
      <p:grpSp>
        <p:nvGrpSpPr>
          <p:cNvPr id="15" name="组合 14"/>
          <p:cNvGrpSpPr/>
          <p:nvPr/>
        </p:nvGrpSpPr>
        <p:grpSpPr>
          <a:xfrm>
            <a:off x="1296093" y="1414393"/>
            <a:ext cx="1959026" cy="1453052"/>
            <a:chOff x="1184511" y="1932999"/>
            <a:chExt cx="1469461" cy="1089789"/>
          </a:xfrm>
        </p:grpSpPr>
        <p:grpSp>
          <p:nvGrpSpPr>
            <p:cNvPr id="16" name="组合 15"/>
            <p:cNvGrpSpPr/>
            <p:nvPr/>
          </p:nvGrpSpPr>
          <p:grpSpPr>
            <a:xfrm>
              <a:off x="1184511" y="1932999"/>
              <a:ext cx="1469461" cy="1089789"/>
              <a:chOff x="1403648" y="730388"/>
              <a:chExt cx="2330279" cy="1728192"/>
            </a:xfrm>
            <a:solidFill>
              <a:srgbClr val="9FC317"/>
            </a:solidFill>
          </p:grpSpPr>
          <p:sp>
            <p:nvSpPr>
              <p:cNvPr id="18" name="椭圆 2"/>
              <p:cNvSpPr/>
              <p:nvPr/>
            </p:nvSpPr>
            <p:spPr>
              <a:xfrm>
                <a:off x="1403648" y="730388"/>
                <a:ext cx="1728192" cy="1728192"/>
              </a:xfrm>
              <a:custGeom>
                <a:avLst/>
                <a:gdLst/>
                <a:ahLst/>
                <a:cxnLst/>
                <a:rect l="l" t="t" r="r" b="b"/>
                <a:pathLst>
                  <a:path w="1728192" h="1728192">
                    <a:moveTo>
                      <a:pt x="864096" y="108012"/>
                    </a:moveTo>
                    <a:cubicBezTo>
                      <a:pt x="446522" y="108012"/>
                      <a:pt x="108012" y="446522"/>
                      <a:pt x="108012" y="864096"/>
                    </a:cubicBezTo>
                    <a:cubicBezTo>
                      <a:pt x="108012" y="1281670"/>
                      <a:pt x="446522" y="1620180"/>
                      <a:pt x="864096" y="1620180"/>
                    </a:cubicBezTo>
                    <a:cubicBezTo>
                      <a:pt x="1281670" y="1620180"/>
                      <a:pt x="1620180" y="1281670"/>
                      <a:pt x="1620180" y="864096"/>
                    </a:cubicBezTo>
                    <a:cubicBezTo>
                      <a:pt x="1620180" y="446522"/>
                      <a:pt x="1281670" y="108012"/>
                      <a:pt x="864096" y="108012"/>
                    </a:cubicBezTo>
                    <a:close/>
                    <a:moveTo>
                      <a:pt x="864096" y="0"/>
                    </a:moveTo>
                    <a:cubicBezTo>
                      <a:pt x="1341323" y="0"/>
                      <a:pt x="1728192" y="386869"/>
                      <a:pt x="1728192" y="864096"/>
                    </a:cubicBezTo>
                    <a:cubicBezTo>
                      <a:pt x="1728192" y="1341323"/>
                      <a:pt x="1341323" y="1728192"/>
                      <a:pt x="864096" y="1728192"/>
                    </a:cubicBezTo>
                    <a:cubicBezTo>
                      <a:pt x="386869" y="1728192"/>
                      <a:pt x="0" y="1341323"/>
                      <a:pt x="0" y="864096"/>
                    </a:cubicBezTo>
                    <a:cubicBezTo>
                      <a:pt x="0" y="386869"/>
                      <a:pt x="386869" y="0"/>
                      <a:pt x="864096"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lumMod val="50000"/>
                    </a:schemeClr>
                  </a:solidFill>
                </a:endParaRPr>
              </a:p>
            </p:txBody>
          </p:sp>
          <p:sp>
            <p:nvSpPr>
              <p:cNvPr id="19" name="右箭头 18"/>
              <p:cNvSpPr/>
              <p:nvPr/>
            </p:nvSpPr>
            <p:spPr>
              <a:xfrm>
                <a:off x="3085855" y="1325298"/>
                <a:ext cx="648072" cy="538372"/>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lumMod val="50000"/>
                    </a:schemeClr>
                  </a:solidFill>
                </a:endParaRPr>
              </a:p>
            </p:txBody>
          </p:sp>
        </p:grpSp>
        <p:sp>
          <p:nvSpPr>
            <p:cNvPr id="17" name="TextBox 16"/>
            <p:cNvSpPr txBox="1"/>
            <p:nvPr/>
          </p:nvSpPr>
          <p:spPr>
            <a:xfrm>
              <a:off x="1406239" y="2278308"/>
              <a:ext cx="484811" cy="276999"/>
            </a:xfrm>
            <a:prstGeom prst="rect">
              <a:avLst/>
            </a:prstGeom>
            <a:noFill/>
          </p:spPr>
          <p:txBody>
            <a:bodyPr wrap="none" rtlCol="0">
              <a:spAutoFit/>
            </a:bodyPr>
            <a:lstStyle/>
            <a:p>
              <a:r>
                <a:rPr lang="zh-CN" altLang="en-US" b="1" dirty="0">
                  <a:solidFill>
                    <a:schemeClr val="bg1">
                      <a:lumMod val="50000"/>
                    </a:schemeClr>
                  </a:solidFill>
                </a:rPr>
                <a:t>标题</a:t>
              </a:r>
            </a:p>
          </p:txBody>
        </p:sp>
      </p:grpSp>
      <p:grpSp>
        <p:nvGrpSpPr>
          <p:cNvPr id="20" name="组合 19"/>
          <p:cNvGrpSpPr/>
          <p:nvPr/>
        </p:nvGrpSpPr>
        <p:grpSpPr>
          <a:xfrm>
            <a:off x="8941035" y="3015236"/>
            <a:ext cx="1959026" cy="1453053"/>
            <a:chOff x="6918964" y="3133631"/>
            <a:chExt cx="1469461" cy="1089790"/>
          </a:xfrm>
        </p:grpSpPr>
        <p:grpSp>
          <p:nvGrpSpPr>
            <p:cNvPr id="21" name="组合 20"/>
            <p:cNvGrpSpPr/>
            <p:nvPr/>
          </p:nvGrpSpPr>
          <p:grpSpPr>
            <a:xfrm flipH="1">
              <a:off x="6918964" y="3133631"/>
              <a:ext cx="1469461" cy="1089790"/>
              <a:chOff x="1403648" y="730388"/>
              <a:chExt cx="2330279" cy="1728192"/>
            </a:xfrm>
            <a:solidFill>
              <a:srgbClr val="9FC317"/>
            </a:solidFill>
          </p:grpSpPr>
          <p:sp>
            <p:nvSpPr>
              <p:cNvPr id="23" name="椭圆 2"/>
              <p:cNvSpPr/>
              <p:nvPr/>
            </p:nvSpPr>
            <p:spPr>
              <a:xfrm>
                <a:off x="1403648" y="730388"/>
                <a:ext cx="1728192" cy="1728192"/>
              </a:xfrm>
              <a:custGeom>
                <a:avLst/>
                <a:gdLst/>
                <a:ahLst/>
                <a:cxnLst/>
                <a:rect l="l" t="t" r="r" b="b"/>
                <a:pathLst>
                  <a:path w="1728192" h="1728192">
                    <a:moveTo>
                      <a:pt x="864096" y="108012"/>
                    </a:moveTo>
                    <a:cubicBezTo>
                      <a:pt x="446522" y="108012"/>
                      <a:pt x="108012" y="446522"/>
                      <a:pt x="108012" y="864096"/>
                    </a:cubicBezTo>
                    <a:cubicBezTo>
                      <a:pt x="108012" y="1281670"/>
                      <a:pt x="446522" y="1620180"/>
                      <a:pt x="864096" y="1620180"/>
                    </a:cubicBezTo>
                    <a:cubicBezTo>
                      <a:pt x="1281670" y="1620180"/>
                      <a:pt x="1620180" y="1281670"/>
                      <a:pt x="1620180" y="864096"/>
                    </a:cubicBezTo>
                    <a:cubicBezTo>
                      <a:pt x="1620180" y="446522"/>
                      <a:pt x="1281670" y="108012"/>
                      <a:pt x="864096" y="108012"/>
                    </a:cubicBezTo>
                    <a:close/>
                    <a:moveTo>
                      <a:pt x="864096" y="0"/>
                    </a:moveTo>
                    <a:cubicBezTo>
                      <a:pt x="1341323" y="0"/>
                      <a:pt x="1728192" y="386869"/>
                      <a:pt x="1728192" y="864096"/>
                    </a:cubicBezTo>
                    <a:cubicBezTo>
                      <a:pt x="1728192" y="1341323"/>
                      <a:pt x="1341323" y="1728192"/>
                      <a:pt x="864096" y="1728192"/>
                    </a:cubicBezTo>
                    <a:cubicBezTo>
                      <a:pt x="386869" y="1728192"/>
                      <a:pt x="0" y="1341323"/>
                      <a:pt x="0" y="864096"/>
                    </a:cubicBezTo>
                    <a:cubicBezTo>
                      <a:pt x="0" y="386869"/>
                      <a:pt x="386869" y="0"/>
                      <a:pt x="86409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lumMod val="50000"/>
                    </a:schemeClr>
                  </a:solidFill>
                </a:endParaRPr>
              </a:p>
            </p:txBody>
          </p:sp>
          <p:sp>
            <p:nvSpPr>
              <p:cNvPr id="24" name="右箭头 23"/>
              <p:cNvSpPr/>
              <p:nvPr/>
            </p:nvSpPr>
            <p:spPr>
              <a:xfrm>
                <a:off x="3085855" y="1325298"/>
                <a:ext cx="648072" cy="538372"/>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lumMod val="50000"/>
                    </a:schemeClr>
                  </a:solidFill>
                </a:endParaRPr>
              </a:p>
            </p:txBody>
          </p:sp>
        </p:grpSp>
        <p:sp>
          <p:nvSpPr>
            <p:cNvPr id="22" name="TextBox 21"/>
            <p:cNvSpPr txBox="1"/>
            <p:nvPr/>
          </p:nvSpPr>
          <p:spPr>
            <a:xfrm>
              <a:off x="7520365" y="3472412"/>
              <a:ext cx="484811" cy="276999"/>
            </a:xfrm>
            <a:prstGeom prst="rect">
              <a:avLst/>
            </a:prstGeom>
            <a:noFill/>
          </p:spPr>
          <p:txBody>
            <a:bodyPr wrap="none" rtlCol="0">
              <a:spAutoFit/>
            </a:bodyPr>
            <a:lstStyle/>
            <a:p>
              <a:r>
                <a:rPr lang="zh-CN" altLang="en-US" b="1" dirty="0">
                  <a:solidFill>
                    <a:schemeClr val="bg1">
                      <a:lumMod val="50000"/>
                    </a:schemeClr>
                  </a:solidFill>
                </a:rPr>
                <a:t>标题</a:t>
              </a:r>
            </a:p>
          </p:txBody>
        </p:sp>
      </p:grpSp>
      <p:grpSp>
        <p:nvGrpSpPr>
          <p:cNvPr id="25" name="组合 24"/>
          <p:cNvGrpSpPr/>
          <p:nvPr/>
        </p:nvGrpSpPr>
        <p:grpSpPr>
          <a:xfrm>
            <a:off x="1296093" y="4683527"/>
            <a:ext cx="1959026" cy="1453052"/>
            <a:chOff x="1184511" y="4384850"/>
            <a:chExt cx="1469461" cy="1089789"/>
          </a:xfrm>
        </p:grpSpPr>
        <p:grpSp>
          <p:nvGrpSpPr>
            <p:cNvPr id="26" name="组合 25"/>
            <p:cNvGrpSpPr/>
            <p:nvPr/>
          </p:nvGrpSpPr>
          <p:grpSpPr>
            <a:xfrm>
              <a:off x="1184511" y="4384850"/>
              <a:ext cx="1469461" cy="1089789"/>
              <a:chOff x="1403648" y="730388"/>
              <a:chExt cx="2330279" cy="1728192"/>
            </a:xfrm>
            <a:solidFill>
              <a:srgbClr val="9FC317"/>
            </a:solidFill>
          </p:grpSpPr>
          <p:sp>
            <p:nvSpPr>
              <p:cNvPr id="28" name="椭圆 2"/>
              <p:cNvSpPr/>
              <p:nvPr/>
            </p:nvSpPr>
            <p:spPr>
              <a:xfrm>
                <a:off x="1403648" y="730388"/>
                <a:ext cx="1728192" cy="1728192"/>
              </a:xfrm>
              <a:custGeom>
                <a:avLst/>
                <a:gdLst/>
                <a:ahLst/>
                <a:cxnLst/>
                <a:rect l="l" t="t" r="r" b="b"/>
                <a:pathLst>
                  <a:path w="1728192" h="1728192">
                    <a:moveTo>
                      <a:pt x="864096" y="108012"/>
                    </a:moveTo>
                    <a:cubicBezTo>
                      <a:pt x="446522" y="108012"/>
                      <a:pt x="108012" y="446522"/>
                      <a:pt x="108012" y="864096"/>
                    </a:cubicBezTo>
                    <a:cubicBezTo>
                      <a:pt x="108012" y="1281670"/>
                      <a:pt x="446522" y="1620180"/>
                      <a:pt x="864096" y="1620180"/>
                    </a:cubicBezTo>
                    <a:cubicBezTo>
                      <a:pt x="1281670" y="1620180"/>
                      <a:pt x="1620180" y="1281670"/>
                      <a:pt x="1620180" y="864096"/>
                    </a:cubicBezTo>
                    <a:cubicBezTo>
                      <a:pt x="1620180" y="446522"/>
                      <a:pt x="1281670" y="108012"/>
                      <a:pt x="864096" y="108012"/>
                    </a:cubicBezTo>
                    <a:close/>
                    <a:moveTo>
                      <a:pt x="864096" y="0"/>
                    </a:moveTo>
                    <a:cubicBezTo>
                      <a:pt x="1341323" y="0"/>
                      <a:pt x="1728192" y="386869"/>
                      <a:pt x="1728192" y="864096"/>
                    </a:cubicBezTo>
                    <a:cubicBezTo>
                      <a:pt x="1728192" y="1341323"/>
                      <a:pt x="1341323" y="1728192"/>
                      <a:pt x="864096" y="1728192"/>
                    </a:cubicBezTo>
                    <a:cubicBezTo>
                      <a:pt x="386869" y="1728192"/>
                      <a:pt x="0" y="1341323"/>
                      <a:pt x="0" y="864096"/>
                    </a:cubicBezTo>
                    <a:cubicBezTo>
                      <a:pt x="0" y="386869"/>
                      <a:pt x="386869" y="0"/>
                      <a:pt x="86409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lumMod val="50000"/>
                    </a:schemeClr>
                  </a:solidFill>
                </a:endParaRPr>
              </a:p>
            </p:txBody>
          </p:sp>
          <p:sp>
            <p:nvSpPr>
              <p:cNvPr id="29" name="右箭头 28"/>
              <p:cNvSpPr/>
              <p:nvPr/>
            </p:nvSpPr>
            <p:spPr>
              <a:xfrm>
                <a:off x="3085855" y="1325298"/>
                <a:ext cx="648072" cy="538372"/>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lumMod val="50000"/>
                    </a:schemeClr>
                  </a:solidFill>
                </a:endParaRPr>
              </a:p>
            </p:txBody>
          </p:sp>
        </p:grpSp>
        <p:sp>
          <p:nvSpPr>
            <p:cNvPr id="27" name="TextBox 26"/>
            <p:cNvSpPr txBox="1"/>
            <p:nvPr/>
          </p:nvSpPr>
          <p:spPr>
            <a:xfrm>
              <a:off x="1406239" y="4759996"/>
              <a:ext cx="484811" cy="276999"/>
            </a:xfrm>
            <a:prstGeom prst="rect">
              <a:avLst/>
            </a:prstGeom>
            <a:noFill/>
          </p:spPr>
          <p:txBody>
            <a:bodyPr wrap="none" rtlCol="0">
              <a:spAutoFit/>
            </a:bodyPr>
            <a:lstStyle/>
            <a:p>
              <a:r>
                <a:rPr lang="zh-CN" altLang="en-US" b="1" dirty="0">
                  <a:solidFill>
                    <a:schemeClr val="bg1">
                      <a:lumMod val="50000"/>
                    </a:schemeClr>
                  </a:solidFill>
                </a:rPr>
                <a:t>标题</a:t>
              </a:r>
            </a:p>
          </p:txBody>
        </p:sp>
      </p:gr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0-#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1+#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2"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right)">
                                      <p:cBhvr>
                                        <p:cTn id="23" dur="500"/>
                                        <p:tgtEl>
                                          <p:spTgt spid="4"/>
                                        </p:tgtEl>
                                      </p:cBhvr>
                                    </p:animEffect>
                                  </p:childTnLst>
                                </p:cTn>
                              </p:par>
                            </p:childTnLst>
                          </p:cTn>
                        </p:par>
                        <p:par>
                          <p:cTn id="24" fill="hold">
                            <p:stCondLst>
                              <p:cond delay="1000"/>
                            </p:stCondLst>
                            <p:childTnLst>
                              <p:par>
                                <p:cTn id="25" presetID="22" presetClass="entr" presetSubtype="8"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par>
                                <p:cTn id="28" presetID="22" presetClass="entr" presetSubtype="2"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right)">
                                      <p:cBhvr>
                                        <p:cTn id="30" dur="500"/>
                                        <p:tgtEl>
                                          <p:spTgt spid="12"/>
                                        </p:tgtEl>
                                      </p:cBhvr>
                                    </p:animEffect>
                                  </p:childTnLst>
                                </p:cTn>
                              </p:par>
                              <p:par>
                                <p:cTn id="31" presetID="22" presetClass="entr" presetSubtype="8"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图片 8" descr="1638"/>
          <p:cNvPicPr>
            <a:picLocks noChangeAspect="1"/>
          </p:cNvPicPr>
          <p:nvPr/>
        </p:nvPicPr>
        <p:blipFill>
          <a:blip r:embed="rId2"/>
          <a:srcRect t="50775" b="6566"/>
          <a:stretch>
            <a:fillRect/>
          </a:stretch>
        </p:blipFill>
        <p:spPr>
          <a:xfrm>
            <a:off x="0" y="-76835"/>
            <a:ext cx="12192635" cy="6934835"/>
          </a:xfrm>
          <a:prstGeom prst="rect">
            <a:avLst/>
          </a:prstGeom>
        </p:spPr>
      </p:pic>
      <p:cxnSp>
        <p:nvCxnSpPr>
          <p:cNvPr id="2" name="直接连接符 1"/>
          <p:cNvCxnSpPr/>
          <p:nvPr/>
        </p:nvCxnSpPr>
        <p:spPr>
          <a:xfrm>
            <a:off x="795" y="1882947"/>
            <a:ext cx="2880321" cy="0"/>
          </a:xfrm>
          <a:prstGeom prst="line">
            <a:avLst/>
          </a:prstGeom>
          <a:ln w="28575">
            <a:solidFill>
              <a:srgbClr val="3BAF2A"/>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10128449" y="1846943"/>
            <a:ext cx="2062759" cy="0"/>
          </a:xfrm>
          <a:prstGeom prst="line">
            <a:avLst/>
          </a:prstGeom>
          <a:ln w="28575">
            <a:solidFill>
              <a:srgbClr val="3BAF2A"/>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3287688" y="1198871"/>
            <a:ext cx="6768752" cy="1368152"/>
          </a:xfrm>
          <a:prstGeom prst="rect">
            <a:avLst/>
          </a:prstGeom>
          <a:noFill/>
          <a:ln>
            <a:solidFill>
              <a:srgbClr val="3BAF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2135560" y="838831"/>
            <a:ext cx="2088232" cy="2016224"/>
          </a:xfrm>
          <a:prstGeom prst="rect">
            <a:avLst/>
          </a:prstGeom>
          <a:solidFill>
            <a:srgbClr val="3BA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495601" y="1414896"/>
            <a:ext cx="1343613" cy="1015663"/>
          </a:xfrm>
          <a:prstGeom prst="rect">
            <a:avLst/>
          </a:prstGeom>
        </p:spPr>
        <p:txBody>
          <a:bodyPr vert="horz" wrap="square">
            <a:spAutoFit/>
          </a:bodyPr>
          <a:lstStyle/>
          <a:p>
            <a:pPr algn="ctr"/>
            <a:r>
              <a:rPr lang="en-US" altLang="zh-CN" sz="6000" b="1" spc="-150" dirty="0" smtClean="0">
                <a:solidFill>
                  <a:schemeClr val="bg1"/>
                </a:solidFill>
                <a:latin typeface="微软雅黑" panose="020B0503020204020204" pitchFamily="34" charset="-122"/>
                <a:ea typeface="微软雅黑" panose="020B0503020204020204" pitchFamily="34" charset="-122"/>
                <a:cs typeface="Andalus" panose="02020603050405020304" pitchFamily="18" charset="-78"/>
              </a:rPr>
              <a:t>03</a:t>
            </a:r>
            <a:endParaRPr lang="en-US" altLang="zh-CN" sz="6000" b="1" spc="-150" dirty="0">
              <a:solidFill>
                <a:schemeClr val="bg1"/>
              </a:solidFill>
              <a:latin typeface="微软雅黑" panose="020B0503020204020204" pitchFamily="34" charset="-122"/>
              <a:ea typeface="微软雅黑" panose="020B0503020204020204" pitchFamily="34" charset="-122"/>
              <a:cs typeface="Andalus" panose="02020603050405020304" pitchFamily="18" charset="-78"/>
            </a:endParaRPr>
          </a:p>
        </p:txBody>
      </p:sp>
      <p:sp>
        <p:nvSpPr>
          <p:cNvPr id="7" name="矩形 259"/>
          <p:cNvSpPr>
            <a:spLocks noChangeArrowheads="1"/>
          </p:cNvSpPr>
          <p:nvPr/>
        </p:nvSpPr>
        <p:spPr bwMode="auto">
          <a:xfrm>
            <a:off x="4511824" y="1385860"/>
            <a:ext cx="52565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zh-CN" altLang="en-US" sz="3600" b="1" cap="all" dirty="0">
                <a:solidFill>
                  <a:srgbClr val="3BAF2A"/>
                </a:solidFill>
                <a:cs typeface="Arial" panose="020B0604020202020204" pitchFamily="34" charset="0"/>
              </a:rPr>
              <a:t>这里是您的</a:t>
            </a:r>
            <a:r>
              <a:rPr lang="zh-CN" altLang="en-US" sz="3600" b="1" cap="all" dirty="0" smtClean="0">
                <a:solidFill>
                  <a:srgbClr val="3BAF2A"/>
                </a:solidFill>
                <a:cs typeface="Arial" panose="020B0604020202020204" pitchFamily="34" charset="0"/>
              </a:rPr>
              <a:t>第三章节</a:t>
            </a:r>
            <a:endParaRPr lang="zh-CN" altLang="en-US" sz="3600" b="1" cap="all" dirty="0">
              <a:solidFill>
                <a:srgbClr val="3BAF2A"/>
              </a:solidFill>
              <a:cs typeface="Arial" panose="020B0604020202020204" pitchFamily="34" charset="0"/>
            </a:endParaRPr>
          </a:p>
        </p:txBody>
      </p:sp>
      <p:sp>
        <p:nvSpPr>
          <p:cNvPr id="8" name="矩形 7"/>
          <p:cNvSpPr/>
          <p:nvPr/>
        </p:nvSpPr>
        <p:spPr>
          <a:xfrm>
            <a:off x="5015880" y="1990959"/>
            <a:ext cx="4176464" cy="338554"/>
          </a:xfrm>
          <a:prstGeom prst="rect">
            <a:avLst/>
          </a:prstGeom>
        </p:spPr>
        <p:txBody>
          <a:bodyPr vert="horz" wrap="square">
            <a:spAutoFit/>
          </a:bodyPr>
          <a:lstStyle/>
          <a:p>
            <a:pPr algn="ctr"/>
            <a:r>
              <a:rPr lang="en-US" altLang="zh-CN" sz="1600" spc="600" dirty="0">
                <a:solidFill>
                  <a:srgbClr val="3BAF2A"/>
                </a:solidFill>
                <a:latin typeface="微软雅黑" panose="020B0503020204020204" pitchFamily="34" charset="-122"/>
                <a:ea typeface="微软雅黑" panose="020B0503020204020204" pitchFamily="34" charset="-122"/>
                <a:cs typeface="Andalus" panose="02020603050405020304" pitchFamily="18" charset="-78"/>
              </a:rPr>
              <a:t>BUSINESS TEXT HERE</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39"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grpId="0" nodeType="clickEffect">
                                  <p:stCondLst>
                                    <p:cond delay="0"/>
                                  </p:stCondLst>
                                  <p:iterate type="lt">
                                    <p:tmPct val="10000"/>
                                  </p:iterate>
                                  <p:childTnLst>
                                    <p:set>
                                      <p:cBhvr>
                                        <p:cTn id="33" dur="1" fill="hold">
                                          <p:stCondLst>
                                            <p:cond delay="0"/>
                                          </p:stCondLst>
                                        </p:cTn>
                                        <p:tgtEl>
                                          <p:spTgt spid="7"/>
                                        </p:tgtEl>
                                        <p:attrNameLst>
                                          <p:attrName>style.visibility</p:attrName>
                                        </p:attrNameLst>
                                      </p:cBhvr>
                                      <p:to>
                                        <p:strVal val="visible"/>
                                      </p:to>
                                    </p:set>
                                    <p:anim calcmode="lin" valueType="num">
                                      <p:cBhvr>
                                        <p:cTn id="34" dur="10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35" dur="1000" fill="hold"/>
                                        <p:tgtEl>
                                          <p:spTgt spid="7"/>
                                        </p:tgtEl>
                                        <p:attrNameLst>
                                          <p:attrName>ppt_y</p:attrName>
                                        </p:attrNameLst>
                                      </p:cBhvr>
                                      <p:tavLst>
                                        <p:tav tm="0">
                                          <p:val>
                                            <p:strVal val="#ppt_y"/>
                                          </p:val>
                                        </p:tav>
                                        <p:tav tm="100000">
                                          <p:val>
                                            <p:strVal val="#ppt_y"/>
                                          </p:val>
                                        </p:tav>
                                      </p:tavLst>
                                    </p:anim>
                                    <p:anim calcmode="lin" valueType="num">
                                      <p:cBhvr>
                                        <p:cTn id="36" dur="10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37" dur="10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38" dur="1000" tmFilter="0,0; .5, 1; 1, 1"/>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39"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6" grpId="1"/>
      <p:bldP spid="6" grpId="2"/>
      <p:bldP spid="6" grpId="3"/>
      <p:bldP spid="6" grpId="4"/>
      <p:bldP spid="6" grpId="5"/>
      <p:bldP spid="6" grpId="6"/>
      <p:bldP spid="6" grpId="7"/>
      <p:bldP spid="6" grpId="8"/>
      <p:bldP spid="6" grpId="9"/>
      <p:bldP spid="6" grpId="10"/>
      <p:bldP spid="6" grpId="11"/>
      <p:bldP spid="6" grpId="12"/>
      <p:bldP spid="6" grpId="13"/>
      <p:bldP spid="6" grpId="14"/>
      <p:bldP spid="6" grpId="15"/>
      <p:bldP spid="6" grpId="16"/>
      <p:bldP spid="6" grpId="17"/>
      <p:bldP spid="6" grpId="18"/>
      <p:bldP spid="6" grpId="19"/>
      <p:bldP spid="6" grpId="20"/>
      <p:bldP spid="6" grpId="21"/>
      <p:bldP spid="6" grpId="22"/>
      <p:bldP spid="6" grpId="23"/>
      <p:bldP spid="6" grpId="24"/>
      <p:bldP spid="6" grpId="25"/>
      <p:bldP spid="6" grpId="26"/>
      <p:bldP spid="6" grpId="27"/>
      <p:bldP spid="6" grpId="28"/>
      <p:bldP spid="6" grpId="29"/>
      <p:bldP spid="6" grpId="30"/>
      <p:bldP spid="6" grpId="31"/>
      <p:bldP spid="6" grpId="32"/>
      <p:bldP spid="6" grpId="33"/>
      <p:bldP spid="6" grpId="34"/>
      <p:bldP spid="6" grpId="35"/>
      <p:bldP spid="6" grpId="36"/>
      <p:bldP spid="6" grpId="37"/>
      <p:bldP spid="6" grpId="38"/>
      <p:bldP spid="6" grpId="39"/>
      <p:bldP spid="7" grpId="0"/>
      <p:bldP spid="8" grpId="0"/>
      <p:bldP spid="8" grpId="1"/>
      <p:bldP spid="8" grpId="2"/>
      <p:bldP spid="8" grpId="3"/>
      <p:bldP spid="8" grpId="4"/>
      <p:bldP spid="8" grpId="5"/>
      <p:bldP spid="8" grpId="6"/>
      <p:bldP spid="8" grpId="7"/>
      <p:bldP spid="8" grpId="8"/>
      <p:bldP spid="8" grpId="9"/>
      <p:bldP spid="8" grpId="10"/>
      <p:bldP spid="8" grpId="11"/>
      <p:bldP spid="8" grpId="12"/>
      <p:bldP spid="8" grpId="13"/>
      <p:bldP spid="8" grpId="14"/>
      <p:bldP spid="8" grpId="15"/>
      <p:bldP spid="8" grpId="16"/>
      <p:bldP spid="8" grpId="17"/>
      <p:bldP spid="8" grpId="18"/>
      <p:bldP spid="8" grpId="19"/>
      <p:bldP spid="8" grpId="20"/>
      <p:bldP spid="8" grpId="21"/>
      <p:bldP spid="8" grpId="22"/>
      <p:bldP spid="8" grpId="23"/>
      <p:bldP spid="8" grpId="24"/>
      <p:bldP spid="8" grpId="25"/>
      <p:bldP spid="8" grpId="26"/>
      <p:bldP spid="8" grpId="27"/>
      <p:bldP spid="8" grpId="28"/>
      <p:bldP spid="8" grpId="29"/>
      <p:bldP spid="8" grpId="30"/>
      <p:bldP spid="8" grpId="31"/>
      <p:bldP spid="8" grpId="32"/>
      <p:bldP spid="8" grpId="33"/>
      <p:bldP spid="8" grpId="34"/>
      <p:bldP spid="8" grpId="35"/>
      <p:bldP spid="8" grpId="36"/>
      <p:bldP spid="8" grpId="37"/>
      <p:bldP spid="8" grpId="38"/>
      <p:bldP spid="8" grpId="39"/>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998161" y="1866467"/>
            <a:ext cx="6350847" cy="4033000"/>
            <a:chOff x="2193855" y="1206312"/>
            <a:chExt cx="4763755" cy="3024750"/>
          </a:xfrm>
        </p:grpSpPr>
        <p:sp>
          <p:nvSpPr>
            <p:cNvPr id="4" name="矩形 1"/>
            <p:cNvSpPr/>
            <p:nvPr/>
          </p:nvSpPr>
          <p:spPr>
            <a:xfrm rot="990775">
              <a:off x="3122695" y="3298562"/>
              <a:ext cx="2500445" cy="287685"/>
            </a:xfrm>
            <a:custGeom>
              <a:avLst/>
              <a:gdLst>
                <a:gd name="connsiteX0" fmla="*/ 0 w 4180787"/>
                <a:gd name="connsiteY0" fmla="*/ 0 h 432613"/>
                <a:gd name="connsiteX1" fmla="*/ 4180787 w 4180787"/>
                <a:gd name="connsiteY1" fmla="*/ 0 h 432613"/>
                <a:gd name="connsiteX2" fmla="*/ 4180787 w 4180787"/>
                <a:gd name="connsiteY2" fmla="*/ 432613 h 432613"/>
                <a:gd name="connsiteX3" fmla="*/ 0 w 4180787"/>
                <a:gd name="connsiteY3" fmla="*/ 432613 h 432613"/>
                <a:gd name="connsiteX4" fmla="*/ 0 w 4180787"/>
                <a:gd name="connsiteY4" fmla="*/ 0 h 432613"/>
                <a:gd name="connsiteX0-1" fmla="*/ 0 w 4180787"/>
                <a:gd name="connsiteY0-2" fmla="*/ 0 h 446239"/>
                <a:gd name="connsiteX1-3" fmla="*/ 4180787 w 4180787"/>
                <a:gd name="connsiteY1-4" fmla="*/ 0 h 446239"/>
                <a:gd name="connsiteX2-5" fmla="*/ 4180787 w 4180787"/>
                <a:gd name="connsiteY2-6" fmla="*/ 432613 h 446239"/>
                <a:gd name="connsiteX3-7" fmla="*/ 1797892 w 4180787"/>
                <a:gd name="connsiteY3-8" fmla="*/ 446239 h 446239"/>
                <a:gd name="connsiteX4-9" fmla="*/ 0 w 4180787"/>
                <a:gd name="connsiteY4-10" fmla="*/ 432613 h 446239"/>
                <a:gd name="connsiteX5" fmla="*/ 0 w 4180787"/>
                <a:gd name="connsiteY5" fmla="*/ 0 h 446239"/>
                <a:gd name="connsiteX0-11" fmla="*/ 0 w 4180787"/>
                <a:gd name="connsiteY0-12" fmla="*/ 3102 h 449341"/>
                <a:gd name="connsiteX1-13" fmla="*/ 1774422 w 4180787"/>
                <a:gd name="connsiteY1-14" fmla="*/ 0 h 449341"/>
                <a:gd name="connsiteX2-15" fmla="*/ 4180787 w 4180787"/>
                <a:gd name="connsiteY2-16" fmla="*/ 3102 h 449341"/>
                <a:gd name="connsiteX3-17" fmla="*/ 4180787 w 4180787"/>
                <a:gd name="connsiteY3-18" fmla="*/ 435715 h 449341"/>
                <a:gd name="connsiteX4-19" fmla="*/ 1797892 w 4180787"/>
                <a:gd name="connsiteY4-20" fmla="*/ 449341 h 449341"/>
                <a:gd name="connsiteX5-21" fmla="*/ 0 w 4180787"/>
                <a:gd name="connsiteY5-22" fmla="*/ 435715 h 449341"/>
                <a:gd name="connsiteX6" fmla="*/ 0 w 4180787"/>
                <a:gd name="connsiteY6" fmla="*/ 3102 h 449341"/>
                <a:gd name="connsiteX0-23" fmla="*/ 0 w 4180787"/>
                <a:gd name="connsiteY0-24" fmla="*/ 0 h 446239"/>
                <a:gd name="connsiteX1-25" fmla="*/ 1791064 w 4180787"/>
                <a:gd name="connsiteY1-26" fmla="*/ 191058 h 446239"/>
                <a:gd name="connsiteX2-27" fmla="*/ 4180787 w 4180787"/>
                <a:gd name="connsiteY2-28" fmla="*/ 0 h 446239"/>
                <a:gd name="connsiteX3-29" fmla="*/ 4180787 w 4180787"/>
                <a:gd name="connsiteY3-30" fmla="*/ 432613 h 446239"/>
                <a:gd name="connsiteX4-31" fmla="*/ 1797892 w 4180787"/>
                <a:gd name="connsiteY4-32" fmla="*/ 446239 h 446239"/>
                <a:gd name="connsiteX5-33" fmla="*/ 0 w 4180787"/>
                <a:gd name="connsiteY5-34" fmla="*/ 432613 h 446239"/>
                <a:gd name="connsiteX6-35" fmla="*/ 0 w 4180787"/>
                <a:gd name="connsiteY6-36" fmla="*/ 0 h 446239"/>
                <a:gd name="connsiteX0-37" fmla="*/ 0 w 4180787"/>
                <a:gd name="connsiteY0-38" fmla="*/ 0 h 432613"/>
                <a:gd name="connsiteX1-39" fmla="*/ 1791064 w 4180787"/>
                <a:gd name="connsiteY1-40" fmla="*/ 191058 h 432613"/>
                <a:gd name="connsiteX2-41" fmla="*/ 4180787 w 4180787"/>
                <a:gd name="connsiteY2-42" fmla="*/ 0 h 432613"/>
                <a:gd name="connsiteX3-43" fmla="*/ 4180787 w 4180787"/>
                <a:gd name="connsiteY3-44" fmla="*/ 432613 h 432613"/>
                <a:gd name="connsiteX4-45" fmla="*/ 1740284 w 4180787"/>
                <a:gd name="connsiteY4-46" fmla="*/ 300725 h 432613"/>
                <a:gd name="connsiteX5-47" fmla="*/ 0 w 4180787"/>
                <a:gd name="connsiteY5-48" fmla="*/ 432613 h 432613"/>
                <a:gd name="connsiteX6-49" fmla="*/ 0 w 4180787"/>
                <a:gd name="connsiteY6-50" fmla="*/ 0 h 432613"/>
                <a:gd name="connsiteX0-51" fmla="*/ 0 w 4180787"/>
                <a:gd name="connsiteY0-52" fmla="*/ 0 h 432613"/>
                <a:gd name="connsiteX1-53" fmla="*/ 1835870 w 4180787"/>
                <a:gd name="connsiteY1-54" fmla="*/ 187218 h 432613"/>
                <a:gd name="connsiteX2-55" fmla="*/ 4180787 w 4180787"/>
                <a:gd name="connsiteY2-56" fmla="*/ 0 h 432613"/>
                <a:gd name="connsiteX3-57" fmla="*/ 4180787 w 4180787"/>
                <a:gd name="connsiteY3-58" fmla="*/ 432613 h 432613"/>
                <a:gd name="connsiteX4-59" fmla="*/ 1740284 w 4180787"/>
                <a:gd name="connsiteY4-60" fmla="*/ 300725 h 432613"/>
                <a:gd name="connsiteX5-61" fmla="*/ 0 w 4180787"/>
                <a:gd name="connsiteY5-62" fmla="*/ 432613 h 432613"/>
                <a:gd name="connsiteX6-63" fmla="*/ 0 w 4180787"/>
                <a:gd name="connsiteY6-64" fmla="*/ 0 h 432613"/>
                <a:gd name="connsiteX0-65" fmla="*/ 0 w 4180787"/>
                <a:gd name="connsiteY0-66" fmla="*/ 4908 h 437521"/>
                <a:gd name="connsiteX1-67" fmla="*/ 1835870 w 4180787"/>
                <a:gd name="connsiteY1-68" fmla="*/ 192126 h 437521"/>
                <a:gd name="connsiteX2-69" fmla="*/ 4180787 w 4180787"/>
                <a:gd name="connsiteY2-70" fmla="*/ 4908 h 437521"/>
                <a:gd name="connsiteX3-71" fmla="*/ 4180787 w 4180787"/>
                <a:gd name="connsiteY3-72" fmla="*/ 437521 h 437521"/>
                <a:gd name="connsiteX4-73" fmla="*/ 1740284 w 4180787"/>
                <a:gd name="connsiteY4-74" fmla="*/ 305633 h 437521"/>
                <a:gd name="connsiteX5-75" fmla="*/ 0 w 4180787"/>
                <a:gd name="connsiteY5-76" fmla="*/ 437521 h 437521"/>
                <a:gd name="connsiteX6-77" fmla="*/ 0 w 4180787"/>
                <a:gd name="connsiteY6-78" fmla="*/ 4908 h 437521"/>
                <a:gd name="connsiteX0-79" fmla="*/ 0 w 4180787"/>
                <a:gd name="connsiteY0-80" fmla="*/ 4908 h 446252"/>
                <a:gd name="connsiteX1-81" fmla="*/ 1835870 w 4180787"/>
                <a:gd name="connsiteY1-82" fmla="*/ 192126 h 446252"/>
                <a:gd name="connsiteX2-83" fmla="*/ 4180787 w 4180787"/>
                <a:gd name="connsiteY2-84" fmla="*/ 4908 h 446252"/>
                <a:gd name="connsiteX3-85" fmla="*/ 4180787 w 4180787"/>
                <a:gd name="connsiteY3-86" fmla="*/ 437521 h 446252"/>
                <a:gd name="connsiteX4-87" fmla="*/ 1740284 w 4180787"/>
                <a:gd name="connsiteY4-88" fmla="*/ 305633 h 446252"/>
                <a:gd name="connsiteX5-89" fmla="*/ 0 w 4180787"/>
                <a:gd name="connsiteY5-90" fmla="*/ 437521 h 446252"/>
                <a:gd name="connsiteX6-91" fmla="*/ 0 w 4180787"/>
                <a:gd name="connsiteY6-92" fmla="*/ 4908 h 446252"/>
                <a:gd name="connsiteX0-93" fmla="*/ 0 w 4180787"/>
                <a:gd name="connsiteY0-94" fmla="*/ 4107 h 445451"/>
                <a:gd name="connsiteX1-95" fmla="*/ 1779968 w 4180787"/>
                <a:gd name="connsiteY1-96" fmla="*/ 241252 h 445451"/>
                <a:gd name="connsiteX2-97" fmla="*/ 4180787 w 4180787"/>
                <a:gd name="connsiteY2-98" fmla="*/ 4107 h 445451"/>
                <a:gd name="connsiteX3-99" fmla="*/ 4180787 w 4180787"/>
                <a:gd name="connsiteY3-100" fmla="*/ 436720 h 445451"/>
                <a:gd name="connsiteX4-101" fmla="*/ 1740284 w 4180787"/>
                <a:gd name="connsiteY4-102" fmla="*/ 304832 h 445451"/>
                <a:gd name="connsiteX5-103" fmla="*/ 0 w 4180787"/>
                <a:gd name="connsiteY5-104" fmla="*/ 436720 h 445451"/>
                <a:gd name="connsiteX6-105" fmla="*/ 0 w 4180787"/>
                <a:gd name="connsiteY6-106" fmla="*/ 4107 h 445451"/>
                <a:gd name="connsiteX0-107" fmla="*/ 0 w 4180787"/>
                <a:gd name="connsiteY0-108" fmla="*/ 4107 h 445451"/>
                <a:gd name="connsiteX1-109" fmla="*/ 1779968 w 4180787"/>
                <a:gd name="connsiteY1-110" fmla="*/ 241252 h 445451"/>
                <a:gd name="connsiteX2-111" fmla="*/ 4180787 w 4180787"/>
                <a:gd name="connsiteY2-112" fmla="*/ 4107 h 445451"/>
                <a:gd name="connsiteX3-113" fmla="*/ 4180787 w 4180787"/>
                <a:gd name="connsiteY3-114" fmla="*/ 436720 h 445451"/>
                <a:gd name="connsiteX4-115" fmla="*/ 1740284 w 4180787"/>
                <a:gd name="connsiteY4-116" fmla="*/ 304832 h 445451"/>
                <a:gd name="connsiteX5-117" fmla="*/ 0 w 4180787"/>
                <a:gd name="connsiteY5-118" fmla="*/ 436720 h 445451"/>
                <a:gd name="connsiteX6-119" fmla="*/ 0 w 4180787"/>
                <a:gd name="connsiteY6-120" fmla="*/ 4107 h 445451"/>
                <a:gd name="connsiteX0-121" fmla="*/ 0 w 4180787"/>
                <a:gd name="connsiteY0-122" fmla="*/ 4107 h 436720"/>
                <a:gd name="connsiteX1-123" fmla="*/ 1779968 w 4180787"/>
                <a:gd name="connsiteY1-124" fmla="*/ 241252 h 436720"/>
                <a:gd name="connsiteX2-125" fmla="*/ 4180787 w 4180787"/>
                <a:gd name="connsiteY2-126" fmla="*/ 4107 h 436720"/>
                <a:gd name="connsiteX3-127" fmla="*/ 4180787 w 4180787"/>
                <a:gd name="connsiteY3-128" fmla="*/ 436720 h 436720"/>
                <a:gd name="connsiteX4-129" fmla="*/ 1740284 w 4180787"/>
                <a:gd name="connsiteY4-130" fmla="*/ 304832 h 436720"/>
                <a:gd name="connsiteX5-131" fmla="*/ 0 w 4180787"/>
                <a:gd name="connsiteY5-132" fmla="*/ 436720 h 436720"/>
                <a:gd name="connsiteX6-133" fmla="*/ 0 w 4180787"/>
                <a:gd name="connsiteY6-134" fmla="*/ 4107 h 436720"/>
                <a:gd name="connsiteX0-135" fmla="*/ 0 w 4180787"/>
                <a:gd name="connsiteY0-136" fmla="*/ 4107 h 436720"/>
                <a:gd name="connsiteX1-137" fmla="*/ 1779968 w 4180787"/>
                <a:gd name="connsiteY1-138" fmla="*/ 241252 h 436720"/>
                <a:gd name="connsiteX2-139" fmla="*/ 4180787 w 4180787"/>
                <a:gd name="connsiteY2-140" fmla="*/ 4107 h 436720"/>
                <a:gd name="connsiteX3-141" fmla="*/ 4180787 w 4180787"/>
                <a:gd name="connsiteY3-142" fmla="*/ 436720 h 436720"/>
                <a:gd name="connsiteX4-143" fmla="*/ 1740284 w 4180787"/>
                <a:gd name="connsiteY4-144" fmla="*/ 304832 h 436720"/>
                <a:gd name="connsiteX5-145" fmla="*/ 0 w 4180787"/>
                <a:gd name="connsiteY5-146" fmla="*/ 436720 h 436720"/>
                <a:gd name="connsiteX6-147" fmla="*/ 0 w 4180787"/>
                <a:gd name="connsiteY6-148" fmla="*/ 4107 h 436720"/>
                <a:gd name="connsiteX0-149" fmla="*/ 0 w 4180787"/>
                <a:gd name="connsiteY0-150" fmla="*/ 0 h 432613"/>
                <a:gd name="connsiteX1-151" fmla="*/ 1779968 w 4180787"/>
                <a:gd name="connsiteY1-152" fmla="*/ 237145 h 432613"/>
                <a:gd name="connsiteX2-153" fmla="*/ 4180787 w 4180787"/>
                <a:gd name="connsiteY2-154" fmla="*/ 0 h 432613"/>
                <a:gd name="connsiteX3-155" fmla="*/ 4180787 w 4180787"/>
                <a:gd name="connsiteY3-156" fmla="*/ 432613 h 432613"/>
                <a:gd name="connsiteX4-157" fmla="*/ 1740284 w 4180787"/>
                <a:gd name="connsiteY4-158" fmla="*/ 300725 h 432613"/>
                <a:gd name="connsiteX5-159" fmla="*/ 0 w 4180787"/>
                <a:gd name="connsiteY5-160" fmla="*/ 432613 h 432613"/>
                <a:gd name="connsiteX6-161" fmla="*/ 0 w 4180787"/>
                <a:gd name="connsiteY6-162" fmla="*/ 0 h 43261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Lst>
              <a:rect l="l" t="t" r="r" b="b"/>
              <a:pathLst>
                <a:path w="4180787" h="432613">
                  <a:moveTo>
                    <a:pt x="0" y="0"/>
                  </a:moveTo>
                  <a:cubicBezTo>
                    <a:pt x="455759" y="126804"/>
                    <a:pt x="1083170" y="237145"/>
                    <a:pt x="1779968" y="237145"/>
                  </a:cubicBezTo>
                  <a:cubicBezTo>
                    <a:pt x="2476766" y="237145"/>
                    <a:pt x="3713158" y="116136"/>
                    <a:pt x="4180787" y="0"/>
                  </a:cubicBezTo>
                  <a:lnTo>
                    <a:pt x="4180787" y="432613"/>
                  </a:lnTo>
                  <a:cubicBezTo>
                    <a:pt x="3758675" y="303509"/>
                    <a:pt x="2437082" y="300725"/>
                    <a:pt x="1740284" y="300725"/>
                  </a:cubicBezTo>
                  <a:cubicBezTo>
                    <a:pt x="1043486" y="300725"/>
                    <a:pt x="357043" y="386721"/>
                    <a:pt x="0" y="432613"/>
                  </a:cubicBezTo>
                  <a:lnTo>
                    <a:pt x="0" y="0"/>
                  </a:lnTo>
                  <a:close/>
                </a:path>
              </a:pathLst>
            </a:custGeom>
            <a:solidFill>
              <a:schemeClr val="bg1">
                <a:lumMod val="75000"/>
              </a:schemeClr>
            </a:solidFill>
            <a:ln w="25400" cap="flat" cmpd="sng" algn="ctr">
              <a:noFill/>
              <a:prstDash val="solid"/>
            </a:ln>
            <a:effectLst/>
          </p:spPr>
          <p:txBody>
            <a:bodyPr rtlCol="0" anchor="ctr"/>
            <a:lstStyle/>
            <a:p>
              <a:pPr algn="ctr" defTabSz="1218565">
                <a:defRPr/>
              </a:pPr>
              <a:endParaRPr lang="en-US" sz="2400" kern="0">
                <a:solidFill>
                  <a:schemeClr val="bg1">
                    <a:lumMod val="50000"/>
                  </a:schemeClr>
                </a:solidFill>
              </a:endParaRPr>
            </a:p>
          </p:txBody>
        </p:sp>
        <p:sp>
          <p:nvSpPr>
            <p:cNvPr id="5" name="矩形 1"/>
            <p:cNvSpPr/>
            <p:nvPr/>
          </p:nvSpPr>
          <p:spPr>
            <a:xfrm rot="293950">
              <a:off x="3281854" y="1630600"/>
              <a:ext cx="2848883" cy="294792"/>
            </a:xfrm>
            <a:custGeom>
              <a:avLst/>
              <a:gdLst>
                <a:gd name="connsiteX0" fmla="*/ 0 w 4180787"/>
                <a:gd name="connsiteY0" fmla="*/ 0 h 432613"/>
                <a:gd name="connsiteX1" fmla="*/ 4180787 w 4180787"/>
                <a:gd name="connsiteY1" fmla="*/ 0 h 432613"/>
                <a:gd name="connsiteX2" fmla="*/ 4180787 w 4180787"/>
                <a:gd name="connsiteY2" fmla="*/ 432613 h 432613"/>
                <a:gd name="connsiteX3" fmla="*/ 0 w 4180787"/>
                <a:gd name="connsiteY3" fmla="*/ 432613 h 432613"/>
                <a:gd name="connsiteX4" fmla="*/ 0 w 4180787"/>
                <a:gd name="connsiteY4" fmla="*/ 0 h 432613"/>
                <a:gd name="connsiteX0-1" fmla="*/ 0 w 4180787"/>
                <a:gd name="connsiteY0-2" fmla="*/ 0 h 446239"/>
                <a:gd name="connsiteX1-3" fmla="*/ 4180787 w 4180787"/>
                <a:gd name="connsiteY1-4" fmla="*/ 0 h 446239"/>
                <a:gd name="connsiteX2-5" fmla="*/ 4180787 w 4180787"/>
                <a:gd name="connsiteY2-6" fmla="*/ 432613 h 446239"/>
                <a:gd name="connsiteX3-7" fmla="*/ 1797892 w 4180787"/>
                <a:gd name="connsiteY3-8" fmla="*/ 446239 h 446239"/>
                <a:gd name="connsiteX4-9" fmla="*/ 0 w 4180787"/>
                <a:gd name="connsiteY4-10" fmla="*/ 432613 h 446239"/>
                <a:gd name="connsiteX5" fmla="*/ 0 w 4180787"/>
                <a:gd name="connsiteY5" fmla="*/ 0 h 446239"/>
                <a:gd name="connsiteX0-11" fmla="*/ 0 w 4180787"/>
                <a:gd name="connsiteY0-12" fmla="*/ 3102 h 449341"/>
                <a:gd name="connsiteX1-13" fmla="*/ 1774422 w 4180787"/>
                <a:gd name="connsiteY1-14" fmla="*/ 0 h 449341"/>
                <a:gd name="connsiteX2-15" fmla="*/ 4180787 w 4180787"/>
                <a:gd name="connsiteY2-16" fmla="*/ 3102 h 449341"/>
                <a:gd name="connsiteX3-17" fmla="*/ 4180787 w 4180787"/>
                <a:gd name="connsiteY3-18" fmla="*/ 435715 h 449341"/>
                <a:gd name="connsiteX4-19" fmla="*/ 1797892 w 4180787"/>
                <a:gd name="connsiteY4-20" fmla="*/ 449341 h 449341"/>
                <a:gd name="connsiteX5-21" fmla="*/ 0 w 4180787"/>
                <a:gd name="connsiteY5-22" fmla="*/ 435715 h 449341"/>
                <a:gd name="connsiteX6" fmla="*/ 0 w 4180787"/>
                <a:gd name="connsiteY6" fmla="*/ 3102 h 449341"/>
                <a:gd name="connsiteX0-23" fmla="*/ 0 w 4180787"/>
                <a:gd name="connsiteY0-24" fmla="*/ 0 h 446239"/>
                <a:gd name="connsiteX1-25" fmla="*/ 1791064 w 4180787"/>
                <a:gd name="connsiteY1-26" fmla="*/ 191058 h 446239"/>
                <a:gd name="connsiteX2-27" fmla="*/ 4180787 w 4180787"/>
                <a:gd name="connsiteY2-28" fmla="*/ 0 h 446239"/>
                <a:gd name="connsiteX3-29" fmla="*/ 4180787 w 4180787"/>
                <a:gd name="connsiteY3-30" fmla="*/ 432613 h 446239"/>
                <a:gd name="connsiteX4-31" fmla="*/ 1797892 w 4180787"/>
                <a:gd name="connsiteY4-32" fmla="*/ 446239 h 446239"/>
                <a:gd name="connsiteX5-33" fmla="*/ 0 w 4180787"/>
                <a:gd name="connsiteY5-34" fmla="*/ 432613 h 446239"/>
                <a:gd name="connsiteX6-35" fmla="*/ 0 w 4180787"/>
                <a:gd name="connsiteY6-36" fmla="*/ 0 h 446239"/>
                <a:gd name="connsiteX0-37" fmla="*/ 0 w 4180787"/>
                <a:gd name="connsiteY0-38" fmla="*/ 0 h 432613"/>
                <a:gd name="connsiteX1-39" fmla="*/ 1791064 w 4180787"/>
                <a:gd name="connsiteY1-40" fmla="*/ 191058 h 432613"/>
                <a:gd name="connsiteX2-41" fmla="*/ 4180787 w 4180787"/>
                <a:gd name="connsiteY2-42" fmla="*/ 0 h 432613"/>
                <a:gd name="connsiteX3-43" fmla="*/ 4180787 w 4180787"/>
                <a:gd name="connsiteY3-44" fmla="*/ 432613 h 432613"/>
                <a:gd name="connsiteX4-45" fmla="*/ 1740284 w 4180787"/>
                <a:gd name="connsiteY4-46" fmla="*/ 300725 h 432613"/>
                <a:gd name="connsiteX5-47" fmla="*/ 0 w 4180787"/>
                <a:gd name="connsiteY5-48" fmla="*/ 432613 h 432613"/>
                <a:gd name="connsiteX6-49" fmla="*/ 0 w 4180787"/>
                <a:gd name="connsiteY6-50" fmla="*/ 0 h 432613"/>
                <a:gd name="connsiteX0-51" fmla="*/ 0 w 4180787"/>
                <a:gd name="connsiteY0-52" fmla="*/ 0 h 432613"/>
                <a:gd name="connsiteX1-53" fmla="*/ 1835870 w 4180787"/>
                <a:gd name="connsiteY1-54" fmla="*/ 187218 h 432613"/>
                <a:gd name="connsiteX2-55" fmla="*/ 4180787 w 4180787"/>
                <a:gd name="connsiteY2-56" fmla="*/ 0 h 432613"/>
                <a:gd name="connsiteX3-57" fmla="*/ 4180787 w 4180787"/>
                <a:gd name="connsiteY3-58" fmla="*/ 432613 h 432613"/>
                <a:gd name="connsiteX4-59" fmla="*/ 1740284 w 4180787"/>
                <a:gd name="connsiteY4-60" fmla="*/ 300725 h 432613"/>
                <a:gd name="connsiteX5-61" fmla="*/ 0 w 4180787"/>
                <a:gd name="connsiteY5-62" fmla="*/ 432613 h 432613"/>
                <a:gd name="connsiteX6-63" fmla="*/ 0 w 4180787"/>
                <a:gd name="connsiteY6-64" fmla="*/ 0 h 432613"/>
                <a:gd name="connsiteX0-65" fmla="*/ 0 w 4180787"/>
                <a:gd name="connsiteY0-66" fmla="*/ 4908 h 437521"/>
                <a:gd name="connsiteX1-67" fmla="*/ 1835870 w 4180787"/>
                <a:gd name="connsiteY1-68" fmla="*/ 192126 h 437521"/>
                <a:gd name="connsiteX2-69" fmla="*/ 4180787 w 4180787"/>
                <a:gd name="connsiteY2-70" fmla="*/ 4908 h 437521"/>
                <a:gd name="connsiteX3-71" fmla="*/ 4180787 w 4180787"/>
                <a:gd name="connsiteY3-72" fmla="*/ 437521 h 437521"/>
                <a:gd name="connsiteX4-73" fmla="*/ 1740284 w 4180787"/>
                <a:gd name="connsiteY4-74" fmla="*/ 305633 h 437521"/>
                <a:gd name="connsiteX5-75" fmla="*/ 0 w 4180787"/>
                <a:gd name="connsiteY5-76" fmla="*/ 437521 h 437521"/>
                <a:gd name="connsiteX6-77" fmla="*/ 0 w 4180787"/>
                <a:gd name="connsiteY6-78" fmla="*/ 4908 h 437521"/>
                <a:gd name="connsiteX0-79" fmla="*/ 0 w 4180787"/>
                <a:gd name="connsiteY0-80" fmla="*/ 4908 h 446252"/>
                <a:gd name="connsiteX1-81" fmla="*/ 1835870 w 4180787"/>
                <a:gd name="connsiteY1-82" fmla="*/ 192126 h 446252"/>
                <a:gd name="connsiteX2-83" fmla="*/ 4180787 w 4180787"/>
                <a:gd name="connsiteY2-84" fmla="*/ 4908 h 446252"/>
                <a:gd name="connsiteX3-85" fmla="*/ 4180787 w 4180787"/>
                <a:gd name="connsiteY3-86" fmla="*/ 437521 h 446252"/>
                <a:gd name="connsiteX4-87" fmla="*/ 1740284 w 4180787"/>
                <a:gd name="connsiteY4-88" fmla="*/ 305633 h 446252"/>
                <a:gd name="connsiteX5-89" fmla="*/ 0 w 4180787"/>
                <a:gd name="connsiteY5-90" fmla="*/ 437521 h 446252"/>
                <a:gd name="connsiteX6-91" fmla="*/ 0 w 4180787"/>
                <a:gd name="connsiteY6-92" fmla="*/ 4908 h 446252"/>
                <a:gd name="connsiteX0-93" fmla="*/ 0 w 4180787"/>
                <a:gd name="connsiteY0-94" fmla="*/ 4107 h 445451"/>
                <a:gd name="connsiteX1-95" fmla="*/ 1779968 w 4180787"/>
                <a:gd name="connsiteY1-96" fmla="*/ 241252 h 445451"/>
                <a:gd name="connsiteX2-97" fmla="*/ 4180787 w 4180787"/>
                <a:gd name="connsiteY2-98" fmla="*/ 4107 h 445451"/>
                <a:gd name="connsiteX3-99" fmla="*/ 4180787 w 4180787"/>
                <a:gd name="connsiteY3-100" fmla="*/ 436720 h 445451"/>
                <a:gd name="connsiteX4-101" fmla="*/ 1740284 w 4180787"/>
                <a:gd name="connsiteY4-102" fmla="*/ 304832 h 445451"/>
                <a:gd name="connsiteX5-103" fmla="*/ 0 w 4180787"/>
                <a:gd name="connsiteY5-104" fmla="*/ 436720 h 445451"/>
                <a:gd name="connsiteX6-105" fmla="*/ 0 w 4180787"/>
                <a:gd name="connsiteY6-106" fmla="*/ 4107 h 445451"/>
                <a:gd name="connsiteX0-107" fmla="*/ 0 w 4180787"/>
                <a:gd name="connsiteY0-108" fmla="*/ 4107 h 445451"/>
                <a:gd name="connsiteX1-109" fmla="*/ 1779968 w 4180787"/>
                <a:gd name="connsiteY1-110" fmla="*/ 241252 h 445451"/>
                <a:gd name="connsiteX2-111" fmla="*/ 4180787 w 4180787"/>
                <a:gd name="connsiteY2-112" fmla="*/ 4107 h 445451"/>
                <a:gd name="connsiteX3-113" fmla="*/ 4180787 w 4180787"/>
                <a:gd name="connsiteY3-114" fmla="*/ 436720 h 445451"/>
                <a:gd name="connsiteX4-115" fmla="*/ 1740284 w 4180787"/>
                <a:gd name="connsiteY4-116" fmla="*/ 304832 h 445451"/>
                <a:gd name="connsiteX5-117" fmla="*/ 0 w 4180787"/>
                <a:gd name="connsiteY5-118" fmla="*/ 436720 h 445451"/>
                <a:gd name="connsiteX6-119" fmla="*/ 0 w 4180787"/>
                <a:gd name="connsiteY6-120" fmla="*/ 4107 h 445451"/>
                <a:gd name="connsiteX0-121" fmla="*/ 0 w 4180787"/>
                <a:gd name="connsiteY0-122" fmla="*/ 4107 h 436720"/>
                <a:gd name="connsiteX1-123" fmla="*/ 1779968 w 4180787"/>
                <a:gd name="connsiteY1-124" fmla="*/ 241252 h 436720"/>
                <a:gd name="connsiteX2-125" fmla="*/ 4180787 w 4180787"/>
                <a:gd name="connsiteY2-126" fmla="*/ 4107 h 436720"/>
                <a:gd name="connsiteX3-127" fmla="*/ 4180787 w 4180787"/>
                <a:gd name="connsiteY3-128" fmla="*/ 436720 h 436720"/>
                <a:gd name="connsiteX4-129" fmla="*/ 1740284 w 4180787"/>
                <a:gd name="connsiteY4-130" fmla="*/ 304832 h 436720"/>
                <a:gd name="connsiteX5-131" fmla="*/ 0 w 4180787"/>
                <a:gd name="connsiteY5-132" fmla="*/ 436720 h 436720"/>
                <a:gd name="connsiteX6-133" fmla="*/ 0 w 4180787"/>
                <a:gd name="connsiteY6-134" fmla="*/ 4107 h 436720"/>
                <a:gd name="connsiteX0-135" fmla="*/ 0 w 4180787"/>
                <a:gd name="connsiteY0-136" fmla="*/ 4107 h 436720"/>
                <a:gd name="connsiteX1-137" fmla="*/ 1779968 w 4180787"/>
                <a:gd name="connsiteY1-138" fmla="*/ 241252 h 436720"/>
                <a:gd name="connsiteX2-139" fmla="*/ 4180787 w 4180787"/>
                <a:gd name="connsiteY2-140" fmla="*/ 4107 h 436720"/>
                <a:gd name="connsiteX3-141" fmla="*/ 4180787 w 4180787"/>
                <a:gd name="connsiteY3-142" fmla="*/ 436720 h 436720"/>
                <a:gd name="connsiteX4-143" fmla="*/ 1740284 w 4180787"/>
                <a:gd name="connsiteY4-144" fmla="*/ 304832 h 436720"/>
                <a:gd name="connsiteX5-145" fmla="*/ 0 w 4180787"/>
                <a:gd name="connsiteY5-146" fmla="*/ 436720 h 436720"/>
                <a:gd name="connsiteX6-147" fmla="*/ 0 w 4180787"/>
                <a:gd name="connsiteY6-148" fmla="*/ 4107 h 436720"/>
                <a:gd name="connsiteX0-149" fmla="*/ 0 w 4180787"/>
                <a:gd name="connsiteY0-150" fmla="*/ 0 h 432613"/>
                <a:gd name="connsiteX1-151" fmla="*/ 1779968 w 4180787"/>
                <a:gd name="connsiteY1-152" fmla="*/ 237145 h 432613"/>
                <a:gd name="connsiteX2-153" fmla="*/ 4180787 w 4180787"/>
                <a:gd name="connsiteY2-154" fmla="*/ 0 h 432613"/>
                <a:gd name="connsiteX3-155" fmla="*/ 4180787 w 4180787"/>
                <a:gd name="connsiteY3-156" fmla="*/ 432613 h 432613"/>
                <a:gd name="connsiteX4-157" fmla="*/ 1740284 w 4180787"/>
                <a:gd name="connsiteY4-158" fmla="*/ 300725 h 432613"/>
                <a:gd name="connsiteX5-159" fmla="*/ 0 w 4180787"/>
                <a:gd name="connsiteY5-160" fmla="*/ 432613 h 432613"/>
                <a:gd name="connsiteX6-161" fmla="*/ 0 w 4180787"/>
                <a:gd name="connsiteY6-162" fmla="*/ 0 h 43261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Lst>
              <a:rect l="l" t="t" r="r" b="b"/>
              <a:pathLst>
                <a:path w="4180787" h="432613">
                  <a:moveTo>
                    <a:pt x="0" y="0"/>
                  </a:moveTo>
                  <a:cubicBezTo>
                    <a:pt x="455759" y="126804"/>
                    <a:pt x="1083170" y="237145"/>
                    <a:pt x="1779968" y="237145"/>
                  </a:cubicBezTo>
                  <a:cubicBezTo>
                    <a:pt x="2476766" y="237145"/>
                    <a:pt x="3713158" y="116136"/>
                    <a:pt x="4180787" y="0"/>
                  </a:cubicBezTo>
                  <a:lnTo>
                    <a:pt x="4180787" y="432613"/>
                  </a:lnTo>
                  <a:cubicBezTo>
                    <a:pt x="3758675" y="303509"/>
                    <a:pt x="2437082" y="300725"/>
                    <a:pt x="1740284" y="300725"/>
                  </a:cubicBezTo>
                  <a:cubicBezTo>
                    <a:pt x="1043486" y="300725"/>
                    <a:pt x="357043" y="386721"/>
                    <a:pt x="0" y="432613"/>
                  </a:cubicBezTo>
                  <a:lnTo>
                    <a:pt x="0" y="0"/>
                  </a:lnTo>
                  <a:close/>
                </a:path>
              </a:pathLst>
            </a:custGeom>
            <a:solidFill>
              <a:schemeClr val="bg1">
                <a:lumMod val="75000"/>
              </a:schemeClr>
            </a:solidFill>
            <a:ln w="25400" cap="flat" cmpd="sng" algn="ctr">
              <a:noFill/>
              <a:prstDash val="solid"/>
            </a:ln>
            <a:effectLst/>
          </p:spPr>
          <p:txBody>
            <a:bodyPr rtlCol="0" anchor="ctr"/>
            <a:lstStyle/>
            <a:p>
              <a:pPr algn="ctr" defTabSz="1218565">
                <a:defRPr/>
              </a:pPr>
              <a:endParaRPr lang="en-US" sz="2400" kern="0">
                <a:solidFill>
                  <a:schemeClr val="bg1">
                    <a:lumMod val="50000"/>
                  </a:schemeClr>
                </a:solidFill>
              </a:endParaRPr>
            </a:p>
          </p:txBody>
        </p:sp>
        <p:sp>
          <p:nvSpPr>
            <p:cNvPr id="6" name="椭圆 5"/>
            <p:cNvSpPr/>
            <p:nvPr/>
          </p:nvSpPr>
          <p:spPr>
            <a:xfrm>
              <a:off x="2633023" y="1206312"/>
              <a:ext cx="694953" cy="694953"/>
            </a:xfrm>
            <a:prstGeom prst="ellipse">
              <a:avLst/>
            </a:prstGeom>
            <a:solidFill>
              <a:schemeClr val="accent1"/>
            </a:solidFill>
            <a:ln w="57150" cap="flat" cmpd="sng" algn="ctr">
              <a:solidFill>
                <a:schemeClr val="bg1"/>
              </a:solidFill>
              <a:prstDash val="solid"/>
            </a:ln>
            <a:effectLst/>
          </p:spPr>
          <p:txBody>
            <a:bodyPr rot="0" spcFirstLastPara="0" vertOverflow="overflow" horzOverflow="overflow" vert="horz" wrap="square" lIns="0" tIns="0" rIns="0" bIns="0" numCol="1" spcCol="0" rtlCol="0" fromWordArt="0" anchor="ctr" anchorCtr="0" forceAA="0" compatLnSpc="1">
              <a:noAutofit/>
            </a:bodyPr>
            <a:lstStyle/>
            <a:p>
              <a:pPr algn="ctr" defTabSz="1218565">
                <a:defRPr/>
              </a:pPr>
              <a:r>
                <a:rPr lang="en-US" sz="4300" b="1" kern="0" dirty="0">
                  <a:ln w="18415" cmpd="sng">
                    <a:noFill/>
                    <a:prstDash val="solid"/>
                  </a:ln>
                  <a:solidFill>
                    <a:schemeClr val="bg1"/>
                  </a:solidFill>
                  <a:latin typeface="Arial" panose="020B0604020202020204" pitchFamily="34" charset="0"/>
                  <a:ea typeface="微软雅黑" panose="020B0503020204020204" pitchFamily="34" charset="-122"/>
                  <a:cs typeface="Times New Roman" panose="02020603050405020304" charset="0"/>
                  <a:sym typeface="Arial" panose="020B0604020202020204" pitchFamily="34" charset="0"/>
                </a:rPr>
                <a:t>01</a:t>
              </a:r>
            </a:p>
          </p:txBody>
        </p:sp>
        <p:sp>
          <p:nvSpPr>
            <p:cNvPr id="7" name="矩形 1"/>
            <p:cNvSpPr/>
            <p:nvPr/>
          </p:nvSpPr>
          <p:spPr>
            <a:xfrm rot="20453418">
              <a:off x="2677142" y="2373544"/>
              <a:ext cx="3418338" cy="376174"/>
            </a:xfrm>
            <a:custGeom>
              <a:avLst/>
              <a:gdLst>
                <a:gd name="connsiteX0" fmla="*/ 0 w 4180787"/>
                <a:gd name="connsiteY0" fmla="*/ 0 h 432613"/>
                <a:gd name="connsiteX1" fmla="*/ 4180787 w 4180787"/>
                <a:gd name="connsiteY1" fmla="*/ 0 h 432613"/>
                <a:gd name="connsiteX2" fmla="*/ 4180787 w 4180787"/>
                <a:gd name="connsiteY2" fmla="*/ 432613 h 432613"/>
                <a:gd name="connsiteX3" fmla="*/ 0 w 4180787"/>
                <a:gd name="connsiteY3" fmla="*/ 432613 h 432613"/>
                <a:gd name="connsiteX4" fmla="*/ 0 w 4180787"/>
                <a:gd name="connsiteY4" fmla="*/ 0 h 432613"/>
                <a:gd name="connsiteX0-1" fmla="*/ 0 w 4180787"/>
                <a:gd name="connsiteY0-2" fmla="*/ 0 h 446239"/>
                <a:gd name="connsiteX1-3" fmla="*/ 4180787 w 4180787"/>
                <a:gd name="connsiteY1-4" fmla="*/ 0 h 446239"/>
                <a:gd name="connsiteX2-5" fmla="*/ 4180787 w 4180787"/>
                <a:gd name="connsiteY2-6" fmla="*/ 432613 h 446239"/>
                <a:gd name="connsiteX3-7" fmla="*/ 1797892 w 4180787"/>
                <a:gd name="connsiteY3-8" fmla="*/ 446239 h 446239"/>
                <a:gd name="connsiteX4-9" fmla="*/ 0 w 4180787"/>
                <a:gd name="connsiteY4-10" fmla="*/ 432613 h 446239"/>
                <a:gd name="connsiteX5" fmla="*/ 0 w 4180787"/>
                <a:gd name="connsiteY5" fmla="*/ 0 h 446239"/>
                <a:gd name="connsiteX0-11" fmla="*/ 0 w 4180787"/>
                <a:gd name="connsiteY0-12" fmla="*/ 3102 h 449341"/>
                <a:gd name="connsiteX1-13" fmla="*/ 1774422 w 4180787"/>
                <a:gd name="connsiteY1-14" fmla="*/ 0 h 449341"/>
                <a:gd name="connsiteX2-15" fmla="*/ 4180787 w 4180787"/>
                <a:gd name="connsiteY2-16" fmla="*/ 3102 h 449341"/>
                <a:gd name="connsiteX3-17" fmla="*/ 4180787 w 4180787"/>
                <a:gd name="connsiteY3-18" fmla="*/ 435715 h 449341"/>
                <a:gd name="connsiteX4-19" fmla="*/ 1797892 w 4180787"/>
                <a:gd name="connsiteY4-20" fmla="*/ 449341 h 449341"/>
                <a:gd name="connsiteX5-21" fmla="*/ 0 w 4180787"/>
                <a:gd name="connsiteY5-22" fmla="*/ 435715 h 449341"/>
                <a:gd name="connsiteX6" fmla="*/ 0 w 4180787"/>
                <a:gd name="connsiteY6" fmla="*/ 3102 h 449341"/>
                <a:gd name="connsiteX0-23" fmla="*/ 0 w 4180787"/>
                <a:gd name="connsiteY0-24" fmla="*/ 0 h 446239"/>
                <a:gd name="connsiteX1-25" fmla="*/ 1791064 w 4180787"/>
                <a:gd name="connsiteY1-26" fmla="*/ 191058 h 446239"/>
                <a:gd name="connsiteX2-27" fmla="*/ 4180787 w 4180787"/>
                <a:gd name="connsiteY2-28" fmla="*/ 0 h 446239"/>
                <a:gd name="connsiteX3-29" fmla="*/ 4180787 w 4180787"/>
                <a:gd name="connsiteY3-30" fmla="*/ 432613 h 446239"/>
                <a:gd name="connsiteX4-31" fmla="*/ 1797892 w 4180787"/>
                <a:gd name="connsiteY4-32" fmla="*/ 446239 h 446239"/>
                <a:gd name="connsiteX5-33" fmla="*/ 0 w 4180787"/>
                <a:gd name="connsiteY5-34" fmla="*/ 432613 h 446239"/>
                <a:gd name="connsiteX6-35" fmla="*/ 0 w 4180787"/>
                <a:gd name="connsiteY6-36" fmla="*/ 0 h 446239"/>
                <a:gd name="connsiteX0-37" fmla="*/ 0 w 4180787"/>
                <a:gd name="connsiteY0-38" fmla="*/ 0 h 432613"/>
                <a:gd name="connsiteX1-39" fmla="*/ 1791064 w 4180787"/>
                <a:gd name="connsiteY1-40" fmla="*/ 191058 h 432613"/>
                <a:gd name="connsiteX2-41" fmla="*/ 4180787 w 4180787"/>
                <a:gd name="connsiteY2-42" fmla="*/ 0 h 432613"/>
                <a:gd name="connsiteX3-43" fmla="*/ 4180787 w 4180787"/>
                <a:gd name="connsiteY3-44" fmla="*/ 432613 h 432613"/>
                <a:gd name="connsiteX4-45" fmla="*/ 1740284 w 4180787"/>
                <a:gd name="connsiteY4-46" fmla="*/ 300725 h 432613"/>
                <a:gd name="connsiteX5-47" fmla="*/ 0 w 4180787"/>
                <a:gd name="connsiteY5-48" fmla="*/ 432613 h 432613"/>
                <a:gd name="connsiteX6-49" fmla="*/ 0 w 4180787"/>
                <a:gd name="connsiteY6-50" fmla="*/ 0 h 432613"/>
                <a:gd name="connsiteX0-51" fmla="*/ 0 w 4180787"/>
                <a:gd name="connsiteY0-52" fmla="*/ 0 h 432613"/>
                <a:gd name="connsiteX1-53" fmla="*/ 1835870 w 4180787"/>
                <a:gd name="connsiteY1-54" fmla="*/ 187218 h 432613"/>
                <a:gd name="connsiteX2-55" fmla="*/ 4180787 w 4180787"/>
                <a:gd name="connsiteY2-56" fmla="*/ 0 h 432613"/>
                <a:gd name="connsiteX3-57" fmla="*/ 4180787 w 4180787"/>
                <a:gd name="connsiteY3-58" fmla="*/ 432613 h 432613"/>
                <a:gd name="connsiteX4-59" fmla="*/ 1740284 w 4180787"/>
                <a:gd name="connsiteY4-60" fmla="*/ 300725 h 432613"/>
                <a:gd name="connsiteX5-61" fmla="*/ 0 w 4180787"/>
                <a:gd name="connsiteY5-62" fmla="*/ 432613 h 432613"/>
                <a:gd name="connsiteX6-63" fmla="*/ 0 w 4180787"/>
                <a:gd name="connsiteY6-64" fmla="*/ 0 h 432613"/>
                <a:gd name="connsiteX0-65" fmla="*/ 0 w 4180787"/>
                <a:gd name="connsiteY0-66" fmla="*/ 4908 h 437521"/>
                <a:gd name="connsiteX1-67" fmla="*/ 1835870 w 4180787"/>
                <a:gd name="connsiteY1-68" fmla="*/ 192126 h 437521"/>
                <a:gd name="connsiteX2-69" fmla="*/ 4180787 w 4180787"/>
                <a:gd name="connsiteY2-70" fmla="*/ 4908 h 437521"/>
                <a:gd name="connsiteX3-71" fmla="*/ 4180787 w 4180787"/>
                <a:gd name="connsiteY3-72" fmla="*/ 437521 h 437521"/>
                <a:gd name="connsiteX4-73" fmla="*/ 1740284 w 4180787"/>
                <a:gd name="connsiteY4-74" fmla="*/ 305633 h 437521"/>
                <a:gd name="connsiteX5-75" fmla="*/ 0 w 4180787"/>
                <a:gd name="connsiteY5-76" fmla="*/ 437521 h 437521"/>
                <a:gd name="connsiteX6-77" fmla="*/ 0 w 4180787"/>
                <a:gd name="connsiteY6-78" fmla="*/ 4908 h 437521"/>
                <a:gd name="connsiteX0-79" fmla="*/ 0 w 4180787"/>
                <a:gd name="connsiteY0-80" fmla="*/ 4908 h 446252"/>
                <a:gd name="connsiteX1-81" fmla="*/ 1835870 w 4180787"/>
                <a:gd name="connsiteY1-82" fmla="*/ 192126 h 446252"/>
                <a:gd name="connsiteX2-83" fmla="*/ 4180787 w 4180787"/>
                <a:gd name="connsiteY2-84" fmla="*/ 4908 h 446252"/>
                <a:gd name="connsiteX3-85" fmla="*/ 4180787 w 4180787"/>
                <a:gd name="connsiteY3-86" fmla="*/ 437521 h 446252"/>
                <a:gd name="connsiteX4-87" fmla="*/ 1740284 w 4180787"/>
                <a:gd name="connsiteY4-88" fmla="*/ 305633 h 446252"/>
                <a:gd name="connsiteX5-89" fmla="*/ 0 w 4180787"/>
                <a:gd name="connsiteY5-90" fmla="*/ 437521 h 446252"/>
                <a:gd name="connsiteX6-91" fmla="*/ 0 w 4180787"/>
                <a:gd name="connsiteY6-92" fmla="*/ 4908 h 446252"/>
                <a:gd name="connsiteX0-93" fmla="*/ 0 w 4180787"/>
                <a:gd name="connsiteY0-94" fmla="*/ 4107 h 445451"/>
                <a:gd name="connsiteX1-95" fmla="*/ 1779968 w 4180787"/>
                <a:gd name="connsiteY1-96" fmla="*/ 241252 h 445451"/>
                <a:gd name="connsiteX2-97" fmla="*/ 4180787 w 4180787"/>
                <a:gd name="connsiteY2-98" fmla="*/ 4107 h 445451"/>
                <a:gd name="connsiteX3-99" fmla="*/ 4180787 w 4180787"/>
                <a:gd name="connsiteY3-100" fmla="*/ 436720 h 445451"/>
                <a:gd name="connsiteX4-101" fmla="*/ 1740284 w 4180787"/>
                <a:gd name="connsiteY4-102" fmla="*/ 304832 h 445451"/>
                <a:gd name="connsiteX5-103" fmla="*/ 0 w 4180787"/>
                <a:gd name="connsiteY5-104" fmla="*/ 436720 h 445451"/>
                <a:gd name="connsiteX6-105" fmla="*/ 0 w 4180787"/>
                <a:gd name="connsiteY6-106" fmla="*/ 4107 h 445451"/>
                <a:gd name="connsiteX0-107" fmla="*/ 0 w 4180787"/>
                <a:gd name="connsiteY0-108" fmla="*/ 4107 h 445451"/>
                <a:gd name="connsiteX1-109" fmla="*/ 1779968 w 4180787"/>
                <a:gd name="connsiteY1-110" fmla="*/ 241252 h 445451"/>
                <a:gd name="connsiteX2-111" fmla="*/ 4180787 w 4180787"/>
                <a:gd name="connsiteY2-112" fmla="*/ 4107 h 445451"/>
                <a:gd name="connsiteX3-113" fmla="*/ 4180787 w 4180787"/>
                <a:gd name="connsiteY3-114" fmla="*/ 436720 h 445451"/>
                <a:gd name="connsiteX4-115" fmla="*/ 1740284 w 4180787"/>
                <a:gd name="connsiteY4-116" fmla="*/ 304832 h 445451"/>
                <a:gd name="connsiteX5-117" fmla="*/ 0 w 4180787"/>
                <a:gd name="connsiteY5-118" fmla="*/ 436720 h 445451"/>
                <a:gd name="connsiteX6-119" fmla="*/ 0 w 4180787"/>
                <a:gd name="connsiteY6-120" fmla="*/ 4107 h 445451"/>
                <a:gd name="connsiteX0-121" fmla="*/ 0 w 4180787"/>
                <a:gd name="connsiteY0-122" fmla="*/ 4107 h 436720"/>
                <a:gd name="connsiteX1-123" fmla="*/ 1779968 w 4180787"/>
                <a:gd name="connsiteY1-124" fmla="*/ 241252 h 436720"/>
                <a:gd name="connsiteX2-125" fmla="*/ 4180787 w 4180787"/>
                <a:gd name="connsiteY2-126" fmla="*/ 4107 h 436720"/>
                <a:gd name="connsiteX3-127" fmla="*/ 4180787 w 4180787"/>
                <a:gd name="connsiteY3-128" fmla="*/ 436720 h 436720"/>
                <a:gd name="connsiteX4-129" fmla="*/ 1740284 w 4180787"/>
                <a:gd name="connsiteY4-130" fmla="*/ 304832 h 436720"/>
                <a:gd name="connsiteX5-131" fmla="*/ 0 w 4180787"/>
                <a:gd name="connsiteY5-132" fmla="*/ 436720 h 436720"/>
                <a:gd name="connsiteX6-133" fmla="*/ 0 w 4180787"/>
                <a:gd name="connsiteY6-134" fmla="*/ 4107 h 436720"/>
                <a:gd name="connsiteX0-135" fmla="*/ 0 w 4180787"/>
                <a:gd name="connsiteY0-136" fmla="*/ 4107 h 436720"/>
                <a:gd name="connsiteX1-137" fmla="*/ 1779968 w 4180787"/>
                <a:gd name="connsiteY1-138" fmla="*/ 241252 h 436720"/>
                <a:gd name="connsiteX2-139" fmla="*/ 4180787 w 4180787"/>
                <a:gd name="connsiteY2-140" fmla="*/ 4107 h 436720"/>
                <a:gd name="connsiteX3-141" fmla="*/ 4180787 w 4180787"/>
                <a:gd name="connsiteY3-142" fmla="*/ 436720 h 436720"/>
                <a:gd name="connsiteX4-143" fmla="*/ 1740284 w 4180787"/>
                <a:gd name="connsiteY4-144" fmla="*/ 304832 h 436720"/>
                <a:gd name="connsiteX5-145" fmla="*/ 0 w 4180787"/>
                <a:gd name="connsiteY5-146" fmla="*/ 436720 h 436720"/>
                <a:gd name="connsiteX6-147" fmla="*/ 0 w 4180787"/>
                <a:gd name="connsiteY6-148" fmla="*/ 4107 h 436720"/>
                <a:gd name="connsiteX0-149" fmla="*/ 0 w 4180787"/>
                <a:gd name="connsiteY0-150" fmla="*/ 0 h 432613"/>
                <a:gd name="connsiteX1-151" fmla="*/ 1779968 w 4180787"/>
                <a:gd name="connsiteY1-152" fmla="*/ 237145 h 432613"/>
                <a:gd name="connsiteX2-153" fmla="*/ 4180787 w 4180787"/>
                <a:gd name="connsiteY2-154" fmla="*/ 0 h 432613"/>
                <a:gd name="connsiteX3-155" fmla="*/ 4180787 w 4180787"/>
                <a:gd name="connsiteY3-156" fmla="*/ 432613 h 432613"/>
                <a:gd name="connsiteX4-157" fmla="*/ 1740284 w 4180787"/>
                <a:gd name="connsiteY4-158" fmla="*/ 300725 h 432613"/>
                <a:gd name="connsiteX5-159" fmla="*/ 0 w 4180787"/>
                <a:gd name="connsiteY5-160" fmla="*/ 432613 h 432613"/>
                <a:gd name="connsiteX6-161" fmla="*/ 0 w 4180787"/>
                <a:gd name="connsiteY6-162" fmla="*/ 0 h 43261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Lst>
              <a:rect l="l" t="t" r="r" b="b"/>
              <a:pathLst>
                <a:path w="4180787" h="432613">
                  <a:moveTo>
                    <a:pt x="0" y="0"/>
                  </a:moveTo>
                  <a:cubicBezTo>
                    <a:pt x="455759" y="126804"/>
                    <a:pt x="1083170" y="237145"/>
                    <a:pt x="1779968" y="237145"/>
                  </a:cubicBezTo>
                  <a:cubicBezTo>
                    <a:pt x="2476766" y="237145"/>
                    <a:pt x="3713158" y="116136"/>
                    <a:pt x="4180787" y="0"/>
                  </a:cubicBezTo>
                  <a:lnTo>
                    <a:pt x="4180787" y="432613"/>
                  </a:lnTo>
                  <a:cubicBezTo>
                    <a:pt x="3758675" y="303509"/>
                    <a:pt x="2437082" y="300725"/>
                    <a:pt x="1740284" y="300725"/>
                  </a:cubicBezTo>
                  <a:cubicBezTo>
                    <a:pt x="1043486" y="300725"/>
                    <a:pt x="357043" y="386721"/>
                    <a:pt x="0" y="432613"/>
                  </a:cubicBezTo>
                  <a:lnTo>
                    <a:pt x="0" y="0"/>
                  </a:lnTo>
                  <a:close/>
                </a:path>
              </a:pathLst>
            </a:custGeom>
            <a:solidFill>
              <a:schemeClr val="bg1">
                <a:lumMod val="75000"/>
              </a:schemeClr>
            </a:solidFill>
            <a:ln w="25400" cap="flat" cmpd="sng" algn="ctr">
              <a:noFill/>
              <a:prstDash val="solid"/>
            </a:ln>
            <a:effectLst/>
          </p:spPr>
          <p:txBody>
            <a:bodyPr rtlCol="0" anchor="ctr"/>
            <a:lstStyle/>
            <a:p>
              <a:pPr algn="ctr" defTabSz="1218565">
                <a:defRPr/>
              </a:pPr>
              <a:endParaRPr lang="en-US" sz="2400" kern="0">
                <a:solidFill>
                  <a:schemeClr val="bg1">
                    <a:lumMod val="50000"/>
                  </a:schemeClr>
                </a:solidFill>
              </a:endParaRPr>
            </a:p>
          </p:txBody>
        </p:sp>
        <p:sp>
          <p:nvSpPr>
            <p:cNvPr id="8" name="椭圆 7"/>
            <p:cNvSpPr/>
            <p:nvPr/>
          </p:nvSpPr>
          <p:spPr>
            <a:xfrm>
              <a:off x="2193855" y="2586555"/>
              <a:ext cx="998364" cy="998364"/>
            </a:xfrm>
            <a:prstGeom prst="ellipse">
              <a:avLst/>
            </a:prstGeom>
            <a:solidFill>
              <a:schemeClr val="accent3"/>
            </a:solidFill>
            <a:ln w="57150" cap="flat" cmpd="sng" algn="ctr">
              <a:solidFill>
                <a:schemeClr val="bg1"/>
              </a:solidFill>
              <a:prstDash val="solid"/>
            </a:ln>
            <a:effectLst/>
          </p:spPr>
          <p:txBody>
            <a:bodyPr rot="0" spcFirstLastPara="0" vertOverflow="overflow" horzOverflow="overflow" vert="horz" wrap="square" lIns="0" tIns="0" rIns="0" bIns="0" numCol="1" spcCol="0" rtlCol="0" fromWordArt="0" anchor="ctr" anchorCtr="0" forceAA="0" compatLnSpc="1">
              <a:noAutofit/>
            </a:bodyPr>
            <a:lstStyle/>
            <a:p>
              <a:pPr algn="ctr" defTabSz="1218565">
                <a:defRPr/>
              </a:pPr>
              <a:r>
                <a:rPr lang="en-US" sz="4800" b="1" kern="0" dirty="0">
                  <a:ln w="18415" cmpd="sng">
                    <a:noFill/>
                    <a:prstDash val="solid"/>
                  </a:ln>
                  <a:solidFill>
                    <a:schemeClr val="bg1"/>
                  </a:solidFill>
                  <a:latin typeface="Arial" panose="020B0604020202020204" pitchFamily="34" charset="0"/>
                  <a:ea typeface="微软雅黑" panose="020B0503020204020204" pitchFamily="34" charset="-122"/>
                  <a:cs typeface="Times New Roman" panose="02020603050405020304" charset="0"/>
                  <a:sym typeface="Arial" panose="020B0604020202020204" pitchFamily="34" charset="0"/>
                </a:rPr>
                <a:t>03</a:t>
              </a:r>
            </a:p>
          </p:txBody>
        </p:sp>
        <p:sp>
          <p:nvSpPr>
            <p:cNvPr id="9" name="椭圆 8"/>
            <p:cNvSpPr/>
            <p:nvPr/>
          </p:nvSpPr>
          <p:spPr>
            <a:xfrm>
              <a:off x="5959246" y="1336462"/>
              <a:ext cx="998364" cy="998364"/>
            </a:xfrm>
            <a:prstGeom prst="ellipse">
              <a:avLst/>
            </a:prstGeom>
            <a:solidFill>
              <a:schemeClr val="accent2"/>
            </a:solidFill>
            <a:ln w="57150" cap="flat" cmpd="sng" algn="ctr">
              <a:solidFill>
                <a:schemeClr val="bg1"/>
              </a:solidFill>
              <a:prstDash val="solid"/>
            </a:ln>
            <a:effectLst/>
          </p:spPr>
          <p:txBody>
            <a:bodyPr rot="0" spcFirstLastPara="0" vertOverflow="overflow" horzOverflow="overflow" vert="horz" wrap="square" lIns="0" tIns="0" rIns="0" bIns="0" numCol="1" spcCol="0" rtlCol="0" fromWordArt="0" anchor="ctr" anchorCtr="0" forceAA="0" compatLnSpc="1">
              <a:noAutofit/>
            </a:bodyPr>
            <a:lstStyle/>
            <a:p>
              <a:pPr algn="ctr" defTabSz="1218565">
                <a:defRPr/>
              </a:pPr>
              <a:r>
                <a:rPr lang="en-US" sz="4800" b="1" kern="0" dirty="0">
                  <a:ln w="18415" cmpd="sng">
                    <a:noFill/>
                    <a:prstDash val="solid"/>
                  </a:ln>
                  <a:solidFill>
                    <a:schemeClr val="bg1"/>
                  </a:solidFill>
                  <a:latin typeface="Arial" panose="020B0604020202020204" pitchFamily="34" charset="0"/>
                  <a:ea typeface="微软雅黑" panose="020B0503020204020204" pitchFamily="34" charset="-122"/>
                  <a:cs typeface="Times New Roman" panose="02020603050405020304" charset="0"/>
                  <a:sym typeface="Arial" panose="020B0604020202020204" pitchFamily="34" charset="0"/>
                </a:rPr>
                <a:t>02</a:t>
              </a:r>
            </a:p>
          </p:txBody>
        </p:sp>
        <p:sp>
          <p:nvSpPr>
            <p:cNvPr id="10" name="椭圆 9"/>
            <p:cNvSpPr/>
            <p:nvPr/>
          </p:nvSpPr>
          <p:spPr>
            <a:xfrm>
              <a:off x="5361899" y="3556879"/>
              <a:ext cx="674183" cy="674183"/>
            </a:xfrm>
            <a:prstGeom prst="ellipse">
              <a:avLst/>
            </a:prstGeom>
            <a:solidFill>
              <a:schemeClr val="accent4"/>
            </a:solidFill>
            <a:ln w="57150" cap="flat" cmpd="sng" algn="ctr">
              <a:solidFill>
                <a:schemeClr val="bg1"/>
              </a:solidFill>
              <a:prstDash val="solid"/>
            </a:ln>
            <a:effectLst/>
          </p:spPr>
          <p:txBody>
            <a:bodyPr rot="0" spcFirstLastPara="0" vertOverflow="overflow" horzOverflow="overflow" vert="horz" wrap="square" lIns="0" tIns="0" rIns="0" bIns="0" numCol="1" spcCol="0" rtlCol="0" fromWordArt="0" anchor="ctr" anchorCtr="0" forceAA="0" compatLnSpc="1">
              <a:noAutofit/>
            </a:bodyPr>
            <a:lstStyle/>
            <a:p>
              <a:pPr algn="ctr" defTabSz="1218565">
                <a:defRPr/>
              </a:pPr>
              <a:r>
                <a:rPr lang="en-US" sz="3700" b="1" kern="0" dirty="0">
                  <a:ln w="18415" cmpd="sng">
                    <a:noFill/>
                    <a:prstDash val="solid"/>
                  </a:ln>
                  <a:solidFill>
                    <a:schemeClr val="bg1"/>
                  </a:solidFill>
                  <a:latin typeface="Arial" panose="020B0604020202020204" pitchFamily="34" charset="0"/>
                  <a:ea typeface="微软雅黑" panose="020B0503020204020204" pitchFamily="34" charset="-122"/>
                  <a:cs typeface="Times New Roman" panose="02020603050405020304" charset="0"/>
                  <a:sym typeface="Arial" panose="020B0604020202020204" pitchFamily="34" charset="0"/>
                </a:rPr>
                <a:t>04</a:t>
              </a:r>
            </a:p>
          </p:txBody>
        </p:sp>
      </p:grpSp>
      <p:sp>
        <p:nvSpPr>
          <p:cNvPr id="11" name="KSO_GT1"/>
          <p:cNvSpPr txBox="1"/>
          <p:nvPr/>
        </p:nvSpPr>
        <p:spPr>
          <a:xfrm>
            <a:off x="2624798" y="2678940"/>
            <a:ext cx="2823131" cy="970928"/>
          </a:xfrm>
          <a:prstGeom prst="rect">
            <a:avLst/>
          </a:prstGeom>
          <a:noFill/>
        </p:spPr>
        <p:txBody>
          <a:bodyPr wrap="square" lIns="0" tIns="0" rIns="0" bIns="0" rtlCol="0" anchor="ctr" anchorCtr="1">
            <a:noAutofit/>
          </a:bodyPr>
          <a:lstStyle/>
          <a:p>
            <a:pPr>
              <a:lnSpc>
                <a:spcPct val="120000"/>
              </a:lnSpc>
              <a:defRPr/>
            </a:pPr>
            <a:r>
              <a:rPr lang="zh-CN" altLang="en-US" sz="1400" kern="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单击此处添加文本</a:t>
            </a:r>
          </a:p>
          <a:p>
            <a:pPr>
              <a:lnSpc>
                <a:spcPct val="120000"/>
              </a:lnSpc>
              <a:defRPr/>
            </a:pPr>
            <a:r>
              <a:rPr lang="zh-CN" altLang="en-US" sz="1400" kern="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单击此处添加文本</a:t>
            </a:r>
          </a:p>
        </p:txBody>
      </p:sp>
      <p:sp>
        <p:nvSpPr>
          <p:cNvPr id="12" name="KSO_GT3"/>
          <p:cNvSpPr txBox="1"/>
          <p:nvPr/>
        </p:nvSpPr>
        <p:spPr>
          <a:xfrm>
            <a:off x="2264758" y="4911188"/>
            <a:ext cx="2823130" cy="970928"/>
          </a:xfrm>
          <a:prstGeom prst="rect">
            <a:avLst/>
          </a:prstGeom>
          <a:noFill/>
        </p:spPr>
        <p:txBody>
          <a:bodyPr wrap="square" lIns="0" tIns="0" rIns="0" bIns="0" rtlCol="0" anchor="ctr" anchorCtr="1">
            <a:noAutofit/>
          </a:bodyPr>
          <a:lstStyle/>
          <a:p>
            <a:pPr>
              <a:lnSpc>
                <a:spcPct val="120000"/>
              </a:lnSpc>
              <a:defRPr/>
            </a:pPr>
            <a:r>
              <a:rPr lang="zh-CN" altLang="en-US" sz="1400" kern="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单击此处添加文本</a:t>
            </a:r>
          </a:p>
          <a:p>
            <a:pPr>
              <a:lnSpc>
                <a:spcPct val="120000"/>
              </a:lnSpc>
              <a:defRPr/>
            </a:pPr>
            <a:r>
              <a:rPr lang="zh-CN" altLang="en-US" sz="1400" kern="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单击此处添加文本</a:t>
            </a:r>
          </a:p>
        </p:txBody>
      </p:sp>
      <p:sp>
        <p:nvSpPr>
          <p:cNvPr id="13" name="KSO_GT2"/>
          <p:cNvSpPr txBox="1"/>
          <p:nvPr/>
        </p:nvSpPr>
        <p:spPr>
          <a:xfrm>
            <a:off x="7305318" y="3255004"/>
            <a:ext cx="2823131" cy="970928"/>
          </a:xfrm>
          <a:prstGeom prst="rect">
            <a:avLst/>
          </a:prstGeom>
          <a:noFill/>
        </p:spPr>
        <p:txBody>
          <a:bodyPr wrap="square" lIns="0" tIns="0" rIns="0" bIns="0" rtlCol="0" anchor="ctr" anchorCtr="1">
            <a:noAutofit/>
          </a:bodyPr>
          <a:lstStyle/>
          <a:p>
            <a:pPr>
              <a:lnSpc>
                <a:spcPct val="120000"/>
              </a:lnSpc>
              <a:defRPr/>
            </a:pPr>
            <a:r>
              <a:rPr lang="zh-CN" altLang="en-US" sz="1400" kern="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单击此处添加文本</a:t>
            </a:r>
          </a:p>
          <a:p>
            <a:pPr>
              <a:lnSpc>
                <a:spcPct val="120000"/>
              </a:lnSpc>
              <a:defRPr/>
            </a:pPr>
            <a:r>
              <a:rPr lang="zh-CN" altLang="en-US" sz="1400" kern="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单击此处添加文本</a:t>
            </a:r>
          </a:p>
        </p:txBody>
      </p:sp>
      <p:sp>
        <p:nvSpPr>
          <p:cNvPr id="14" name="KSO_GT4"/>
          <p:cNvSpPr txBox="1"/>
          <p:nvPr/>
        </p:nvSpPr>
        <p:spPr>
          <a:xfrm>
            <a:off x="7752184" y="4839180"/>
            <a:ext cx="2656056" cy="1254116"/>
          </a:xfrm>
          <a:prstGeom prst="rect">
            <a:avLst/>
          </a:prstGeom>
          <a:noFill/>
        </p:spPr>
        <p:txBody>
          <a:bodyPr wrap="square" lIns="0" tIns="0" rIns="0" bIns="0" rtlCol="0" anchor="ctr" anchorCtr="1">
            <a:noAutofit/>
          </a:bodyPr>
          <a:lstStyle/>
          <a:p>
            <a:pPr>
              <a:lnSpc>
                <a:spcPct val="120000"/>
              </a:lnSpc>
              <a:defRPr/>
            </a:pPr>
            <a:r>
              <a:rPr lang="zh-CN" altLang="en-US" sz="1400" kern="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单击此处添加文本</a:t>
            </a:r>
          </a:p>
          <a:p>
            <a:pPr>
              <a:lnSpc>
                <a:spcPct val="120000"/>
              </a:lnSpc>
              <a:defRPr/>
            </a:pPr>
            <a:r>
              <a:rPr lang="zh-CN" altLang="en-US" sz="1400" kern="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单击此处添加文本</a:t>
            </a:r>
          </a:p>
        </p:txBody>
      </p:sp>
      <p:sp>
        <p:nvSpPr>
          <p:cNvPr id="3" name="标题 2"/>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par>
                                <p:cTn id="12" presetID="47" presetClass="entr" presetSubtype="0" fill="hold" grpId="0" nodeType="withEffect">
                                  <p:stCondLst>
                                    <p:cond delay="20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anim calcmode="lin" valueType="num">
                                      <p:cBhvr>
                                        <p:cTn id="15" dur="500" fill="hold"/>
                                        <p:tgtEl>
                                          <p:spTgt spid="13"/>
                                        </p:tgtEl>
                                        <p:attrNameLst>
                                          <p:attrName>ppt_x</p:attrName>
                                        </p:attrNameLst>
                                      </p:cBhvr>
                                      <p:tavLst>
                                        <p:tav tm="0">
                                          <p:val>
                                            <p:strVal val="#ppt_x"/>
                                          </p:val>
                                        </p:tav>
                                        <p:tav tm="100000">
                                          <p:val>
                                            <p:strVal val="#ppt_x"/>
                                          </p:val>
                                        </p:tav>
                                      </p:tavLst>
                                    </p:anim>
                                    <p:anim calcmode="lin" valueType="num">
                                      <p:cBhvr>
                                        <p:cTn id="16" dur="500" fill="hold"/>
                                        <p:tgtEl>
                                          <p:spTgt spid="13"/>
                                        </p:tgtEl>
                                        <p:attrNameLst>
                                          <p:attrName>ppt_y</p:attrName>
                                        </p:attrNameLst>
                                      </p:cBhvr>
                                      <p:tavLst>
                                        <p:tav tm="0">
                                          <p:val>
                                            <p:strVal val="#ppt_y-.1"/>
                                          </p:val>
                                        </p:tav>
                                        <p:tav tm="100000">
                                          <p:val>
                                            <p:strVal val="#ppt_y"/>
                                          </p:val>
                                        </p:tav>
                                      </p:tavLst>
                                    </p:anim>
                                  </p:childTnLst>
                                </p:cTn>
                              </p:par>
                              <p:par>
                                <p:cTn id="17" presetID="22" presetClass="entr" presetSubtype="1" fill="hold" grpId="0" nodeType="withEffect">
                                  <p:stCondLst>
                                    <p:cond delay="30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par>
                                <p:cTn id="20" presetID="47" presetClass="entr" presetSubtype="0" fill="hold" grpId="0" nodeType="withEffect">
                                  <p:stCondLst>
                                    <p:cond delay="4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3"/>
          <p:cNvSpPr/>
          <p:nvPr/>
        </p:nvSpPr>
        <p:spPr>
          <a:xfrm rot="10800000">
            <a:off x="5308282" y="3138318"/>
            <a:ext cx="1730427" cy="2624367"/>
          </a:xfrm>
          <a:custGeom>
            <a:avLst/>
            <a:gdLst>
              <a:gd name="connsiteX0" fmla="*/ 320923 w 1297989"/>
              <a:gd name="connsiteY0" fmla="*/ 1430869 h 1968275"/>
              <a:gd name="connsiteX1" fmla="*/ 305551 w 1297989"/>
              <a:gd name="connsiteY1" fmla="*/ 1354608 h 1968275"/>
              <a:gd name="connsiteX2" fmla="*/ 278731 w 1297989"/>
              <a:gd name="connsiteY2" fmla="*/ 1179709 h 1968275"/>
              <a:gd name="connsiteX3" fmla="*/ 250257 w 1297989"/>
              <a:gd name="connsiteY3" fmla="*/ 871159 h 1968275"/>
              <a:gd name="connsiteX4" fmla="*/ 186221 w 1297989"/>
              <a:gd name="connsiteY4" fmla="*/ 657852 h 1968275"/>
              <a:gd name="connsiteX5" fmla="*/ 161836 w 1297989"/>
              <a:gd name="connsiteY5" fmla="*/ 610560 h 1968275"/>
              <a:gd name="connsiteX6" fmla="*/ 189581 w 1297989"/>
              <a:gd name="connsiteY6" fmla="*/ 553240 h 1968275"/>
              <a:gd name="connsiteX7" fmla="*/ 421829 w 1297989"/>
              <a:gd name="connsiteY7" fmla="*/ 265316 h 1968275"/>
              <a:gd name="connsiteX8" fmla="*/ 841399 w 1297989"/>
              <a:gd name="connsiteY8" fmla="*/ 67872 h 1968275"/>
              <a:gd name="connsiteX9" fmla="*/ 1174586 w 1297989"/>
              <a:gd name="connsiteY9" fmla="*/ 12341 h 1968275"/>
              <a:gd name="connsiteX10" fmla="*/ 1297989 w 1297989"/>
              <a:gd name="connsiteY10" fmla="*/ 0 h 1968275"/>
              <a:gd name="connsiteX11" fmla="*/ 1291819 w 1297989"/>
              <a:gd name="connsiteY11" fmla="*/ 86382 h 1968275"/>
              <a:gd name="connsiteX12" fmla="*/ 1279479 w 1297989"/>
              <a:gd name="connsiteY12" fmla="*/ 357868 h 1968275"/>
              <a:gd name="connsiteX13" fmla="*/ 1199267 w 1297989"/>
              <a:gd name="connsiteY13" fmla="*/ 629355 h 1968275"/>
              <a:gd name="connsiteX14" fmla="*/ 1007993 w 1297989"/>
              <a:gd name="connsiteY14" fmla="*/ 851480 h 1968275"/>
              <a:gd name="connsiteX15" fmla="*/ 755017 w 1297989"/>
              <a:gd name="connsiteY15" fmla="*/ 1030414 h 1968275"/>
              <a:gd name="connsiteX16" fmla="*/ 483531 w 1297989"/>
              <a:gd name="connsiteY16" fmla="*/ 1258709 h 1968275"/>
              <a:gd name="connsiteX17" fmla="*/ 370926 w 1297989"/>
              <a:gd name="connsiteY17" fmla="*/ 1372471 h 1968275"/>
              <a:gd name="connsiteX18" fmla="*/ 2260 w 1297989"/>
              <a:gd name="connsiteY18" fmla="*/ 1968275 h 1968275"/>
              <a:gd name="connsiteX19" fmla="*/ 0 w 1297989"/>
              <a:gd name="connsiteY19" fmla="*/ 1863560 h 1968275"/>
              <a:gd name="connsiteX20" fmla="*/ 36254 w 1297989"/>
              <a:gd name="connsiteY20" fmla="*/ 1890574 h 19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97989" h="1968275">
                <a:moveTo>
                  <a:pt x="320923" y="1430869"/>
                </a:moveTo>
                <a:lnTo>
                  <a:pt x="305551" y="1354608"/>
                </a:lnTo>
                <a:cubicBezTo>
                  <a:pt x="295216" y="1294612"/>
                  <a:pt x="286267" y="1234527"/>
                  <a:pt x="278731" y="1179709"/>
                </a:cubicBezTo>
                <a:cubicBezTo>
                  <a:pt x="263657" y="1070074"/>
                  <a:pt x="271124" y="968702"/>
                  <a:pt x="250257" y="871159"/>
                </a:cubicBezTo>
                <a:cubicBezTo>
                  <a:pt x="234607" y="798001"/>
                  <a:pt x="215373" y="724110"/>
                  <a:pt x="186221" y="657852"/>
                </a:cubicBezTo>
                <a:lnTo>
                  <a:pt x="161836" y="610560"/>
                </a:lnTo>
                <a:lnTo>
                  <a:pt x="189581" y="553240"/>
                </a:lnTo>
                <a:cubicBezTo>
                  <a:pt x="253115" y="439044"/>
                  <a:pt x="333134" y="340900"/>
                  <a:pt x="421829" y="265316"/>
                </a:cubicBezTo>
                <a:cubicBezTo>
                  <a:pt x="540090" y="164537"/>
                  <a:pt x="682003" y="113119"/>
                  <a:pt x="841399" y="67872"/>
                </a:cubicBezTo>
                <a:lnTo>
                  <a:pt x="1174586" y="12341"/>
                </a:lnTo>
                <a:cubicBezTo>
                  <a:pt x="1250685" y="1029"/>
                  <a:pt x="1274337" y="514"/>
                  <a:pt x="1297989" y="0"/>
                </a:cubicBezTo>
                <a:cubicBezTo>
                  <a:pt x="1295932" y="28794"/>
                  <a:pt x="1294904" y="26738"/>
                  <a:pt x="1291819" y="86382"/>
                </a:cubicBezTo>
                <a:cubicBezTo>
                  <a:pt x="1288734" y="146027"/>
                  <a:pt x="1294904" y="267373"/>
                  <a:pt x="1279479" y="357868"/>
                </a:cubicBezTo>
                <a:cubicBezTo>
                  <a:pt x="1264053" y="448364"/>
                  <a:pt x="1244515" y="547086"/>
                  <a:pt x="1199267" y="629355"/>
                </a:cubicBezTo>
                <a:cubicBezTo>
                  <a:pt x="1154019" y="711623"/>
                  <a:pt x="1082034" y="784636"/>
                  <a:pt x="1007993" y="851480"/>
                </a:cubicBezTo>
                <a:cubicBezTo>
                  <a:pt x="933951" y="918323"/>
                  <a:pt x="842427" y="962542"/>
                  <a:pt x="755017" y="1030414"/>
                </a:cubicBezTo>
                <a:cubicBezTo>
                  <a:pt x="667606" y="1098285"/>
                  <a:pt x="564771" y="1181582"/>
                  <a:pt x="483531" y="1258709"/>
                </a:cubicBezTo>
                <a:cubicBezTo>
                  <a:pt x="442910" y="1297272"/>
                  <a:pt x="406147" y="1334293"/>
                  <a:pt x="370926" y="1372471"/>
                </a:cubicBezTo>
                <a:close/>
                <a:moveTo>
                  <a:pt x="2260" y="1968275"/>
                </a:moveTo>
                <a:lnTo>
                  <a:pt x="0" y="1863560"/>
                </a:lnTo>
                <a:lnTo>
                  <a:pt x="36254" y="1890574"/>
                </a:lnTo>
                <a:close/>
              </a:path>
            </a:pathLst>
          </a:custGeom>
          <a:solidFill>
            <a:schemeClr val="accent2"/>
          </a:solidFill>
          <a:ln w="38100" cap="flat" cmpd="sng" algn="ctr">
            <a:solidFill>
              <a:schemeClr val="bg1"/>
            </a:solidFill>
            <a:prstDash val="solid"/>
          </a:ln>
          <a:effectLst/>
        </p:spPr>
        <p:txBody>
          <a:bodyPr wrap="square" lIns="121908" tIns="0" rIns="121908" bIns="911909" rtlCol="0" anchor="ctr">
            <a:noAutofit/>
          </a:bodyPr>
          <a:lstStyle/>
          <a:p>
            <a:pPr algn="ctr" defTabSz="1218565" fontAlgn="base">
              <a:spcBef>
                <a:spcPct val="0"/>
              </a:spcBef>
              <a:spcAft>
                <a:spcPct val="0"/>
              </a:spcAft>
              <a:defRPr/>
            </a:pPr>
            <a:r>
              <a:rPr lang="en-US" altLang="zh-CN" sz="3200" kern="0" dirty="0">
                <a:solidFill>
                  <a:srgbClr val="FFFFFF"/>
                </a:solidFill>
                <a:latin typeface="Stencil Std" panose="04020904080802020404" pitchFamily="82" charset="0"/>
              </a:rPr>
              <a:t>5</a:t>
            </a:r>
            <a:endParaRPr lang="zh-CN" altLang="en-US" sz="3200" kern="0" dirty="0">
              <a:solidFill>
                <a:srgbClr val="FFFFFF"/>
              </a:solidFill>
              <a:latin typeface="Stencil Std" panose="04020904080802020404" pitchFamily="82" charset="0"/>
            </a:endParaRPr>
          </a:p>
        </p:txBody>
      </p:sp>
      <p:sp>
        <p:nvSpPr>
          <p:cNvPr id="5" name="任意多边形 4"/>
          <p:cNvSpPr/>
          <p:nvPr/>
        </p:nvSpPr>
        <p:spPr>
          <a:xfrm rot="7200000">
            <a:off x="5925891" y="2786155"/>
            <a:ext cx="1730652" cy="2624025"/>
          </a:xfrm>
          <a:custGeom>
            <a:avLst/>
            <a:gdLst>
              <a:gd name="connsiteX0" fmla="*/ 320923 w 1297989"/>
              <a:gd name="connsiteY0" fmla="*/ 1430869 h 1968275"/>
              <a:gd name="connsiteX1" fmla="*/ 305551 w 1297989"/>
              <a:gd name="connsiteY1" fmla="*/ 1354609 h 1968275"/>
              <a:gd name="connsiteX2" fmla="*/ 278731 w 1297989"/>
              <a:gd name="connsiteY2" fmla="*/ 1179710 h 1968275"/>
              <a:gd name="connsiteX3" fmla="*/ 250257 w 1297989"/>
              <a:gd name="connsiteY3" fmla="*/ 871159 h 1968275"/>
              <a:gd name="connsiteX4" fmla="*/ 186220 w 1297989"/>
              <a:gd name="connsiteY4" fmla="*/ 657852 h 1968275"/>
              <a:gd name="connsiteX5" fmla="*/ 161836 w 1297989"/>
              <a:gd name="connsiteY5" fmla="*/ 610560 h 1968275"/>
              <a:gd name="connsiteX6" fmla="*/ 189581 w 1297989"/>
              <a:gd name="connsiteY6" fmla="*/ 553240 h 1968275"/>
              <a:gd name="connsiteX7" fmla="*/ 421829 w 1297989"/>
              <a:gd name="connsiteY7" fmla="*/ 265316 h 1968275"/>
              <a:gd name="connsiteX8" fmla="*/ 841398 w 1297989"/>
              <a:gd name="connsiteY8" fmla="*/ 67871 h 1968275"/>
              <a:gd name="connsiteX9" fmla="*/ 1174586 w 1297989"/>
              <a:gd name="connsiteY9" fmla="*/ 12340 h 1968275"/>
              <a:gd name="connsiteX10" fmla="*/ 1297989 w 1297989"/>
              <a:gd name="connsiteY10" fmla="*/ 0 h 1968275"/>
              <a:gd name="connsiteX11" fmla="*/ 1291819 w 1297989"/>
              <a:gd name="connsiteY11" fmla="*/ 86382 h 1968275"/>
              <a:gd name="connsiteX12" fmla="*/ 1279478 w 1297989"/>
              <a:gd name="connsiteY12" fmla="*/ 357868 h 1968275"/>
              <a:gd name="connsiteX13" fmla="*/ 1199267 w 1297989"/>
              <a:gd name="connsiteY13" fmla="*/ 629354 h 1968275"/>
              <a:gd name="connsiteX14" fmla="*/ 1007992 w 1297989"/>
              <a:gd name="connsiteY14" fmla="*/ 851480 h 1968275"/>
              <a:gd name="connsiteX15" fmla="*/ 755017 w 1297989"/>
              <a:gd name="connsiteY15" fmla="*/ 1030413 h 1968275"/>
              <a:gd name="connsiteX16" fmla="*/ 483530 w 1297989"/>
              <a:gd name="connsiteY16" fmla="*/ 1258709 h 1968275"/>
              <a:gd name="connsiteX17" fmla="*/ 370925 w 1297989"/>
              <a:gd name="connsiteY17" fmla="*/ 1372471 h 1968275"/>
              <a:gd name="connsiteX18" fmla="*/ 2259 w 1297989"/>
              <a:gd name="connsiteY18" fmla="*/ 1968275 h 1968275"/>
              <a:gd name="connsiteX19" fmla="*/ 0 w 1297989"/>
              <a:gd name="connsiteY19" fmla="*/ 1863561 h 1968275"/>
              <a:gd name="connsiteX20" fmla="*/ 36253 w 1297989"/>
              <a:gd name="connsiteY20" fmla="*/ 1890575 h 19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97989" h="1968275">
                <a:moveTo>
                  <a:pt x="320923" y="1430869"/>
                </a:moveTo>
                <a:lnTo>
                  <a:pt x="305551" y="1354609"/>
                </a:lnTo>
                <a:cubicBezTo>
                  <a:pt x="295216" y="1294613"/>
                  <a:pt x="286267" y="1234527"/>
                  <a:pt x="278731" y="1179710"/>
                </a:cubicBezTo>
                <a:cubicBezTo>
                  <a:pt x="263657" y="1070075"/>
                  <a:pt x="271124" y="968703"/>
                  <a:pt x="250257" y="871159"/>
                </a:cubicBezTo>
                <a:cubicBezTo>
                  <a:pt x="234607" y="798002"/>
                  <a:pt x="215372" y="724111"/>
                  <a:pt x="186220" y="657852"/>
                </a:cubicBezTo>
                <a:lnTo>
                  <a:pt x="161836" y="610560"/>
                </a:lnTo>
                <a:lnTo>
                  <a:pt x="189581" y="553240"/>
                </a:lnTo>
                <a:cubicBezTo>
                  <a:pt x="253114" y="439044"/>
                  <a:pt x="333133" y="340900"/>
                  <a:pt x="421829" y="265316"/>
                </a:cubicBezTo>
                <a:cubicBezTo>
                  <a:pt x="540090" y="164537"/>
                  <a:pt x="682003" y="113119"/>
                  <a:pt x="841398" y="67871"/>
                </a:cubicBezTo>
                <a:lnTo>
                  <a:pt x="1174586" y="12340"/>
                </a:lnTo>
                <a:cubicBezTo>
                  <a:pt x="1250685" y="1028"/>
                  <a:pt x="1274337" y="514"/>
                  <a:pt x="1297989" y="0"/>
                </a:cubicBezTo>
                <a:cubicBezTo>
                  <a:pt x="1295932" y="28794"/>
                  <a:pt x="1294904" y="26737"/>
                  <a:pt x="1291819" y="86382"/>
                </a:cubicBezTo>
                <a:cubicBezTo>
                  <a:pt x="1288734" y="146027"/>
                  <a:pt x="1294904" y="267373"/>
                  <a:pt x="1279478" y="357868"/>
                </a:cubicBezTo>
                <a:cubicBezTo>
                  <a:pt x="1264054" y="448364"/>
                  <a:pt x="1244515" y="547086"/>
                  <a:pt x="1199267" y="629354"/>
                </a:cubicBezTo>
                <a:cubicBezTo>
                  <a:pt x="1154019" y="711623"/>
                  <a:pt x="1082034" y="784636"/>
                  <a:pt x="1007992" y="851480"/>
                </a:cubicBezTo>
                <a:cubicBezTo>
                  <a:pt x="933951" y="918323"/>
                  <a:pt x="842427" y="962542"/>
                  <a:pt x="755017" y="1030413"/>
                </a:cubicBezTo>
                <a:cubicBezTo>
                  <a:pt x="667606" y="1098285"/>
                  <a:pt x="564770" y="1181582"/>
                  <a:pt x="483530" y="1258709"/>
                </a:cubicBezTo>
                <a:cubicBezTo>
                  <a:pt x="442910" y="1297272"/>
                  <a:pt x="406147" y="1334293"/>
                  <a:pt x="370925" y="1372471"/>
                </a:cubicBezTo>
                <a:close/>
                <a:moveTo>
                  <a:pt x="2259" y="1968275"/>
                </a:moveTo>
                <a:lnTo>
                  <a:pt x="0" y="1863561"/>
                </a:lnTo>
                <a:lnTo>
                  <a:pt x="36253" y="1890575"/>
                </a:lnTo>
                <a:close/>
              </a:path>
            </a:pathLst>
          </a:custGeom>
          <a:solidFill>
            <a:schemeClr val="accent1"/>
          </a:solidFill>
          <a:ln w="38100" cap="flat" cmpd="sng" algn="ctr">
            <a:solidFill>
              <a:schemeClr val="bg1"/>
            </a:solidFill>
            <a:prstDash val="solid"/>
          </a:ln>
          <a:effectLst/>
        </p:spPr>
        <p:txBody>
          <a:bodyPr wrap="square" lIns="121908" tIns="0" rIns="121908" bIns="911909" rtlCol="0" anchor="ctr">
            <a:noAutofit/>
          </a:bodyPr>
          <a:lstStyle/>
          <a:p>
            <a:pPr algn="ctr" defTabSz="1218565" fontAlgn="base">
              <a:spcBef>
                <a:spcPct val="0"/>
              </a:spcBef>
              <a:spcAft>
                <a:spcPct val="0"/>
              </a:spcAft>
              <a:defRPr/>
            </a:pPr>
            <a:r>
              <a:rPr lang="en-US" altLang="zh-CN" sz="3200" kern="0" dirty="0">
                <a:solidFill>
                  <a:srgbClr val="FFFFFF"/>
                </a:solidFill>
                <a:latin typeface="Stencil Std" panose="04020904080802020404" pitchFamily="82" charset="0"/>
              </a:rPr>
              <a:t>4</a:t>
            </a:r>
            <a:endParaRPr lang="zh-CN" altLang="en-US" sz="3200" kern="0" dirty="0">
              <a:solidFill>
                <a:srgbClr val="FFFFFF"/>
              </a:solidFill>
              <a:latin typeface="Stencil Std" panose="04020904080802020404" pitchFamily="82" charset="0"/>
            </a:endParaRPr>
          </a:p>
        </p:txBody>
      </p:sp>
      <p:sp>
        <p:nvSpPr>
          <p:cNvPr id="6" name="任意多边形 5"/>
          <p:cNvSpPr/>
          <p:nvPr/>
        </p:nvSpPr>
        <p:spPr>
          <a:xfrm rot="3600000">
            <a:off x="5928882" y="2074505"/>
            <a:ext cx="1731689" cy="2624025"/>
          </a:xfrm>
          <a:custGeom>
            <a:avLst/>
            <a:gdLst>
              <a:gd name="connsiteX0" fmla="*/ 0 w 1298767"/>
              <a:gd name="connsiteY0" fmla="*/ 1862981 h 1968275"/>
              <a:gd name="connsiteX1" fmla="*/ 37031 w 1298767"/>
              <a:gd name="connsiteY1" fmla="*/ 1890575 h 1968275"/>
              <a:gd name="connsiteX2" fmla="*/ 3037 w 1298767"/>
              <a:gd name="connsiteY2" fmla="*/ 1968275 h 1968275"/>
              <a:gd name="connsiteX3" fmla="*/ 190359 w 1298767"/>
              <a:gd name="connsiteY3" fmla="*/ 553240 h 1968275"/>
              <a:gd name="connsiteX4" fmla="*/ 422607 w 1298767"/>
              <a:gd name="connsiteY4" fmla="*/ 265316 h 1968275"/>
              <a:gd name="connsiteX5" fmla="*/ 842177 w 1298767"/>
              <a:gd name="connsiteY5" fmla="*/ 67871 h 1968275"/>
              <a:gd name="connsiteX6" fmla="*/ 1175364 w 1298767"/>
              <a:gd name="connsiteY6" fmla="*/ 12340 h 1968275"/>
              <a:gd name="connsiteX7" fmla="*/ 1298767 w 1298767"/>
              <a:gd name="connsiteY7" fmla="*/ 0 h 1968275"/>
              <a:gd name="connsiteX8" fmla="*/ 1292597 w 1298767"/>
              <a:gd name="connsiteY8" fmla="*/ 86382 h 1968275"/>
              <a:gd name="connsiteX9" fmla="*/ 1280257 w 1298767"/>
              <a:gd name="connsiteY9" fmla="*/ 357868 h 1968275"/>
              <a:gd name="connsiteX10" fmla="*/ 1200045 w 1298767"/>
              <a:gd name="connsiteY10" fmla="*/ 629354 h 1968275"/>
              <a:gd name="connsiteX11" fmla="*/ 1008770 w 1298767"/>
              <a:gd name="connsiteY11" fmla="*/ 851479 h 1968275"/>
              <a:gd name="connsiteX12" fmla="*/ 755795 w 1298767"/>
              <a:gd name="connsiteY12" fmla="*/ 1030414 h 1968275"/>
              <a:gd name="connsiteX13" fmla="*/ 484308 w 1298767"/>
              <a:gd name="connsiteY13" fmla="*/ 1258709 h 1968275"/>
              <a:gd name="connsiteX14" fmla="*/ 371703 w 1298767"/>
              <a:gd name="connsiteY14" fmla="*/ 1372471 h 1968275"/>
              <a:gd name="connsiteX15" fmla="*/ 321700 w 1298767"/>
              <a:gd name="connsiteY15" fmla="*/ 1430870 h 1968275"/>
              <a:gd name="connsiteX16" fmla="*/ 306328 w 1298767"/>
              <a:gd name="connsiteY16" fmla="*/ 1354609 h 1968275"/>
              <a:gd name="connsiteX17" fmla="*/ 279508 w 1298767"/>
              <a:gd name="connsiteY17" fmla="*/ 1179710 h 1968275"/>
              <a:gd name="connsiteX18" fmla="*/ 251034 w 1298767"/>
              <a:gd name="connsiteY18" fmla="*/ 871159 h 1968275"/>
              <a:gd name="connsiteX19" fmla="*/ 186998 w 1298767"/>
              <a:gd name="connsiteY19" fmla="*/ 657852 h 1968275"/>
              <a:gd name="connsiteX20" fmla="*/ 162614 w 1298767"/>
              <a:gd name="connsiteY20" fmla="*/ 610560 h 19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98767" h="1968275">
                <a:moveTo>
                  <a:pt x="0" y="1862981"/>
                </a:moveTo>
                <a:lnTo>
                  <a:pt x="37031" y="1890575"/>
                </a:lnTo>
                <a:lnTo>
                  <a:pt x="3037" y="1968275"/>
                </a:lnTo>
                <a:close/>
                <a:moveTo>
                  <a:pt x="190359" y="553240"/>
                </a:moveTo>
                <a:cubicBezTo>
                  <a:pt x="253892" y="439044"/>
                  <a:pt x="333911" y="340900"/>
                  <a:pt x="422607" y="265316"/>
                </a:cubicBezTo>
                <a:cubicBezTo>
                  <a:pt x="540868" y="164537"/>
                  <a:pt x="682781" y="113119"/>
                  <a:pt x="842177" y="67871"/>
                </a:cubicBezTo>
                <a:lnTo>
                  <a:pt x="1175364" y="12340"/>
                </a:lnTo>
                <a:cubicBezTo>
                  <a:pt x="1251463" y="1028"/>
                  <a:pt x="1275115" y="514"/>
                  <a:pt x="1298767" y="0"/>
                </a:cubicBezTo>
                <a:cubicBezTo>
                  <a:pt x="1296710" y="28794"/>
                  <a:pt x="1295682" y="26737"/>
                  <a:pt x="1292597" y="86382"/>
                </a:cubicBezTo>
                <a:cubicBezTo>
                  <a:pt x="1289512" y="146027"/>
                  <a:pt x="1295682" y="267373"/>
                  <a:pt x="1280257" y="357868"/>
                </a:cubicBezTo>
                <a:cubicBezTo>
                  <a:pt x="1264831" y="448363"/>
                  <a:pt x="1245293" y="547086"/>
                  <a:pt x="1200045" y="629354"/>
                </a:cubicBezTo>
                <a:cubicBezTo>
                  <a:pt x="1154797" y="711623"/>
                  <a:pt x="1082812" y="784636"/>
                  <a:pt x="1008770" y="851479"/>
                </a:cubicBezTo>
                <a:cubicBezTo>
                  <a:pt x="934729" y="918323"/>
                  <a:pt x="843205" y="962542"/>
                  <a:pt x="755795" y="1030414"/>
                </a:cubicBezTo>
                <a:cubicBezTo>
                  <a:pt x="668384" y="1098285"/>
                  <a:pt x="565549" y="1181582"/>
                  <a:pt x="484308" y="1258709"/>
                </a:cubicBezTo>
                <a:cubicBezTo>
                  <a:pt x="443688" y="1297272"/>
                  <a:pt x="406924" y="1334293"/>
                  <a:pt x="371703" y="1372471"/>
                </a:cubicBezTo>
                <a:lnTo>
                  <a:pt x="321700" y="1430870"/>
                </a:lnTo>
                <a:lnTo>
                  <a:pt x="306328" y="1354609"/>
                </a:lnTo>
                <a:cubicBezTo>
                  <a:pt x="295993" y="1294613"/>
                  <a:pt x="287044" y="1234527"/>
                  <a:pt x="279508" y="1179710"/>
                </a:cubicBezTo>
                <a:cubicBezTo>
                  <a:pt x="264434" y="1070074"/>
                  <a:pt x="271901" y="968703"/>
                  <a:pt x="251034" y="871159"/>
                </a:cubicBezTo>
                <a:cubicBezTo>
                  <a:pt x="235384" y="798001"/>
                  <a:pt x="216149" y="724110"/>
                  <a:pt x="186998" y="657852"/>
                </a:cubicBezTo>
                <a:lnTo>
                  <a:pt x="162614" y="610560"/>
                </a:lnTo>
                <a:close/>
              </a:path>
            </a:pathLst>
          </a:custGeom>
          <a:solidFill>
            <a:schemeClr val="accent3"/>
          </a:solidFill>
          <a:ln w="38100" cap="flat" cmpd="sng" algn="ctr">
            <a:solidFill>
              <a:schemeClr val="bg1"/>
            </a:solidFill>
            <a:prstDash val="solid"/>
          </a:ln>
          <a:effectLst/>
        </p:spPr>
        <p:txBody>
          <a:bodyPr wrap="square" lIns="121908" tIns="0" rIns="121908" bIns="911909" rtlCol="0" anchor="ctr">
            <a:noAutofit/>
          </a:bodyPr>
          <a:lstStyle/>
          <a:p>
            <a:pPr algn="ctr" defTabSz="1218565" fontAlgn="base">
              <a:spcBef>
                <a:spcPct val="0"/>
              </a:spcBef>
              <a:spcAft>
                <a:spcPct val="0"/>
              </a:spcAft>
              <a:defRPr/>
            </a:pPr>
            <a:r>
              <a:rPr lang="en-US" altLang="zh-CN" sz="3200" kern="0" dirty="0">
                <a:solidFill>
                  <a:srgbClr val="FFFFFF"/>
                </a:solidFill>
                <a:latin typeface="Stencil Std" panose="04020904080802020404" pitchFamily="82" charset="0"/>
              </a:rPr>
              <a:t>3</a:t>
            </a:r>
            <a:endParaRPr lang="zh-CN" altLang="en-US" sz="3200" kern="0" dirty="0">
              <a:solidFill>
                <a:srgbClr val="FFFFFF"/>
              </a:solidFill>
              <a:latin typeface="Stencil Std" panose="04020904080802020404" pitchFamily="82" charset="0"/>
            </a:endParaRPr>
          </a:p>
        </p:txBody>
      </p:sp>
      <p:sp>
        <p:nvSpPr>
          <p:cNvPr id="7" name="TextBox 34"/>
          <p:cNvSpPr txBox="1"/>
          <p:nvPr/>
        </p:nvSpPr>
        <p:spPr>
          <a:xfrm>
            <a:off x="6831693" y="5445225"/>
            <a:ext cx="3021300" cy="1133621"/>
          </a:xfrm>
          <a:prstGeom prst="rect">
            <a:avLst/>
          </a:prstGeom>
          <a:noFill/>
        </p:spPr>
        <p:txBody>
          <a:bodyPr wrap="none" lIns="162540" tIns="81269" rIns="162540" bIns="81269" rtlCol="0">
            <a:spAutoFit/>
          </a:bodyPr>
          <a:lstStyle/>
          <a:p>
            <a:pPr>
              <a:lnSpc>
                <a:spcPct val="150000"/>
              </a:lnSpc>
            </a:pPr>
            <a:r>
              <a:rPr lang="zh-CN" altLang="en-US" sz="1400" dirty="0">
                <a:solidFill>
                  <a:schemeClr val="tx1">
                    <a:lumMod val="50000"/>
                    <a:lumOff val="50000"/>
                  </a:schemeClr>
                </a:solidFill>
              </a:rPr>
              <a:t>这里根据您的需要输入介绍文本，</a:t>
            </a:r>
            <a:endParaRPr lang="en-US" altLang="zh-CN" sz="1400" dirty="0">
              <a:solidFill>
                <a:schemeClr val="tx1">
                  <a:lumMod val="50000"/>
                  <a:lumOff val="50000"/>
                </a:schemeClr>
              </a:solidFill>
            </a:endParaRPr>
          </a:p>
          <a:p>
            <a:pPr>
              <a:lnSpc>
                <a:spcPct val="150000"/>
              </a:lnSpc>
            </a:pPr>
            <a:r>
              <a:rPr lang="zh-CN" altLang="en-US" sz="1400" dirty="0">
                <a:solidFill>
                  <a:schemeClr val="tx1">
                    <a:lumMod val="50000"/>
                    <a:lumOff val="50000"/>
                  </a:schemeClr>
                </a:solidFill>
              </a:rPr>
              <a:t>这里根据您的需要输入介绍文本，</a:t>
            </a:r>
            <a:endParaRPr lang="en-US" altLang="zh-CN" sz="1400" dirty="0">
              <a:solidFill>
                <a:schemeClr val="tx1">
                  <a:lumMod val="50000"/>
                  <a:lumOff val="50000"/>
                </a:schemeClr>
              </a:solidFill>
            </a:endParaRPr>
          </a:p>
          <a:p>
            <a:pPr>
              <a:lnSpc>
                <a:spcPct val="150000"/>
              </a:lnSpc>
            </a:pPr>
            <a:r>
              <a:rPr lang="zh-CN" altLang="en-US" sz="1400" dirty="0">
                <a:solidFill>
                  <a:schemeClr val="tx1">
                    <a:lumMod val="50000"/>
                    <a:lumOff val="50000"/>
                  </a:schemeClr>
                </a:solidFill>
              </a:rPr>
              <a:t>这里根据您的需要输入介绍文本。</a:t>
            </a:r>
          </a:p>
        </p:txBody>
      </p:sp>
      <p:sp>
        <p:nvSpPr>
          <p:cNvPr id="8" name="TextBox 34"/>
          <p:cNvSpPr txBox="1"/>
          <p:nvPr/>
        </p:nvSpPr>
        <p:spPr>
          <a:xfrm>
            <a:off x="1922572" y="1531664"/>
            <a:ext cx="3021300" cy="1133621"/>
          </a:xfrm>
          <a:prstGeom prst="rect">
            <a:avLst/>
          </a:prstGeom>
          <a:noFill/>
        </p:spPr>
        <p:txBody>
          <a:bodyPr wrap="none" lIns="162540" tIns="81269" rIns="162540" bIns="81269" rtlCol="0">
            <a:spAutoFit/>
          </a:bodyPr>
          <a:lstStyle/>
          <a:p>
            <a:pPr>
              <a:lnSpc>
                <a:spcPct val="150000"/>
              </a:lnSpc>
            </a:pPr>
            <a:r>
              <a:rPr lang="zh-CN" altLang="en-US" sz="1400" dirty="0">
                <a:solidFill>
                  <a:schemeClr val="tx1">
                    <a:lumMod val="50000"/>
                    <a:lumOff val="50000"/>
                  </a:schemeClr>
                </a:solidFill>
              </a:rPr>
              <a:t>这里根据您的需要输入介绍文本，</a:t>
            </a:r>
            <a:endParaRPr lang="en-US" altLang="zh-CN" sz="1400" dirty="0">
              <a:solidFill>
                <a:schemeClr val="tx1">
                  <a:lumMod val="50000"/>
                  <a:lumOff val="50000"/>
                </a:schemeClr>
              </a:solidFill>
            </a:endParaRPr>
          </a:p>
          <a:p>
            <a:pPr>
              <a:lnSpc>
                <a:spcPct val="150000"/>
              </a:lnSpc>
            </a:pPr>
            <a:r>
              <a:rPr lang="zh-CN" altLang="en-US" sz="1400" dirty="0">
                <a:solidFill>
                  <a:schemeClr val="tx1">
                    <a:lumMod val="50000"/>
                    <a:lumOff val="50000"/>
                  </a:schemeClr>
                </a:solidFill>
              </a:rPr>
              <a:t>这里根据您的需要输入介绍文本，</a:t>
            </a:r>
            <a:endParaRPr lang="en-US" altLang="zh-CN" sz="1400" dirty="0">
              <a:solidFill>
                <a:schemeClr val="tx1">
                  <a:lumMod val="50000"/>
                  <a:lumOff val="50000"/>
                </a:schemeClr>
              </a:solidFill>
            </a:endParaRPr>
          </a:p>
          <a:p>
            <a:pPr>
              <a:lnSpc>
                <a:spcPct val="150000"/>
              </a:lnSpc>
            </a:pPr>
            <a:r>
              <a:rPr lang="zh-CN" altLang="en-US" sz="1400" dirty="0">
                <a:solidFill>
                  <a:schemeClr val="tx1">
                    <a:lumMod val="50000"/>
                    <a:lumOff val="50000"/>
                  </a:schemeClr>
                </a:solidFill>
              </a:rPr>
              <a:t>这里根据您的需要输入介绍文本。</a:t>
            </a:r>
          </a:p>
        </p:txBody>
      </p:sp>
      <p:sp>
        <p:nvSpPr>
          <p:cNvPr id="9" name="TextBox 34"/>
          <p:cNvSpPr txBox="1"/>
          <p:nvPr/>
        </p:nvSpPr>
        <p:spPr>
          <a:xfrm>
            <a:off x="3663341" y="5661249"/>
            <a:ext cx="3021300" cy="1133621"/>
          </a:xfrm>
          <a:prstGeom prst="rect">
            <a:avLst/>
          </a:prstGeom>
          <a:noFill/>
        </p:spPr>
        <p:txBody>
          <a:bodyPr wrap="none" lIns="162540" tIns="81269" rIns="162540" bIns="81269" rtlCol="0">
            <a:spAutoFit/>
          </a:bodyPr>
          <a:lstStyle/>
          <a:p>
            <a:pPr>
              <a:lnSpc>
                <a:spcPct val="150000"/>
              </a:lnSpc>
            </a:pPr>
            <a:r>
              <a:rPr lang="zh-CN" altLang="en-US" sz="1400" dirty="0">
                <a:solidFill>
                  <a:schemeClr val="tx1">
                    <a:lumMod val="50000"/>
                    <a:lumOff val="50000"/>
                  </a:schemeClr>
                </a:solidFill>
              </a:rPr>
              <a:t>这里根据您的需要输入介绍文本，</a:t>
            </a:r>
            <a:endParaRPr lang="en-US" altLang="zh-CN" sz="1400" dirty="0">
              <a:solidFill>
                <a:schemeClr val="tx1">
                  <a:lumMod val="50000"/>
                  <a:lumOff val="50000"/>
                </a:schemeClr>
              </a:solidFill>
            </a:endParaRPr>
          </a:p>
          <a:p>
            <a:pPr>
              <a:lnSpc>
                <a:spcPct val="150000"/>
              </a:lnSpc>
            </a:pPr>
            <a:r>
              <a:rPr lang="zh-CN" altLang="en-US" sz="1400" dirty="0">
                <a:solidFill>
                  <a:schemeClr val="tx1">
                    <a:lumMod val="50000"/>
                    <a:lumOff val="50000"/>
                  </a:schemeClr>
                </a:solidFill>
              </a:rPr>
              <a:t>这里根据您的需要输入介绍文本，</a:t>
            </a:r>
            <a:endParaRPr lang="en-US" altLang="zh-CN" sz="1400" dirty="0">
              <a:solidFill>
                <a:schemeClr val="tx1">
                  <a:lumMod val="50000"/>
                  <a:lumOff val="50000"/>
                </a:schemeClr>
              </a:solidFill>
            </a:endParaRPr>
          </a:p>
          <a:p>
            <a:pPr>
              <a:lnSpc>
                <a:spcPct val="150000"/>
              </a:lnSpc>
            </a:pPr>
            <a:r>
              <a:rPr lang="zh-CN" altLang="en-US" sz="1400" dirty="0">
                <a:solidFill>
                  <a:schemeClr val="tx1">
                    <a:lumMod val="50000"/>
                    <a:lumOff val="50000"/>
                  </a:schemeClr>
                </a:solidFill>
              </a:rPr>
              <a:t>这里根据您的需要输入介绍文本。</a:t>
            </a:r>
          </a:p>
        </p:txBody>
      </p:sp>
      <p:sp>
        <p:nvSpPr>
          <p:cNvPr id="10" name="TextBox 34"/>
          <p:cNvSpPr txBox="1"/>
          <p:nvPr/>
        </p:nvSpPr>
        <p:spPr>
          <a:xfrm>
            <a:off x="1071053" y="3626729"/>
            <a:ext cx="3021300" cy="1133621"/>
          </a:xfrm>
          <a:prstGeom prst="rect">
            <a:avLst/>
          </a:prstGeom>
          <a:noFill/>
        </p:spPr>
        <p:txBody>
          <a:bodyPr wrap="none" lIns="162540" tIns="81269" rIns="162540" bIns="81269" rtlCol="0">
            <a:spAutoFit/>
          </a:bodyPr>
          <a:lstStyle/>
          <a:p>
            <a:pPr>
              <a:lnSpc>
                <a:spcPct val="150000"/>
              </a:lnSpc>
            </a:pPr>
            <a:r>
              <a:rPr lang="zh-CN" altLang="en-US" sz="1400" dirty="0">
                <a:solidFill>
                  <a:schemeClr val="tx1">
                    <a:lumMod val="50000"/>
                    <a:lumOff val="50000"/>
                  </a:schemeClr>
                </a:solidFill>
              </a:rPr>
              <a:t>这里根据您的需要输入介绍文本，</a:t>
            </a:r>
            <a:endParaRPr lang="en-US" altLang="zh-CN" sz="1400" dirty="0">
              <a:solidFill>
                <a:schemeClr val="tx1">
                  <a:lumMod val="50000"/>
                  <a:lumOff val="50000"/>
                </a:schemeClr>
              </a:solidFill>
            </a:endParaRPr>
          </a:p>
          <a:p>
            <a:pPr>
              <a:lnSpc>
                <a:spcPct val="150000"/>
              </a:lnSpc>
            </a:pPr>
            <a:r>
              <a:rPr lang="zh-CN" altLang="en-US" sz="1400" dirty="0">
                <a:solidFill>
                  <a:schemeClr val="tx1">
                    <a:lumMod val="50000"/>
                    <a:lumOff val="50000"/>
                  </a:schemeClr>
                </a:solidFill>
              </a:rPr>
              <a:t>这里根据您的需要输入介绍文本，</a:t>
            </a:r>
            <a:endParaRPr lang="en-US" altLang="zh-CN" sz="1400" dirty="0">
              <a:solidFill>
                <a:schemeClr val="tx1">
                  <a:lumMod val="50000"/>
                  <a:lumOff val="50000"/>
                </a:schemeClr>
              </a:solidFill>
            </a:endParaRPr>
          </a:p>
          <a:p>
            <a:pPr>
              <a:lnSpc>
                <a:spcPct val="150000"/>
              </a:lnSpc>
            </a:pPr>
            <a:r>
              <a:rPr lang="zh-CN" altLang="en-US" sz="1400" dirty="0">
                <a:solidFill>
                  <a:schemeClr val="tx1">
                    <a:lumMod val="50000"/>
                    <a:lumOff val="50000"/>
                  </a:schemeClr>
                </a:solidFill>
              </a:rPr>
              <a:t>这里根据您的需要输入介绍文本。</a:t>
            </a:r>
          </a:p>
        </p:txBody>
      </p:sp>
      <p:sp>
        <p:nvSpPr>
          <p:cNvPr id="11" name="TextBox 34"/>
          <p:cNvSpPr txBox="1"/>
          <p:nvPr/>
        </p:nvSpPr>
        <p:spPr>
          <a:xfrm>
            <a:off x="8403292" y="3103481"/>
            <a:ext cx="3021300" cy="1133621"/>
          </a:xfrm>
          <a:prstGeom prst="rect">
            <a:avLst/>
          </a:prstGeom>
          <a:noFill/>
        </p:spPr>
        <p:txBody>
          <a:bodyPr wrap="none" lIns="162540" tIns="81269" rIns="162540" bIns="81269" rtlCol="0">
            <a:spAutoFit/>
          </a:bodyPr>
          <a:lstStyle/>
          <a:p>
            <a:pPr>
              <a:lnSpc>
                <a:spcPct val="150000"/>
              </a:lnSpc>
            </a:pPr>
            <a:r>
              <a:rPr lang="zh-CN" altLang="en-US" sz="1400" dirty="0">
                <a:solidFill>
                  <a:schemeClr val="tx1">
                    <a:lumMod val="50000"/>
                    <a:lumOff val="50000"/>
                  </a:schemeClr>
                </a:solidFill>
              </a:rPr>
              <a:t>这里根据您的需要输入介绍文本，</a:t>
            </a:r>
            <a:endParaRPr lang="en-US" altLang="zh-CN" sz="1400" dirty="0">
              <a:solidFill>
                <a:schemeClr val="tx1">
                  <a:lumMod val="50000"/>
                  <a:lumOff val="50000"/>
                </a:schemeClr>
              </a:solidFill>
            </a:endParaRPr>
          </a:p>
          <a:p>
            <a:pPr>
              <a:lnSpc>
                <a:spcPct val="150000"/>
              </a:lnSpc>
            </a:pPr>
            <a:r>
              <a:rPr lang="zh-CN" altLang="en-US" sz="1400" dirty="0">
                <a:solidFill>
                  <a:schemeClr val="tx1">
                    <a:lumMod val="50000"/>
                    <a:lumOff val="50000"/>
                  </a:schemeClr>
                </a:solidFill>
              </a:rPr>
              <a:t>这里根据您的需要输入介绍文本，</a:t>
            </a:r>
            <a:endParaRPr lang="en-US" altLang="zh-CN" sz="1400" dirty="0">
              <a:solidFill>
                <a:schemeClr val="tx1">
                  <a:lumMod val="50000"/>
                  <a:lumOff val="50000"/>
                </a:schemeClr>
              </a:solidFill>
            </a:endParaRPr>
          </a:p>
          <a:p>
            <a:pPr>
              <a:lnSpc>
                <a:spcPct val="150000"/>
              </a:lnSpc>
            </a:pPr>
            <a:r>
              <a:rPr lang="zh-CN" altLang="en-US" sz="1400" dirty="0">
                <a:solidFill>
                  <a:schemeClr val="tx1">
                    <a:lumMod val="50000"/>
                    <a:lumOff val="50000"/>
                  </a:schemeClr>
                </a:solidFill>
              </a:rPr>
              <a:t>这里根据您的需要输入介绍文本。</a:t>
            </a:r>
          </a:p>
        </p:txBody>
      </p:sp>
      <p:sp>
        <p:nvSpPr>
          <p:cNvPr id="12" name="TextBox 34"/>
          <p:cNvSpPr txBox="1"/>
          <p:nvPr/>
        </p:nvSpPr>
        <p:spPr>
          <a:xfrm>
            <a:off x="7081314" y="1349574"/>
            <a:ext cx="3021300" cy="1133621"/>
          </a:xfrm>
          <a:prstGeom prst="rect">
            <a:avLst/>
          </a:prstGeom>
          <a:noFill/>
        </p:spPr>
        <p:txBody>
          <a:bodyPr wrap="none" lIns="162540" tIns="81269" rIns="162540" bIns="81269" rtlCol="0">
            <a:spAutoFit/>
          </a:bodyPr>
          <a:lstStyle/>
          <a:p>
            <a:pPr>
              <a:lnSpc>
                <a:spcPct val="150000"/>
              </a:lnSpc>
            </a:pPr>
            <a:r>
              <a:rPr lang="zh-CN" altLang="en-US" sz="1400" dirty="0">
                <a:solidFill>
                  <a:schemeClr val="tx1">
                    <a:lumMod val="50000"/>
                    <a:lumOff val="50000"/>
                  </a:schemeClr>
                </a:solidFill>
              </a:rPr>
              <a:t>这里根据您的需要输入介绍文本，</a:t>
            </a:r>
            <a:endParaRPr lang="en-US" altLang="zh-CN" sz="1400" dirty="0">
              <a:solidFill>
                <a:schemeClr val="tx1">
                  <a:lumMod val="50000"/>
                  <a:lumOff val="50000"/>
                </a:schemeClr>
              </a:solidFill>
            </a:endParaRPr>
          </a:p>
          <a:p>
            <a:pPr>
              <a:lnSpc>
                <a:spcPct val="150000"/>
              </a:lnSpc>
            </a:pPr>
            <a:r>
              <a:rPr lang="zh-CN" altLang="en-US" sz="1400" dirty="0">
                <a:solidFill>
                  <a:schemeClr val="tx1">
                    <a:lumMod val="50000"/>
                    <a:lumOff val="50000"/>
                  </a:schemeClr>
                </a:solidFill>
              </a:rPr>
              <a:t>这里根据您的需要输入介绍文本，</a:t>
            </a:r>
            <a:endParaRPr lang="en-US" altLang="zh-CN" sz="1400" dirty="0">
              <a:solidFill>
                <a:schemeClr val="tx1">
                  <a:lumMod val="50000"/>
                  <a:lumOff val="50000"/>
                </a:schemeClr>
              </a:solidFill>
            </a:endParaRPr>
          </a:p>
          <a:p>
            <a:pPr>
              <a:lnSpc>
                <a:spcPct val="150000"/>
              </a:lnSpc>
            </a:pPr>
            <a:r>
              <a:rPr lang="zh-CN" altLang="en-US" sz="1400" dirty="0">
                <a:solidFill>
                  <a:schemeClr val="tx1">
                    <a:lumMod val="50000"/>
                    <a:lumOff val="50000"/>
                  </a:schemeClr>
                </a:solidFill>
              </a:rPr>
              <a:t>这里根据您的需要输入介绍文本。</a:t>
            </a:r>
          </a:p>
        </p:txBody>
      </p:sp>
      <p:sp>
        <p:nvSpPr>
          <p:cNvPr id="13" name="任意多边形 12"/>
          <p:cNvSpPr/>
          <p:nvPr/>
        </p:nvSpPr>
        <p:spPr>
          <a:xfrm>
            <a:off x="5517572" y="1718905"/>
            <a:ext cx="1514673" cy="1907825"/>
          </a:xfrm>
          <a:custGeom>
            <a:avLst/>
            <a:gdLst>
              <a:gd name="connsiteX0" fmla="*/ 1136153 w 1136153"/>
              <a:gd name="connsiteY0" fmla="*/ 0 h 1430869"/>
              <a:gd name="connsiteX1" fmla="*/ 1129983 w 1136153"/>
              <a:gd name="connsiteY1" fmla="*/ 86382 h 1430869"/>
              <a:gd name="connsiteX2" fmla="*/ 1117643 w 1136153"/>
              <a:gd name="connsiteY2" fmla="*/ 357868 h 1430869"/>
              <a:gd name="connsiteX3" fmla="*/ 1037431 w 1136153"/>
              <a:gd name="connsiteY3" fmla="*/ 629355 h 1430869"/>
              <a:gd name="connsiteX4" fmla="*/ 846157 w 1136153"/>
              <a:gd name="connsiteY4" fmla="*/ 851480 h 1430869"/>
              <a:gd name="connsiteX5" fmla="*/ 593181 w 1136153"/>
              <a:gd name="connsiteY5" fmla="*/ 1030414 h 1430869"/>
              <a:gd name="connsiteX6" fmla="*/ 321695 w 1136153"/>
              <a:gd name="connsiteY6" fmla="*/ 1258709 h 1430869"/>
              <a:gd name="connsiteX7" fmla="*/ 209090 w 1136153"/>
              <a:gd name="connsiteY7" fmla="*/ 1372471 h 1430869"/>
              <a:gd name="connsiteX8" fmla="*/ 159087 w 1136153"/>
              <a:gd name="connsiteY8" fmla="*/ 1430869 h 1430869"/>
              <a:gd name="connsiteX9" fmla="*/ 143715 w 1136153"/>
              <a:gd name="connsiteY9" fmla="*/ 1354609 h 1430869"/>
              <a:gd name="connsiteX10" fmla="*/ 116895 w 1136153"/>
              <a:gd name="connsiteY10" fmla="*/ 1179710 h 1430869"/>
              <a:gd name="connsiteX11" fmla="*/ 88421 w 1136153"/>
              <a:gd name="connsiteY11" fmla="*/ 871159 h 1430869"/>
              <a:gd name="connsiteX12" fmla="*/ 24385 w 1136153"/>
              <a:gd name="connsiteY12" fmla="*/ 657852 h 1430869"/>
              <a:gd name="connsiteX13" fmla="*/ 0 w 1136153"/>
              <a:gd name="connsiteY13" fmla="*/ 610560 h 1430869"/>
              <a:gd name="connsiteX14" fmla="*/ 27745 w 1136153"/>
              <a:gd name="connsiteY14" fmla="*/ 553240 h 1430869"/>
              <a:gd name="connsiteX15" fmla="*/ 259993 w 1136153"/>
              <a:gd name="connsiteY15" fmla="*/ 265316 h 1430869"/>
              <a:gd name="connsiteX16" fmla="*/ 679563 w 1136153"/>
              <a:gd name="connsiteY16" fmla="*/ 67872 h 1430869"/>
              <a:gd name="connsiteX17" fmla="*/ 1012750 w 1136153"/>
              <a:gd name="connsiteY17" fmla="*/ 12340 h 1430869"/>
              <a:gd name="connsiteX18" fmla="*/ 1136153 w 1136153"/>
              <a:gd name="connsiteY18" fmla="*/ 0 h 1430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36153" h="1430869">
                <a:moveTo>
                  <a:pt x="1136153" y="0"/>
                </a:moveTo>
                <a:cubicBezTo>
                  <a:pt x="1134096" y="28794"/>
                  <a:pt x="1133068" y="26737"/>
                  <a:pt x="1129983" y="86382"/>
                </a:cubicBezTo>
                <a:cubicBezTo>
                  <a:pt x="1126898" y="146027"/>
                  <a:pt x="1133068" y="267373"/>
                  <a:pt x="1117643" y="357868"/>
                </a:cubicBezTo>
                <a:cubicBezTo>
                  <a:pt x="1102217" y="448364"/>
                  <a:pt x="1082679" y="547086"/>
                  <a:pt x="1037431" y="629355"/>
                </a:cubicBezTo>
                <a:cubicBezTo>
                  <a:pt x="992183" y="711623"/>
                  <a:pt x="920198" y="784636"/>
                  <a:pt x="846157" y="851480"/>
                </a:cubicBezTo>
                <a:cubicBezTo>
                  <a:pt x="772115" y="918323"/>
                  <a:pt x="680591" y="962542"/>
                  <a:pt x="593181" y="1030414"/>
                </a:cubicBezTo>
                <a:cubicBezTo>
                  <a:pt x="505770" y="1098285"/>
                  <a:pt x="402935" y="1181582"/>
                  <a:pt x="321695" y="1258709"/>
                </a:cubicBezTo>
                <a:cubicBezTo>
                  <a:pt x="281075" y="1297272"/>
                  <a:pt x="244311" y="1334293"/>
                  <a:pt x="209090" y="1372471"/>
                </a:cubicBezTo>
                <a:lnTo>
                  <a:pt x="159087" y="1430869"/>
                </a:lnTo>
                <a:lnTo>
                  <a:pt x="143715" y="1354609"/>
                </a:lnTo>
                <a:cubicBezTo>
                  <a:pt x="133380" y="1294613"/>
                  <a:pt x="124432" y="1234528"/>
                  <a:pt x="116895" y="1179710"/>
                </a:cubicBezTo>
                <a:cubicBezTo>
                  <a:pt x="101821" y="1070075"/>
                  <a:pt x="109288" y="968703"/>
                  <a:pt x="88421" y="871159"/>
                </a:cubicBezTo>
                <a:cubicBezTo>
                  <a:pt x="72771" y="798002"/>
                  <a:pt x="53536" y="724111"/>
                  <a:pt x="24385" y="657852"/>
                </a:cubicBezTo>
                <a:lnTo>
                  <a:pt x="0" y="610560"/>
                </a:lnTo>
                <a:lnTo>
                  <a:pt x="27745" y="553240"/>
                </a:lnTo>
                <a:cubicBezTo>
                  <a:pt x="91278" y="439044"/>
                  <a:pt x="171298" y="340900"/>
                  <a:pt x="259993" y="265316"/>
                </a:cubicBezTo>
                <a:cubicBezTo>
                  <a:pt x="378254" y="164537"/>
                  <a:pt x="520167" y="113119"/>
                  <a:pt x="679563" y="67872"/>
                </a:cubicBezTo>
                <a:lnTo>
                  <a:pt x="1012750" y="12340"/>
                </a:lnTo>
                <a:cubicBezTo>
                  <a:pt x="1088849" y="1028"/>
                  <a:pt x="1112501" y="514"/>
                  <a:pt x="1136153" y="0"/>
                </a:cubicBezTo>
                <a:close/>
              </a:path>
            </a:pathLst>
          </a:custGeom>
          <a:solidFill>
            <a:schemeClr val="accent2"/>
          </a:solidFill>
          <a:ln w="38100" cap="flat" cmpd="sng" algn="ctr">
            <a:solidFill>
              <a:schemeClr val="bg1"/>
            </a:solidFill>
            <a:prstDash val="solid"/>
          </a:ln>
          <a:effectLst/>
        </p:spPr>
        <p:txBody>
          <a:bodyPr wrap="square" lIns="121908" tIns="0" rIns="121908" bIns="335966" rtlCol="0" anchor="ctr">
            <a:noAutofit/>
          </a:bodyPr>
          <a:lstStyle/>
          <a:p>
            <a:pPr algn="ctr" defTabSz="1218565" fontAlgn="base">
              <a:spcBef>
                <a:spcPct val="0"/>
              </a:spcBef>
              <a:spcAft>
                <a:spcPct val="0"/>
              </a:spcAft>
              <a:defRPr/>
            </a:pPr>
            <a:r>
              <a:rPr lang="en-US" altLang="zh-CN" sz="3200" kern="0" dirty="0">
                <a:solidFill>
                  <a:srgbClr val="FFFFFF"/>
                </a:solidFill>
                <a:latin typeface="Stencil Std" panose="04020904080802020404" pitchFamily="82" charset="0"/>
              </a:rPr>
              <a:t>2</a:t>
            </a:r>
            <a:endParaRPr lang="zh-CN" altLang="en-US" sz="3200" kern="0" dirty="0">
              <a:solidFill>
                <a:srgbClr val="FFFFFF"/>
              </a:solidFill>
              <a:latin typeface="Stencil Std" panose="04020904080802020404" pitchFamily="82" charset="0"/>
            </a:endParaRPr>
          </a:p>
        </p:txBody>
      </p:sp>
      <p:sp>
        <p:nvSpPr>
          <p:cNvPr id="14" name="任意多边形 13"/>
          <p:cNvSpPr/>
          <p:nvPr/>
        </p:nvSpPr>
        <p:spPr>
          <a:xfrm rot="18000000">
            <a:off x="4582013" y="2184529"/>
            <a:ext cx="1514871" cy="1907577"/>
          </a:xfrm>
          <a:custGeom>
            <a:avLst/>
            <a:gdLst>
              <a:gd name="connsiteX0" fmla="*/ 1136153 w 1136153"/>
              <a:gd name="connsiteY0" fmla="*/ 0 h 1430869"/>
              <a:gd name="connsiteX1" fmla="*/ 1129983 w 1136153"/>
              <a:gd name="connsiteY1" fmla="*/ 86382 h 1430869"/>
              <a:gd name="connsiteX2" fmla="*/ 1117643 w 1136153"/>
              <a:gd name="connsiteY2" fmla="*/ 357868 h 1430869"/>
              <a:gd name="connsiteX3" fmla="*/ 1037431 w 1136153"/>
              <a:gd name="connsiteY3" fmla="*/ 629354 h 1430869"/>
              <a:gd name="connsiteX4" fmla="*/ 846157 w 1136153"/>
              <a:gd name="connsiteY4" fmla="*/ 851479 h 1430869"/>
              <a:gd name="connsiteX5" fmla="*/ 593181 w 1136153"/>
              <a:gd name="connsiteY5" fmla="*/ 1030413 h 1430869"/>
              <a:gd name="connsiteX6" fmla="*/ 321694 w 1136153"/>
              <a:gd name="connsiteY6" fmla="*/ 1258709 h 1430869"/>
              <a:gd name="connsiteX7" fmla="*/ 209089 w 1136153"/>
              <a:gd name="connsiteY7" fmla="*/ 1372471 h 1430869"/>
              <a:gd name="connsiteX8" fmla="*/ 159087 w 1136153"/>
              <a:gd name="connsiteY8" fmla="*/ 1430869 h 1430869"/>
              <a:gd name="connsiteX9" fmla="*/ 143715 w 1136153"/>
              <a:gd name="connsiteY9" fmla="*/ 1354609 h 1430869"/>
              <a:gd name="connsiteX10" fmla="*/ 116895 w 1136153"/>
              <a:gd name="connsiteY10" fmla="*/ 1179710 h 1430869"/>
              <a:gd name="connsiteX11" fmla="*/ 88421 w 1136153"/>
              <a:gd name="connsiteY11" fmla="*/ 871159 h 1430869"/>
              <a:gd name="connsiteX12" fmla="*/ 24384 w 1136153"/>
              <a:gd name="connsiteY12" fmla="*/ 657852 h 1430869"/>
              <a:gd name="connsiteX13" fmla="*/ 0 w 1136153"/>
              <a:gd name="connsiteY13" fmla="*/ 610560 h 1430869"/>
              <a:gd name="connsiteX14" fmla="*/ 27745 w 1136153"/>
              <a:gd name="connsiteY14" fmla="*/ 553240 h 1430869"/>
              <a:gd name="connsiteX15" fmla="*/ 259993 w 1136153"/>
              <a:gd name="connsiteY15" fmla="*/ 265316 h 1430869"/>
              <a:gd name="connsiteX16" fmla="*/ 679563 w 1136153"/>
              <a:gd name="connsiteY16" fmla="*/ 67872 h 1430869"/>
              <a:gd name="connsiteX17" fmla="*/ 1012750 w 1136153"/>
              <a:gd name="connsiteY17" fmla="*/ 12340 h 1430869"/>
              <a:gd name="connsiteX18" fmla="*/ 1136153 w 1136153"/>
              <a:gd name="connsiteY18" fmla="*/ 0 h 1430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36153" h="1430869">
                <a:moveTo>
                  <a:pt x="1136153" y="0"/>
                </a:moveTo>
                <a:cubicBezTo>
                  <a:pt x="1134096" y="28794"/>
                  <a:pt x="1133068" y="26737"/>
                  <a:pt x="1129983" y="86382"/>
                </a:cubicBezTo>
                <a:cubicBezTo>
                  <a:pt x="1126898" y="146027"/>
                  <a:pt x="1133068" y="267373"/>
                  <a:pt x="1117643" y="357868"/>
                </a:cubicBezTo>
                <a:cubicBezTo>
                  <a:pt x="1102217" y="448364"/>
                  <a:pt x="1082679" y="547086"/>
                  <a:pt x="1037431" y="629354"/>
                </a:cubicBezTo>
                <a:cubicBezTo>
                  <a:pt x="992183" y="711623"/>
                  <a:pt x="920198" y="784636"/>
                  <a:pt x="846157" y="851479"/>
                </a:cubicBezTo>
                <a:cubicBezTo>
                  <a:pt x="772115" y="918323"/>
                  <a:pt x="680591" y="962542"/>
                  <a:pt x="593181" y="1030413"/>
                </a:cubicBezTo>
                <a:cubicBezTo>
                  <a:pt x="505770" y="1098285"/>
                  <a:pt x="402934" y="1181582"/>
                  <a:pt x="321694" y="1258709"/>
                </a:cubicBezTo>
                <a:cubicBezTo>
                  <a:pt x="281075" y="1297272"/>
                  <a:pt x="244311" y="1334293"/>
                  <a:pt x="209089" y="1372471"/>
                </a:cubicBezTo>
                <a:lnTo>
                  <a:pt x="159087" y="1430869"/>
                </a:lnTo>
                <a:lnTo>
                  <a:pt x="143715" y="1354609"/>
                </a:lnTo>
                <a:cubicBezTo>
                  <a:pt x="133380" y="1294613"/>
                  <a:pt x="124431" y="1234527"/>
                  <a:pt x="116895" y="1179710"/>
                </a:cubicBezTo>
                <a:cubicBezTo>
                  <a:pt x="101821" y="1070075"/>
                  <a:pt x="109288" y="968703"/>
                  <a:pt x="88421" y="871159"/>
                </a:cubicBezTo>
                <a:cubicBezTo>
                  <a:pt x="72771" y="798002"/>
                  <a:pt x="53536" y="724111"/>
                  <a:pt x="24384" y="657852"/>
                </a:cubicBezTo>
                <a:lnTo>
                  <a:pt x="0" y="610560"/>
                </a:lnTo>
                <a:lnTo>
                  <a:pt x="27745" y="553240"/>
                </a:lnTo>
                <a:cubicBezTo>
                  <a:pt x="91278" y="439044"/>
                  <a:pt x="171297" y="340900"/>
                  <a:pt x="259993" y="265316"/>
                </a:cubicBezTo>
                <a:cubicBezTo>
                  <a:pt x="378254" y="164537"/>
                  <a:pt x="520167" y="113119"/>
                  <a:pt x="679563" y="67872"/>
                </a:cubicBezTo>
                <a:lnTo>
                  <a:pt x="1012750" y="12340"/>
                </a:lnTo>
                <a:cubicBezTo>
                  <a:pt x="1088849" y="1028"/>
                  <a:pt x="1112501" y="514"/>
                  <a:pt x="1136153" y="0"/>
                </a:cubicBezTo>
                <a:close/>
              </a:path>
            </a:pathLst>
          </a:custGeom>
          <a:solidFill>
            <a:schemeClr val="accent4"/>
          </a:solidFill>
          <a:ln w="38100" cap="flat" cmpd="sng" algn="ctr">
            <a:solidFill>
              <a:schemeClr val="bg1"/>
            </a:solidFill>
            <a:prstDash val="solid"/>
          </a:ln>
          <a:effectLst/>
        </p:spPr>
        <p:txBody>
          <a:bodyPr wrap="square" lIns="121908" tIns="0" rIns="121908" bIns="335966" rtlCol="0" anchor="ctr">
            <a:noAutofit/>
          </a:bodyPr>
          <a:lstStyle/>
          <a:p>
            <a:pPr algn="ctr" defTabSz="1218565" fontAlgn="base">
              <a:spcBef>
                <a:spcPct val="0"/>
              </a:spcBef>
              <a:spcAft>
                <a:spcPct val="0"/>
              </a:spcAft>
              <a:defRPr/>
            </a:pPr>
            <a:r>
              <a:rPr lang="en-US" altLang="zh-CN" sz="3200" kern="0" dirty="0">
                <a:solidFill>
                  <a:srgbClr val="FFFFFF"/>
                </a:solidFill>
                <a:latin typeface="Stencil Std" panose="04020904080802020404" pitchFamily="82" charset="0"/>
              </a:rPr>
              <a:t>1</a:t>
            </a:r>
            <a:endParaRPr lang="zh-CN" altLang="en-US" sz="3200" kern="0" dirty="0">
              <a:solidFill>
                <a:srgbClr val="FFFFFF"/>
              </a:solidFill>
              <a:latin typeface="Stencil Std" panose="04020904080802020404" pitchFamily="82" charset="0"/>
            </a:endParaRPr>
          </a:p>
        </p:txBody>
      </p:sp>
      <p:sp>
        <p:nvSpPr>
          <p:cNvPr id="15" name="任意多边形 14"/>
          <p:cNvSpPr/>
          <p:nvPr/>
        </p:nvSpPr>
        <p:spPr>
          <a:xfrm rot="14400000">
            <a:off x="4437086" y="3209999"/>
            <a:ext cx="1514871" cy="1907578"/>
          </a:xfrm>
          <a:custGeom>
            <a:avLst/>
            <a:gdLst>
              <a:gd name="connsiteX0" fmla="*/ 1037431 w 1136153"/>
              <a:gd name="connsiteY0" fmla="*/ 629354 h 1430870"/>
              <a:gd name="connsiteX1" fmla="*/ 846156 w 1136153"/>
              <a:gd name="connsiteY1" fmla="*/ 851479 h 1430870"/>
              <a:gd name="connsiteX2" fmla="*/ 593181 w 1136153"/>
              <a:gd name="connsiteY2" fmla="*/ 1030414 h 1430870"/>
              <a:gd name="connsiteX3" fmla="*/ 321694 w 1136153"/>
              <a:gd name="connsiteY3" fmla="*/ 1258709 h 1430870"/>
              <a:gd name="connsiteX4" fmla="*/ 209089 w 1136153"/>
              <a:gd name="connsiteY4" fmla="*/ 1372471 h 1430870"/>
              <a:gd name="connsiteX5" fmla="*/ 159087 w 1136153"/>
              <a:gd name="connsiteY5" fmla="*/ 1430870 h 1430870"/>
              <a:gd name="connsiteX6" fmla="*/ 143715 w 1136153"/>
              <a:gd name="connsiteY6" fmla="*/ 1354609 h 1430870"/>
              <a:gd name="connsiteX7" fmla="*/ 116894 w 1136153"/>
              <a:gd name="connsiteY7" fmla="*/ 1179710 h 1430870"/>
              <a:gd name="connsiteX8" fmla="*/ 88421 w 1136153"/>
              <a:gd name="connsiteY8" fmla="*/ 871159 h 1430870"/>
              <a:gd name="connsiteX9" fmla="*/ 24384 w 1136153"/>
              <a:gd name="connsiteY9" fmla="*/ 657852 h 1430870"/>
              <a:gd name="connsiteX10" fmla="*/ 0 w 1136153"/>
              <a:gd name="connsiteY10" fmla="*/ 610560 h 1430870"/>
              <a:gd name="connsiteX11" fmla="*/ 27745 w 1136153"/>
              <a:gd name="connsiteY11" fmla="*/ 553240 h 1430870"/>
              <a:gd name="connsiteX12" fmla="*/ 259993 w 1136153"/>
              <a:gd name="connsiteY12" fmla="*/ 265316 h 1430870"/>
              <a:gd name="connsiteX13" fmla="*/ 679563 w 1136153"/>
              <a:gd name="connsiteY13" fmla="*/ 67872 h 1430870"/>
              <a:gd name="connsiteX14" fmla="*/ 1012750 w 1136153"/>
              <a:gd name="connsiteY14" fmla="*/ 12340 h 1430870"/>
              <a:gd name="connsiteX15" fmla="*/ 1136153 w 1136153"/>
              <a:gd name="connsiteY15" fmla="*/ 0 h 1430870"/>
              <a:gd name="connsiteX16" fmla="*/ 1129983 w 1136153"/>
              <a:gd name="connsiteY16" fmla="*/ 86382 h 1430870"/>
              <a:gd name="connsiteX17" fmla="*/ 1117643 w 1136153"/>
              <a:gd name="connsiteY17" fmla="*/ 357868 h 1430870"/>
              <a:gd name="connsiteX18" fmla="*/ 1037431 w 1136153"/>
              <a:gd name="connsiteY18" fmla="*/ 629354 h 143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36153" h="1430870">
                <a:moveTo>
                  <a:pt x="1037431" y="629354"/>
                </a:moveTo>
                <a:cubicBezTo>
                  <a:pt x="992183" y="711623"/>
                  <a:pt x="920198" y="784636"/>
                  <a:pt x="846156" y="851479"/>
                </a:cubicBezTo>
                <a:cubicBezTo>
                  <a:pt x="772115" y="918323"/>
                  <a:pt x="680591" y="962542"/>
                  <a:pt x="593181" y="1030414"/>
                </a:cubicBezTo>
                <a:cubicBezTo>
                  <a:pt x="505770" y="1098285"/>
                  <a:pt x="402935" y="1181582"/>
                  <a:pt x="321694" y="1258709"/>
                </a:cubicBezTo>
                <a:cubicBezTo>
                  <a:pt x="281074" y="1297272"/>
                  <a:pt x="244310" y="1334293"/>
                  <a:pt x="209089" y="1372471"/>
                </a:cubicBezTo>
                <a:lnTo>
                  <a:pt x="159087" y="1430870"/>
                </a:lnTo>
                <a:lnTo>
                  <a:pt x="143715" y="1354609"/>
                </a:lnTo>
                <a:cubicBezTo>
                  <a:pt x="133379" y="1294613"/>
                  <a:pt x="124431" y="1234528"/>
                  <a:pt x="116894" y="1179710"/>
                </a:cubicBezTo>
                <a:cubicBezTo>
                  <a:pt x="101821" y="1070075"/>
                  <a:pt x="109288" y="968703"/>
                  <a:pt x="88421" y="871159"/>
                </a:cubicBezTo>
                <a:cubicBezTo>
                  <a:pt x="72771" y="798002"/>
                  <a:pt x="53536" y="724111"/>
                  <a:pt x="24384" y="657852"/>
                </a:cubicBezTo>
                <a:lnTo>
                  <a:pt x="0" y="610560"/>
                </a:lnTo>
                <a:lnTo>
                  <a:pt x="27745" y="553240"/>
                </a:lnTo>
                <a:cubicBezTo>
                  <a:pt x="91278" y="439044"/>
                  <a:pt x="171297" y="340900"/>
                  <a:pt x="259993" y="265316"/>
                </a:cubicBezTo>
                <a:cubicBezTo>
                  <a:pt x="378254" y="164537"/>
                  <a:pt x="520167" y="113119"/>
                  <a:pt x="679563" y="67872"/>
                </a:cubicBezTo>
                <a:lnTo>
                  <a:pt x="1012750" y="12340"/>
                </a:lnTo>
                <a:cubicBezTo>
                  <a:pt x="1088849" y="1028"/>
                  <a:pt x="1112501" y="514"/>
                  <a:pt x="1136153" y="0"/>
                </a:cubicBezTo>
                <a:cubicBezTo>
                  <a:pt x="1134096" y="28794"/>
                  <a:pt x="1133068" y="26737"/>
                  <a:pt x="1129983" y="86382"/>
                </a:cubicBezTo>
                <a:cubicBezTo>
                  <a:pt x="1126898" y="146027"/>
                  <a:pt x="1133068" y="267373"/>
                  <a:pt x="1117643" y="357868"/>
                </a:cubicBezTo>
                <a:cubicBezTo>
                  <a:pt x="1102217" y="448363"/>
                  <a:pt x="1082679" y="547086"/>
                  <a:pt x="1037431" y="629354"/>
                </a:cubicBezTo>
                <a:close/>
              </a:path>
            </a:pathLst>
          </a:custGeom>
          <a:solidFill>
            <a:schemeClr val="accent3"/>
          </a:solidFill>
          <a:ln w="38100" cap="flat" cmpd="sng" algn="ctr">
            <a:solidFill>
              <a:schemeClr val="bg1"/>
            </a:solidFill>
            <a:prstDash val="solid"/>
          </a:ln>
          <a:effectLst/>
        </p:spPr>
        <p:txBody>
          <a:bodyPr wrap="square" lIns="121908" tIns="0" rIns="121908" bIns="335966" rtlCol="0" anchor="ctr">
            <a:noAutofit/>
          </a:bodyPr>
          <a:lstStyle/>
          <a:p>
            <a:pPr algn="ctr" fontAlgn="base">
              <a:spcBef>
                <a:spcPct val="0"/>
              </a:spcBef>
              <a:spcAft>
                <a:spcPct val="0"/>
              </a:spcAft>
            </a:pPr>
            <a:r>
              <a:rPr lang="en-US" altLang="zh-CN" sz="3200" kern="0" dirty="0">
                <a:solidFill>
                  <a:srgbClr val="FFFFFF"/>
                </a:solidFill>
                <a:latin typeface="Stencil Std" panose="04020904080802020404" pitchFamily="82" charset="0"/>
              </a:rPr>
              <a:t>6</a:t>
            </a:r>
            <a:endParaRPr lang="zh-CN" altLang="en-US" sz="3200" kern="0" dirty="0">
              <a:solidFill>
                <a:srgbClr val="FFFFFF"/>
              </a:solidFill>
              <a:latin typeface="Stencil Std" panose="04020904080802020404" pitchFamily="82" charset="0"/>
            </a:endParaRP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2" presetClass="entr" presetSubtype="4" fill="hold" grpId="0" nodeType="withEffect">
                                  <p:stCondLst>
                                    <p:cond delay="50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p:tgtEl>
                                          <p:spTgt spid="8"/>
                                        </p:tgtEl>
                                        <p:attrNameLst>
                                          <p:attrName>ppt_y</p:attrName>
                                        </p:attrNameLst>
                                      </p:cBhvr>
                                      <p:tavLst>
                                        <p:tav tm="0">
                                          <p:val>
                                            <p:strVal val="#ppt_y+#ppt_h*1.125000"/>
                                          </p:val>
                                        </p:tav>
                                        <p:tav tm="100000">
                                          <p:val>
                                            <p:strVal val="#ppt_y"/>
                                          </p:val>
                                        </p:tav>
                                      </p:tavLst>
                                    </p:anim>
                                    <p:animEffect transition="in" filter="wipe(up)">
                                      <p:cBhvr>
                                        <p:cTn id="11" dur="500"/>
                                        <p:tgtEl>
                                          <p:spTgt spid="8"/>
                                        </p:tgtEl>
                                      </p:cBhvr>
                                    </p:animEffect>
                                  </p:childTnLst>
                                </p:cTn>
                              </p:par>
                              <p:par>
                                <p:cTn id="12" presetID="10" presetClass="entr" presetSubtype="0" fill="hold" grpId="0" nodeType="withEffect">
                                  <p:stCondLst>
                                    <p:cond delay="20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2" presetClass="entr" presetSubtype="8" fill="hold" grpId="0" nodeType="withEffect">
                                  <p:stCondLst>
                                    <p:cond delay="70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p:tgtEl>
                                          <p:spTgt spid="12"/>
                                        </p:tgtEl>
                                        <p:attrNameLst>
                                          <p:attrName>ppt_x</p:attrName>
                                        </p:attrNameLst>
                                      </p:cBhvr>
                                      <p:tavLst>
                                        <p:tav tm="0">
                                          <p:val>
                                            <p:strVal val="#ppt_x-#ppt_w*1.125000"/>
                                          </p:val>
                                        </p:tav>
                                        <p:tav tm="100000">
                                          <p:val>
                                            <p:strVal val="#ppt_x"/>
                                          </p:val>
                                        </p:tav>
                                      </p:tavLst>
                                    </p:anim>
                                    <p:animEffect transition="in" filter="wipe(right)">
                                      <p:cBhvr>
                                        <p:cTn id="18" dur="500"/>
                                        <p:tgtEl>
                                          <p:spTgt spid="12"/>
                                        </p:tgtEl>
                                      </p:cBhvr>
                                    </p:animEffect>
                                  </p:childTnLst>
                                </p:cTn>
                              </p:par>
                              <p:par>
                                <p:cTn id="19" presetID="10" presetClass="entr" presetSubtype="0" fill="hold" grpId="0" nodeType="withEffect">
                                  <p:stCondLst>
                                    <p:cond delay="3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2" presetClass="entr" presetSubtype="8" fill="hold" grpId="0" nodeType="withEffect">
                                  <p:stCondLst>
                                    <p:cond delay="80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p:tgtEl>
                                          <p:spTgt spid="11"/>
                                        </p:tgtEl>
                                        <p:attrNameLst>
                                          <p:attrName>ppt_x</p:attrName>
                                        </p:attrNameLst>
                                      </p:cBhvr>
                                      <p:tavLst>
                                        <p:tav tm="0">
                                          <p:val>
                                            <p:strVal val="#ppt_x-#ppt_w*1.125000"/>
                                          </p:val>
                                        </p:tav>
                                        <p:tav tm="100000">
                                          <p:val>
                                            <p:strVal val="#ppt_x"/>
                                          </p:val>
                                        </p:tav>
                                      </p:tavLst>
                                    </p:anim>
                                    <p:animEffect transition="in" filter="wipe(right)">
                                      <p:cBhvr>
                                        <p:cTn id="25" dur="500"/>
                                        <p:tgtEl>
                                          <p:spTgt spid="11"/>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2" presetClass="entr" presetSubtype="1" fill="hold" grpId="0" nodeType="withEffect">
                                  <p:stCondLst>
                                    <p:cond delay="100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p:tgtEl>
                                          <p:spTgt spid="7"/>
                                        </p:tgtEl>
                                        <p:attrNameLst>
                                          <p:attrName>ppt_y</p:attrName>
                                        </p:attrNameLst>
                                      </p:cBhvr>
                                      <p:tavLst>
                                        <p:tav tm="0">
                                          <p:val>
                                            <p:strVal val="#ppt_y-#ppt_h*1.125000"/>
                                          </p:val>
                                        </p:tav>
                                        <p:tav tm="100000">
                                          <p:val>
                                            <p:strVal val="#ppt_y"/>
                                          </p:val>
                                        </p:tav>
                                      </p:tavLst>
                                    </p:anim>
                                    <p:animEffect transition="in" filter="wipe(down)">
                                      <p:cBhvr>
                                        <p:cTn id="32" dur="500"/>
                                        <p:tgtEl>
                                          <p:spTgt spid="7"/>
                                        </p:tgtEl>
                                      </p:cBhvr>
                                    </p:animEffect>
                                  </p:childTnLst>
                                </p:cTn>
                              </p:par>
                              <p:par>
                                <p:cTn id="33" presetID="10" presetClass="entr" presetSubtype="0" fill="hold" grpId="0" nodeType="withEffect">
                                  <p:stCondLst>
                                    <p:cond delay="70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par>
                                <p:cTn id="36" presetID="12" presetClass="entr" presetSubtype="1" fill="hold" grpId="0" nodeType="withEffect">
                                  <p:stCondLst>
                                    <p:cond delay="120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p:tgtEl>
                                          <p:spTgt spid="9"/>
                                        </p:tgtEl>
                                        <p:attrNameLst>
                                          <p:attrName>ppt_y</p:attrName>
                                        </p:attrNameLst>
                                      </p:cBhvr>
                                      <p:tavLst>
                                        <p:tav tm="0">
                                          <p:val>
                                            <p:strVal val="#ppt_y-#ppt_h*1.125000"/>
                                          </p:val>
                                        </p:tav>
                                        <p:tav tm="100000">
                                          <p:val>
                                            <p:strVal val="#ppt_y"/>
                                          </p:val>
                                        </p:tav>
                                      </p:tavLst>
                                    </p:anim>
                                    <p:animEffect transition="in" filter="wipe(down)">
                                      <p:cBhvr>
                                        <p:cTn id="39" dur="500"/>
                                        <p:tgtEl>
                                          <p:spTgt spid="9"/>
                                        </p:tgtEl>
                                      </p:cBhvr>
                                    </p:animEffect>
                                  </p:childTnLst>
                                </p:cTn>
                              </p:par>
                              <p:par>
                                <p:cTn id="40" presetID="10" presetClass="entr" presetSubtype="0" fill="hold" grpId="0" nodeType="withEffect">
                                  <p:stCondLst>
                                    <p:cond delay="90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2" presetClass="entr" presetSubtype="2" fill="hold" grpId="0" nodeType="withEffect">
                                  <p:stCondLst>
                                    <p:cond delay="140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p:tgtEl>
                                          <p:spTgt spid="10"/>
                                        </p:tgtEl>
                                        <p:attrNameLst>
                                          <p:attrName>ppt_x</p:attrName>
                                        </p:attrNameLst>
                                      </p:cBhvr>
                                      <p:tavLst>
                                        <p:tav tm="0">
                                          <p:val>
                                            <p:strVal val="#ppt_x+#ppt_w*1.125000"/>
                                          </p:val>
                                        </p:tav>
                                        <p:tav tm="100000">
                                          <p:val>
                                            <p:strVal val="#ppt_x"/>
                                          </p:val>
                                        </p:tav>
                                      </p:tavLst>
                                    </p:anim>
                                    <p:animEffect transition="in" filter="wipe(left)">
                                      <p:cBhvr>
                                        <p:cTn id="4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P spid="9" grpId="0"/>
      <p:bldP spid="10" grpId="0"/>
      <p:bldP spid="11" grpId="0"/>
      <p:bldP spid="12" grpId="0"/>
      <p:bldP spid="13" grpId="0" animBg="1"/>
      <p:bldP spid="14"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 name="图片 33" descr="1638"/>
          <p:cNvPicPr>
            <a:picLocks noChangeAspect="1"/>
          </p:cNvPicPr>
          <p:nvPr/>
        </p:nvPicPr>
        <p:blipFill>
          <a:blip r:embed="rId2"/>
          <a:srcRect t="50775" b="6566"/>
          <a:stretch>
            <a:fillRect/>
          </a:stretch>
        </p:blipFill>
        <p:spPr>
          <a:xfrm>
            <a:off x="0" y="-76835"/>
            <a:ext cx="12192635" cy="6934835"/>
          </a:xfrm>
          <a:prstGeom prst="rect">
            <a:avLst/>
          </a:prstGeom>
        </p:spPr>
      </p:pic>
      <p:sp>
        <p:nvSpPr>
          <p:cNvPr id="2" name="TextBox 59"/>
          <p:cNvSpPr>
            <a:spLocks noChangeArrowheads="1"/>
          </p:cNvSpPr>
          <p:nvPr/>
        </p:nvSpPr>
        <p:spPr bwMode="auto">
          <a:xfrm flipH="1">
            <a:off x="4540628" y="516810"/>
            <a:ext cx="31395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altLang="zh-CN" sz="2400" dirty="0">
                <a:solidFill>
                  <a:srgbClr val="3BAF2A"/>
                </a:solidFill>
                <a:latin typeface="造字工房悦圆演示版常规体" pitchFamily="50" charset="-122"/>
                <a:ea typeface="造字工房悦圆演示版常规体" pitchFamily="50" charset="-122"/>
                <a:sym typeface="方正兰亭黑_GBK" panose="02000000000000000000" pitchFamily="2" charset="-122"/>
              </a:rPr>
              <a:t>- </a:t>
            </a:r>
            <a:r>
              <a:rPr lang="zh-CN" altLang="en-US" sz="2400" dirty="0">
                <a:solidFill>
                  <a:srgbClr val="3BAF2A"/>
                </a:solidFill>
                <a:latin typeface="造字工房悦圆演示版常规体" pitchFamily="50" charset="-122"/>
                <a:ea typeface="造字工房悦圆演示版常规体" pitchFamily="50" charset="-122"/>
                <a:sym typeface="方正兰亭黑_GBK" panose="02000000000000000000" pitchFamily="2" charset="-122"/>
              </a:rPr>
              <a:t>目录 </a:t>
            </a:r>
            <a:r>
              <a:rPr lang="en-US" altLang="zh-CN" sz="2000" dirty="0">
                <a:solidFill>
                  <a:srgbClr val="3BAF2A"/>
                </a:solidFill>
                <a:latin typeface="造字工房悦圆演示版常规体" pitchFamily="50" charset="-122"/>
                <a:ea typeface="造字工房悦圆演示版常规体" pitchFamily="50" charset="-122"/>
                <a:sym typeface="方正兰亭黑_GBK" panose="02000000000000000000" pitchFamily="2" charset="-122"/>
              </a:rPr>
              <a:t>|</a:t>
            </a:r>
            <a:r>
              <a:rPr lang="en-US" altLang="zh-CN" sz="2400" dirty="0">
                <a:solidFill>
                  <a:srgbClr val="3BAF2A"/>
                </a:solidFill>
                <a:latin typeface="造字工房悦圆演示版常规体" pitchFamily="50" charset="-122"/>
                <a:ea typeface="造字工房悦圆演示版常规体" pitchFamily="50" charset="-122"/>
                <a:sym typeface="方正兰亭黑_GBK" panose="02000000000000000000" pitchFamily="2" charset="-122"/>
              </a:rPr>
              <a:t> contents -</a:t>
            </a:r>
          </a:p>
        </p:txBody>
      </p:sp>
      <p:grpSp>
        <p:nvGrpSpPr>
          <p:cNvPr id="3" name="Group 3"/>
          <p:cNvGrpSpPr/>
          <p:nvPr/>
        </p:nvGrpSpPr>
        <p:grpSpPr>
          <a:xfrm>
            <a:off x="2134122" y="1791590"/>
            <a:ext cx="793526" cy="793526"/>
            <a:chOff x="8206330" y="1787386"/>
            <a:chExt cx="1041400" cy="1041400"/>
          </a:xfrm>
        </p:grpSpPr>
        <p:sp>
          <p:nvSpPr>
            <p:cNvPr id="4" name="Oval 4"/>
            <p:cNvSpPr/>
            <p:nvPr/>
          </p:nvSpPr>
          <p:spPr>
            <a:xfrm>
              <a:off x="8206330" y="1787386"/>
              <a:ext cx="1041400" cy="1041400"/>
            </a:xfrm>
            <a:prstGeom prst="ellipse">
              <a:avLst/>
            </a:prstGeom>
            <a:solidFill>
              <a:srgbClr val="3BA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5" name="Group 5"/>
            <p:cNvGrpSpPr/>
            <p:nvPr/>
          </p:nvGrpSpPr>
          <p:grpSpPr>
            <a:xfrm>
              <a:off x="8482555" y="2103884"/>
              <a:ext cx="497932" cy="465882"/>
              <a:chOff x="6964363" y="2108200"/>
              <a:chExt cx="690562" cy="646113"/>
            </a:xfrm>
            <a:solidFill>
              <a:schemeClr val="bg1"/>
            </a:solidFill>
          </p:grpSpPr>
          <p:sp>
            <p:nvSpPr>
              <p:cNvPr id="6" name="Freeform 91"/>
              <p:cNvSpPr>
                <a:spLocks noEditPoints="1"/>
              </p:cNvSpPr>
              <p:nvPr/>
            </p:nvSpPr>
            <p:spPr bwMode="auto">
              <a:xfrm>
                <a:off x="7050088" y="2193925"/>
                <a:ext cx="519112" cy="344488"/>
              </a:xfrm>
              <a:custGeom>
                <a:avLst/>
                <a:gdLst>
                  <a:gd name="T0" fmla="*/ 503 w 12071"/>
                  <a:gd name="T1" fmla="*/ 502 h 8033"/>
                  <a:gd name="T2" fmla="*/ 11568 w 12071"/>
                  <a:gd name="T3" fmla="*/ 0 h 8033"/>
                  <a:gd name="T4" fmla="*/ 452 w 12071"/>
                  <a:gd name="T5" fmla="*/ 5 h 8033"/>
                  <a:gd name="T6" fmla="*/ 377 w 12071"/>
                  <a:gd name="T7" fmla="*/ 18 h 8033"/>
                  <a:gd name="T8" fmla="*/ 307 w 12071"/>
                  <a:gd name="T9" fmla="*/ 41 h 8033"/>
                  <a:gd name="T10" fmla="*/ 242 w 12071"/>
                  <a:gd name="T11" fmla="*/ 74 h 8033"/>
                  <a:gd name="T12" fmla="*/ 183 w 12071"/>
                  <a:gd name="T13" fmla="*/ 116 h 8033"/>
                  <a:gd name="T14" fmla="*/ 131 w 12071"/>
                  <a:gd name="T15" fmla="*/ 166 h 8033"/>
                  <a:gd name="T16" fmla="*/ 85 w 12071"/>
                  <a:gd name="T17" fmla="*/ 222 h 8033"/>
                  <a:gd name="T18" fmla="*/ 49 w 12071"/>
                  <a:gd name="T19" fmla="*/ 284 h 8033"/>
                  <a:gd name="T20" fmla="*/ 22 w 12071"/>
                  <a:gd name="T21" fmla="*/ 353 h 8033"/>
                  <a:gd name="T22" fmla="*/ 6 w 12071"/>
                  <a:gd name="T23" fmla="*/ 426 h 8033"/>
                  <a:gd name="T24" fmla="*/ 0 w 12071"/>
                  <a:gd name="T25" fmla="*/ 502 h 8033"/>
                  <a:gd name="T26" fmla="*/ 3 w 12071"/>
                  <a:gd name="T27" fmla="*/ 7582 h 8033"/>
                  <a:gd name="T28" fmla="*/ 16 w 12071"/>
                  <a:gd name="T29" fmla="*/ 7656 h 8033"/>
                  <a:gd name="T30" fmla="*/ 39 w 12071"/>
                  <a:gd name="T31" fmla="*/ 7726 h 8033"/>
                  <a:gd name="T32" fmla="*/ 72 w 12071"/>
                  <a:gd name="T33" fmla="*/ 7792 h 8033"/>
                  <a:gd name="T34" fmla="*/ 115 w 12071"/>
                  <a:gd name="T35" fmla="*/ 7850 h 8033"/>
                  <a:gd name="T36" fmla="*/ 165 w 12071"/>
                  <a:gd name="T37" fmla="*/ 7902 h 8033"/>
                  <a:gd name="T38" fmla="*/ 221 w 12071"/>
                  <a:gd name="T39" fmla="*/ 7947 h 8033"/>
                  <a:gd name="T40" fmla="*/ 285 w 12071"/>
                  <a:gd name="T41" fmla="*/ 7983 h 8033"/>
                  <a:gd name="T42" fmla="*/ 353 w 12071"/>
                  <a:gd name="T43" fmla="*/ 8011 h 8033"/>
                  <a:gd name="T44" fmla="*/ 426 w 12071"/>
                  <a:gd name="T45" fmla="*/ 8027 h 8033"/>
                  <a:gd name="T46" fmla="*/ 503 w 12071"/>
                  <a:gd name="T47" fmla="*/ 8033 h 8033"/>
                  <a:gd name="T48" fmla="*/ 11619 w 12071"/>
                  <a:gd name="T49" fmla="*/ 8030 h 8033"/>
                  <a:gd name="T50" fmla="*/ 11694 w 12071"/>
                  <a:gd name="T51" fmla="*/ 8017 h 8033"/>
                  <a:gd name="T52" fmla="*/ 11764 w 12071"/>
                  <a:gd name="T53" fmla="*/ 7994 h 8033"/>
                  <a:gd name="T54" fmla="*/ 11829 w 12071"/>
                  <a:gd name="T55" fmla="*/ 7960 h 8033"/>
                  <a:gd name="T56" fmla="*/ 11888 w 12071"/>
                  <a:gd name="T57" fmla="*/ 7918 h 8033"/>
                  <a:gd name="T58" fmla="*/ 11940 w 12071"/>
                  <a:gd name="T59" fmla="*/ 7868 h 8033"/>
                  <a:gd name="T60" fmla="*/ 11986 w 12071"/>
                  <a:gd name="T61" fmla="*/ 7812 h 8033"/>
                  <a:gd name="T62" fmla="*/ 12022 w 12071"/>
                  <a:gd name="T63" fmla="*/ 7749 h 8033"/>
                  <a:gd name="T64" fmla="*/ 12049 w 12071"/>
                  <a:gd name="T65" fmla="*/ 7680 h 8033"/>
                  <a:gd name="T66" fmla="*/ 12065 w 12071"/>
                  <a:gd name="T67" fmla="*/ 7607 h 8033"/>
                  <a:gd name="T68" fmla="*/ 12071 w 12071"/>
                  <a:gd name="T69" fmla="*/ 7531 h 8033"/>
                  <a:gd name="T70" fmla="*/ 12068 w 12071"/>
                  <a:gd name="T71" fmla="*/ 451 h 8033"/>
                  <a:gd name="T72" fmla="*/ 12055 w 12071"/>
                  <a:gd name="T73" fmla="*/ 377 h 8033"/>
                  <a:gd name="T74" fmla="*/ 12032 w 12071"/>
                  <a:gd name="T75" fmla="*/ 306 h 8033"/>
                  <a:gd name="T76" fmla="*/ 11999 w 12071"/>
                  <a:gd name="T77" fmla="*/ 242 h 8033"/>
                  <a:gd name="T78" fmla="*/ 11956 w 12071"/>
                  <a:gd name="T79" fmla="*/ 183 h 8033"/>
                  <a:gd name="T80" fmla="*/ 11906 w 12071"/>
                  <a:gd name="T81" fmla="*/ 131 h 8033"/>
                  <a:gd name="T82" fmla="*/ 11850 w 12071"/>
                  <a:gd name="T83" fmla="*/ 85 h 8033"/>
                  <a:gd name="T84" fmla="*/ 11786 w 12071"/>
                  <a:gd name="T85" fmla="*/ 49 h 8033"/>
                  <a:gd name="T86" fmla="*/ 11718 w 12071"/>
                  <a:gd name="T87" fmla="*/ 22 h 8033"/>
                  <a:gd name="T88" fmla="*/ 11645 w 12071"/>
                  <a:gd name="T89" fmla="*/ 6 h 8033"/>
                  <a:gd name="T90" fmla="*/ 11568 w 12071"/>
                  <a:gd name="T91" fmla="*/ 0 h 8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071" h="8033">
                    <a:moveTo>
                      <a:pt x="11568" y="7533"/>
                    </a:moveTo>
                    <a:lnTo>
                      <a:pt x="503" y="7533"/>
                    </a:lnTo>
                    <a:lnTo>
                      <a:pt x="503" y="502"/>
                    </a:lnTo>
                    <a:lnTo>
                      <a:pt x="11568" y="502"/>
                    </a:lnTo>
                    <a:lnTo>
                      <a:pt x="11568" y="7533"/>
                    </a:lnTo>
                    <a:close/>
                    <a:moveTo>
                      <a:pt x="11568" y="0"/>
                    </a:moveTo>
                    <a:lnTo>
                      <a:pt x="503" y="2"/>
                    </a:lnTo>
                    <a:lnTo>
                      <a:pt x="477" y="3"/>
                    </a:lnTo>
                    <a:lnTo>
                      <a:pt x="452" y="5"/>
                    </a:lnTo>
                    <a:lnTo>
                      <a:pt x="426" y="8"/>
                    </a:lnTo>
                    <a:lnTo>
                      <a:pt x="401" y="12"/>
                    </a:lnTo>
                    <a:lnTo>
                      <a:pt x="377" y="18"/>
                    </a:lnTo>
                    <a:lnTo>
                      <a:pt x="353" y="24"/>
                    </a:lnTo>
                    <a:lnTo>
                      <a:pt x="330" y="32"/>
                    </a:lnTo>
                    <a:lnTo>
                      <a:pt x="307" y="41"/>
                    </a:lnTo>
                    <a:lnTo>
                      <a:pt x="285" y="51"/>
                    </a:lnTo>
                    <a:lnTo>
                      <a:pt x="263" y="62"/>
                    </a:lnTo>
                    <a:lnTo>
                      <a:pt x="242" y="74"/>
                    </a:lnTo>
                    <a:lnTo>
                      <a:pt x="221" y="87"/>
                    </a:lnTo>
                    <a:lnTo>
                      <a:pt x="202" y="102"/>
                    </a:lnTo>
                    <a:lnTo>
                      <a:pt x="183" y="116"/>
                    </a:lnTo>
                    <a:lnTo>
                      <a:pt x="165" y="132"/>
                    </a:lnTo>
                    <a:lnTo>
                      <a:pt x="147" y="148"/>
                    </a:lnTo>
                    <a:lnTo>
                      <a:pt x="131" y="166"/>
                    </a:lnTo>
                    <a:lnTo>
                      <a:pt x="115" y="184"/>
                    </a:lnTo>
                    <a:lnTo>
                      <a:pt x="99" y="202"/>
                    </a:lnTo>
                    <a:lnTo>
                      <a:pt x="85" y="222"/>
                    </a:lnTo>
                    <a:lnTo>
                      <a:pt x="72" y="242"/>
                    </a:lnTo>
                    <a:lnTo>
                      <a:pt x="60" y="263"/>
                    </a:lnTo>
                    <a:lnTo>
                      <a:pt x="49" y="284"/>
                    </a:lnTo>
                    <a:lnTo>
                      <a:pt x="39" y="307"/>
                    </a:lnTo>
                    <a:lnTo>
                      <a:pt x="30" y="329"/>
                    </a:lnTo>
                    <a:lnTo>
                      <a:pt x="22" y="353"/>
                    </a:lnTo>
                    <a:lnTo>
                      <a:pt x="16" y="377"/>
                    </a:lnTo>
                    <a:lnTo>
                      <a:pt x="10" y="401"/>
                    </a:lnTo>
                    <a:lnTo>
                      <a:pt x="6" y="426"/>
                    </a:lnTo>
                    <a:lnTo>
                      <a:pt x="3" y="451"/>
                    </a:lnTo>
                    <a:lnTo>
                      <a:pt x="1" y="476"/>
                    </a:lnTo>
                    <a:lnTo>
                      <a:pt x="0" y="502"/>
                    </a:lnTo>
                    <a:lnTo>
                      <a:pt x="0" y="7531"/>
                    </a:lnTo>
                    <a:lnTo>
                      <a:pt x="1" y="7557"/>
                    </a:lnTo>
                    <a:lnTo>
                      <a:pt x="3" y="7582"/>
                    </a:lnTo>
                    <a:lnTo>
                      <a:pt x="6" y="7607"/>
                    </a:lnTo>
                    <a:lnTo>
                      <a:pt x="10" y="7632"/>
                    </a:lnTo>
                    <a:lnTo>
                      <a:pt x="16" y="7656"/>
                    </a:lnTo>
                    <a:lnTo>
                      <a:pt x="22" y="7680"/>
                    </a:lnTo>
                    <a:lnTo>
                      <a:pt x="30" y="7703"/>
                    </a:lnTo>
                    <a:lnTo>
                      <a:pt x="39" y="7726"/>
                    </a:lnTo>
                    <a:lnTo>
                      <a:pt x="49" y="7749"/>
                    </a:lnTo>
                    <a:lnTo>
                      <a:pt x="60" y="7771"/>
                    </a:lnTo>
                    <a:lnTo>
                      <a:pt x="72" y="7792"/>
                    </a:lnTo>
                    <a:lnTo>
                      <a:pt x="85" y="7812"/>
                    </a:lnTo>
                    <a:lnTo>
                      <a:pt x="99" y="7831"/>
                    </a:lnTo>
                    <a:lnTo>
                      <a:pt x="115" y="7850"/>
                    </a:lnTo>
                    <a:lnTo>
                      <a:pt x="131" y="7868"/>
                    </a:lnTo>
                    <a:lnTo>
                      <a:pt x="147" y="7886"/>
                    </a:lnTo>
                    <a:lnTo>
                      <a:pt x="165" y="7902"/>
                    </a:lnTo>
                    <a:lnTo>
                      <a:pt x="183" y="7918"/>
                    </a:lnTo>
                    <a:lnTo>
                      <a:pt x="202" y="7933"/>
                    </a:lnTo>
                    <a:lnTo>
                      <a:pt x="221" y="7947"/>
                    </a:lnTo>
                    <a:lnTo>
                      <a:pt x="242" y="7960"/>
                    </a:lnTo>
                    <a:lnTo>
                      <a:pt x="263" y="7972"/>
                    </a:lnTo>
                    <a:lnTo>
                      <a:pt x="285" y="7983"/>
                    </a:lnTo>
                    <a:lnTo>
                      <a:pt x="307" y="7994"/>
                    </a:lnTo>
                    <a:lnTo>
                      <a:pt x="330" y="8003"/>
                    </a:lnTo>
                    <a:lnTo>
                      <a:pt x="353" y="8011"/>
                    </a:lnTo>
                    <a:lnTo>
                      <a:pt x="377" y="8017"/>
                    </a:lnTo>
                    <a:lnTo>
                      <a:pt x="401" y="8023"/>
                    </a:lnTo>
                    <a:lnTo>
                      <a:pt x="426" y="8027"/>
                    </a:lnTo>
                    <a:lnTo>
                      <a:pt x="452" y="8030"/>
                    </a:lnTo>
                    <a:lnTo>
                      <a:pt x="477" y="8032"/>
                    </a:lnTo>
                    <a:lnTo>
                      <a:pt x="503" y="8033"/>
                    </a:lnTo>
                    <a:lnTo>
                      <a:pt x="11568" y="8033"/>
                    </a:lnTo>
                    <a:lnTo>
                      <a:pt x="11594" y="8032"/>
                    </a:lnTo>
                    <a:lnTo>
                      <a:pt x="11619" y="8030"/>
                    </a:lnTo>
                    <a:lnTo>
                      <a:pt x="11645" y="8027"/>
                    </a:lnTo>
                    <a:lnTo>
                      <a:pt x="11670" y="8023"/>
                    </a:lnTo>
                    <a:lnTo>
                      <a:pt x="11694" y="8017"/>
                    </a:lnTo>
                    <a:lnTo>
                      <a:pt x="11718" y="8011"/>
                    </a:lnTo>
                    <a:lnTo>
                      <a:pt x="11741" y="8003"/>
                    </a:lnTo>
                    <a:lnTo>
                      <a:pt x="11764" y="7994"/>
                    </a:lnTo>
                    <a:lnTo>
                      <a:pt x="11786" y="7983"/>
                    </a:lnTo>
                    <a:lnTo>
                      <a:pt x="11809" y="7972"/>
                    </a:lnTo>
                    <a:lnTo>
                      <a:pt x="11829" y="7960"/>
                    </a:lnTo>
                    <a:lnTo>
                      <a:pt x="11850" y="7947"/>
                    </a:lnTo>
                    <a:lnTo>
                      <a:pt x="11869" y="7933"/>
                    </a:lnTo>
                    <a:lnTo>
                      <a:pt x="11888" y="7918"/>
                    </a:lnTo>
                    <a:lnTo>
                      <a:pt x="11906" y="7902"/>
                    </a:lnTo>
                    <a:lnTo>
                      <a:pt x="11924" y="7886"/>
                    </a:lnTo>
                    <a:lnTo>
                      <a:pt x="11940" y="7868"/>
                    </a:lnTo>
                    <a:lnTo>
                      <a:pt x="11956" y="7850"/>
                    </a:lnTo>
                    <a:lnTo>
                      <a:pt x="11972" y="7831"/>
                    </a:lnTo>
                    <a:lnTo>
                      <a:pt x="11986" y="7812"/>
                    </a:lnTo>
                    <a:lnTo>
                      <a:pt x="11999" y="7792"/>
                    </a:lnTo>
                    <a:lnTo>
                      <a:pt x="12011" y="7771"/>
                    </a:lnTo>
                    <a:lnTo>
                      <a:pt x="12022" y="7749"/>
                    </a:lnTo>
                    <a:lnTo>
                      <a:pt x="12032" y="7726"/>
                    </a:lnTo>
                    <a:lnTo>
                      <a:pt x="12041" y="7703"/>
                    </a:lnTo>
                    <a:lnTo>
                      <a:pt x="12049" y="7680"/>
                    </a:lnTo>
                    <a:lnTo>
                      <a:pt x="12055" y="7656"/>
                    </a:lnTo>
                    <a:lnTo>
                      <a:pt x="12061" y="7632"/>
                    </a:lnTo>
                    <a:lnTo>
                      <a:pt x="12065" y="7607"/>
                    </a:lnTo>
                    <a:lnTo>
                      <a:pt x="12068" y="7582"/>
                    </a:lnTo>
                    <a:lnTo>
                      <a:pt x="12070" y="7557"/>
                    </a:lnTo>
                    <a:lnTo>
                      <a:pt x="12071" y="7531"/>
                    </a:lnTo>
                    <a:lnTo>
                      <a:pt x="12071" y="502"/>
                    </a:lnTo>
                    <a:lnTo>
                      <a:pt x="12070" y="476"/>
                    </a:lnTo>
                    <a:lnTo>
                      <a:pt x="12068" y="451"/>
                    </a:lnTo>
                    <a:lnTo>
                      <a:pt x="12065" y="426"/>
                    </a:lnTo>
                    <a:lnTo>
                      <a:pt x="12061" y="401"/>
                    </a:lnTo>
                    <a:lnTo>
                      <a:pt x="12055" y="377"/>
                    </a:lnTo>
                    <a:lnTo>
                      <a:pt x="12049" y="353"/>
                    </a:lnTo>
                    <a:lnTo>
                      <a:pt x="12041" y="329"/>
                    </a:lnTo>
                    <a:lnTo>
                      <a:pt x="12032" y="306"/>
                    </a:lnTo>
                    <a:lnTo>
                      <a:pt x="12022" y="284"/>
                    </a:lnTo>
                    <a:lnTo>
                      <a:pt x="12011" y="263"/>
                    </a:lnTo>
                    <a:lnTo>
                      <a:pt x="11999" y="242"/>
                    </a:lnTo>
                    <a:lnTo>
                      <a:pt x="11986" y="221"/>
                    </a:lnTo>
                    <a:lnTo>
                      <a:pt x="11972" y="202"/>
                    </a:lnTo>
                    <a:lnTo>
                      <a:pt x="11956" y="183"/>
                    </a:lnTo>
                    <a:lnTo>
                      <a:pt x="11940" y="165"/>
                    </a:lnTo>
                    <a:lnTo>
                      <a:pt x="11924" y="147"/>
                    </a:lnTo>
                    <a:lnTo>
                      <a:pt x="11906" y="131"/>
                    </a:lnTo>
                    <a:lnTo>
                      <a:pt x="11888" y="115"/>
                    </a:lnTo>
                    <a:lnTo>
                      <a:pt x="11869" y="100"/>
                    </a:lnTo>
                    <a:lnTo>
                      <a:pt x="11850" y="85"/>
                    </a:lnTo>
                    <a:lnTo>
                      <a:pt x="11829" y="72"/>
                    </a:lnTo>
                    <a:lnTo>
                      <a:pt x="11809" y="60"/>
                    </a:lnTo>
                    <a:lnTo>
                      <a:pt x="11786" y="49"/>
                    </a:lnTo>
                    <a:lnTo>
                      <a:pt x="11764" y="39"/>
                    </a:lnTo>
                    <a:lnTo>
                      <a:pt x="11741" y="30"/>
                    </a:lnTo>
                    <a:lnTo>
                      <a:pt x="11718" y="22"/>
                    </a:lnTo>
                    <a:lnTo>
                      <a:pt x="11694" y="16"/>
                    </a:lnTo>
                    <a:lnTo>
                      <a:pt x="11670" y="10"/>
                    </a:lnTo>
                    <a:lnTo>
                      <a:pt x="11645" y="6"/>
                    </a:lnTo>
                    <a:lnTo>
                      <a:pt x="11619" y="3"/>
                    </a:lnTo>
                    <a:lnTo>
                      <a:pt x="11594" y="1"/>
                    </a:lnTo>
                    <a:lnTo>
                      <a:pt x="1156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7" name="Freeform 92"/>
              <p:cNvSpPr>
                <a:spLocks noEditPoints="1"/>
              </p:cNvSpPr>
              <p:nvPr/>
            </p:nvSpPr>
            <p:spPr bwMode="auto">
              <a:xfrm>
                <a:off x="6964363" y="2108200"/>
                <a:ext cx="690562" cy="646113"/>
              </a:xfrm>
              <a:custGeom>
                <a:avLst/>
                <a:gdLst>
                  <a:gd name="T0" fmla="*/ 15066 w 16095"/>
                  <a:gd name="T1" fmla="*/ 11696 h 15059"/>
                  <a:gd name="T2" fmla="*/ 14988 w 16095"/>
                  <a:gd name="T3" fmla="*/ 11847 h 15059"/>
                  <a:gd name="T4" fmla="*/ 14867 w 16095"/>
                  <a:gd name="T5" fmla="*/ 11963 h 15059"/>
                  <a:gd name="T6" fmla="*/ 14712 w 16095"/>
                  <a:gd name="T7" fmla="*/ 12033 h 15059"/>
                  <a:gd name="T8" fmla="*/ 6036 w 16095"/>
                  <a:gd name="T9" fmla="*/ 12049 h 15059"/>
                  <a:gd name="T10" fmla="*/ 1359 w 16095"/>
                  <a:gd name="T11" fmla="*/ 12027 h 15059"/>
                  <a:gd name="T12" fmla="*/ 1208 w 16095"/>
                  <a:gd name="T13" fmla="*/ 11949 h 15059"/>
                  <a:gd name="T14" fmla="*/ 1091 w 16095"/>
                  <a:gd name="T15" fmla="*/ 11828 h 15059"/>
                  <a:gd name="T16" fmla="*/ 1022 w 16095"/>
                  <a:gd name="T17" fmla="*/ 11672 h 15059"/>
                  <a:gd name="T18" fmla="*/ 1007 w 16095"/>
                  <a:gd name="T19" fmla="*/ 1480 h 15059"/>
                  <a:gd name="T20" fmla="*/ 1045 w 16095"/>
                  <a:gd name="T21" fmla="*/ 1310 h 15059"/>
                  <a:gd name="T22" fmla="*/ 1137 w 16095"/>
                  <a:gd name="T23" fmla="*/ 1169 h 15059"/>
                  <a:gd name="T24" fmla="*/ 1268 w 16095"/>
                  <a:gd name="T25" fmla="*/ 1064 h 15059"/>
                  <a:gd name="T26" fmla="*/ 1432 w 16095"/>
                  <a:gd name="T27" fmla="*/ 1010 h 15059"/>
                  <a:gd name="T28" fmla="*/ 14663 w 16095"/>
                  <a:gd name="T29" fmla="*/ 1010 h 15059"/>
                  <a:gd name="T30" fmla="*/ 14826 w 16095"/>
                  <a:gd name="T31" fmla="*/ 1064 h 15059"/>
                  <a:gd name="T32" fmla="*/ 14958 w 16095"/>
                  <a:gd name="T33" fmla="*/ 1169 h 15059"/>
                  <a:gd name="T34" fmla="*/ 15050 w 16095"/>
                  <a:gd name="T35" fmla="*/ 1310 h 15059"/>
                  <a:gd name="T36" fmla="*/ 15088 w 16095"/>
                  <a:gd name="T37" fmla="*/ 1480 h 15059"/>
                  <a:gd name="T38" fmla="*/ 1279 w 16095"/>
                  <a:gd name="T39" fmla="*/ 17 h 15059"/>
                  <a:gd name="T40" fmla="*/ 790 w 16095"/>
                  <a:gd name="T41" fmla="*/ 182 h 15059"/>
                  <a:gd name="T42" fmla="*/ 391 w 16095"/>
                  <a:gd name="T43" fmla="*/ 493 h 15059"/>
                  <a:gd name="T44" fmla="*/ 119 w 16095"/>
                  <a:gd name="T45" fmla="*/ 920 h 15059"/>
                  <a:gd name="T46" fmla="*/ 2 w 16095"/>
                  <a:gd name="T47" fmla="*/ 1429 h 15059"/>
                  <a:gd name="T48" fmla="*/ 47 w 16095"/>
                  <a:gd name="T49" fmla="*/ 11922 h 15059"/>
                  <a:gd name="T50" fmla="*/ 257 w 16095"/>
                  <a:gd name="T51" fmla="*/ 12387 h 15059"/>
                  <a:gd name="T52" fmla="*/ 604 w 16095"/>
                  <a:gd name="T53" fmla="*/ 12752 h 15059"/>
                  <a:gd name="T54" fmla="*/ 1056 w 16095"/>
                  <a:gd name="T55" fmla="*/ 12984 h 15059"/>
                  <a:gd name="T56" fmla="*/ 6539 w 16095"/>
                  <a:gd name="T57" fmla="*/ 13053 h 15059"/>
                  <a:gd name="T58" fmla="*/ 3299 w 16095"/>
                  <a:gd name="T59" fmla="*/ 14106 h 15059"/>
                  <a:gd name="T60" fmla="*/ 3180 w 16095"/>
                  <a:gd name="T61" fmla="*/ 14188 h 15059"/>
                  <a:gd name="T62" fmla="*/ 3089 w 16095"/>
                  <a:gd name="T63" fmla="*/ 14299 h 15059"/>
                  <a:gd name="T64" fmla="*/ 3034 w 16095"/>
                  <a:gd name="T65" fmla="*/ 14431 h 15059"/>
                  <a:gd name="T66" fmla="*/ 3019 w 16095"/>
                  <a:gd name="T67" fmla="*/ 14583 h 15059"/>
                  <a:gd name="T68" fmla="*/ 3057 w 16095"/>
                  <a:gd name="T69" fmla="*/ 14753 h 15059"/>
                  <a:gd name="T70" fmla="*/ 3149 w 16095"/>
                  <a:gd name="T71" fmla="*/ 14894 h 15059"/>
                  <a:gd name="T72" fmla="*/ 3280 w 16095"/>
                  <a:gd name="T73" fmla="*/ 14999 h 15059"/>
                  <a:gd name="T74" fmla="*/ 3444 w 16095"/>
                  <a:gd name="T75" fmla="*/ 15053 h 15059"/>
                  <a:gd name="T76" fmla="*/ 12651 w 16095"/>
                  <a:gd name="T77" fmla="*/ 15053 h 15059"/>
                  <a:gd name="T78" fmla="*/ 12814 w 16095"/>
                  <a:gd name="T79" fmla="*/ 14999 h 15059"/>
                  <a:gd name="T80" fmla="*/ 12946 w 16095"/>
                  <a:gd name="T81" fmla="*/ 14894 h 15059"/>
                  <a:gd name="T82" fmla="*/ 13038 w 16095"/>
                  <a:gd name="T83" fmla="*/ 14753 h 15059"/>
                  <a:gd name="T84" fmla="*/ 13076 w 16095"/>
                  <a:gd name="T85" fmla="*/ 14583 h 15059"/>
                  <a:gd name="T86" fmla="*/ 13061 w 16095"/>
                  <a:gd name="T87" fmla="*/ 14431 h 15059"/>
                  <a:gd name="T88" fmla="*/ 13006 w 16095"/>
                  <a:gd name="T89" fmla="*/ 14299 h 15059"/>
                  <a:gd name="T90" fmla="*/ 12915 w 16095"/>
                  <a:gd name="T91" fmla="*/ 14188 h 15059"/>
                  <a:gd name="T92" fmla="*/ 12796 w 16095"/>
                  <a:gd name="T93" fmla="*/ 14106 h 15059"/>
                  <a:gd name="T94" fmla="*/ 9556 w 16095"/>
                  <a:gd name="T95" fmla="*/ 13053 h 15059"/>
                  <a:gd name="T96" fmla="*/ 15039 w 16095"/>
                  <a:gd name="T97" fmla="*/ 12984 h 15059"/>
                  <a:gd name="T98" fmla="*/ 15491 w 16095"/>
                  <a:gd name="T99" fmla="*/ 12752 h 15059"/>
                  <a:gd name="T100" fmla="*/ 15838 w 16095"/>
                  <a:gd name="T101" fmla="*/ 12387 h 15059"/>
                  <a:gd name="T102" fmla="*/ 16048 w 16095"/>
                  <a:gd name="T103" fmla="*/ 11922 h 15059"/>
                  <a:gd name="T104" fmla="*/ 16093 w 16095"/>
                  <a:gd name="T105" fmla="*/ 1429 h 15059"/>
                  <a:gd name="T106" fmla="*/ 15976 w 16095"/>
                  <a:gd name="T107" fmla="*/ 920 h 15059"/>
                  <a:gd name="T108" fmla="*/ 15703 w 16095"/>
                  <a:gd name="T109" fmla="*/ 493 h 15059"/>
                  <a:gd name="T110" fmla="*/ 15305 w 16095"/>
                  <a:gd name="T111" fmla="*/ 182 h 15059"/>
                  <a:gd name="T112" fmla="*/ 14815 w 16095"/>
                  <a:gd name="T113" fmla="*/ 17 h 15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095" h="15059">
                    <a:moveTo>
                      <a:pt x="15089" y="11547"/>
                    </a:moveTo>
                    <a:lnTo>
                      <a:pt x="15088" y="11573"/>
                    </a:lnTo>
                    <a:lnTo>
                      <a:pt x="15086" y="11598"/>
                    </a:lnTo>
                    <a:lnTo>
                      <a:pt x="15083" y="11623"/>
                    </a:lnTo>
                    <a:lnTo>
                      <a:pt x="15079" y="11648"/>
                    </a:lnTo>
                    <a:lnTo>
                      <a:pt x="15073" y="11672"/>
                    </a:lnTo>
                    <a:lnTo>
                      <a:pt x="15066" y="11696"/>
                    </a:lnTo>
                    <a:lnTo>
                      <a:pt x="15059" y="11719"/>
                    </a:lnTo>
                    <a:lnTo>
                      <a:pt x="15050" y="11743"/>
                    </a:lnTo>
                    <a:lnTo>
                      <a:pt x="15040" y="11765"/>
                    </a:lnTo>
                    <a:lnTo>
                      <a:pt x="15029" y="11786"/>
                    </a:lnTo>
                    <a:lnTo>
                      <a:pt x="15016" y="11807"/>
                    </a:lnTo>
                    <a:lnTo>
                      <a:pt x="15003" y="11828"/>
                    </a:lnTo>
                    <a:lnTo>
                      <a:pt x="14988" y="11847"/>
                    </a:lnTo>
                    <a:lnTo>
                      <a:pt x="14974" y="11866"/>
                    </a:lnTo>
                    <a:lnTo>
                      <a:pt x="14958" y="11884"/>
                    </a:lnTo>
                    <a:lnTo>
                      <a:pt x="14941" y="11902"/>
                    </a:lnTo>
                    <a:lnTo>
                      <a:pt x="14924" y="11918"/>
                    </a:lnTo>
                    <a:lnTo>
                      <a:pt x="14906" y="11934"/>
                    </a:lnTo>
                    <a:lnTo>
                      <a:pt x="14887" y="11949"/>
                    </a:lnTo>
                    <a:lnTo>
                      <a:pt x="14867" y="11963"/>
                    </a:lnTo>
                    <a:lnTo>
                      <a:pt x="14847" y="11977"/>
                    </a:lnTo>
                    <a:lnTo>
                      <a:pt x="14826" y="11989"/>
                    </a:lnTo>
                    <a:lnTo>
                      <a:pt x="14803" y="12000"/>
                    </a:lnTo>
                    <a:lnTo>
                      <a:pt x="14781" y="12010"/>
                    </a:lnTo>
                    <a:lnTo>
                      <a:pt x="14759" y="12019"/>
                    </a:lnTo>
                    <a:lnTo>
                      <a:pt x="14735" y="12027"/>
                    </a:lnTo>
                    <a:lnTo>
                      <a:pt x="14712" y="12033"/>
                    </a:lnTo>
                    <a:lnTo>
                      <a:pt x="14687" y="12039"/>
                    </a:lnTo>
                    <a:lnTo>
                      <a:pt x="14663" y="12043"/>
                    </a:lnTo>
                    <a:lnTo>
                      <a:pt x="14637" y="12047"/>
                    </a:lnTo>
                    <a:lnTo>
                      <a:pt x="14612" y="12048"/>
                    </a:lnTo>
                    <a:lnTo>
                      <a:pt x="14586" y="12049"/>
                    </a:lnTo>
                    <a:lnTo>
                      <a:pt x="10059" y="12049"/>
                    </a:lnTo>
                    <a:lnTo>
                      <a:pt x="6036" y="12049"/>
                    </a:lnTo>
                    <a:lnTo>
                      <a:pt x="1509" y="12049"/>
                    </a:lnTo>
                    <a:lnTo>
                      <a:pt x="1483" y="12048"/>
                    </a:lnTo>
                    <a:lnTo>
                      <a:pt x="1458" y="12047"/>
                    </a:lnTo>
                    <a:lnTo>
                      <a:pt x="1432" y="12043"/>
                    </a:lnTo>
                    <a:lnTo>
                      <a:pt x="1407" y="12039"/>
                    </a:lnTo>
                    <a:lnTo>
                      <a:pt x="1383" y="12033"/>
                    </a:lnTo>
                    <a:lnTo>
                      <a:pt x="1359" y="12027"/>
                    </a:lnTo>
                    <a:lnTo>
                      <a:pt x="1336" y="12019"/>
                    </a:lnTo>
                    <a:lnTo>
                      <a:pt x="1313" y="12010"/>
                    </a:lnTo>
                    <a:lnTo>
                      <a:pt x="1291" y="12000"/>
                    </a:lnTo>
                    <a:lnTo>
                      <a:pt x="1268" y="11989"/>
                    </a:lnTo>
                    <a:lnTo>
                      <a:pt x="1248" y="11977"/>
                    </a:lnTo>
                    <a:lnTo>
                      <a:pt x="1227" y="11963"/>
                    </a:lnTo>
                    <a:lnTo>
                      <a:pt x="1208" y="11949"/>
                    </a:lnTo>
                    <a:lnTo>
                      <a:pt x="1189" y="11934"/>
                    </a:lnTo>
                    <a:lnTo>
                      <a:pt x="1171" y="11918"/>
                    </a:lnTo>
                    <a:lnTo>
                      <a:pt x="1153" y="11902"/>
                    </a:lnTo>
                    <a:lnTo>
                      <a:pt x="1137" y="11884"/>
                    </a:lnTo>
                    <a:lnTo>
                      <a:pt x="1121" y="11866"/>
                    </a:lnTo>
                    <a:lnTo>
                      <a:pt x="1106" y="11847"/>
                    </a:lnTo>
                    <a:lnTo>
                      <a:pt x="1091" y="11828"/>
                    </a:lnTo>
                    <a:lnTo>
                      <a:pt x="1078" y="11807"/>
                    </a:lnTo>
                    <a:lnTo>
                      <a:pt x="1066" y="11786"/>
                    </a:lnTo>
                    <a:lnTo>
                      <a:pt x="1055" y="11765"/>
                    </a:lnTo>
                    <a:lnTo>
                      <a:pt x="1045" y="11743"/>
                    </a:lnTo>
                    <a:lnTo>
                      <a:pt x="1036" y="11719"/>
                    </a:lnTo>
                    <a:lnTo>
                      <a:pt x="1028" y="11696"/>
                    </a:lnTo>
                    <a:lnTo>
                      <a:pt x="1022" y="11672"/>
                    </a:lnTo>
                    <a:lnTo>
                      <a:pt x="1016" y="11648"/>
                    </a:lnTo>
                    <a:lnTo>
                      <a:pt x="1012" y="11623"/>
                    </a:lnTo>
                    <a:lnTo>
                      <a:pt x="1009" y="11598"/>
                    </a:lnTo>
                    <a:lnTo>
                      <a:pt x="1007" y="11573"/>
                    </a:lnTo>
                    <a:lnTo>
                      <a:pt x="1006" y="11547"/>
                    </a:lnTo>
                    <a:lnTo>
                      <a:pt x="1006" y="1506"/>
                    </a:lnTo>
                    <a:lnTo>
                      <a:pt x="1007" y="1480"/>
                    </a:lnTo>
                    <a:lnTo>
                      <a:pt x="1009" y="1455"/>
                    </a:lnTo>
                    <a:lnTo>
                      <a:pt x="1012" y="1430"/>
                    </a:lnTo>
                    <a:lnTo>
                      <a:pt x="1016" y="1405"/>
                    </a:lnTo>
                    <a:lnTo>
                      <a:pt x="1022" y="1381"/>
                    </a:lnTo>
                    <a:lnTo>
                      <a:pt x="1028" y="1356"/>
                    </a:lnTo>
                    <a:lnTo>
                      <a:pt x="1036" y="1333"/>
                    </a:lnTo>
                    <a:lnTo>
                      <a:pt x="1045" y="1310"/>
                    </a:lnTo>
                    <a:lnTo>
                      <a:pt x="1055" y="1288"/>
                    </a:lnTo>
                    <a:lnTo>
                      <a:pt x="1066" y="1267"/>
                    </a:lnTo>
                    <a:lnTo>
                      <a:pt x="1078" y="1246"/>
                    </a:lnTo>
                    <a:lnTo>
                      <a:pt x="1091" y="1225"/>
                    </a:lnTo>
                    <a:lnTo>
                      <a:pt x="1106" y="1206"/>
                    </a:lnTo>
                    <a:lnTo>
                      <a:pt x="1121" y="1187"/>
                    </a:lnTo>
                    <a:lnTo>
                      <a:pt x="1137" y="1169"/>
                    </a:lnTo>
                    <a:lnTo>
                      <a:pt x="1153" y="1151"/>
                    </a:lnTo>
                    <a:lnTo>
                      <a:pt x="1171" y="1135"/>
                    </a:lnTo>
                    <a:lnTo>
                      <a:pt x="1189" y="1119"/>
                    </a:lnTo>
                    <a:lnTo>
                      <a:pt x="1208" y="1103"/>
                    </a:lnTo>
                    <a:lnTo>
                      <a:pt x="1227" y="1090"/>
                    </a:lnTo>
                    <a:lnTo>
                      <a:pt x="1248" y="1077"/>
                    </a:lnTo>
                    <a:lnTo>
                      <a:pt x="1268" y="1064"/>
                    </a:lnTo>
                    <a:lnTo>
                      <a:pt x="1291" y="1053"/>
                    </a:lnTo>
                    <a:lnTo>
                      <a:pt x="1313" y="1043"/>
                    </a:lnTo>
                    <a:lnTo>
                      <a:pt x="1336" y="1034"/>
                    </a:lnTo>
                    <a:lnTo>
                      <a:pt x="1359" y="1027"/>
                    </a:lnTo>
                    <a:lnTo>
                      <a:pt x="1383" y="1020"/>
                    </a:lnTo>
                    <a:lnTo>
                      <a:pt x="1407" y="1014"/>
                    </a:lnTo>
                    <a:lnTo>
                      <a:pt x="1432" y="1010"/>
                    </a:lnTo>
                    <a:lnTo>
                      <a:pt x="1458" y="1007"/>
                    </a:lnTo>
                    <a:lnTo>
                      <a:pt x="1483" y="1005"/>
                    </a:lnTo>
                    <a:lnTo>
                      <a:pt x="1509" y="1004"/>
                    </a:lnTo>
                    <a:lnTo>
                      <a:pt x="14586" y="1004"/>
                    </a:lnTo>
                    <a:lnTo>
                      <a:pt x="14612" y="1005"/>
                    </a:lnTo>
                    <a:lnTo>
                      <a:pt x="14637" y="1007"/>
                    </a:lnTo>
                    <a:lnTo>
                      <a:pt x="14663" y="1010"/>
                    </a:lnTo>
                    <a:lnTo>
                      <a:pt x="14687" y="1014"/>
                    </a:lnTo>
                    <a:lnTo>
                      <a:pt x="14712" y="1020"/>
                    </a:lnTo>
                    <a:lnTo>
                      <a:pt x="14735" y="1027"/>
                    </a:lnTo>
                    <a:lnTo>
                      <a:pt x="14759" y="1034"/>
                    </a:lnTo>
                    <a:lnTo>
                      <a:pt x="14781" y="1043"/>
                    </a:lnTo>
                    <a:lnTo>
                      <a:pt x="14803" y="1053"/>
                    </a:lnTo>
                    <a:lnTo>
                      <a:pt x="14826" y="1064"/>
                    </a:lnTo>
                    <a:lnTo>
                      <a:pt x="14847" y="1077"/>
                    </a:lnTo>
                    <a:lnTo>
                      <a:pt x="14867" y="1090"/>
                    </a:lnTo>
                    <a:lnTo>
                      <a:pt x="14887" y="1103"/>
                    </a:lnTo>
                    <a:lnTo>
                      <a:pt x="14906" y="1119"/>
                    </a:lnTo>
                    <a:lnTo>
                      <a:pt x="14924" y="1135"/>
                    </a:lnTo>
                    <a:lnTo>
                      <a:pt x="14941" y="1151"/>
                    </a:lnTo>
                    <a:lnTo>
                      <a:pt x="14958" y="1169"/>
                    </a:lnTo>
                    <a:lnTo>
                      <a:pt x="14974" y="1187"/>
                    </a:lnTo>
                    <a:lnTo>
                      <a:pt x="14988" y="1206"/>
                    </a:lnTo>
                    <a:lnTo>
                      <a:pt x="15003" y="1225"/>
                    </a:lnTo>
                    <a:lnTo>
                      <a:pt x="15016" y="1246"/>
                    </a:lnTo>
                    <a:lnTo>
                      <a:pt x="15029" y="1267"/>
                    </a:lnTo>
                    <a:lnTo>
                      <a:pt x="15040" y="1288"/>
                    </a:lnTo>
                    <a:lnTo>
                      <a:pt x="15050" y="1310"/>
                    </a:lnTo>
                    <a:lnTo>
                      <a:pt x="15059" y="1333"/>
                    </a:lnTo>
                    <a:lnTo>
                      <a:pt x="15066" y="1356"/>
                    </a:lnTo>
                    <a:lnTo>
                      <a:pt x="15073" y="1381"/>
                    </a:lnTo>
                    <a:lnTo>
                      <a:pt x="15079" y="1405"/>
                    </a:lnTo>
                    <a:lnTo>
                      <a:pt x="15083" y="1430"/>
                    </a:lnTo>
                    <a:lnTo>
                      <a:pt x="15086" y="1455"/>
                    </a:lnTo>
                    <a:lnTo>
                      <a:pt x="15088" y="1480"/>
                    </a:lnTo>
                    <a:lnTo>
                      <a:pt x="15089" y="1506"/>
                    </a:lnTo>
                    <a:lnTo>
                      <a:pt x="15089" y="11547"/>
                    </a:lnTo>
                    <a:close/>
                    <a:moveTo>
                      <a:pt x="14586" y="0"/>
                    </a:moveTo>
                    <a:lnTo>
                      <a:pt x="1509" y="0"/>
                    </a:lnTo>
                    <a:lnTo>
                      <a:pt x="1431" y="2"/>
                    </a:lnTo>
                    <a:lnTo>
                      <a:pt x="1354" y="8"/>
                    </a:lnTo>
                    <a:lnTo>
                      <a:pt x="1279" y="17"/>
                    </a:lnTo>
                    <a:lnTo>
                      <a:pt x="1204" y="30"/>
                    </a:lnTo>
                    <a:lnTo>
                      <a:pt x="1132" y="47"/>
                    </a:lnTo>
                    <a:lnTo>
                      <a:pt x="1060" y="67"/>
                    </a:lnTo>
                    <a:lnTo>
                      <a:pt x="990" y="91"/>
                    </a:lnTo>
                    <a:lnTo>
                      <a:pt x="921" y="118"/>
                    </a:lnTo>
                    <a:lnTo>
                      <a:pt x="854" y="149"/>
                    </a:lnTo>
                    <a:lnTo>
                      <a:pt x="790" y="182"/>
                    </a:lnTo>
                    <a:lnTo>
                      <a:pt x="726" y="218"/>
                    </a:lnTo>
                    <a:lnTo>
                      <a:pt x="665" y="257"/>
                    </a:lnTo>
                    <a:lnTo>
                      <a:pt x="606" y="299"/>
                    </a:lnTo>
                    <a:lnTo>
                      <a:pt x="549" y="344"/>
                    </a:lnTo>
                    <a:lnTo>
                      <a:pt x="494" y="392"/>
                    </a:lnTo>
                    <a:lnTo>
                      <a:pt x="442" y="441"/>
                    </a:lnTo>
                    <a:lnTo>
                      <a:pt x="391" y="493"/>
                    </a:lnTo>
                    <a:lnTo>
                      <a:pt x="344" y="548"/>
                    </a:lnTo>
                    <a:lnTo>
                      <a:pt x="300" y="605"/>
                    </a:lnTo>
                    <a:lnTo>
                      <a:pt x="258" y="664"/>
                    </a:lnTo>
                    <a:lnTo>
                      <a:pt x="218" y="725"/>
                    </a:lnTo>
                    <a:lnTo>
                      <a:pt x="182" y="788"/>
                    </a:lnTo>
                    <a:lnTo>
                      <a:pt x="149" y="853"/>
                    </a:lnTo>
                    <a:lnTo>
                      <a:pt x="119" y="920"/>
                    </a:lnTo>
                    <a:lnTo>
                      <a:pt x="92" y="988"/>
                    </a:lnTo>
                    <a:lnTo>
                      <a:pt x="67" y="1058"/>
                    </a:lnTo>
                    <a:lnTo>
                      <a:pt x="47" y="1130"/>
                    </a:lnTo>
                    <a:lnTo>
                      <a:pt x="30" y="1203"/>
                    </a:lnTo>
                    <a:lnTo>
                      <a:pt x="17" y="1277"/>
                    </a:lnTo>
                    <a:lnTo>
                      <a:pt x="8" y="1352"/>
                    </a:lnTo>
                    <a:lnTo>
                      <a:pt x="2" y="1429"/>
                    </a:lnTo>
                    <a:lnTo>
                      <a:pt x="0" y="1506"/>
                    </a:lnTo>
                    <a:lnTo>
                      <a:pt x="0" y="11547"/>
                    </a:lnTo>
                    <a:lnTo>
                      <a:pt x="2" y="11624"/>
                    </a:lnTo>
                    <a:lnTo>
                      <a:pt x="8" y="11700"/>
                    </a:lnTo>
                    <a:lnTo>
                      <a:pt x="17" y="11776"/>
                    </a:lnTo>
                    <a:lnTo>
                      <a:pt x="30" y="11850"/>
                    </a:lnTo>
                    <a:lnTo>
                      <a:pt x="47" y="11922"/>
                    </a:lnTo>
                    <a:lnTo>
                      <a:pt x="67" y="11994"/>
                    </a:lnTo>
                    <a:lnTo>
                      <a:pt x="92" y="12064"/>
                    </a:lnTo>
                    <a:lnTo>
                      <a:pt x="118" y="12132"/>
                    </a:lnTo>
                    <a:lnTo>
                      <a:pt x="148" y="12198"/>
                    </a:lnTo>
                    <a:lnTo>
                      <a:pt x="181" y="12264"/>
                    </a:lnTo>
                    <a:lnTo>
                      <a:pt x="217" y="12326"/>
                    </a:lnTo>
                    <a:lnTo>
                      <a:pt x="257" y="12387"/>
                    </a:lnTo>
                    <a:lnTo>
                      <a:pt x="299" y="12446"/>
                    </a:lnTo>
                    <a:lnTo>
                      <a:pt x="343" y="12504"/>
                    </a:lnTo>
                    <a:lnTo>
                      <a:pt x="390" y="12558"/>
                    </a:lnTo>
                    <a:lnTo>
                      <a:pt x="441" y="12610"/>
                    </a:lnTo>
                    <a:lnTo>
                      <a:pt x="493" y="12660"/>
                    </a:lnTo>
                    <a:lnTo>
                      <a:pt x="547" y="12707"/>
                    </a:lnTo>
                    <a:lnTo>
                      <a:pt x="604" y="12752"/>
                    </a:lnTo>
                    <a:lnTo>
                      <a:pt x="663" y="12794"/>
                    </a:lnTo>
                    <a:lnTo>
                      <a:pt x="724" y="12833"/>
                    </a:lnTo>
                    <a:lnTo>
                      <a:pt x="787" y="12869"/>
                    </a:lnTo>
                    <a:lnTo>
                      <a:pt x="852" y="12902"/>
                    </a:lnTo>
                    <a:lnTo>
                      <a:pt x="918" y="12933"/>
                    </a:lnTo>
                    <a:lnTo>
                      <a:pt x="987" y="12959"/>
                    </a:lnTo>
                    <a:lnTo>
                      <a:pt x="1056" y="12984"/>
                    </a:lnTo>
                    <a:lnTo>
                      <a:pt x="1128" y="13004"/>
                    </a:lnTo>
                    <a:lnTo>
                      <a:pt x="1201" y="13021"/>
                    </a:lnTo>
                    <a:lnTo>
                      <a:pt x="1275" y="13035"/>
                    </a:lnTo>
                    <a:lnTo>
                      <a:pt x="1350" y="13044"/>
                    </a:lnTo>
                    <a:lnTo>
                      <a:pt x="1426" y="13050"/>
                    </a:lnTo>
                    <a:lnTo>
                      <a:pt x="1504" y="13053"/>
                    </a:lnTo>
                    <a:lnTo>
                      <a:pt x="6539" y="13053"/>
                    </a:lnTo>
                    <a:lnTo>
                      <a:pt x="6539" y="13663"/>
                    </a:lnTo>
                    <a:lnTo>
                      <a:pt x="3399" y="14070"/>
                    </a:lnTo>
                    <a:lnTo>
                      <a:pt x="3378" y="14076"/>
                    </a:lnTo>
                    <a:lnTo>
                      <a:pt x="3358" y="14082"/>
                    </a:lnTo>
                    <a:lnTo>
                      <a:pt x="3338" y="14090"/>
                    </a:lnTo>
                    <a:lnTo>
                      <a:pt x="3319" y="14098"/>
                    </a:lnTo>
                    <a:lnTo>
                      <a:pt x="3299" y="14106"/>
                    </a:lnTo>
                    <a:lnTo>
                      <a:pt x="3280" y="14116"/>
                    </a:lnTo>
                    <a:lnTo>
                      <a:pt x="3262" y="14126"/>
                    </a:lnTo>
                    <a:lnTo>
                      <a:pt x="3245" y="14137"/>
                    </a:lnTo>
                    <a:lnTo>
                      <a:pt x="3228" y="14149"/>
                    </a:lnTo>
                    <a:lnTo>
                      <a:pt x="3211" y="14161"/>
                    </a:lnTo>
                    <a:lnTo>
                      <a:pt x="3196" y="14174"/>
                    </a:lnTo>
                    <a:lnTo>
                      <a:pt x="3180" y="14188"/>
                    </a:lnTo>
                    <a:lnTo>
                      <a:pt x="3166" y="14203"/>
                    </a:lnTo>
                    <a:lnTo>
                      <a:pt x="3151" y="14217"/>
                    </a:lnTo>
                    <a:lnTo>
                      <a:pt x="3138" y="14233"/>
                    </a:lnTo>
                    <a:lnTo>
                      <a:pt x="3124" y="14249"/>
                    </a:lnTo>
                    <a:lnTo>
                      <a:pt x="3112" y="14265"/>
                    </a:lnTo>
                    <a:lnTo>
                      <a:pt x="3100" y="14282"/>
                    </a:lnTo>
                    <a:lnTo>
                      <a:pt x="3089" y="14299"/>
                    </a:lnTo>
                    <a:lnTo>
                      <a:pt x="3079" y="14316"/>
                    </a:lnTo>
                    <a:lnTo>
                      <a:pt x="3070" y="14335"/>
                    </a:lnTo>
                    <a:lnTo>
                      <a:pt x="3061" y="14353"/>
                    </a:lnTo>
                    <a:lnTo>
                      <a:pt x="3053" y="14372"/>
                    </a:lnTo>
                    <a:lnTo>
                      <a:pt x="3046" y="14391"/>
                    </a:lnTo>
                    <a:lnTo>
                      <a:pt x="3039" y="14411"/>
                    </a:lnTo>
                    <a:lnTo>
                      <a:pt x="3034" y="14431"/>
                    </a:lnTo>
                    <a:lnTo>
                      <a:pt x="3029" y="14452"/>
                    </a:lnTo>
                    <a:lnTo>
                      <a:pt x="3025" y="14473"/>
                    </a:lnTo>
                    <a:lnTo>
                      <a:pt x="3022" y="14493"/>
                    </a:lnTo>
                    <a:lnTo>
                      <a:pt x="3020" y="14514"/>
                    </a:lnTo>
                    <a:lnTo>
                      <a:pt x="3018" y="14536"/>
                    </a:lnTo>
                    <a:lnTo>
                      <a:pt x="3018" y="14557"/>
                    </a:lnTo>
                    <a:lnTo>
                      <a:pt x="3019" y="14583"/>
                    </a:lnTo>
                    <a:lnTo>
                      <a:pt x="3020" y="14608"/>
                    </a:lnTo>
                    <a:lnTo>
                      <a:pt x="3024" y="14633"/>
                    </a:lnTo>
                    <a:lnTo>
                      <a:pt x="3028" y="14658"/>
                    </a:lnTo>
                    <a:lnTo>
                      <a:pt x="3034" y="14682"/>
                    </a:lnTo>
                    <a:lnTo>
                      <a:pt x="3040" y="14707"/>
                    </a:lnTo>
                    <a:lnTo>
                      <a:pt x="3048" y="14730"/>
                    </a:lnTo>
                    <a:lnTo>
                      <a:pt x="3057" y="14753"/>
                    </a:lnTo>
                    <a:lnTo>
                      <a:pt x="3067" y="14775"/>
                    </a:lnTo>
                    <a:lnTo>
                      <a:pt x="3078" y="14797"/>
                    </a:lnTo>
                    <a:lnTo>
                      <a:pt x="3090" y="14818"/>
                    </a:lnTo>
                    <a:lnTo>
                      <a:pt x="3103" y="14838"/>
                    </a:lnTo>
                    <a:lnTo>
                      <a:pt x="3117" y="14857"/>
                    </a:lnTo>
                    <a:lnTo>
                      <a:pt x="3132" y="14876"/>
                    </a:lnTo>
                    <a:lnTo>
                      <a:pt x="3149" y="14894"/>
                    </a:lnTo>
                    <a:lnTo>
                      <a:pt x="3165" y="14912"/>
                    </a:lnTo>
                    <a:lnTo>
                      <a:pt x="3183" y="14928"/>
                    </a:lnTo>
                    <a:lnTo>
                      <a:pt x="3201" y="14945"/>
                    </a:lnTo>
                    <a:lnTo>
                      <a:pt x="3220" y="14960"/>
                    </a:lnTo>
                    <a:lnTo>
                      <a:pt x="3239" y="14974"/>
                    </a:lnTo>
                    <a:lnTo>
                      <a:pt x="3260" y="14987"/>
                    </a:lnTo>
                    <a:lnTo>
                      <a:pt x="3280" y="14999"/>
                    </a:lnTo>
                    <a:lnTo>
                      <a:pt x="3302" y="15010"/>
                    </a:lnTo>
                    <a:lnTo>
                      <a:pt x="3325" y="15020"/>
                    </a:lnTo>
                    <a:lnTo>
                      <a:pt x="3348" y="15029"/>
                    </a:lnTo>
                    <a:lnTo>
                      <a:pt x="3371" y="15037"/>
                    </a:lnTo>
                    <a:lnTo>
                      <a:pt x="3395" y="15043"/>
                    </a:lnTo>
                    <a:lnTo>
                      <a:pt x="3419" y="15049"/>
                    </a:lnTo>
                    <a:lnTo>
                      <a:pt x="3444" y="15053"/>
                    </a:lnTo>
                    <a:lnTo>
                      <a:pt x="3469" y="15056"/>
                    </a:lnTo>
                    <a:lnTo>
                      <a:pt x="3495" y="15058"/>
                    </a:lnTo>
                    <a:lnTo>
                      <a:pt x="3521" y="15059"/>
                    </a:lnTo>
                    <a:lnTo>
                      <a:pt x="12574" y="15059"/>
                    </a:lnTo>
                    <a:lnTo>
                      <a:pt x="12600" y="15058"/>
                    </a:lnTo>
                    <a:lnTo>
                      <a:pt x="12626" y="15056"/>
                    </a:lnTo>
                    <a:lnTo>
                      <a:pt x="12651" y="15053"/>
                    </a:lnTo>
                    <a:lnTo>
                      <a:pt x="12676" y="15049"/>
                    </a:lnTo>
                    <a:lnTo>
                      <a:pt x="12700" y="15043"/>
                    </a:lnTo>
                    <a:lnTo>
                      <a:pt x="12724" y="15037"/>
                    </a:lnTo>
                    <a:lnTo>
                      <a:pt x="12747" y="15029"/>
                    </a:lnTo>
                    <a:lnTo>
                      <a:pt x="12770" y="15020"/>
                    </a:lnTo>
                    <a:lnTo>
                      <a:pt x="12793" y="15010"/>
                    </a:lnTo>
                    <a:lnTo>
                      <a:pt x="12814" y="14999"/>
                    </a:lnTo>
                    <a:lnTo>
                      <a:pt x="12835" y="14987"/>
                    </a:lnTo>
                    <a:lnTo>
                      <a:pt x="12856" y="14974"/>
                    </a:lnTo>
                    <a:lnTo>
                      <a:pt x="12875" y="14960"/>
                    </a:lnTo>
                    <a:lnTo>
                      <a:pt x="12894" y="14945"/>
                    </a:lnTo>
                    <a:lnTo>
                      <a:pt x="12912" y="14928"/>
                    </a:lnTo>
                    <a:lnTo>
                      <a:pt x="12930" y="14912"/>
                    </a:lnTo>
                    <a:lnTo>
                      <a:pt x="12946" y="14894"/>
                    </a:lnTo>
                    <a:lnTo>
                      <a:pt x="12963" y="14876"/>
                    </a:lnTo>
                    <a:lnTo>
                      <a:pt x="12978" y="14857"/>
                    </a:lnTo>
                    <a:lnTo>
                      <a:pt x="12992" y="14838"/>
                    </a:lnTo>
                    <a:lnTo>
                      <a:pt x="13005" y="14818"/>
                    </a:lnTo>
                    <a:lnTo>
                      <a:pt x="13017" y="14797"/>
                    </a:lnTo>
                    <a:lnTo>
                      <a:pt x="13028" y="14775"/>
                    </a:lnTo>
                    <a:lnTo>
                      <a:pt x="13038" y="14753"/>
                    </a:lnTo>
                    <a:lnTo>
                      <a:pt x="13047" y="14730"/>
                    </a:lnTo>
                    <a:lnTo>
                      <a:pt x="13055" y="14707"/>
                    </a:lnTo>
                    <a:lnTo>
                      <a:pt x="13061" y="14682"/>
                    </a:lnTo>
                    <a:lnTo>
                      <a:pt x="13067" y="14658"/>
                    </a:lnTo>
                    <a:lnTo>
                      <a:pt x="13071" y="14633"/>
                    </a:lnTo>
                    <a:lnTo>
                      <a:pt x="13074" y="14608"/>
                    </a:lnTo>
                    <a:lnTo>
                      <a:pt x="13076" y="14583"/>
                    </a:lnTo>
                    <a:lnTo>
                      <a:pt x="13077" y="14557"/>
                    </a:lnTo>
                    <a:lnTo>
                      <a:pt x="13077" y="14536"/>
                    </a:lnTo>
                    <a:lnTo>
                      <a:pt x="13075" y="14514"/>
                    </a:lnTo>
                    <a:lnTo>
                      <a:pt x="13073" y="14493"/>
                    </a:lnTo>
                    <a:lnTo>
                      <a:pt x="13070" y="14473"/>
                    </a:lnTo>
                    <a:lnTo>
                      <a:pt x="13066" y="14452"/>
                    </a:lnTo>
                    <a:lnTo>
                      <a:pt x="13061" y="14431"/>
                    </a:lnTo>
                    <a:lnTo>
                      <a:pt x="13056" y="14411"/>
                    </a:lnTo>
                    <a:lnTo>
                      <a:pt x="13049" y="14391"/>
                    </a:lnTo>
                    <a:lnTo>
                      <a:pt x="13042" y="14372"/>
                    </a:lnTo>
                    <a:lnTo>
                      <a:pt x="13034" y="14353"/>
                    </a:lnTo>
                    <a:lnTo>
                      <a:pt x="13025" y="14335"/>
                    </a:lnTo>
                    <a:lnTo>
                      <a:pt x="13016" y="14316"/>
                    </a:lnTo>
                    <a:lnTo>
                      <a:pt x="13006" y="14299"/>
                    </a:lnTo>
                    <a:lnTo>
                      <a:pt x="12995" y="14282"/>
                    </a:lnTo>
                    <a:lnTo>
                      <a:pt x="12983" y="14265"/>
                    </a:lnTo>
                    <a:lnTo>
                      <a:pt x="12971" y="14249"/>
                    </a:lnTo>
                    <a:lnTo>
                      <a:pt x="12957" y="14233"/>
                    </a:lnTo>
                    <a:lnTo>
                      <a:pt x="12944" y="14217"/>
                    </a:lnTo>
                    <a:lnTo>
                      <a:pt x="12930" y="14203"/>
                    </a:lnTo>
                    <a:lnTo>
                      <a:pt x="12915" y="14188"/>
                    </a:lnTo>
                    <a:lnTo>
                      <a:pt x="12900" y="14174"/>
                    </a:lnTo>
                    <a:lnTo>
                      <a:pt x="12884" y="14161"/>
                    </a:lnTo>
                    <a:lnTo>
                      <a:pt x="12867" y="14149"/>
                    </a:lnTo>
                    <a:lnTo>
                      <a:pt x="12850" y="14137"/>
                    </a:lnTo>
                    <a:lnTo>
                      <a:pt x="12833" y="14126"/>
                    </a:lnTo>
                    <a:lnTo>
                      <a:pt x="12815" y="14116"/>
                    </a:lnTo>
                    <a:lnTo>
                      <a:pt x="12796" y="14106"/>
                    </a:lnTo>
                    <a:lnTo>
                      <a:pt x="12776" y="14098"/>
                    </a:lnTo>
                    <a:lnTo>
                      <a:pt x="12757" y="14090"/>
                    </a:lnTo>
                    <a:lnTo>
                      <a:pt x="12737" y="14082"/>
                    </a:lnTo>
                    <a:lnTo>
                      <a:pt x="12717" y="14076"/>
                    </a:lnTo>
                    <a:lnTo>
                      <a:pt x="12696" y="14070"/>
                    </a:lnTo>
                    <a:lnTo>
                      <a:pt x="9556" y="13663"/>
                    </a:lnTo>
                    <a:lnTo>
                      <a:pt x="9556" y="13053"/>
                    </a:lnTo>
                    <a:lnTo>
                      <a:pt x="14591" y="13053"/>
                    </a:lnTo>
                    <a:lnTo>
                      <a:pt x="14669" y="13050"/>
                    </a:lnTo>
                    <a:lnTo>
                      <a:pt x="14745" y="13044"/>
                    </a:lnTo>
                    <a:lnTo>
                      <a:pt x="14820" y="13035"/>
                    </a:lnTo>
                    <a:lnTo>
                      <a:pt x="14894" y="13021"/>
                    </a:lnTo>
                    <a:lnTo>
                      <a:pt x="14967" y="13004"/>
                    </a:lnTo>
                    <a:lnTo>
                      <a:pt x="15039" y="12984"/>
                    </a:lnTo>
                    <a:lnTo>
                      <a:pt x="15108" y="12959"/>
                    </a:lnTo>
                    <a:lnTo>
                      <a:pt x="15177" y="12933"/>
                    </a:lnTo>
                    <a:lnTo>
                      <a:pt x="15243" y="12902"/>
                    </a:lnTo>
                    <a:lnTo>
                      <a:pt x="15308" y="12869"/>
                    </a:lnTo>
                    <a:lnTo>
                      <a:pt x="15371" y="12833"/>
                    </a:lnTo>
                    <a:lnTo>
                      <a:pt x="15432" y="12794"/>
                    </a:lnTo>
                    <a:lnTo>
                      <a:pt x="15491" y="12752"/>
                    </a:lnTo>
                    <a:lnTo>
                      <a:pt x="15548" y="12707"/>
                    </a:lnTo>
                    <a:lnTo>
                      <a:pt x="15602" y="12660"/>
                    </a:lnTo>
                    <a:lnTo>
                      <a:pt x="15654" y="12610"/>
                    </a:lnTo>
                    <a:lnTo>
                      <a:pt x="15705" y="12558"/>
                    </a:lnTo>
                    <a:lnTo>
                      <a:pt x="15752" y="12504"/>
                    </a:lnTo>
                    <a:lnTo>
                      <a:pt x="15796" y="12446"/>
                    </a:lnTo>
                    <a:lnTo>
                      <a:pt x="15838" y="12387"/>
                    </a:lnTo>
                    <a:lnTo>
                      <a:pt x="15878" y="12326"/>
                    </a:lnTo>
                    <a:lnTo>
                      <a:pt x="15914" y="12264"/>
                    </a:lnTo>
                    <a:lnTo>
                      <a:pt x="15947" y="12198"/>
                    </a:lnTo>
                    <a:lnTo>
                      <a:pt x="15977" y="12132"/>
                    </a:lnTo>
                    <a:lnTo>
                      <a:pt x="16003" y="12064"/>
                    </a:lnTo>
                    <a:lnTo>
                      <a:pt x="16028" y="11994"/>
                    </a:lnTo>
                    <a:lnTo>
                      <a:pt x="16048" y="11922"/>
                    </a:lnTo>
                    <a:lnTo>
                      <a:pt x="16065" y="11850"/>
                    </a:lnTo>
                    <a:lnTo>
                      <a:pt x="16078" y="11776"/>
                    </a:lnTo>
                    <a:lnTo>
                      <a:pt x="16087" y="11700"/>
                    </a:lnTo>
                    <a:lnTo>
                      <a:pt x="16093" y="11624"/>
                    </a:lnTo>
                    <a:lnTo>
                      <a:pt x="16095" y="11547"/>
                    </a:lnTo>
                    <a:lnTo>
                      <a:pt x="16095" y="1506"/>
                    </a:lnTo>
                    <a:lnTo>
                      <a:pt x="16093" y="1429"/>
                    </a:lnTo>
                    <a:lnTo>
                      <a:pt x="16087" y="1352"/>
                    </a:lnTo>
                    <a:lnTo>
                      <a:pt x="16078" y="1277"/>
                    </a:lnTo>
                    <a:lnTo>
                      <a:pt x="16064" y="1203"/>
                    </a:lnTo>
                    <a:lnTo>
                      <a:pt x="16048" y="1130"/>
                    </a:lnTo>
                    <a:lnTo>
                      <a:pt x="16028" y="1058"/>
                    </a:lnTo>
                    <a:lnTo>
                      <a:pt x="16003" y="988"/>
                    </a:lnTo>
                    <a:lnTo>
                      <a:pt x="15976" y="920"/>
                    </a:lnTo>
                    <a:lnTo>
                      <a:pt x="15946" y="853"/>
                    </a:lnTo>
                    <a:lnTo>
                      <a:pt x="15913" y="788"/>
                    </a:lnTo>
                    <a:lnTo>
                      <a:pt x="15877" y="725"/>
                    </a:lnTo>
                    <a:lnTo>
                      <a:pt x="15837" y="664"/>
                    </a:lnTo>
                    <a:lnTo>
                      <a:pt x="15795" y="605"/>
                    </a:lnTo>
                    <a:lnTo>
                      <a:pt x="15750" y="548"/>
                    </a:lnTo>
                    <a:lnTo>
                      <a:pt x="15703" y="493"/>
                    </a:lnTo>
                    <a:lnTo>
                      <a:pt x="15652" y="441"/>
                    </a:lnTo>
                    <a:lnTo>
                      <a:pt x="15600" y="392"/>
                    </a:lnTo>
                    <a:lnTo>
                      <a:pt x="15546" y="344"/>
                    </a:lnTo>
                    <a:lnTo>
                      <a:pt x="15488" y="299"/>
                    </a:lnTo>
                    <a:lnTo>
                      <a:pt x="15429" y="257"/>
                    </a:lnTo>
                    <a:lnTo>
                      <a:pt x="15369" y="218"/>
                    </a:lnTo>
                    <a:lnTo>
                      <a:pt x="15305" y="182"/>
                    </a:lnTo>
                    <a:lnTo>
                      <a:pt x="15240" y="149"/>
                    </a:lnTo>
                    <a:lnTo>
                      <a:pt x="15174" y="118"/>
                    </a:lnTo>
                    <a:lnTo>
                      <a:pt x="15105" y="91"/>
                    </a:lnTo>
                    <a:lnTo>
                      <a:pt x="15035" y="67"/>
                    </a:lnTo>
                    <a:lnTo>
                      <a:pt x="14963" y="47"/>
                    </a:lnTo>
                    <a:lnTo>
                      <a:pt x="14890" y="30"/>
                    </a:lnTo>
                    <a:lnTo>
                      <a:pt x="14815" y="17"/>
                    </a:lnTo>
                    <a:lnTo>
                      <a:pt x="14740" y="8"/>
                    </a:lnTo>
                    <a:lnTo>
                      <a:pt x="14664" y="2"/>
                    </a:lnTo>
                    <a:lnTo>
                      <a:pt x="1458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grpSp>
        <p:nvGrpSpPr>
          <p:cNvPr id="8" name="Group 8"/>
          <p:cNvGrpSpPr/>
          <p:nvPr/>
        </p:nvGrpSpPr>
        <p:grpSpPr>
          <a:xfrm>
            <a:off x="4511824" y="1791590"/>
            <a:ext cx="793526" cy="793526"/>
            <a:chOff x="8206330" y="4532927"/>
            <a:chExt cx="1041400" cy="1041400"/>
          </a:xfrm>
        </p:grpSpPr>
        <p:sp>
          <p:nvSpPr>
            <p:cNvPr id="9" name="Oval 9"/>
            <p:cNvSpPr/>
            <p:nvPr/>
          </p:nvSpPr>
          <p:spPr>
            <a:xfrm>
              <a:off x="8206330" y="4532927"/>
              <a:ext cx="1041400" cy="1041400"/>
            </a:xfrm>
            <a:prstGeom prst="ellipse">
              <a:avLst/>
            </a:prstGeom>
            <a:solidFill>
              <a:srgbClr val="3BA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10" name="Group 10"/>
            <p:cNvGrpSpPr/>
            <p:nvPr/>
          </p:nvGrpSpPr>
          <p:grpSpPr>
            <a:xfrm>
              <a:off x="8502511" y="4837371"/>
              <a:ext cx="449038" cy="448005"/>
              <a:chOff x="4594225" y="2119313"/>
              <a:chExt cx="690563" cy="688975"/>
            </a:xfrm>
            <a:solidFill>
              <a:schemeClr val="bg1"/>
            </a:solidFill>
          </p:grpSpPr>
          <p:sp>
            <p:nvSpPr>
              <p:cNvPr id="11" name="Freeform 74"/>
              <p:cNvSpPr>
                <a:spLocks noEditPoints="1"/>
              </p:cNvSpPr>
              <p:nvPr/>
            </p:nvSpPr>
            <p:spPr bwMode="auto">
              <a:xfrm>
                <a:off x="4594225" y="2119313"/>
                <a:ext cx="690563" cy="688975"/>
              </a:xfrm>
              <a:custGeom>
                <a:avLst/>
                <a:gdLst>
                  <a:gd name="T0" fmla="*/ 13014 w 16095"/>
                  <a:gd name="T1" fmla="*/ 9314 h 16058"/>
                  <a:gd name="T2" fmla="*/ 12601 w 16095"/>
                  <a:gd name="T3" fmla="*/ 10148 h 16058"/>
                  <a:gd name="T4" fmla="*/ 12483 w 16095"/>
                  <a:gd name="T5" fmla="*/ 10816 h 16058"/>
                  <a:gd name="T6" fmla="*/ 11103 w 16095"/>
                  <a:gd name="T7" fmla="*/ 12535 h 16058"/>
                  <a:gd name="T8" fmla="*/ 10453 w 16095"/>
                  <a:gd name="T9" fmla="*/ 12465 h 16058"/>
                  <a:gd name="T10" fmla="*/ 9575 w 16095"/>
                  <a:gd name="T11" fmla="*/ 12816 h 16058"/>
                  <a:gd name="T12" fmla="*/ 9126 w 16095"/>
                  <a:gd name="T13" fmla="*/ 13268 h 16058"/>
                  <a:gd name="T14" fmla="*/ 6955 w 16095"/>
                  <a:gd name="T15" fmla="*/ 13239 h 16058"/>
                  <a:gd name="T16" fmla="*/ 6491 w 16095"/>
                  <a:gd name="T17" fmla="*/ 12802 h 16058"/>
                  <a:gd name="T18" fmla="*/ 5615 w 16095"/>
                  <a:gd name="T19" fmla="*/ 12459 h 16058"/>
                  <a:gd name="T20" fmla="*/ 4959 w 16095"/>
                  <a:gd name="T21" fmla="*/ 12551 h 16058"/>
                  <a:gd name="T22" fmla="*/ 3617 w 16095"/>
                  <a:gd name="T23" fmla="*/ 10784 h 16058"/>
                  <a:gd name="T24" fmla="*/ 3464 w 16095"/>
                  <a:gd name="T25" fmla="*/ 10082 h 16058"/>
                  <a:gd name="T26" fmla="*/ 3059 w 16095"/>
                  <a:gd name="T27" fmla="*/ 9291 h 16058"/>
                  <a:gd name="T28" fmla="*/ 1006 w 16095"/>
                  <a:gd name="T29" fmla="*/ 7347 h 16058"/>
                  <a:gd name="T30" fmla="*/ 3081 w 16095"/>
                  <a:gd name="T31" fmla="*/ 6745 h 16058"/>
                  <a:gd name="T32" fmla="*/ 3495 w 16095"/>
                  <a:gd name="T33" fmla="*/ 5911 h 16058"/>
                  <a:gd name="T34" fmla="*/ 3613 w 16095"/>
                  <a:gd name="T35" fmla="*/ 5243 h 16058"/>
                  <a:gd name="T36" fmla="*/ 4992 w 16095"/>
                  <a:gd name="T37" fmla="*/ 3523 h 16058"/>
                  <a:gd name="T38" fmla="*/ 5643 w 16095"/>
                  <a:gd name="T39" fmla="*/ 3593 h 16058"/>
                  <a:gd name="T40" fmla="*/ 6520 w 16095"/>
                  <a:gd name="T41" fmla="*/ 3242 h 16058"/>
                  <a:gd name="T42" fmla="*/ 6970 w 16095"/>
                  <a:gd name="T43" fmla="*/ 2790 h 16058"/>
                  <a:gd name="T44" fmla="*/ 9140 w 16095"/>
                  <a:gd name="T45" fmla="*/ 2819 h 16058"/>
                  <a:gd name="T46" fmla="*/ 9604 w 16095"/>
                  <a:gd name="T47" fmla="*/ 3256 h 16058"/>
                  <a:gd name="T48" fmla="*/ 10480 w 16095"/>
                  <a:gd name="T49" fmla="*/ 3599 h 16058"/>
                  <a:gd name="T50" fmla="*/ 11137 w 16095"/>
                  <a:gd name="T51" fmla="*/ 3507 h 16058"/>
                  <a:gd name="T52" fmla="*/ 12478 w 16095"/>
                  <a:gd name="T53" fmla="*/ 5274 h 16058"/>
                  <a:gd name="T54" fmla="*/ 12631 w 16095"/>
                  <a:gd name="T55" fmla="*/ 5976 h 16058"/>
                  <a:gd name="T56" fmla="*/ 13036 w 16095"/>
                  <a:gd name="T57" fmla="*/ 6767 h 16058"/>
                  <a:gd name="T58" fmla="*/ 15089 w 16095"/>
                  <a:gd name="T59" fmla="*/ 8712 h 16058"/>
                  <a:gd name="T60" fmla="*/ 14489 w 16095"/>
                  <a:gd name="T61" fmla="*/ 3783 h 16058"/>
                  <a:gd name="T62" fmla="*/ 14336 w 16095"/>
                  <a:gd name="T63" fmla="*/ 2970 h 16058"/>
                  <a:gd name="T64" fmla="*/ 12945 w 16095"/>
                  <a:gd name="T65" fmla="*/ 1659 h 16058"/>
                  <a:gd name="T66" fmla="*/ 12433 w 16095"/>
                  <a:gd name="T67" fmla="*/ 1581 h 16058"/>
                  <a:gd name="T68" fmla="*/ 10192 w 16095"/>
                  <a:gd name="T69" fmla="*/ 2406 h 16058"/>
                  <a:gd name="T70" fmla="*/ 9336 w 16095"/>
                  <a:gd name="T71" fmla="*/ 202 h 16058"/>
                  <a:gd name="T72" fmla="*/ 7187 w 16095"/>
                  <a:gd name="T73" fmla="*/ 15 h 16058"/>
                  <a:gd name="T74" fmla="*/ 6503 w 16095"/>
                  <a:gd name="T75" fmla="*/ 483 h 16058"/>
                  <a:gd name="T76" fmla="*/ 4046 w 16095"/>
                  <a:gd name="T77" fmla="*/ 1704 h 16058"/>
                  <a:gd name="T78" fmla="*/ 3407 w 16095"/>
                  <a:gd name="T79" fmla="*/ 1586 h 16058"/>
                  <a:gd name="T80" fmla="*/ 2956 w 16095"/>
                  <a:gd name="T81" fmla="*/ 1771 h 16058"/>
                  <a:gd name="T82" fmla="*/ 1604 w 16095"/>
                  <a:gd name="T83" fmla="*/ 3320 h 16058"/>
                  <a:gd name="T84" fmla="*/ 2620 w 16095"/>
                  <a:gd name="T85" fmla="*/ 5408 h 16058"/>
                  <a:gd name="T86" fmla="*/ 379 w 16095"/>
                  <a:gd name="T87" fmla="*/ 6562 h 16058"/>
                  <a:gd name="T88" fmla="*/ 1 w 16095"/>
                  <a:gd name="T89" fmla="*/ 7302 h 16058"/>
                  <a:gd name="T90" fmla="*/ 285 w 16095"/>
                  <a:gd name="T91" fmla="*/ 9412 h 16058"/>
                  <a:gd name="T92" fmla="*/ 2511 w 16095"/>
                  <a:gd name="T93" fmla="*/ 10413 h 16058"/>
                  <a:gd name="T94" fmla="*/ 1583 w 16095"/>
                  <a:gd name="T95" fmla="*/ 12613 h 16058"/>
                  <a:gd name="T96" fmla="*/ 2897 w 16095"/>
                  <a:gd name="T97" fmla="*/ 14241 h 16058"/>
                  <a:gd name="T98" fmla="*/ 3336 w 16095"/>
                  <a:gd name="T99" fmla="*/ 14459 h 16058"/>
                  <a:gd name="T100" fmla="*/ 3944 w 16095"/>
                  <a:gd name="T101" fmla="*/ 14404 h 16058"/>
                  <a:gd name="T102" fmla="*/ 6444 w 16095"/>
                  <a:gd name="T103" fmla="*/ 15461 h 16058"/>
                  <a:gd name="T104" fmla="*/ 7061 w 16095"/>
                  <a:gd name="T105" fmla="*/ 16012 h 16058"/>
                  <a:gd name="T106" fmla="*/ 9229 w 16095"/>
                  <a:gd name="T107" fmla="*/ 15927 h 16058"/>
                  <a:gd name="T108" fmla="*/ 9718 w 16095"/>
                  <a:gd name="T109" fmla="*/ 15251 h 16058"/>
                  <a:gd name="T110" fmla="*/ 12326 w 16095"/>
                  <a:gd name="T111" fmla="*/ 14460 h 16058"/>
                  <a:gd name="T112" fmla="*/ 12877 w 16095"/>
                  <a:gd name="T113" fmla="*/ 14426 h 16058"/>
                  <a:gd name="T114" fmla="*/ 14253 w 16095"/>
                  <a:gd name="T115" fmla="*/ 13191 h 16058"/>
                  <a:gd name="T116" fmla="*/ 14511 w 16095"/>
                  <a:gd name="T117" fmla="*/ 12402 h 16058"/>
                  <a:gd name="T118" fmla="*/ 13745 w 16095"/>
                  <a:gd name="T119" fmla="*/ 10004 h 16058"/>
                  <a:gd name="T120" fmla="*/ 15941 w 16095"/>
                  <a:gd name="T121" fmla="*/ 9245 h 16058"/>
                  <a:gd name="T122" fmla="*/ 16061 w 16095"/>
                  <a:gd name="T123" fmla="*/ 7086 h 16058"/>
                  <a:gd name="T124" fmla="*/ 15536 w 16095"/>
                  <a:gd name="T125" fmla="*/ 6448 h 16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095" h="16058">
                    <a:moveTo>
                      <a:pt x="13547" y="9020"/>
                    </a:moveTo>
                    <a:lnTo>
                      <a:pt x="13515" y="9027"/>
                    </a:lnTo>
                    <a:lnTo>
                      <a:pt x="13483" y="9035"/>
                    </a:lnTo>
                    <a:lnTo>
                      <a:pt x="13450" y="9044"/>
                    </a:lnTo>
                    <a:lnTo>
                      <a:pt x="13419" y="9054"/>
                    </a:lnTo>
                    <a:lnTo>
                      <a:pt x="13388" y="9065"/>
                    </a:lnTo>
                    <a:lnTo>
                      <a:pt x="13358" y="9077"/>
                    </a:lnTo>
                    <a:lnTo>
                      <a:pt x="13328" y="9090"/>
                    </a:lnTo>
                    <a:lnTo>
                      <a:pt x="13298" y="9104"/>
                    </a:lnTo>
                    <a:lnTo>
                      <a:pt x="13269" y="9120"/>
                    </a:lnTo>
                    <a:lnTo>
                      <a:pt x="13241" y="9135"/>
                    </a:lnTo>
                    <a:lnTo>
                      <a:pt x="13213" y="9152"/>
                    </a:lnTo>
                    <a:lnTo>
                      <a:pt x="13186" y="9169"/>
                    </a:lnTo>
                    <a:lnTo>
                      <a:pt x="13160" y="9187"/>
                    </a:lnTo>
                    <a:lnTo>
                      <a:pt x="13134" y="9207"/>
                    </a:lnTo>
                    <a:lnTo>
                      <a:pt x="13108" y="9226"/>
                    </a:lnTo>
                    <a:lnTo>
                      <a:pt x="13083" y="9247"/>
                    </a:lnTo>
                    <a:lnTo>
                      <a:pt x="13059" y="9269"/>
                    </a:lnTo>
                    <a:lnTo>
                      <a:pt x="13036" y="9291"/>
                    </a:lnTo>
                    <a:lnTo>
                      <a:pt x="13014" y="9314"/>
                    </a:lnTo>
                    <a:lnTo>
                      <a:pt x="12992" y="9338"/>
                    </a:lnTo>
                    <a:lnTo>
                      <a:pt x="12971" y="9362"/>
                    </a:lnTo>
                    <a:lnTo>
                      <a:pt x="12950" y="9387"/>
                    </a:lnTo>
                    <a:lnTo>
                      <a:pt x="12931" y="9414"/>
                    </a:lnTo>
                    <a:lnTo>
                      <a:pt x="12912" y="9440"/>
                    </a:lnTo>
                    <a:lnTo>
                      <a:pt x="12894" y="9467"/>
                    </a:lnTo>
                    <a:lnTo>
                      <a:pt x="12877" y="9495"/>
                    </a:lnTo>
                    <a:lnTo>
                      <a:pt x="12861" y="9523"/>
                    </a:lnTo>
                    <a:lnTo>
                      <a:pt x="12846" y="9552"/>
                    </a:lnTo>
                    <a:lnTo>
                      <a:pt x="12832" y="9582"/>
                    </a:lnTo>
                    <a:lnTo>
                      <a:pt x="12819" y="9612"/>
                    </a:lnTo>
                    <a:lnTo>
                      <a:pt x="12807" y="9642"/>
                    </a:lnTo>
                    <a:lnTo>
                      <a:pt x="12795" y="9674"/>
                    </a:lnTo>
                    <a:lnTo>
                      <a:pt x="12769" y="9743"/>
                    </a:lnTo>
                    <a:lnTo>
                      <a:pt x="12744" y="9812"/>
                    </a:lnTo>
                    <a:lnTo>
                      <a:pt x="12717" y="9880"/>
                    </a:lnTo>
                    <a:lnTo>
                      <a:pt x="12690" y="9948"/>
                    </a:lnTo>
                    <a:lnTo>
                      <a:pt x="12661" y="10015"/>
                    </a:lnTo>
                    <a:lnTo>
                      <a:pt x="12632" y="10082"/>
                    </a:lnTo>
                    <a:lnTo>
                      <a:pt x="12601" y="10148"/>
                    </a:lnTo>
                    <a:lnTo>
                      <a:pt x="12570" y="10214"/>
                    </a:lnTo>
                    <a:lnTo>
                      <a:pt x="12556" y="10244"/>
                    </a:lnTo>
                    <a:lnTo>
                      <a:pt x="12543" y="10274"/>
                    </a:lnTo>
                    <a:lnTo>
                      <a:pt x="12531" y="10305"/>
                    </a:lnTo>
                    <a:lnTo>
                      <a:pt x="12520" y="10336"/>
                    </a:lnTo>
                    <a:lnTo>
                      <a:pt x="12510" y="10367"/>
                    </a:lnTo>
                    <a:lnTo>
                      <a:pt x="12501" y="10399"/>
                    </a:lnTo>
                    <a:lnTo>
                      <a:pt x="12494" y="10430"/>
                    </a:lnTo>
                    <a:lnTo>
                      <a:pt x="12487" y="10462"/>
                    </a:lnTo>
                    <a:lnTo>
                      <a:pt x="12481" y="10495"/>
                    </a:lnTo>
                    <a:lnTo>
                      <a:pt x="12477" y="10527"/>
                    </a:lnTo>
                    <a:lnTo>
                      <a:pt x="12473" y="10559"/>
                    </a:lnTo>
                    <a:lnTo>
                      <a:pt x="12471" y="10591"/>
                    </a:lnTo>
                    <a:lnTo>
                      <a:pt x="12469" y="10623"/>
                    </a:lnTo>
                    <a:lnTo>
                      <a:pt x="12469" y="10655"/>
                    </a:lnTo>
                    <a:lnTo>
                      <a:pt x="12470" y="10687"/>
                    </a:lnTo>
                    <a:lnTo>
                      <a:pt x="12471" y="10719"/>
                    </a:lnTo>
                    <a:lnTo>
                      <a:pt x="12474" y="10752"/>
                    </a:lnTo>
                    <a:lnTo>
                      <a:pt x="12478" y="10784"/>
                    </a:lnTo>
                    <a:lnTo>
                      <a:pt x="12483" y="10816"/>
                    </a:lnTo>
                    <a:lnTo>
                      <a:pt x="12488" y="10848"/>
                    </a:lnTo>
                    <a:lnTo>
                      <a:pt x="12495" y="10879"/>
                    </a:lnTo>
                    <a:lnTo>
                      <a:pt x="12503" y="10911"/>
                    </a:lnTo>
                    <a:lnTo>
                      <a:pt x="12512" y="10942"/>
                    </a:lnTo>
                    <a:lnTo>
                      <a:pt x="12522" y="10972"/>
                    </a:lnTo>
                    <a:lnTo>
                      <a:pt x="12532" y="11003"/>
                    </a:lnTo>
                    <a:lnTo>
                      <a:pt x="12544" y="11034"/>
                    </a:lnTo>
                    <a:lnTo>
                      <a:pt x="12557" y="11064"/>
                    </a:lnTo>
                    <a:lnTo>
                      <a:pt x="12571" y="11093"/>
                    </a:lnTo>
                    <a:lnTo>
                      <a:pt x="12586" y="11123"/>
                    </a:lnTo>
                    <a:lnTo>
                      <a:pt x="12602" y="11151"/>
                    </a:lnTo>
                    <a:lnTo>
                      <a:pt x="12619" y="11180"/>
                    </a:lnTo>
                    <a:lnTo>
                      <a:pt x="12638" y="11207"/>
                    </a:lnTo>
                    <a:lnTo>
                      <a:pt x="13511" y="12514"/>
                    </a:lnTo>
                    <a:lnTo>
                      <a:pt x="12543" y="13480"/>
                    </a:lnTo>
                    <a:lnTo>
                      <a:pt x="11233" y="12608"/>
                    </a:lnTo>
                    <a:lnTo>
                      <a:pt x="11202" y="12588"/>
                    </a:lnTo>
                    <a:lnTo>
                      <a:pt x="11169" y="12569"/>
                    </a:lnTo>
                    <a:lnTo>
                      <a:pt x="11137" y="12551"/>
                    </a:lnTo>
                    <a:lnTo>
                      <a:pt x="11103" y="12535"/>
                    </a:lnTo>
                    <a:lnTo>
                      <a:pt x="11069" y="12520"/>
                    </a:lnTo>
                    <a:lnTo>
                      <a:pt x="11035" y="12506"/>
                    </a:lnTo>
                    <a:lnTo>
                      <a:pt x="11000" y="12494"/>
                    </a:lnTo>
                    <a:lnTo>
                      <a:pt x="10965" y="12483"/>
                    </a:lnTo>
                    <a:lnTo>
                      <a:pt x="10930" y="12473"/>
                    </a:lnTo>
                    <a:lnTo>
                      <a:pt x="10894" y="12464"/>
                    </a:lnTo>
                    <a:lnTo>
                      <a:pt x="10858" y="12457"/>
                    </a:lnTo>
                    <a:lnTo>
                      <a:pt x="10822" y="12451"/>
                    </a:lnTo>
                    <a:lnTo>
                      <a:pt x="10786" y="12446"/>
                    </a:lnTo>
                    <a:lnTo>
                      <a:pt x="10748" y="12443"/>
                    </a:lnTo>
                    <a:lnTo>
                      <a:pt x="10712" y="12441"/>
                    </a:lnTo>
                    <a:lnTo>
                      <a:pt x="10676" y="12440"/>
                    </a:lnTo>
                    <a:lnTo>
                      <a:pt x="10648" y="12441"/>
                    </a:lnTo>
                    <a:lnTo>
                      <a:pt x="10620" y="12442"/>
                    </a:lnTo>
                    <a:lnTo>
                      <a:pt x="10592" y="12444"/>
                    </a:lnTo>
                    <a:lnTo>
                      <a:pt x="10563" y="12446"/>
                    </a:lnTo>
                    <a:lnTo>
                      <a:pt x="10536" y="12450"/>
                    </a:lnTo>
                    <a:lnTo>
                      <a:pt x="10508" y="12454"/>
                    </a:lnTo>
                    <a:lnTo>
                      <a:pt x="10480" y="12459"/>
                    </a:lnTo>
                    <a:lnTo>
                      <a:pt x="10453" y="12465"/>
                    </a:lnTo>
                    <a:lnTo>
                      <a:pt x="10425" y="12472"/>
                    </a:lnTo>
                    <a:lnTo>
                      <a:pt x="10397" y="12479"/>
                    </a:lnTo>
                    <a:lnTo>
                      <a:pt x="10370" y="12488"/>
                    </a:lnTo>
                    <a:lnTo>
                      <a:pt x="10343" y="12497"/>
                    </a:lnTo>
                    <a:lnTo>
                      <a:pt x="10317" y="12506"/>
                    </a:lnTo>
                    <a:lnTo>
                      <a:pt x="10290" y="12517"/>
                    </a:lnTo>
                    <a:lnTo>
                      <a:pt x="10264" y="12528"/>
                    </a:lnTo>
                    <a:lnTo>
                      <a:pt x="10237" y="12540"/>
                    </a:lnTo>
                    <a:lnTo>
                      <a:pt x="10172" y="12571"/>
                    </a:lnTo>
                    <a:lnTo>
                      <a:pt x="10106" y="12602"/>
                    </a:lnTo>
                    <a:lnTo>
                      <a:pt x="10038" y="12631"/>
                    </a:lnTo>
                    <a:lnTo>
                      <a:pt x="9971" y="12661"/>
                    </a:lnTo>
                    <a:lnTo>
                      <a:pt x="9903" y="12688"/>
                    </a:lnTo>
                    <a:lnTo>
                      <a:pt x="9835" y="12715"/>
                    </a:lnTo>
                    <a:lnTo>
                      <a:pt x="9766" y="12740"/>
                    </a:lnTo>
                    <a:lnTo>
                      <a:pt x="9696" y="12765"/>
                    </a:lnTo>
                    <a:lnTo>
                      <a:pt x="9665" y="12777"/>
                    </a:lnTo>
                    <a:lnTo>
                      <a:pt x="9635" y="12789"/>
                    </a:lnTo>
                    <a:lnTo>
                      <a:pt x="9605" y="12802"/>
                    </a:lnTo>
                    <a:lnTo>
                      <a:pt x="9575" y="12816"/>
                    </a:lnTo>
                    <a:lnTo>
                      <a:pt x="9545" y="12832"/>
                    </a:lnTo>
                    <a:lnTo>
                      <a:pt x="9517" y="12848"/>
                    </a:lnTo>
                    <a:lnTo>
                      <a:pt x="9489" y="12864"/>
                    </a:lnTo>
                    <a:lnTo>
                      <a:pt x="9462" y="12882"/>
                    </a:lnTo>
                    <a:lnTo>
                      <a:pt x="9436" y="12901"/>
                    </a:lnTo>
                    <a:lnTo>
                      <a:pt x="9410" y="12920"/>
                    </a:lnTo>
                    <a:lnTo>
                      <a:pt x="9384" y="12941"/>
                    </a:lnTo>
                    <a:lnTo>
                      <a:pt x="9360" y="12962"/>
                    </a:lnTo>
                    <a:lnTo>
                      <a:pt x="9336" y="12984"/>
                    </a:lnTo>
                    <a:lnTo>
                      <a:pt x="9313" y="13007"/>
                    </a:lnTo>
                    <a:lnTo>
                      <a:pt x="9291" y="13030"/>
                    </a:lnTo>
                    <a:lnTo>
                      <a:pt x="9269" y="13054"/>
                    </a:lnTo>
                    <a:lnTo>
                      <a:pt x="9249" y="13078"/>
                    </a:lnTo>
                    <a:lnTo>
                      <a:pt x="9228" y="13103"/>
                    </a:lnTo>
                    <a:lnTo>
                      <a:pt x="9209" y="13129"/>
                    </a:lnTo>
                    <a:lnTo>
                      <a:pt x="9190" y="13156"/>
                    </a:lnTo>
                    <a:lnTo>
                      <a:pt x="9173" y="13183"/>
                    </a:lnTo>
                    <a:lnTo>
                      <a:pt x="9156" y="13211"/>
                    </a:lnTo>
                    <a:lnTo>
                      <a:pt x="9141" y="13239"/>
                    </a:lnTo>
                    <a:lnTo>
                      <a:pt x="9126" y="13268"/>
                    </a:lnTo>
                    <a:lnTo>
                      <a:pt x="9112" y="13297"/>
                    </a:lnTo>
                    <a:lnTo>
                      <a:pt x="9099" y="13327"/>
                    </a:lnTo>
                    <a:lnTo>
                      <a:pt x="9087" y="13357"/>
                    </a:lnTo>
                    <a:lnTo>
                      <a:pt x="9076" y="13388"/>
                    </a:lnTo>
                    <a:lnTo>
                      <a:pt x="9066" y="13419"/>
                    </a:lnTo>
                    <a:lnTo>
                      <a:pt x="9056" y="13451"/>
                    </a:lnTo>
                    <a:lnTo>
                      <a:pt x="9048" y="13484"/>
                    </a:lnTo>
                    <a:lnTo>
                      <a:pt x="9041" y="13516"/>
                    </a:lnTo>
                    <a:lnTo>
                      <a:pt x="8732" y="15054"/>
                    </a:lnTo>
                    <a:lnTo>
                      <a:pt x="7363" y="15054"/>
                    </a:lnTo>
                    <a:lnTo>
                      <a:pt x="7055" y="13516"/>
                    </a:lnTo>
                    <a:lnTo>
                      <a:pt x="7048" y="13484"/>
                    </a:lnTo>
                    <a:lnTo>
                      <a:pt x="7040" y="13451"/>
                    </a:lnTo>
                    <a:lnTo>
                      <a:pt x="7030" y="13419"/>
                    </a:lnTo>
                    <a:lnTo>
                      <a:pt x="7020" y="13388"/>
                    </a:lnTo>
                    <a:lnTo>
                      <a:pt x="7009" y="13357"/>
                    </a:lnTo>
                    <a:lnTo>
                      <a:pt x="6997" y="13327"/>
                    </a:lnTo>
                    <a:lnTo>
                      <a:pt x="6984" y="13297"/>
                    </a:lnTo>
                    <a:lnTo>
                      <a:pt x="6970" y="13268"/>
                    </a:lnTo>
                    <a:lnTo>
                      <a:pt x="6955" y="13239"/>
                    </a:lnTo>
                    <a:lnTo>
                      <a:pt x="6940" y="13211"/>
                    </a:lnTo>
                    <a:lnTo>
                      <a:pt x="6923" y="13183"/>
                    </a:lnTo>
                    <a:lnTo>
                      <a:pt x="6906" y="13156"/>
                    </a:lnTo>
                    <a:lnTo>
                      <a:pt x="6887" y="13129"/>
                    </a:lnTo>
                    <a:lnTo>
                      <a:pt x="6868" y="13103"/>
                    </a:lnTo>
                    <a:lnTo>
                      <a:pt x="6847" y="13078"/>
                    </a:lnTo>
                    <a:lnTo>
                      <a:pt x="6827" y="13054"/>
                    </a:lnTo>
                    <a:lnTo>
                      <a:pt x="6805" y="13030"/>
                    </a:lnTo>
                    <a:lnTo>
                      <a:pt x="6783" y="13007"/>
                    </a:lnTo>
                    <a:lnTo>
                      <a:pt x="6760" y="12984"/>
                    </a:lnTo>
                    <a:lnTo>
                      <a:pt x="6736" y="12962"/>
                    </a:lnTo>
                    <a:lnTo>
                      <a:pt x="6712" y="12941"/>
                    </a:lnTo>
                    <a:lnTo>
                      <a:pt x="6686" y="12920"/>
                    </a:lnTo>
                    <a:lnTo>
                      <a:pt x="6660" y="12901"/>
                    </a:lnTo>
                    <a:lnTo>
                      <a:pt x="6634" y="12882"/>
                    </a:lnTo>
                    <a:lnTo>
                      <a:pt x="6607" y="12864"/>
                    </a:lnTo>
                    <a:lnTo>
                      <a:pt x="6579" y="12848"/>
                    </a:lnTo>
                    <a:lnTo>
                      <a:pt x="6551" y="12832"/>
                    </a:lnTo>
                    <a:lnTo>
                      <a:pt x="6521" y="12816"/>
                    </a:lnTo>
                    <a:lnTo>
                      <a:pt x="6491" y="12802"/>
                    </a:lnTo>
                    <a:lnTo>
                      <a:pt x="6461" y="12789"/>
                    </a:lnTo>
                    <a:lnTo>
                      <a:pt x="6431" y="12777"/>
                    </a:lnTo>
                    <a:lnTo>
                      <a:pt x="6400" y="12765"/>
                    </a:lnTo>
                    <a:lnTo>
                      <a:pt x="6330" y="12740"/>
                    </a:lnTo>
                    <a:lnTo>
                      <a:pt x="6261" y="12715"/>
                    </a:lnTo>
                    <a:lnTo>
                      <a:pt x="6193" y="12688"/>
                    </a:lnTo>
                    <a:lnTo>
                      <a:pt x="6125" y="12661"/>
                    </a:lnTo>
                    <a:lnTo>
                      <a:pt x="6058" y="12632"/>
                    </a:lnTo>
                    <a:lnTo>
                      <a:pt x="5990" y="12602"/>
                    </a:lnTo>
                    <a:lnTo>
                      <a:pt x="5924" y="12572"/>
                    </a:lnTo>
                    <a:lnTo>
                      <a:pt x="5859" y="12541"/>
                    </a:lnTo>
                    <a:lnTo>
                      <a:pt x="5832" y="12529"/>
                    </a:lnTo>
                    <a:lnTo>
                      <a:pt x="5806" y="12517"/>
                    </a:lnTo>
                    <a:lnTo>
                      <a:pt x="5779" y="12507"/>
                    </a:lnTo>
                    <a:lnTo>
                      <a:pt x="5752" y="12497"/>
                    </a:lnTo>
                    <a:lnTo>
                      <a:pt x="5725" y="12488"/>
                    </a:lnTo>
                    <a:lnTo>
                      <a:pt x="5698" y="12479"/>
                    </a:lnTo>
                    <a:lnTo>
                      <a:pt x="5670" y="12472"/>
                    </a:lnTo>
                    <a:lnTo>
                      <a:pt x="5643" y="12465"/>
                    </a:lnTo>
                    <a:lnTo>
                      <a:pt x="5615" y="12459"/>
                    </a:lnTo>
                    <a:lnTo>
                      <a:pt x="5588" y="12454"/>
                    </a:lnTo>
                    <a:lnTo>
                      <a:pt x="5560" y="12450"/>
                    </a:lnTo>
                    <a:lnTo>
                      <a:pt x="5533" y="12446"/>
                    </a:lnTo>
                    <a:lnTo>
                      <a:pt x="5504" y="12444"/>
                    </a:lnTo>
                    <a:lnTo>
                      <a:pt x="5476" y="12442"/>
                    </a:lnTo>
                    <a:lnTo>
                      <a:pt x="5448" y="12441"/>
                    </a:lnTo>
                    <a:lnTo>
                      <a:pt x="5420" y="12440"/>
                    </a:lnTo>
                    <a:lnTo>
                      <a:pt x="5384" y="12441"/>
                    </a:lnTo>
                    <a:lnTo>
                      <a:pt x="5347" y="12443"/>
                    </a:lnTo>
                    <a:lnTo>
                      <a:pt x="5310" y="12446"/>
                    </a:lnTo>
                    <a:lnTo>
                      <a:pt x="5274" y="12451"/>
                    </a:lnTo>
                    <a:lnTo>
                      <a:pt x="5238" y="12457"/>
                    </a:lnTo>
                    <a:lnTo>
                      <a:pt x="5202" y="12464"/>
                    </a:lnTo>
                    <a:lnTo>
                      <a:pt x="5166" y="12473"/>
                    </a:lnTo>
                    <a:lnTo>
                      <a:pt x="5130" y="12483"/>
                    </a:lnTo>
                    <a:lnTo>
                      <a:pt x="5096" y="12494"/>
                    </a:lnTo>
                    <a:lnTo>
                      <a:pt x="5061" y="12506"/>
                    </a:lnTo>
                    <a:lnTo>
                      <a:pt x="5027" y="12520"/>
                    </a:lnTo>
                    <a:lnTo>
                      <a:pt x="4992" y="12535"/>
                    </a:lnTo>
                    <a:lnTo>
                      <a:pt x="4959" y="12551"/>
                    </a:lnTo>
                    <a:lnTo>
                      <a:pt x="4926" y="12569"/>
                    </a:lnTo>
                    <a:lnTo>
                      <a:pt x="4894" y="12588"/>
                    </a:lnTo>
                    <a:lnTo>
                      <a:pt x="4862" y="12608"/>
                    </a:lnTo>
                    <a:lnTo>
                      <a:pt x="3552" y="13480"/>
                    </a:lnTo>
                    <a:lnTo>
                      <a:pt x="2584" y="12514"/>
                    </a:lnTo>
                    <a:lnTo>
                      <a:pt x="3457" y="11207"/>
                    </a:lnTo>
                    <a:lnTo>
                      <a:pt x="3476" y="11180"/>
                    </a:lnTo>
                    <a:lnTo>
                      <a:pt x="3493" y="11151"/>
                    </a:lnTo>
                    <a:lnTo>
                      <a:pt x="3509" y="11123"/>
                    </a:lnTo>
                    <a:lnTo>
                      <a:pt x="3524" y="11093"/>
                    </a:lnTo>
                    <a:lnTo>
                      <a:pt x="3537" y="11064"/>
                    </a:lnTo>
                    <a:lnTo>
                      <a:pt x="3550" y="11034"/>
                    </a:lnTo>
                    <a:lnTo>
                      <a:pt x="3562" y="11003"/>
                    </a:lnTo>
                    <a:lnTo>
                      <a:pt x="3573" y="10972"/>
                    </a:lnTo>
                    <a:lnTo>
                      <a:pt x="3583" y="10942"/>
                    </a:lnTo>
                    <a:lnTo>
                      <a:pt x="3592" y="10911"/>
                    </a:lnTo>
                    <a:lnTo>
                      <a:pt x="3600" y="10879"/>
                    </a:lnTo>
                    <a:lnTo>
                      <a:pt x="3606" y="10848"/>
                    </a:lnTo>
                    <a:lnTo>
                      <a:pt x="3612" y="10816"/>
                    </a:lnTo>
                    <a:lnTo>
                      <a:pt x="3617" y="10784"/>
                    </a:lnTo>
                    <a:lnTo>
                      <a:pt x="3621" y="10753"/>
                    </a:lnTo>
                    <a:lnTo>
                      <a:pt x="3624" y="10720"/>
                    </a:lnTo>
                    <a:lnTo>
                      <a:pt x="3625" y="10688"/>
                    </a:lnTo>
                    <a:lnTo>
                      <a:pt x="3626" y="10655"/>
                    </a:lnTo>
                    <a:lnTo>
                      <a:pt x="3626" y="10623"/>
                    </a:lnTo>
                    <a:lnTo>
                      <a:pt x="3624" y="10591"/>
                    </a:lnTo>
                    <a:lnTo>
                      <a:pt x="3622" y="10559"/>
                    </a:lnTo>
                    <a:lnTo>
                      <a:pt x="3618" y="10527"/>
                    </a:lnTo>
                    <a:lnTo>
                      <a:pt x="3614" y="10495"/>
                    </a:lnTo>
                    <a:lnTo>
                      <a:pt x="3608" y="10462"/>
                    </a:lnTo>
                    <a:lnTo>
                      <a:pt x="3602" y="10431"/>
                    </a:lnTo>
                    <a:lnTo>
                      <a:pt x="3594" y="10399"/>
                    </a:lnTo>
                    <a:lnTo>
                      <a:pt x="3585" y="10368"/>
                    </a:lnTo>
                    <a:lnTo>
                      <a:pt x="3576" y="10337"/>
                    </a:lnTo>
                    <a:lnTo>
                      <a:pt x="3565" y="10306"/>
                    </a:lnTo>
                    <a:lnTo>
                      <a:pt x="3553" y="10275"/>
                    </a:lnTo>
                    <a:lnTo>
                      <a:pt x="3540" y="10245"/>
                    </a:lnTo>
                    <a:lnTo>
                      <a:pt x="3526" y="10215"/>
                    </a:lnTo>
                    <a:lnTo>
                      <a:pt x="3495" y="10148"/>
                    </a:lnTo>
                    <a:lnTo>
                      <a:pt x="3464" y="10082"/>
                    </a:lnTo>
                    <a:lnTo>
                      <a:pt x="3435" y="10016"/>
                    </a:lnTo>
                    <a:lnTo>
                      <a:pt x="3406" y="9949"/>
                    </a:lnTo>
                    <a:lnTo>
                      <a:pt x="3378" y="9881"/>
                    </a:lnTo>
                    <a:lnTo>
                      <a:pt x="3352" y="9813"/>
                    </a:lnTo>
                    <a:lnTo>
                      <a:pt x="3326" y="9744"/>
                    </a:lnTo>
                    <a:lnTo>
                      <a:pt x="3300" y="9675"/>
                    </a:lnTo>
                    <a:lnTo>
                      <a:pt x="3289" y="9643"/>
                    </a:lnTo>
                    <a:lnTo>
                      <a:pt x="3277" y="9612"/>
                    </a:lnTo>
                    <a:lnTo>
                      <a:pt x="3263" y="9582"/>
                    </a:lnTo>
                    <a:lnTo>
                      <a:pt x="3249" y="9553"/>
                    </a:lnTo>
                    <a:lnTo>
                      <a:pt x="3234" y="9524"/>
                    </a:lnTo>
                    <a:lnTo>
                      <a:pt x="3218" y="9496"/>
                    </a:lnTo>
                    <a:lnTo>
                      <a:pt x="3201" y="9468"/>
                    </a:lnTo>
                    <a:lnTo>
                      <a:pt x="3183" y="9441"/>
                    </a:lnTo>
                    <a:lnTo>
                      <a:pt x="3165" y="9414"/>
                    </a:lnTo>
                    <a:lnTo>
                      <a:pt x="3145" y="9388"/>
                    </a:lnTo>
                    <a:lnTo>
                      <a:pt x="3124" y="9362"/>
                    </a:lnTo>
                    <a:lnTo>
                      <a:pt x="3103" y="9338"/>
                    </a:lnTo>
                    <a:lnTo>
                      <a:pt x="3081" y="9314"/>
                    </a:lnTo>
                    <a:lnTo>
                      <a:pt x="3059" y="9291"/>
                    </a:lnTo>
                    <a:lnTo>
                      <a:pt x="3036" y="9269"/>
                    </a:lnTo>
                    <a:lnTo>
                      <a:pt x="3012" y="9248"/>
                    </a:lnTo>
                    <a:lnTo>
                      <a:pt x="2987" y="9227"/>
                    </a:lnTo>
                    <a:lnTo>
                      <a:pt x="2961" y="9207"/>
                    </a:lnTo>
                    <a:lnTo>
                      <a:pt x="2935" y="9188"/>
                    </a:lnTo>
                    <a:lnTo>
                      <a:pt x="2909" y="9170"/>
                    </a:lnTo>
                    <a:lnTo>
                      <a:pt x="2882" y="9152"/>
                    </a:lnTo>
                    <a:lnTo>
                      <a:pt x="2854" y="9136"/>
                    </a:lnTo>
                    <a:lnTo>
                      <a:pt x="2826" y="9120"/>
                    </a:lnTo>
                    <a:lnTo>
                      <a:pt x="2797" y="9104"/>
                    </a:lnTo>
                    <a:lnTo>
                      <a:pt x="2767" y="9090"/>
                    </a:lnTo>
                    <a:lnTo>
                      <a:pt x="2737" y="9077"/>
                    </a:lnTo>
                    <a:lnTo>
                      <a:pt x="2707" y="9065"/>
                    </a:lnTo>
                    <a:lnTo>
                      <a:pt x="2676" y="9054"/>
                    </a:lnTo>
                    <a:lnTo>
                      <a:pt x="2645" y="9044"/>
                    </a:lnTo>
                    <a:lnTo>
                      <a:pt x="2613" y="9035"/>
                    </a:lnTo>
                    <a:lnTo>
                      <a:pt x="2581" y="9027"/>
                    </a:lnTo>
                    <a:lnTo>
                      <a:pt x="2548" y="9020"/>
                    </a:lnTo>
                    <a:lnTo>
                      <a:pt x="1006" y="8712"/>
                    </a:lnTo>
                    <a:lnTo>
                      <a:pt x="1006" y="7347"/>
                    </a:lnTo>
                    <a:lnTo>
                      <a:pt x="2548" y="7039"/>
                    </a:lnTo>
                    <a:lnTo>
                      <a:pt x="2581" y="7032"/>
                    </a:lnTo>
                    <a:lnTo>
                      <a:pt x="2613" y="7024"/>
                    </a:lnTo>
                    <a:lnTo>
                      <a:pt x="2645" y="7015"/>
                    </a:lnTo>
                    <a:lnTo>
                      <a:pt x="2676" y="7005"/>
                    </a:lnTo>
                    <a:lnTo>
                      <a:pt x="2707" y="6994"/>
                    </a:lnTo>
                    <a:lnTo>
                      <a:pt x="2737" y="6982"/>
                    </a:lnTo>
                    <a:lnTo>
                      <a:pt x="2767" y="6969"/>
                    </a:lnTo>
                    <a:lnTo>
                      <a:pt x="2797" y="6955"/>
                    </a:lnTo>
                    <a:lnTo>
                      <a:pt x="2826" y="6939"/>
                    </a:lnTo>
                    <a:lnTo>
                      <a:pt x="2854" y="6923"/>
                    </a:lnTo>
                    <a:lnTo>
                      <a:pt x="2882" y="6907"/>
                    </a:lnTo>
                    <a:lnTo>
                      <a:pt x="2909" y="6889"/>
                    </a:lnTo>
                    <a:lnTo>
                      <a:pt x="2935" y="6871"/>
                    </a:lnTo>
                    <a:lnTo>
                      <a:pt x="2961" y="6852"/>
                    </a:lnTo>
                    <a:lnTo>
                      <a:pt x="2987" y="6832"/>
                    </a:lnTo>
                    <a:lnTo>
                      <a:pt x="3012" y="6812"/>
                    </a:lnTo>
                    <a:lnTo>
                      <a:pt x="3036" y="6790"/>
                    </a:lnTo>
                    <a:lnTo>
                      <a:pt x="3059" y="6768"/>
                    </a:lnTo>
                    <a:lnTo>
                      <a:pt x="3081" y="6745"/>
                    </a:lnTo>
                    <a:lnTo>
                      <a:pt x="3103" y="6721"/>
                    </a:lnTo>
                    <a:lnTo>
                      <a:pt x="3124" y="6697"/>
                    </a:lnTo>
                    <a:lnTo>
                      <a:pt x="3145" y="6672"/>
                    </a:lnTo>
                    <a:lnTo>
                      <a:pt x="3165" y="6645"/>
                    </a:lnTo>
                    <a:lnTo>
                      <a:pt x="3183" y="6618"/>
                    </a:lnTo>
                    <a:lnTo>
                      <a:pt x="3201" y="6591"/>
                    </a:lnTo>
                    <a:lnTo>
                      <a:pt x="3218" y="6564"/>
                    </a:lnTo>
                    <a:lnTo>
                      <a:pt x="3234" y="6535"/>
                    </a:lnTo>
                    <a:lnTo>
                      <a:pt x="3249" y="6506"/>
                    </a:lnTo>
                    <a:lnTo>
                      <a:pt x="3263" y="6477"/>
                    </a:lnTo>
                    <a:lnTo>
                      <a:pt x="3277" y="6447"/>
                    </a:lnTo>
                    <a:lnTo>
                      <a:pt x="3289" y="6416"/>
                    </a:lnTo>
                    <a:lnTo>
                      <a:pt x="3300" y="6384"/>
                    </a:lnTo>
                    <a:lnTo>
                      <a:pt x="3326" y="6315"/>
                    </a:lnTo>
                    <a:lnTo>
                      <a:pt x="3351" y="6247"/>
                    </a:lnTo>
                    <a:lnTo>
                      <a:pt x="3378" y="6179"/>
                    </a:lnTo>
                    <a:lnTo>
                      <a:pt x="3406" y="6110"/>
                    </a:lnTo>
                    <a:lnTo>
                      <a:pt x="3434" y="6043"/>
                    </a:lnTo>
                    <a:lnTo>
                      <a:pt x="3463" y="5977"/>
                    </a:lnTo>
                    <a:lnTo>
                      <a:pt x="3495" y="5911"/>
                    </a:lnTo>
                    <a:lnTo>
                      <a:pt x="3526" y="5845"/>
                    </a:lnTo>
                    <a:lnTo>
                      <a:pt x="3540" y="5815"/>
                    </a:lnTo>
                    <a:lnTo>
                      <a:pt x="3553" y="5784"/>
                    </a:lnTo>
                    <a:lnTo>
                      <a:pt x="3565" y="5754"/>
                    </a:lnTo>
                    <a:lnTo>
                      <a:pt x="3575" y="5723"/>
                    </a:lnTo>
                    <a:lnTo>
                      <a:pt x="3585" y="5692"/>
                    </a:lnTo>
                    <a:lnTo>
                      <a:pt x="3594" y="5660"/>
                    </a:lnTo>
                    <a:lnTo>
                      <a:pt x="3602" y="5629"/>
                    </a:lnTo>
                    <a:lnTo>
                      <a:pt x="3608" y="5597"/>
                    </a:lnTo>
                    <a:lnTo>
                      <a:pt x="3614" y="5564"/>
                    </a:lnTo>
                    <a:lnTo>
                      <a:pt x="3618" y="5532"/>
                    </a:lnTo>
                    <a:lnTo>
                      <a:pt x="3622" y="5500"/>
                    </a:lnTo>
                    <a:lnTo>
                      <a:pt x="3624" y="5468"/>
                    </a:lnTo>
                    <a:lnTo>
                      <a:pt x="3626" y="5436"/>
                    </a:lnTo>
                    <a:lnTo>
                      <a:pt x="3626" y="5403"/>
                    </a:lnTo>
                    <a:lnTo>
                      <a:pt x="3625" y="5371"/>
                    </a:lnTo>
                    <a:lnTo>
                      <a:pt x="3624" y="5339"/>
                    </a:lnTo>
                    <a:lnTo>
                      <a:pt x="3621" y="5306"/>
                    </a:lnTo>
                    <a:lnTo>
                      <a:pt x="3617" y="5274"/>
                    </a:lnTo>
                    <a:lnTo>
                      <a:pt x="3613" y="5243"/>
                    </a:lnTo>
                    <a:lnTo>
                      <a:pt x="3607" y="5211"/>
                    </a:lnTo>
                    <a:lnTo>
                      <a:pt x="3600" y="5179"/>
                    </a:lnTo>
                    <a:lnTo>
                      <a:pt x="3592" y="5148"/>
                    </a:lnTo>
                    <a:lnTo>
                      <a:pt x="3583" y="5117"/>
                    </a:lnTo>
                    <a:lnTo>
                      <a:pt x="3573" y="5086"/>
                    </a:lnTo>
                    <a:lnTo>
                      <a:pt x="3562" y="5056"/>
                    </a:lnTo>
                    <a:lnTo>
                      <a:pt x="3551" y="5024"/>
                    </a:lnTo>
                    <a:lnTo>
                      <a:pt x="3538" y="4995"/>
                    </a:lnTo>
                    <a:lnTo>
                      <a:pt x="3524" y="4965"/>
                    </a:lnTo>
                    <a:lnTo>
                      <a:pt x="3509" y="4936"/>
                    </a:lnTo>
                    <a:lnTo>
                      <a:pt x="3493" y="4907"/>
                    </a:lnTo>
                    <a:lnTo>
                      <a:pt x="3476" y="4879"/>
                    </a:lnTo>
                    <a:lnTo>
                      <a:pt x="3457" y="4851"/>
                    </a:lnTo>
                    <a:lnTo>
                      <a:pt x="2584" y="3544"/>
                    </a:lnTo>
                    <a:lnTo>
                      <a:pt x="3552" y="2578"/>
                    </a:lnTo>
                    <a:lnTo>
                      <a:pt x="4862" y="3450"/>
                    </a:lnTo>
                    <a:lnTo>
                      <a:pt x="4894" y="3470"/>
                    </a:lnTo>
                    <a:lnTo>
                      <a:pt x="4926" y="3489"/>
                    </a:lnTo>
                    <a:lnTo>
                      <a:pt x="4959" y="3507"/>
                    </a:lnTo>
                    <a:lnTo>
                      <a:pt x="4992" y="3523"/>
                    </a:lnTo>
                    <a:lnTo>
                      <a:pt x="5027" y="3538"/>
                    </a:lnTo>
                    <a:lnTo>
                      <a:pt x="5061" y="3552"/>
                    </a:lnTo>
                    <a:lnTo>
                      <a:pt x="5096" y="3564"/>
                    </a:lnTo>
                    <a:lnTo>
                      <a:pt x="5130" y="3576"/>
                    </a:lnTo>
                    <a:lnTo>
                      <a:pt x="5166" y="3586"/>
                    </a:lnTo>
                    <a:lnTo>
                      <a:pt x="5202" y="3594"/>
                    </a:lnTo>
                    <a:lnTo>
                      <a:pt x="5238" y="3601"/>
                    </a:lnTo>
                    <a:lnTo>
                      <a:pt x="5274" y="3607"/>
                    </a:lnTo>
                    <a:lnTo>
                      <a:pt x="5310" y="3612"/>
                    </a:lnTo>
                    <a:lnTo>
                      <a:pt x="5347" y="3615"/>
                    </a:lnTo>
                    <a:lnTo>
                      <a:pt x="5384" y="3617"/>
                    </a:lnTo>
                    <a:lnTo>
                      <a:pt x="5420" y="3618"/>
                    </a:lnTo>
                    <a:lnTo>
                      <a:pt x="5448" y="3617"/>
                    </a:lnTo>
                    <a:lnTo>
                      <a:pt x="5476" y="3616"/>
                    </a:lnTo>
                    <a:lnTo>
                      <a:pt x="5504" y="3614"/>
                    </a:lnTo>
                    <a:lnTo>
                      <a:pt x="5532" y="3612"/>
                    </a:lnTo>
                    <a:lnTo>
                      <a:pt x="5560" y="3608"/>
                    </a:lnTo>
                    <a:lnTo>
                      <a:pt x="5588" y="3604"/>
                    </a:lnTo>
                    <a:lnTo>
                      <a:pt x="5615" y="3599"/>
                    </a:lnTo>
                    <a:lnTo>
                      <a:pt x="5643" y="3593"/>
                    </a:lnTo>
                    <a:lnTo>
                      <a:pt x="5670" y="3586"/>
                    </a:lnTo>
                    <a:lnTo>
                      <a:pt x="5698" y="3579"/>
                    </a:lnTo>
                    <a:lnTo>
                      <a:pt x="5725" y="3571"/>
                    </a:lnTo>
                    <a:lnTo>
                      <a:pt x="5752" y="3562"/>
                    </a:lnTo>
                    <a:lnTo>
                      <a:pt x="5779" y="3552"/>
                    </a:lnTo>
                    <a:lnTo>
                      <a:pt x="5805" y="3542"/>
                    </a:lnTo>
                    <a:lnTo>
                      <a:pt x="5832" y="3531"/>
                    </a:lnTo>
                    <a:lnTo>
                      <a:pt x="5859" y="3518"/>
                    </a:lnTo>
                    <a:lnTo>
                      <a:pt x="5924" y="3487"/>
                    </a:lnTo>
                    <a:lnTo>
                      <a:pt x="5990" y="3457"/>
                    </a:lnTo>
                    <a:lnTo>
                      <a:pt x="6057" y="3428"/>
                    </a:lnTo>
                    <a:lnTo>
                      <a:pt x="6124" y="3398"/>
                    </a:lnTo>
                    <a:lnTo>
                      <a:pt x="6192" y="3370"/>
                    </a:lnTo>
                    <a:lnTo>
                      <a:pt x="6260" y="3344"/>
                    </a:lnTo>
                    <a:lnTo>
                      <a:pt x="6329" y="3318"/>
                    </a:lnTo>
                    <a:lnTo>
                      <a:pt x="6399" y="3293"/>
                    </a:lnTo>
                    <a:lnTo>
                      <a:pt x="6430" y="3282"/>
                    </a:lnTo>
                    <a:lnTo>
                      <a:pt x="6461" y="3270"/>
                    </a:lnTo>
                    <a:lnTo>
                      <a:pt x="6491" y="3256"/>
                    </a:lnTo>
                    <a:lnTo>
                      <a:pt x="6520" y="3242"/>
                    </a:lnTo>
                    <a:lnTo>
                      <a:pt x="6550" y="3227"/>
                    </a:lnTo>
                    <a:lnTo>
                      <a:pt x="6578" y="3211"/>
                    </a:lnTo>
                    <a:lnTo>
                      <a:pt x="6606" y="3194"/>
                    </a:lnTo>
                    <a:lnTo>
                      <a:pt x="6633" y="3176"/>
                    </a:lnTo>
                    <a:lnTo>
                      <a:pt x="6660" y="3158"/>
                    </a:lnTo>
                    <a:lnTo>
                      <a:pt x="6686" y="3138"/>
                    </a:lnTo>
                    <a:lnTo>
                      <a:pt x="6712" y="3117"/>
                    </a:lnTo>
                    <a:lnTo>
                      <a:pt x="6736" y="3096"/>
                    </a:lnTo>
                    <a:lnTo>
                      <a:pt x="6760" y="3074"/>
                    </a:lnTo>
                    <a:lnTo>
                      <a:pt x="6783" y="3052"/>
                    </a:lnTo>
                    <a:lnTo>
                      <a:pt x="6805" y="3029"/>
                    </a:lnTo>
                    <a:lnTo>
                      <a:pt x="6827" y="3005"/>
                    </a:lnTo>
                    <a:lnTo>
                      <a:pt x="6847" y="2980"/>
                    </a:lnTo>
                    <a:lnTo>
                      <a:pt x="6868" y="2955"/>
                    </a:lnTo>
                    <a:lnTo>
                      <a:pt x="6887" y="2929"/>
                    </a:lnTo>
                    <a:lnTo>
                      <a:pt x="6906" y="2903"/>
                    </a:lnTo>
                    <a:lnTo>
                      <a:pt x="6923" y="2876"/>
                    </a:lnTo>
                    <a:lnTo>
                      <a:pt x="6940" y="2847"/>
                    </a:lnTo>
                    <a:lnTo>
                      <a:pt x="6955" y="2819"/>
                    </a:lnTo>
                    <a:lnTo>
                      <a:pt x="6970" y="2790"/>
                    </a:lnTo>
                    <a:lnTo>
                      <a:pt x="6984" y="2761"/>
                    </a:lnTo>
                    <a:lnTo>
                      <a:pt x="6997" y="2731"/>
                    </a:lnTo>
                    <a:lnTo>
                      <a:pt x="7009" y="2701"/>
                    </a:lnTo>
                    <a:lnTo>
                      <a:pt x="7020" y="2670"/>
                    </a:lnTo>
                    <a:lnTo>
                      <a:pt x="7030" y="2639"/>
                    </a:lnTo>
                    <a:lnTo>
                      <a:pt x="7040" y="2608"/>
                    </a:lnTo>
                    <a:lnTo>
                      <a:pt x="7048" y="2575"/>
                    </a:lnTo>
                    <a:lnTo>
                      <a:pt x="7055" y="2542"/>
                    </a:lnTo>
                    <a:lnTo>
                      <a:pt x="7363" y="1004"/>
                    </a:lnTo>
                    <a:lnTo>
                      <a:pt x="8732" y="1004"/>
                    </a:lnTo>
                    <a:lnTo>
                      <a:pt x="9040" y="2542"/>
                    </a:lnTo>
                    <a:lnTo>
                      <a:pt x="9047" y="2575"/>
                    </a:lnTo>
                    <a:lnTo>
                      <a:pt x="9055" y="2608"/>
                    </a:lnTo>
                    <a:lnTo>
                      <a:pt x="9065" y="2639"/>
                    </a:lnTo>
                    <a:lnTo>
                      <a:pt x="9075" y="2670"/>
                    </a:lnTo>
                    <a:lnTo>
                      <a:pt x="9086" y="2701"/>
                    </a:lnTo>
                    <a:lnTo>
                      <a:pt x="9098" y="2731"/>
                    </a:lnTo>
                    <a:lnTo>
                      <a:pt x="9111" y="2761"/>
                    </a:lnTo>
                    <a:lnTo>
                      <a:pt x="9125" y="2790"/>
                    </a:lnTo>
                    <a:lnTo>
                      <a:pt x="9140" y="2819"/>
                    </a:lnTo>
                    <a:lnTo>
                      <a:pt x="9155" y="2847"/>
                    </a:lnTo>
                    <a:lnTo>
                      <a:pt x="9172" y="2876"/>
                    </a:lnTo>
                    <a:lnTo>
                      <a:pt x="9189" y="2903"/>
                    </a:lnTo>
                    <a:lnTo>
                      <a:pt x="9208" y="2929"/>
                    </a:lnTo>
                    <a:lnTo>
                      <a:pt x="9227" y="2955"/>
                    </a:lnTo>
                    <a:lnTo>
                      <a:pt x="9248" y="2980"/>
                    </a:lnTo>
                    <a:lnTo>
                      <a:pt x="9268" y="3005"/>
                    </a:lnTo>
                    <a:lnTo>
                      <a:pt x="9290" y="3029"/>
                    </a:lnTo>
                    <a:lnTo>
                      <a:pt x="9312" y="3052"/>
                    </a:lnTo>
                    <a:lnTo>
                      <a:pt x="9335" y="3074"/>
                    </a:lnTo>
                    <a:lnTo>
                      <a:pt x="9359" y="3096"/>
                    </a:lnTo>
                    <a:lnTo>
                      <a:pt x="9383" y="3117"/>
                    </a:lnTo>
                    <a:lnTo>
                      <a:pt x="9409" y="3138"/>
                    </a:lnTo>
                    <a:lnTo>
                      <a:pt x="9435" y="3158"/>
                    </a:lnTo>
                    <a:lnTo>
                      <a:pt x="9462" y="3176"/>
                    </a:lnTo>
                    <a:lnTo>
                      <a:pt x="9489" y="3194"/>
                    </a:lnTo>
                    <a:lnTo>
                      <a:pt x="9517" y="3211"/>
                    </a:lnTo>
                    <a:lnTo>
                      <a:pt x="9545" y="3227"/>
                    </a:lnTo>
                    <a:lnTo>
                      <a:pt x="9575" y="3242"/>
                    </a:lnTo>
                    <a:lnTo>
                      <a:pt x="9604" y="3256"/>
                    </a:lnTo>
                    <a:lnTo>
                      <a:pt x="9634" y="3270"/>
                    </a:lnTo>
                    <a:lnTo>
                      <a:pt x="9665" y="3282"/>
                    </a:lnTo>
                    <a:lnTo>
                      <a:pt x="9696" y="3293"/>
                    </a:lnTo>
                    <a:lnTo>
                      <a:pt x="9766" y="3318"/>
                    </a:lnTo>
                    <a:lnTo>
                      <a:pt x="9834" y="3344"/>
                    </a:lnTo>
                    <a:lnTo>
                      <a:pt x="9902" y="3370"/>
                    </a:lnTo>
                    <a:lnTo>
                      <a:pt x="9971" y="3398"/>
                    </a:lnTo>
                    <a:lnTo>
                      <a:pt x="10037" y="3427"/>
                    </a:lnTo>
                    <a:lnTo>
                      <a:pt x="10105" y="3456"/>
                    </a:lnTo>
                    <a:lnTo>
                      <a:pt x="10171" y="3487"/>
                    </a:lnTo>
                    <a:lnTo>
                      <a:pt x="10236" y="3518"/>
                    </a:lnTo>
                    <a:lnTo>
                      <a:pt x="10263" y="3530"/>
                    </a:lnTo>
                    <a:lnTo>
                      <a:pt x="10290" y="3541"/>
                    </a:lnTo>
                    <a:lnTo>
                      <a:pt x="10316" y="3552"/>
                    </a:lnTo>
                    <a:lnTo>
                      <a:pt x="10343" y="3562"/>
                    </a:lnTo>
                    <a:lnTo>
                      <a:pt x="10370" y="3571"/>
                    </a:lnTo>
                    <a:lnTo>
                      <a:pt x="10397" y="3579"/>
                    </a:lnTo>
                    <a:lnTo>
                      <a:pt x="10425" y="3586"/>
                    </a:lnTo>
                    <a:lnTo>
                      <a:pt x="10452" y="3593"/>
                    </a:lnTo>
                    <a:lnTo>
                      <a:pt x="10480" y="3599"/>
                    </a:lnTo>
                    <a:lnTo>
                      <a:pt x="10507" y="3604"/>
                    </a:lnTo>
                    <a:lnTo>
                      <a:pt x="10535" y="3608"/>
                    </a:lnTo>
                    <a:lnTo>
                      <a:pt x="10563" y="3612"/>
                    </a:lnTo>
                    <a:lnTo>
                      <a:pt x="10592" y="3614"/>
                    </a:lnTo>
                    <a:lnTo>
                      <a:pt x="10620" y="3616"/>
                    </a:lnTo>
                    <a:lnTo>
                      <a:pt x="10648" y="3617"/>
                    </a:lnTo>
                    <a:lnTo>
                      <a:pt x="10676" y="3618"/>
                    </a:lnTo>
                    <a:lnTo>
                      <a:pt x="10712" y="3617"/>
                    </a:lnTo>
                    <a:lnTo>
                      <a:pt x="10748" y="3615"/>
                    </a:lnTo>
                    <a:lnTo>
                      <a:pt x="10786" y="3612"/>
                    </a:lnTo>
                    <a:lnTo>
                      <a:pt x="10822" y="3607"/>
                    </a:lnTo>
                    <a:lnTo>
                      <a:pt x="10858" y="3601"/>
                    </a:lnTo>
                    <a:lnTo>
                      <a:pt x="10894" y="3594"/>
                    </a:lnTo>
                    <a:lnTo>
                      <a:pt x="10930" y="3586"/>
                    </a:lnTo>
                    <a:lnTo>
                      <a:pt x="10965" y="3576"/>
                    </a:lnTo>
                    <a:lnTo>
                      <a:pt x="11000" y="3564"/>
                    </a:lnTo>
                    <a:lnTo>
                      <a:pt x="11035" y="3552"/>
                    </a:lnTo>
                    <a:lnTo>
                      <a:pt x="11069" y="3538"/>
                    </a:lnTo>
                    <a:lnTo>
                      <a:pt x="11103" y="3523"/>
                    </a:lnTo>
                    <a:lnTo>
                      <a:pt x="11137" y="3507"/>
                    </a:lnTo>
                    <a:lnTo>
                      <a:pt x="11169" y="3489"/>
                    </a:lnTo>
                    <a:lnTo>
                      <a:pt x="11202" y="3470"/>
                    </a:lnTo>
                    <a:lnTo>
                      <a:pt x="11233" y="3450"/>
                    </a:lnTo>
                    <a:lnTo>
                      <a:pt x="12543" y="2578"/>
                    </a:lnTo>
                    <a:lnTo>
                      <a:pt x="13511" y="3544"/>
                    </a:lnTo>
                    <a:lnTo>
                      <a:pt x="12638" y="4851"/>
                    </a:lnTo>
                    <a:lnTo>
                      <a:pt x="12619" y="4879"/>
                    </a:lnTo>
                    <a:lnTo>
                      <a:pt x="12602" y="4907"/>
                    </a:lnTo>
                    <a:lnTo>
                      <a:pt x="12586" y="4936"/>
                    </a:lnTo>
                    <a:lnTo>
                      <a:pt x="12571" y="4965"/>
                    </a:lnTo>
                    <a:lnTo>
                      <a:pt x="12557" y="4995"/>
                    </a:lnTo>
                    <a:lnTo>
                      <a:pt x="12544" y="5024"/>
                    </a:lnTo>
                    <a:lnTo>
                      <a:pt x="12533" y="5056"/>
                    </a:lnTo>
                    <a:lnTo>
                      <a:pt x="12522" y="5086"/>
                    </a:lnTo>
                    <a:lnTo>
                      <a:pt x="12512" y="5117"/>
                    </a:lnTo>
                    <a:lnTo>
                      <a:pt x="12503" y="5148"/>
                    </a:lnTo>
                    <a:lnTo>
                      <a:pt x="12495" y="5179"/>
                    </a:lnTo>
                    <a:lnTo>
                      <a:pt x="12489" y="5211"/>
                    </a:lnTo>
                    <a:lnTo>
                      <a:pt x="12483" y="5242"/>
                    </a:lnTo>
                    <a:lnTo>
                      <a:pt x="12478" y="5274"/>
                    </a:lnTo>
                    <a:lnTo>
                      <a:pt x="12474" y="5306"/>
                    </a:lnTo>
                    <a:lnTo>
                      <a:pt x="12472" y="5339"/>
                    </a:lnTo>
                    <a:lnTo>
                      <a:pt x="12470" y="5371"/>
                    </a:lnTo>
                    <a:lnTo>
                      <a:pt x="12469" y="5403"/>
                    </a:lnTo>
                    <a:lnTo>
                      <a:pt x="12470" y="5435"/>
                    </a:lnTo>
                    <a:lnTo>
                      <a:pt x="12471" y="5467"/>
                    </a:lnTo>
                    <a:lnTo>
                      <a:pt x="12473" y="5500"/>
                    </a:lnTo>
                    <a:lnTo>
                      <a:pt x="12477" y="5532"/>
                    </a:lnTo>
                    <a:lnTo>
                      <a:pt x="12481" y="5563"/>
                    </a:lnTo>
                    <a:lnTo>
                      <a:pt x="12487" y="5596"/>
                    </a:lnTo>
                    <a:lnTo>
                      <a:pt x="12494" y="5628"/>
                    </a:lnTo>
                    <a:lnTo>
                      <a:pt x="12501" y="5660"/>
                    </a:lnTo>
                    <a:lnTo>
                      <a:pt x="12510" y="5691"/>
                    </a:lnTo>
                    <a:lnTo>
                      <a:pt x="12519" y="5722"/>
                    </a:lnTo>
                    <a:lnTo>
                      <a:pt x="12530" y="5753"/>
                    </a:lnTo>
                    <a:lnTo>
                      <a:pt x="12542" y="5784"/>
                    </a:lnTo>
                    <a:lnTo>
                      <a:pt x="12555" y="5814"/>
                    </a:lnTo>
                    <a:lnTo>
                      <a:pt x="12569" y="5844"/>
                    </a:lnTo>
                    <a:lnTo>
                      <a:pt x="12600" y="5910"/>
                    </a:lnTo>
                    <a:lnTo>
                      <a:pt x="12631" y="5976"/>
                    </a:lnTo>
                    <a:lnTo>
                      <a:pt x="12661" y="6043"/>
                    </a:lnTo>
                    <a:lnTo>
                      <a:pt x="12689" y="6110"/>
                    </a:lnTo>
                    <a:lnTo>
                      <a:pt x="12717" y="6178"/>
                    </a:lnTo>
                    <a:lnTo>
                      <a:pt x="12744" y="6246"/>
                    </a:lnTo>
                    <a:lnTo>
                      <a:pt x="12769" y="6315"/>
                    </a:lnTo>
                    <a:lnTo>
                      <a:pt x="12795" y="6384"/>
                    </a:lnTo>
                    <a:lnTo>
                      <a:pt x="12807" y="6416"/>
                    </a:lnTo>
                    <a:lnTo>
                      <a:pt x="12819" y="6446"/>
                    </a:lnTo>
                    <a:lnTo>
                      <a:pt x="12832" y="6476"/>
                    </a:lnTo>
                    <a:lnTo>
                      <a:pt x="12846" y="6506"/>
                    </a:lnTo>
                    <a:lnTo>
                      <a:pt x="12861" y="6535"/>
                    </a:lnTo>
                    <a:lnTo>
                      <a:pt x="12877" y="6563"/>
                    </a:lnTo>
                    <a:lnTo>
                      <a:pt x="12894" y="6591"/>
                    </a:lnTo>
                    <a:lnTo>
                      <a:pt x="12912" y="6618"/>
                    </a:lnTo>
                    <a:lnTo>
                      <a:pt x="12931" y="6644"/>
                    </a:lnTo>
                    <a:lnTo>
                      <a:pt x="12950" y="6671"/>
                    </a:lnTo>
                    <a:lnTo>
                      <a:pt x="12971" y="6696"/>
                    </a:lnTo>
                    <a:lnTo>
                      <a:pt x="12992" y="6721"/>
                    </a:lnTo>
                    <a:lnTo>
                      <a:pt x="13014" y="6744"/>
                    </a:lnTo>
                    <a:lnTo>
                      <a:pt x="13036" y="6767"/>
                    </a:lnTo>
                    <a:lnTo>
                      <a:pt x="13059" y="6790"/>
                    </a:lnTo>
                    <a:lnTo>
                      <a:pt x="13083" y="6811"/>
                    </a:lnTo>
                    <a:lnTo>
                      <a:pt x="13108" y="6832"/>
                    </a:lnTo>
                    <a:lnTo>
                      <a:pt x="13134" y="6852"/>
                    </a:lnTo>
                    <a:lnTo>
                      <a:pt x="13160" y="6871"/>
                    </a:lnTo>
                    <a:lnTo>
                      <a:pt x="13186" y="6889"/>
                    </a:lnTo>
                    <a:lnTo>
                      <a:pt x="13213" y="6907"/>
                    </a:lnTo>
                    <a:lnTo>
                      <a:pt x="13241" y="6923"/>
                    </a:lnTo>
                    <a:lnTo>
                      <a:pt x="13269" y="6939"/>
                    </a:lnTo>
                    <a:lnTo>
                      <a:pt x="13298" y="6955"/>
                    </a:lnTo>
                    <a:lnTo>
                      <a:pt x="13328" y="6968"/>
                    </a:lnTo>
                    <a:lnTo>
                      <a:pt x="13358" y="6981"/>
                    </a:lnTo>
                    <a:lnTo>
                      <a:pt x="13388" y="6993"/>
                    </a:lnTo>
                    <a:lnTo>
                      <a:pt x="13419" y="7004"/>
                    </a:lnTo>
                    <a:lnTo>
                      <a:pt x="13450" y="7014"/>
                    </a:lnTo>
                    <a:lnTo>
                      <a:pt x="13483" y="7024"/>
                    </a:lnTo>
                    <a:lnTo>
                      <a:pt x="13515" y="7032"/>
                    </a:lnTo>
                    <a:lnTo>
                      <a:pt x="13547" y="7039"/>
                    </a:lnTo>
                    <a:lnTo>
                      <a:pt x="15088" y="7347"/>
                    </a:lnTo>
                    <a:lnTo>
                      <a:pt x="15089" y="8712"/>
                    </a:lnTo>
                    <a:lnTo>
                      <a:pt x="13547" y="9020"/>
                    </a:lnTo>
                    <a:close/>
                    <a:moveTo>
                      <a:pt x="15286" y="6362"/>
                    </a:moveTo>
                    <a:lnTo>
                      <a:pt x="13745" y="6054"/>
                    </a:lnTo>
                    <a:lnTo>
                      <a:pt x="13715" y="5971"/>
                    </a:lnTo>
                    <a:lnTo>
                      <a:pt x="13684" y="5889"/>
                    </a:lnTo>
                    <a:lnTo>
                      <a:pt x="13652" y="5807"/>
                    </a:lnTo>
                    <a:lnTo>
                      <a:pt x="13618" y="5726"/>
                    </a:lnTo>
                    <a:lnTo>
                      <a:pt x="13584" y="5646"/>
                    </a:lnTo>
                    <a:lnTo>
                      <a:pt x="13548" y="5565"/>
                    </a:lnTo>
                    <a:lnTo>
                      <a:pt x="13512" y="5486"/>
                    </a:lnTo>
                    <a:lnTo>
                      <a:pt x="13475" y="5408"/>
                    </a:lnTo>
                    <a:lnTo>
                      <a:pt x="14348" y="4101"/>
                    </a:lnTo>
                    <a:lnTo>
                      <a:pt x="14372" y="4063"/>
                    </a:lnTo>
                    <a:lnTo>
                      <a:pt x="14394" y="4025"/>
                    </a:lnTo>
                    <a:lnTo>
                      <a:pt x="14414" y="3986"/>
                    </a:lnTo>
                    <a:lnTo>
                      <a:pt x="14433" y="3947"/>
                    </a:lnTo>
                    <a:lnTo>
                      <a:pt x="14449" y="3906"/>
                    </a:lnTo>
                    <a:lnTo>
                      <a:pt x="14464" y="3865"/>
                    </a:lnTo>
                    <a:lnTo>
                      <a:pt x="14476" y="3824"/>
                    </a:lnTo>
                    <a:lnTo>
                      <a:pt x="14489" y="3783"/>
                    </a:lnTo>
                    <a:lnTo>
                      <a:pt x="14498" y="3741"/>
                    </a:lnTo>
                    <a:lnTo>
                      <a:pt x="14505" y="3699"/>
                    </a:lnTo>
                    <a:lnTo>
                      <a:pt x="14511" y="3656"/>
                    </a:lnTo>
                    <a:lnTo>
                      <a:pt x="14515" y="3614"/>
                    </a:lnTo>
                    <a:lnTo>
                      <a:pt x="14517" y="3572"/>
                    </a:lnTo>
                    <a:lnTo>
                      <a:pt x="14517" y="3530"/>
                    </a:lnTo>
                    <a:lnTo>
                      <a:pt x="14515" y="3488"/>
                    </a:lnTo>
                    <a:lnTo>
                      <a:pt x="14512" y="3446"/>
                    </a:lnTo>
                    <a:lnTo>
                      <a:pt x="14507" y="3404"/>
                    </a:lnTo>
                    <a:lnTo>
                      <a:pt x="14500" y="3361"/>
                    </a:lnTo>
                    <a:lnTo>
                      <a:pt x="14492" y="3320"/>
                    </a:lnTo>
                    <a:lnTo>
                      <a:pt x="14480" y="3279"/>
                    </a:lnTo>
                    <a:lnTo>
                      <a:pt x="14468" y="3239"/>
                    </a:lnTo>
                    <a:lnTo>
                      <a:pt x="14455" y="3198"/>
                    </a:lnTo>
                    <a:lnTo>
                      <a:pt x="14439" y="3159"/>
                    </a:lnTo>
                    <a:lnTo>
                      <a:pt x="14422" y="3119"/>
                    </a:lnTo>
                    <a:lnTo>
                      <a:pt x="14403" y="3081"/>
                    </a:lnTo>
                    <a:lnTo>
                      <a:pt x="14382" y="3043"/>
                    </a:lnTo>
                    <a:lnTo>
                      <a:pt x="14360" y="3006"/>
                    </a:lnTo>
                    <a:lnTo>
                      <a:pt x="14336" y="2970"/>
                    </a:lnTo>
                    <a:lnTo>
                      <a:pt x="14309" y="2935"/>
                    </a:lnTo>
                    <a:lnTo>
                      <a:pt x="14282" y="2901"/>
                    </a:lnTo>
                    <a:lnTo>
                      <a:pt x="14253" y="2868"/>
                    </a:lnTo>
                    <a:lnTo>
                      <a:pt x="14222" y="2834"/>
                    </a:lnTo>
                    <a:lnTo>
                      <a:pt x="13254" y="1869"/>
                    </a:lnTo>
                    <a:lnTo>
                      <a:pt x="13236" y="1852"/>
                    </a:lnTo>
                    <a:lnTo>
                      <a:pt x="13217" y="1834"/>
                    </a:lnTo>
                    <a:lnTo>
                      <a:pt x="13198" y="1817"/>
                    </a:lnTo>
                    <a:lnTo>
                      <a:pt x="13179" y="1801"/>
                    </a:lnTo>
                    <a:lnTo>
                      <a:pt x="13159" y="1786"/>
                    </a:lnTo>
                    <a:lnTo>
                      <a:pt x="13139" y="1771"/>
                    </a:lnTo>
                    <a:lnTo>
                      <a:pt x="13118" y="1755"/>
                    </a:lnTo>
                    <a:lnTo>
                      <a:pt x="13097" y="1741"/>
                    </a:lnTo>
                    <a:lnTo>
                      <a:pt x="13076" y="1728"/>
                    </a:lnTo>
                    <a:lnTo>
                      <a:pt x="13055" y="1715"/>
                    </a:lnTo>
                    <a:lnTo>
                      <a:pt x="13034" y="1702"/>
                    </a:lnTo>
                    <a:lnTo>
                      <a:pt x="13012" y="1691"/>
                    </a:lnTo>
                    <a:lnTo>
                      <a:pt x="12990" y="1680"/>
                    </a:lnTo>
                    <a:lnTo>
                      <a:pt x="12968" y="1669"/>
                    </a:lnTo>
                    <a:lnTo>
                      <a:pt x="12945" y="1659"/>
                    </a:lnTo>
                    <a:lnTo>
                      <a:pt x="12923" y="1649"/>
                    </a:lnTo>
                    <a:lnTo>
                      <a:pt x="12900" y="1640"/>
                    </a:lnTo>
                    <a:lnTo>
                      <a:pt x="12877" y="1632"/>
                    </a:lnTo>
                    <a:lnTo>
                      <a:pt x="12854" y="1624"/>
                    </a:lnTo>
                    <a:lnTo>
                      <a:pt x="12831" y="1617"/>
                    </a:lnTo>
                    <a:lnTo>
                      <a:pt x="12808" y="1610"/>
                    </a:lnTo>
                    <a:lnTo>
                      <a:pt x="12783" y="1604"/>
                    </a:lnTo>
                    <a:lnTo>
                      <a:pt x="12759" y="1599"/>
                    </a:lnTo>
                    <a:lnTo>
                      <a:pt x="12736" y="1594"/>
                    </a:lnTo>
                    <a:lnTo>
                      <a:pt x="12712" y="1590"/>
                    </a:lnTo>
                    <a:lnTo>
                      <a:pt x="12688" y="1586"/>
                    </a:lnTo>
                    <a:lnTo>
                      <a:pt x="12664" y="1583"/>
                    </a:lnTo>
                    <a:lnTo>
                      <a:pt x="12640" y="1580"/>
                    </a:lnTo>
                    <a:lnTo>
                      <a:pt x="12615" y="1578"/>
                    </a:lnTo>
                    <a:lnTo>
                      <a:pt x="12591" y="1577"/>
                    </a:lnTo>
                    <a:lnTo>
                      <a:pt x="12566" y="1576"/>
                    </a:lnTo>
                    <a:lnTo>
                      <a:pt x="12542" y="1575"/>
                    </a:lnTo>
                    <a:lnTo>
                      <a:pt x="12506" y="1576"/>
                    </a:lnTo>
                    <a:lnTo>
                      <a:pt x="12470" y="1578"/>
                    </a:lnTo>
                    <a:lnTo>
                      <a:pt x="12433" y="1581"/>
                    </a:lnTo>
                    <a:lnTo>
                      <a:pt x="12398" y="1586"/>
                    </a:lnTo>
                    <a:lnTo>
                      <a:pt x="12362" y="1592"/>
                    </a:lnTo>
                    <a:lnTo>
                      <a:pt x="12326" y="1599"/>
                    </a:lnTo>
                    <a:lnTo>
                      <a:pt x="12291" y="1607"/>
                    </a:lnTo>
                    <a:lnTo>
                      <a:pt x="12255" y="1617"/>
                    </a:lnTo>
                    <a:lnTo>
                      <a:pt x="12220" y="1628"/>
                    </a:lnTo>
                    <a:lnTo>
                      <a:pt x="12185" y="1641"/>
                    </a:lnTo>
                    <a:lnTo>
                      <a:pt x="12151" y="1654"/>
                    </a:lnTo>
                    <a:lnTo>
                      <a:pt x="12117" y="1670"/>
                    </a:lnTo>
                    <a:lnTo>
                      <a:pt x="12083" y="1686"/>
                    </a:lnTo>
                    <a:lnTo>
                      <a:pt x="12050" y="1704"/>
                    </a:lnTo>
                    <a:lnTo>
                      <a:pt x="12018" y="1723"/>
                    </a:lnTo>
                    <a:lnTo>
                      <a:pt x="11986" y="1743"/>
                    </a:lnTo>
                    <a:lnTo>
                      <a:pt x="10676" y="2615"/>
                    </a:lnTo>
                    <a:lnTo>
                      <a:pt x="10597" y="2577"/>
                    </a:lnTo>
                    <a:lnTo>
                      <a:pt x="10517" y="2540"/>
                    </a:lnTo>
                    <a:lnTo>
                      <a:pt x="10437" y="2505"/>
                    </a:lnTo>
                    <a:lnTo>
                      <a:pt x="10356" y="2471"/>
                    </a:lnTo>
                    <a:lnTo>
                      <a:pt x="10275" y="2438"/>
                    </a:lnTo>
                    <a:lnTo>
                      <a:pt x="10192" y="2406"/>
                    </a:lnTo>
                    <a:lnTo>
                      <a:pt x="10110" y="2375"/>
                    </a:lnTo>
                    <a:lnTo>
                      <a:pt x="10026" y="2346"/>
                    </a:lnTo>
                    <a:lnTo>
                      <a:pt x="9718" y="808"/>
                    </a:lnTo>
                    <a:lnTo>
                      <a:pt x="9708" y="764"/>
                    </a:lnTo>
                    <a:lnTo>
                      <a:pt x="9697" y="721"/>
                    </a:lnTo>
                    <a:lnTo>
                      <a:pt x="9683" y="679"/>
                    </a:lnTo>
                    <a:lnTo>
                      <a:pt x="9668" y="638"/>
                    </a:lnTo>
                    <a:lnTo>
                      <a:pt x="9652" y="598"/>
                    </a:lnTo>
                    <a:lnTo>
                      <a:pt x="9633" y="559"/>
                    </a:lnTo>
                    <a:lnTo>
                      <a:pt x="9614" y="520"/>
                    </a:lnTo>
                    <a:lnTo>
                      <a:pt x="9592" y="483"/>
                    </a:lnTo>
                    <a:lnTo>
                      <a:pt x="9568" y="447"/>
                    </a:lnTo>
                    <a:lnTo>
                      <a:pt x="9544" y="413"/>
                    </a:lnTo>
                    <a:lnTo>
                      <a:pt x="9518" y="378"/>
                    </a:lnTo>
                    <a:lnTo>
                      <a:pt x="9491" y="345"/>
                    </a:lnTo>
                    <a:lnTo>
                      <a:pt x="9463" y="314"/>
                    </a:lnTo>
                    <a:lnTo>
                      <a:pt x="9433" y="284"/>
                    </a:lnTo>
                    <a:lnTo>
                      <a:pt x="9401" y="255"/>
                    </a:lnTo>
                    <a:lnTo>
                      <a:pt x="9369" y="228"/>
                    </a:lnTo>
                    <a:lnTo>
                      <a:pt x="9336" y="202"/>
                    </a:lnTo>
                    <a:lnTo>
                      <a:pt x="9302" y="177"/>
                    </a:lnTo>
                    <a:lnTo>
                      <a:pt x="9267" y="154"/>
                    </a:lnTo>
                    <a:lnTo>
                      <a:pt x="9229" y="131"/>
                    </a:lnTo>
                    <a:lnTo>
                      <a:pt x="9192" y="111"/>
                    </a:lnTo>
                    <a:lnTo>
                      <a:pt x="9154" y="92"/>
                    </a:lnTo>
                    <a:lnTo>
                      <a:pt x="9115" y="75"/>
                    </a:lnTo>
                    <a:lnTo>
                      <a:pt x="9075" y="60"/>
                    </a:lnTo>
                    <a:lnTo>
                      <a:pt x="9034" y="46"/>
                    </a:lnTo>
                    <a:lnTo>
                      <a:pt x="8993" y="34"/>
                    </a:lnTo>
                    <a:lnTo>
                      <a:pt x="8951" y="24"/>
                    </a:lnTo>
                    <a:lnTo>
                      <a:pt x="8908" y="15"/>
                    </a:lnTo>
                    <a:lnTo>
                      <a:pt x="8864" y="9"/>
                    </a:lnTo>
                    <a:lnTo>
                      <a:pt x="8821" y="4"/>
                    </a:lnTo>
                    <a:lnTo>
                      <a:pt x="8777" y="1"/>
                    </a:lnTo>
                    <a:lnTo>
                      <a:pt x="8732" y="0"/>
                    </a:lnTo>
                    <a:lnTo>
                      <a:pt x="7363" y="0"/>
                    </a:lnTo>
                    <a:lnTo>
                      <a:pt x="7318" y="1"/>
                    </a:lnTo>
                    <a:lnTo>
                      <a:pt x="7274" y="4"/>
                    </a:lnTo>
                    <a:lnTo>
                      <a:pt x="7231" y="9"/>
                    </a:lnTo>
                    <a:lnTo>
                      <a:pt x="7187" y="15"/>
                    </a:lnTo>
                    <a:lnTo>
                      <a:pt x="7144" y="24"/>
                    </a:lnTo>
                    <a:lnTo>
                      <a:pt x="7102" y="34"/>
                    </a:lnTo>
                    <a:lnTo>
                      <a:pt x="7061" y="46"/>
                    </a:lnTo>
                    <a:lnTo>
                      <a:pt x="7020" y="60"/>
                    </a:lnTo>
                    <a:lnTo>
                      <a:pt x="6980" y="75"/>
                    </a:lnTo>
                    <a:lnTo>
                      <a:pt x="6941" y="92"/>
                    </a:lnTo>
                    <a:lnTo>
                      <a:pt x="6903" y="111"/>
                    </a:lnTo>
                    <a:lnTo>
                      <a:pt x="6866" y="131"/>
                    </a:lnTo>
                    <a:lnTo>
                      <a:pt x="6829" y="154"/>
                    </a:lnTo>
                    <a:lnTo>
                      <a:pt x="6793" y="177"/>
                    </a:lnTo>
                    <a:lnTo>
                      <a:pt x="6759" y="202"/>
                    </a:lnTo>
                    <a:lnTo>
                      <a:pt x="6726" y="228"/>
                    </a:lnTo>
                    <a:lnTo>
                      <a:pt x="6694" y="255"/>
                    </a:lnTo>
                    <a:lnTo>
                      <a:pt x="6662" y="284"/>
                    </a:lnTo>
                    <a:lnTo>
                      <a:pt x="6633" y="314"/>
                    </a:lnTo>
                    <a:lnTo>
                      <a:pt x="6604" y="345"/>
                    </a:lnTo>
                    <a:lnTo>
                      <a:pt x="6577" y="378"/>
                    </a:lnTo>
                    <a:lnTo>
                      <a:pt x="6551" y="413"/>
                    </a:lnTo>
                    <a:lnTo>
                      <a:pt x="6527" y="447"/>
                    </a:lnTo>
                    <a:lnTo>
                      <a:pt x="6503" y="483"/>
                    </a:lnTo>
                    <a:lnTo>
                      <a:pt x="6482" y="520"/>
                    </a:lnTo>
                    <a:lnTo>
                      <a:pt x="6462" y="559"/>
                    </a:lnTo>
                    <a:lnTo>
                      <a:pt x="6444" y="598"/>
                    </a:lnTo>
                    <a:lnTo>
                      <a:pt x="6427" y="638"/>
                    </a:lnTo>
                    <a:lnTo>
                      <a:pt x="6412" y="679"/>
                    </a:lnTo>
                    <a:lnTo>
                      <a:pt x="6398" y="721"/>
                    </a:lnTo>
                    <a:lnTo>
                      <a:pt x="6387" y="764"/>
                    </a:lnTo>
                    <a:lnTo>
                      <a:pt x="6377" y="808"/>
                    </a:lnTo>
                    <a:lnTo>
                      <a:pt x="6069" y="2346"/>
                    </a:lnTo>
                    <a:lnTo>
                      <a:pt x="5985" y="2375"/>
                    </a:lnTo>
                    <a:lnTo>
                      <a:pt x="5903" y="2406"/>
                    </a:lnTo>
                    <a:lnTo>
                      <a:pt x="5820" y="2438"/>
                    </a:lnTo>
                    <a:lnTo>
                      <a:pt x="5739" y="2471"/>
                    </a:lnTo>
                    <a:lnTo>
                      <a:pt x="5658" y="2505"/>
                    </a:lnTo>
                    <a:lnTo>
                      <a:pt x="5578" y="2540"/>
                    </a:lnTo>
                    <a:lnTo>
                      <a:pt x="5499" y="2577"/>
                    </a:lnTo>
                    <a:lnTo>
                      <a:pt x="5420" y="2615"/>
                    </a:lnTo>
                    <a:lnTo>
                      <a:pt x="4110" y="1743"/>
                    </a:lnTo>
                    <a:lnTo>
                      <a:pt x="4078" y="1723"/>
                    </a:lnTo>
                    <a:lnTo>
                      <a:pt x="4046" y="1704"/>
                    </a:lnTo>
                    <a:lnTo>
                      <a:pt x="4012" y="1686"/>
                    </a:lnTo>
                    <a:lnTo>
                      <a:pt x="3978" y="1670"/>
                    </a:lnTo>
                    <a:lnTo>
                      <a:pt x="3944" y="1654"/>
                    </a:lnTo>
                    <a:lnTo>
                      <a:pt x="3910" y="1641"/>
                    </a:lnTo>
                    <a:lnTo>
                      <a:pt x="3875" y="1628"/>
                    </a:lnTo>
                    <a:lnTo>
                      <a:pt x="3840" y="1617"/>
                    </a:lnTo>
                    <a:lnTo>
                      <a:pt x="3804" y="1607"/>
                    </a:lnTo>
                    <a:lnTo>
                      <a:pt x="3769" y="1599"/>
                    </a:lnTo>
                    <a:lnTo>
                      <a:pt x="3733" y="1592"/>
                    </a:lnTo>
                    <a:lnTo>
                      <a:pt x="3698" y="1586"/>
                    </a:lnTo>
                    <a:lnTo>
                      <a:pt x="3662" y="1581"/>
                    </a:lnTo>
                    <a:lnTo>
                      <a:pt x="3625" y="1578"/>
                    </a:lnTo>
                    <a:lnTo>
                      <a:pt x="3589" y="1576"/>
                    </a:lnTo>
                    <a:lnTo>
                      <a:pt x="3553" y="1575"/>
                    </a:lnTo>
                    <a:lnTo>
                      <a:pt x="3529" y="1576"/>
                    </a:lnTo>
                    <a:lnTo>
                      <a:pt x="3504" y="1577"/>
                    </a:lnTo>
                    <a:lnTo>
                      <a:pt x="3480" y="1578"/>
                    </a:lnTo>
                    <a:lnTo>
                      <a:pt x="3455" y="1580"/>
                    </a:lnTo>
                    <a:lnTo>
                      <a:pt x="3431" y="1583"/>
                    </a:lnTo>
                    <a:lnTo>
                      <a:pt x="3407" y="1586"/>
                    </a:lnTo>
                    <a:lnTo>
                      <a:pt x="3383" y="1590"/>
                    </a:lnTo>
                    <a:lnTo>
                      <a:pt x="3359" y="1594"/>
                    </a:lnTo>
                    <a:lnTo>
                      <a:pt x="3336" y="1599"/>
                    </a:lnTo>
                    <a:lnTo>
                      <a:pt x="3312" y="1604"/>
                    </a:lnTo>
                    <a:lnTo>
                      <a:pt x="3288" y="1610"/>
                    </a:lnTo>
                    <a:lnTo>
                      <a:pt x="3264" y="1617"/>
                    </a:lnTo>
                    <a:lnTo>
                      <a:pt x="3241" y="1624"/>
                    </a:lnTo>
                    <a:lnTo>
                      <a:pt x="3218" y="1632"/>
                    </a:lnTo>
                    <a:lnTo>
                      <a:pt x="3195" y="1640"/>
                    </a:lnTo>
                    <a:lnTo>
                      <a:pt x="3173" y="1649"/>
                    </a:lnTo>
                    <a:lnTo>
                      <a:pt x="3150" y="1659"/>
                    </a:lnTo>
                    <a:lnTo>
                      <a:pt x="3127" y="1669"/>
                    </a:lnTo>
                    <a:lnTo>
                      <a:pt x="3105" y="1680"/>
                    </a:lnTo>
                    <a:lnTo>
                      <a:pt x="3083" y="1691"/>
                    </a:lnTo>
                    <a:lnTo>
                      <a:pt x="3061" y="1702"/>
                    </a:lnTo>
                    <a:lnTo>
                      <a:pt x="3040" y="1715"/>
                    </a:lnTo>
                    <a:lnTo>
                      <a:pt x="3019" y="1728"/>
                    </a:lnTo>
                    <a:lnTo>
                      <a:pt x="2998" y="1741"/>
                    </a:lnTo>
                    <a:lnTo>
                      <a:pt x="2978" y="1755"/>
                    </a:lnTo>
                    <a:lnTo>
                      <a:pt x="2956" y="1771"/>
                    </a:lnTo>
                    <a:lnTo>
                      <a:pt x="2936" y="1786"/>
                    </a:lnTo>
                    <a:lnTo>
                      <a:pt x="2917" y="1801"/>
                    </a:lnTo>
                    <a:lnTo>
                      <a:pt x="2897" y="1817"/>
                    </a:lnTo>
                    <a:lnTo>
                      <a:pt x="2878" y="1834"/>
                    </a:lnTo>
                    <a:lnTo>
                      <a:pt x="2860" y="1852"/>
                    </a:lnTo>
                    <a:lnTo>
                      <a:pt x="2841" y="1869"/>
                    </a:lnTo>
                    <a:lnTo>
                      <a:pt x="1873" y="2834"/>
                    </a:lnTo>
                    <a:lnTo>
                      <a:pt x="1843" y="2868"/>
                    </a:lnTo>
                    <a:lnTo>
                      <a:pt x="1814" y="2901"/>
                    </a:lnTo>
                    <a:lnTo>
                      <a:pt x="1786" y="2935"/>
                    </a:lnTo>
                    <a:lnTo>
                      <a:pt x="1759" y="2970"/>
                    </a:lnTo>
                    <a:lnTo>
                      <a:pt x="1735" y="3006"/>
                    </a:lnTo>
                    <a:lnTo>
                      <a:pt x="1713" y="3043"/>
                    </a:lnTo>
                    <a:lnTo>
                      <a:pt x="1692" y="3081"/>
                    </a:lnTo>
                    <a:lnTo>
                      <a:pt x="1673" y="3119"/>
                    </a:lnTo>
                    <a:lnTo>
                      <a:pt x="1656" y="3159"/>
                    </a:lnTo>
                    <a:lnTo>
                      <a:pt x="1641" y="3198"/>
                    </a:lnTo>
                    <a:lnTo>
                      <a:pt x="1627" y="3239"/>
                    </a:lnTo>
                    <a:lnTo>
                      <a:pt x="1615" y="3279"/>
                    </a:lnTo>
                    <a:lnTo>
                      <a:pt x="1604" y="3320"/>
                    </a:lnTo>
                    <a:lnTo>
                      <a:pt x="1595" y="3361"/>
                    </a:lnTo>
                    <a:lnTo>
                      <a:pt x="1588" y="3404"/>
                    </a:lnTo>
                    <a:lnTo>
                      <a:pt x="1583" y="3446"/>
                    </a:lnTo>
                    <a:lnTo>
                      <a:pt x="1580" y="3488"/>
                    </a:lnTo>
                    <a:lnTo>
                      <a:pt x="1579" y="3530"/>
                    </a:lnTo>
                    <a:lnTo>
                      <a:pt x="1579" y="3572"/>
                    </a:lnTo>
                    <a:lnTo>
                      <a:pt x="1581" y="3614"/>
                    </a:lnTo>
                    <a:lnTo>
                      <a:pt x="1585" y="3656"/>
                    </a:lnTo>
                    <a:lnTo>
                      <a:pt x="1590" y="3699"/>
                    </a:lnTo>
                    <a:lnTo>
                      <a:pt x="1598" y="3741"/>
                    </a:lnTo>
                    <a:lnTo>
                      <a:pt x="1607" y="3783"/>
                    </a:lnTo>
                    <a:lnTo>
                      <a:pt x="1619" y="3824"/>
                    </a:lnTo>
                    <a:lnTo>
                      <a:pt x="1632" y="3865"/>
                    </a:lnTo>
                    <a:lnTo>
                      <a:pt x="1646" y="3906"/>
                    </a:lnTo>
                    <a:lnTo>
                      <a:pt x="1663" y="3947"/>
                    </a:lnTo>
                    <a:lnTo>
                      <a:pt x="1681" y="3986"/>
                    </a:lnTo>
                    <a:lnTo>
                      <a:pt x="1702" y="4025"/>
                    </a:lnTo>
                    <a:lnTo>
                      <a:pt x="1724" y="4063"/>
                    </a:lnTo>
                    <a:lnTo>
                      <a:pt x="1747" y="4101"/>
                    </a:lnTo>
                    <a:lnTo>
                      <a:pt x="2620" y="5408"/>
                    </a:lnTo>
                    <a:lnTo>
                      <a:pt x="2583" y="5486"/>
                    </a:lnTo>
                    <a:lnTo>
                      <a:pt x="2546" y="5565"/>
                    </a:lnTo>
                    <a:lnTo>
                      <a:pt x="2511" y="5646"/>
                    </a:lnTo>
                    <a:lnTo>
                      <a:pt x="2477" y="5726"/>
                    </a:lnTo>
                    <a:lnTo>
                      <a:pt x="2443" y="5807"/>
                    </a:lnTo>
                    <a:lnTo>
                      <a:pt x="2411" y="5890"/>
                    </a:lnTo>
                    <a:lnTo>
                      <a:pt x="2380" y="5972"/>
                    </a:lnTo>
                    <a:lnTo>
                      <a:pt x="2351" y="6055"/>
                    </a:lnTo>
                    <a:lnTo>
                      <a:pt x="809" y="6362"/>
                    </a:lnTo>
                    <a:lnTo>
                      <a:pt x="766" y="6372"/>
                    </a:lnTo>
                    <a:lnTo>
                      <a:pt x="722" y="6383"/>
                    </a:lnTo>
                    <a:lnTo>
                      <a:pt x="681" y="6398"/>
                    </a:lnTo>
                    <a:lnTo>
                      <a:pt x="640" y="6413"/>
                    </a:lnTo>
                    <a:lnTo>
                      <a:pt x="600" y="6429"/>
                    </a:lnTo>
                    <a:lnTo>
                      <a:pt x="559" y="6448"/>
                    </a:lnTo>
                    <a:lnTo>
                      <a:pt x="521" y="6467"/>
                    </a:lnTo>
                    <a:lnTo>
                      <a:pt x="484" y="6489"/>
                    </a:lnTo>
                    <a:lnTo>
                      <a:pt x="448" y="6512"/>
                    </a:lnTo>
                    <a:lnTo>
                      <a:pt x="412" y="6536"/>
                    </a:lnTo>
                    <a:lnTo>
                      <a:pt x="379" y="6562"/>
                    </a:lnTo>
                    <a:lnTo>
                      <a:pt x="346" y="6589"/>
                    </a:lnTo>
                    <a:lnTo>
                      <a:pt x="315" y="6617"/>
                    </a:lnTo>
                    <a:lnTo>
                      <a:pt x="285" y="6647"/>
                    </a:lnTo>
                    <a:lnTo>
                      <a:pt x="256" y="6679"/>
                    </a:lnTo>
                    <a:lnTo>
                      <a:pt x="228" y="6711"/>
                    </a:lnTo>
                    <a:lnTo>
                      <a:pt x="202" y="6744"/>
                    </a:lnTo>
                    <a:lnTo>
                      <a:pt x="177" y="6778"/>
                    </a:lnTo>
                    <a:lnTo>
                      <a:pt x="154" y="6813"/>
                    </a:lnTo>
                    <a:lnTo>
                      <a:pt x="132" y="6850"/>
                    </a:lnTo>
                    <a:lnTo>
                      <a:pt x="112" y="6887"/>
                    </a:lnTo>
                    <a:lnTo>
                      <a:pt x="93" y="6925"/>
                    </a:lnTo>
                    <a:lnTo>
                      <a:pt x="75" y="6965"/>
                    </a:lnTo>
                    <a:lnTo>
                      <a:pt x="60" y="7005"/>
                    </a:lnTo>
                    <a:lnTo>
                      <a:pt x="46" y="7045"/>
                    </a:lnTo>
                    <a:lnTo>
                      <a:pt x="34" y="7086"/>
                    </a:lnTo>
                    <a:lnTo>
                      <a:pt x="24" y="7128"/>
                    </a:lnTo>
                    <a:lnTo>
                      <a:pt x="15" y="7171"/>
                    </a:lnTo>
                    <a:lnTo>
                      <a:pt x="9" y="7215"/>
                    </a:lnTo>
                    <a:lnTo>
                      <a:pt x="4" y="7258"/>
                    </a:lnTo>
                    <a:lnTo>
                      <a:pt x="1" y="7302"/>
                    </a:lnTo>
                    <a:lnTo>
                      <a:pt x="0" y="7347"/>
                    </a:lnTo>
                    <a:lnTo>
                      <a:pt x="0" y="8712"/>
                    </a:lnTo>
                    <a:lnTo>
                      <a:pt x="1" y="8757"/>
                    </a:lnTo>
                    <a:lnTo>
                      <a:pt x="4" y="8801"/>
                    </a:lnTo>
                    <a:lnTo>
                      <a:pt x="9" y="8844"/>
                    </a:lnTo>
                    <a:lnTo>
                      <a:pt x="15" y="8888"/>
                    </a:lnTo>
                    <a:lnTo>
                      <a:pt x="24" y="8931"/>
                    </a:lnTo>
                    <a:lnTo>
                      <a:pt x="34" y="8972"/>
                    </a:lnTo>
                    <a:lnTo>
                      <a:pt x="46" y="9014"/>
                    </a:lnTo>
                    <a:lnTo>
                      <a:pt x="60" y="9054"/>
                    </a:lnTo>
                    <a:lnTo>
                      <a:pt x="75" y="9094"/>
                    </a:lnTo>
                    <a:lnTo>
                      <a:pt x="93" y="9134"/>
                    </a:lnTo>
                    <a:lnTo>
                      <a:pt x="112" y="9172"/>
                    </a:lnTo>
                    <a:lnTo>
                      <a:pt x="132" y="9209"/>
                    </a:lnTo>
                    <a:lnTo>
                      <a:pt x="154" y="9245"/>
                    </a:lnTo>
                    <a:lnTo>
                      <a:pt x="177" y="9280"/>
                    </a:lnTo>
                    <a:lnTo>
                      <a:pt x="202" y="9315"/>
                    </a:lnTo>
                    <a:lnTo>
                      <a:pt x="228" y="9348"/>
                    </a:lnTo>
                    <a:lnTo>
                      <a:pt x="256" y="9380"/>
                    </a:lnTo>
                    <a:lnTo>
                      <a:pt x="285" y="9412"/>
                    </a:lnTo>
                    <a:lnTo>
                      <a:pt x="315" y="9441"/>
                    </a:lnTo>
                    <a:lnTo>
                      <a:pt x="346" y="9470"/>
                    </a:lnTo>
                    <a:lnTo>
                      <a:pt x="379" y="9497"/>
                    </a:lnTo>
                    <a:lnTo>
                      <a:pt x="412" y="9523"/>
                    </a:lnTo>
                    <a:lnTo>
                      <a:pt x="448" y="9547"/>
                    </a:lnTo>
                    <a:lnTo>
                      <a:pt x="484" y="9570"/>
                    </a:lnTo>
                    <a:lnTo>
                      <a:pt x="521" y="9591"/>
                    </a:lnTo>
                    <a:lnTo>
                      <a:pt x="559" y="9611"/>
                    </a:lnTo>
                    <a:lnTo>
                      <a:pt x="600" y="9629"/>
                    </a:lnTo>
                    <a:lnTo>
                      <a:pt x="640" y="9646"/>
                    </a:lnTo>
                    <a:lnTo>
                      <a:pt x="681" y="9661"/>
                    </a:lnTo>
                    <a:lnTo>
                      <a:pt x="722" y="9675"/>
                    </a:lnTo>
                    <a:lnTo>
                      <a:pt x="766" y="9687"/>
                    </a:lnTo>
                    <a:lnTo>
                      <a:pt x="809" y="9697"/>
                    </a:lnTo>
                    <a:lnTo>
                      <a:pt x="2351" y="10004"/>
                    </a:lnTo>
                    <a:lnTo>
                      <a:pt x="2380" y="10087"/>
                    </a:lnTo>
                    <a:lnTo>
                      <a:pt x="2411" y="10169"/>
                    </a:lnTo>
                    <a:lnTo>
                      <a:pt x="2443" y="10252"/>
                    </a:lnTo>
                    <a:lnTo>
                      <a:pt x="2477" y="10333"/>
                    </a:lnTo>
                    <a:lnTo>
                      <a:pt x="2511" y="10413"/>
                    </a:lnTo>
                    <a:lnTo>
                      <a:pt x="2546" y="10494"/>
                    </a:lnTo>
                    <a:lnTo>
                      <a:pt x="2583" y="10573"/>
                    </a:lnTo>
                    <a:lnTo>
                      <a:pt x="2620" y="10651"/>
                    </a:lnTo>
                    <a:lnTo>
                      <a:pt x="1747" y="11957"/>
                    </a:lnTo>
                    <a:lnTo>
                      <a:pt x="1724" y="11995"/>
                    </a:lnTo>
                    <a:lnTo>
                      <a:pt x="1702" y="12033"/>
                    </a:lnTo>
                    <a:lnTo>
                      <a:pt x="1681" y="12072"/>
                    </a:lnTo>
                    <a:lnTo>
                      <a:pt x="1663" y="12111"/>
                    </a:lnTo>
                    <a:lnTo>
                      <a:pt x="1646" y="12153"/>
                    </a:lnTo>
                    <a:lnTo>
                      <a:pt x="1632" y="12193"/>
                    </a:lnTo>
                    <a:lnTo>
                      <a:pt x="1619" y="12234"/>
                    </a:lnTo>
                    <a:lnTo>
                      <a:pt x="1607" y="12275"/>
                    </a:lnTo>
                    <a:lnTo>
                      <a:pt x="1598" y="12317"/>
                    </a:lnTo>
                    <a:lnTo>
                      <a:pt x="1590" y="12359"/>
                    </a:lnTo>
                    <a:lnTo>
                      <a:pt x="1585" y="12402"/>
                    </a:lnTo>
                    <a:lnTo>
                      <a:pt x="1581" y="12444"/>
                    </a:lnTo>
                    <a:lnTo>
                      <a:pt x="1579" y="12486"/>
                    </a:lnTo>
                    <a:lnTo>
                      <a:pt x="1579" y="12528"/>
                    </a:lnTo>
                    <a:lnTo>
                      <a:pt x="1580" y="12571"/>
                    </a:lnTo>
                    <a:lnTo>
                      <a:pt x="1583" y="12613"/>
                    </a:lnTo>
                    <a:lnTo>
                      <a:pt x="1588" y="12654"/>
                    </a:lnTo>
                    <a:lnTo>
                      <a:pt x="1595" y="12697"/>
                    </a:lnTo>
                    <a:lnTo>
                      <a:pt x="1604" y="12738"/>
                    </a:lnTo>
                    <a:lnTo>
                      <a:pt x="1615" y="12779"/>
                    </a:lnTo>
                    <a:lnTo>
                      <a:pt x="1627" y="12820"/>
                    </a:lnTo>
                    <a:lnTo>
                      <a:pt x="1641" y="12860"/>
                    </a:lnTo>
                    <a:lnTo>
                      <a:pt x="1656" y="12900"/>
                    </a:lnTo>
                    <a:lnTo>
                      <a:pt x="1673" y="12940"/>
                    </a:lnTo>
                    <a:lnTo>
                      <a:pt x="1692" y="12978"/>
                    </a:lnTo>
                    <a:lnTo>
                      <a:pt x="1713" y="13016"/>
                    </a:lnTo>
                    <a:lnTo>
                      <a:pt x="1735" y="13052"/>
                    </a:lnTo>
                    <a:lnTo>
                      <a:pt x="1759" y="13088"/>
                    </a:lnTo>
                    <a:lnTo>
                      <a:pt x="1786" y="13124"/>
                    </a:lnTo>
                    <a:lnTo>
                      <a:pt x="1814" y="13158"/>
                    </a:lnTo>
                    <a:lnTo>
                      <a:pt x="1843" y="13191"/>
                    </a:lnTo>
                    <a:lnTo>
                      <a:pt x="1873" y="13224"/>
                    </a:lnTo>
                    <a:lnTo>
                      <a:pt x="2841" y="14189"/>
                    </a:lnTo>
                    <a:lnTo>
                      <a:pt x="2860" y="14207"/>
                    </a:lnTo>
                    <a:lnTo>
                      <a:pt x="2878" y="14224"/>
                    </a:lnTo>
                    <a:lnTo>
                      <a:pt x="2897" y="14241"/>
                    </a:lnTo>
                    <a:lnTo>
                      <a:pt x="2917" y="14257"/>
                    </a:lnTo>
                    <a:lnTo>
                      <a:pt x="2936" y="14273"/>
                    </a:lnTo>
                    <a:lnTo>
                      <a:pt x="2956" y="14288"/>
                    </a:lnTo>
                    <a:lnTo>
                      <a:pt x="2978" y="14303"/>
                    </a:lnTo>
                    <a:lnTo>
                      <a:pt x="2998" y="14317"/>
                    </a:lnTo>
                    <a:lnTo>
                      <a:pt x="3019" y="14331"/>
                    </a:lnTo>
                    <a:lnTo>
                      <a:pt x="3040" y="14344"/>
                    </a:lnTo>
                    <a:lnTo>
                      <a:pt x="3061" y="14356"/>
                    </a:lnTo>
                    <a:lnTo>
                      <a:pt x="3083" y="14368"/>
                    </a:lnTo>
                    <a:lnTo>
                      <a:pt x="3105" y="14379"/>
                    </a:lnTo>
                    <a:lnTo>
                      <a:pt x="3127" y="14389"/>
                    </a:lnTo>
                    <a:lnTo>
                      <a:pt x="3150" y="14399"/>
                    </a:lnTo>
                    <a:lnTo>
                      <a:pt x="3173" y="14409"/>
                    </a:lnTo>
                    <a:lnTo>
                      <a:pt x="3195" y="14418"/>
                    </a:lnTo>
                    <a:lnTo>
                      <a:pt x="3218" y="14426"/>
                    </a:lnTo>
                    <a:lnTo>
                      <a:pt x="3241" y="14434"/>
                    </a:lnTo>
                    <a:lnTo>
                      <a:pt x="3264" y="14441"/>
                    </a:lnTo>
                    <a:lnTo>
                      <a:pt x="3288" y="14448"/>
                    </a:lnTo>
                    <a:lnTo>
                      <a:pt x="3312" y="14454"/>
                    </a:lnTo>
                    <a:lnTo>
                      <a:pt x="3336" y="14459"/>
                    </a:lnTo>
                    <a:lnTo>
                      <a:pt x="3359" y="14464"/>
                    </a:lnTo>
                    <a:lnTo>
                      <a:pt x="3383" y="14469"/>
                    </a:lnTo>
                    <a:lnTo>
                      <a:pt x="3407" y="14473"/>
                    </a:lnTo>
                    <a:lnTo>
                      <a:pt x="3431" y="14476"/>
                    </a:lnTo>
                    <a:lnTo>
                      <a:pt x="3455" y="14478"/>
                    </a:lnTo>
                    <a:lnTo>
                      <a:pt x="3480" y="14480"/>
                    </a:lnTo>
                    <a:lnTo>
                      <a:pt x="3504" y="14482"/>
                    </a:lnTo>
                    <a:lnTo>
                      <a:pt x="3529" y="14483"/>
                    </a:lnTo>
                    <a:lnTo>
                      <a:pt x="3553" y="14483"/>
                    </a:lnTo>
                    <a:lnTo>
                      <a:pt x="3589" y="14482"/>
                    </a:lnTo>
                    <a:lnTo>
                      <a:pt x="3625" y="14480"/>
                    </a:lnTo>
                    <a:lnTo>
                      <a:pt x="3662" y="14477"/>
                    </a:lnTo>
                    <a:lnTo>
                      <a:pt x="3698" y="14473"/>
                    </a:lnTo>
                    <a:lnTo>
                      <a:pt x="3733" y="14467"/>
                    </a:lnTo>
                    <a:lnTo>
                      <a:pt x="3769" y="14460"/>
                    </a:lnTo>
                    <a:lnTo>
                      <a:pt x="3804" y="14451"/>
                    </a:lnTo>
                    <a:lnTo>
                      <a:pt x="3840" y="14441"/>
                    </a:lnTo>
                    <a:lnTo>
                      <a:pt x="3875" y="14430"/>
                    </a:lnTo>
                    <a:lnTo>
                      <a:pt x="3910" y="14418"/>
                    </a:lnTo>
                    <a:lnTo>
                      <a:pt x="3944" y="14404"/>
                    </a:lnTo>
                    <a:lnTo>
                      <a:pt x="3978" y="14389"/>
                    </a:lnTo>
                    <a:lnTo>
                      <a:pt x="4013" y="14372"/>
                    </a:lnTo>
                    <a:lnTo>
                      <a:pt x="4046" y="14355"/>
                    </a:lnTo>
                    <a:lnTo>
                      <a:pt x="4078" y="14336"/>
                    </a:lnTo>
                    <a:lnTo>
                      <a:pt x="4110" y="14315"/>
                    </a:lnTo>
                    <a:lnTo>
                      <a:pt x="5420" y="13443"/>
                    </a:lnTo>
                    <a:lnTo>
                      <a:pt x="5499" y="13482"/>
                    </a:lnTo>
                    <a:lnTo>
                      <a:pt x="5578" y="13518"/>
                    </a:lnTo>
                    <a:lnTo>
                      <a:pt x="5658" y="13553"/>
                    </a:lnTo>
                    <a:lnTo>
                      <a:pt x="5739" y="13587"/>
                    </a:lnTo>
                    <a:lnTo>
                      <a:pt x="5820" y="13620"/>
                    </a:lnTo>
                    <a:lnTo>
                      <a:pt x="5903" y="13652"/>
                    </a:lnTo>
                    <a:lnTo>
                      <a:pt x="5985" y="13683"/>
                    </a:lnTo>
                    <a:lnTo>
                      <a:pt x="6069" y="13713"/>
                    </a:lnTo>
                    <a:lnTo>
                      <a:pt x="6377" y="15251"/>
                    </a:lnTo>
                    <a:lnTo>
                      <a:pt x="6387" y="15295"/>
                    </a:lnTo>
                    <a:lnTo>
                      <a:pt x="6398" y="15337"/>
                    </a:lnTo>
                    <a:lnTo>
                      <a:pt x="6412" y="15380"/>
                    </a:lnTo>
                    <a:lnTo>
                      <a:pt x="6427" y="15421"/>
                    </a:lnTo>
                    <a:lnTo>
                      <a:pt x="6444" y="15461"/>
                    </a:lnTo>
                    <a:lnTo>
                      <a:pt x="6462" y="15500"/>
                    </a:lnTo>
                    <a:lnTo>
                      <a:pt x="6482" y="15538"/>
                    </a:lnTo>
                    <a:lnTo>
                      <a:pt x="6503" y="15575"/>
                    </a:lnTo>
                    <a:lnTo>
                      <a:pt x="6527" y="15611"/>
                    </a:lnTo>
                    <a:lnTo>
                      <a:pt x="6551" y="15646"/>
                    </a:lnTo>
                    <a:lnTo>
                      <a:pt x="6577" y="15681"/>
                    </a:lnTo>
                    <a:lnTo>
                      <a:pt x="6604" y="15713"/>
                    </a:lnTo>
                    <a:lnTo>
                      <a:pt x="6633" y="15744"/>
                    </a:lnTo>
                    <a:lnTo>
                      <a:pt x="6662" y="15774"/>
                    </a:lnTo>
                    <a:lnTo>
                      <a:pt x="6694" y="15803"/>
                    </a:lnTo>
                    <a:lnTo>
                      <a:pt x="6726" y="15831"/>
                    </a:lnTo>
                    <a:lnTo>
                      <a:pt x="6759" y="15857"/>
                    </a:lnTo>
                    <a:lnTo>
                      <a:pt x="6793" y="15881"/>
                    </a:lnTo>
                    <a:lnTo>
                      <a:pt x="6829" y="15904"/>
                    </a:lnTo>
                    <a:lnTo>
                      <a:pt x="6866" y="15927"/>
                    </a:lnTo>
                    <a:lnTo>
                      <a:pt x="6903" y="15947"/>
                    </a:lnTo>
                    <a:lnTo>
                      <a:pt x="6941" y="15966"/>
                    </a:lnTo>
                    <a:lnTo>
                      <a:pt x="6980" y="15983"/>
                    </a:lnTo>
                    <a:lnTo>
                      <a:pt x="7020" y="15998"/>
                    </a:lnTo>
                    <a:lnTo>
                      <a:pt x="7061" y="16012"/>
                    </a:lnTo>
                    <a:lnTo>
                      <a:pt x="7102" y="16024"/>
                    </a:lnTo>
                    <a:lnTo>
                      <a:pt x="7144" y="16034"/>
                    </a:lnTo>
                    <a:lnTo>
                      <a:pt x="7187" y="16043"/>
                    </a:lnTo>
                    <a:lnTo>
                      <a:pt x="7231" y="16049"/>
                    </a:lnTo>
                    <a:lnTo>
                      <a:pt x="7274" y="16054"/>
                    </a:lnTo>
                    <a:lnTo>
                      <a:pt x="7318" y="16057"/>
                    </a:lnTo>
                    <a:lnTo>
                      <a:pt x="7363" y="16058"/>
                    </a:lnTo>
                    <a:lnTo>
                      <a:pt x="8732" y="16058"/>
                    </a:lnTo>
                    <a:lnTo>
                      <a:pt x="8777" y="16057"/>
                    </a:lnTo>
                    <a:lnTo>
                      <a:pt x="8821" y="16054"/>
                    </a:lnTo>
                    <a:lnTo>
                      <a:pt x="8864" y="16049"/>
                    </a:lnTo>
                    <a:lnTo>
                      <a:pt x="8908" y="16043"/>
                    </a:lnTo>
                    <a:lnTo>
                      <a:pt x="8951" y="16034"/>
                    </a:lnTo>
                    <a:lnTo>
                      <a:pt x="8993" y="16024"/>
                    </a:lnTo>
                    <a:lnTo>
                      <a:pt x="9034" y="16012"/>
                    </a:lnTo>
                    <a:lnTo>
                      <a:pt x="9075" y="15998"/>
                    </a:lnTo>
                    <a:lnTo>
                      <a:pt x="9115" y="15983"/>
                    </a:lnTo>
                    <a:lnTo>
                      <a:pt x="9154" y="15966"/>
                    </a:lnTo>
                    <a:lnTo>
                      <a:pt x="9192" y="15947"/>
                    </a:lnTo>
                    <a:lnTo>
                      <a:pt x="9229" y="15927"/>
                    </a:lnTo>
                    <a:lnTo>
                      <a:pt x="9267" y="15904"/>
                    </a:lnTo>
                    <a:lnTo>
                      <a:pt x="9302" y="15881"/>
                    </a:lnTo>
                    <a:lnTo>
                      <a:pt x="9336" y="15857"/>
                    </a:lnTo>
                    <a:lnTo>
                      <a:pt x="9369" y="15831"/>
                    </a:lnTo>
                    <a:lnTo>
                      <a:pt x="9401" y="15803"/>
                    </a:lnTo>
                    <a:lnTo>
                      <a:pt x="9433" y="15774"/>
                    </a:lnTo>
                    <a:lnTo>
                      <a:pt x="9463" y="15744"/>
                    </a:lnTo>
                    <a:lnTo>
                      <a:pt x="9491" y="15713"/>
                    </a:lnTo>
                    <a:lnTo>
                      <a:pt x="9518" y="15681"/>
                    </a:lnTo>
                    <a:lnTo>
                      <a:pt x="9544" y="15646"/>
                    </a:lnTo>
                    <a:lnTo>
                      <a:pt x="9568" y="15611"/>
                    </a:lnTo>
                    <a:lnTo>
                      <a:pt x="9592" y="15575"/>
                    </a:lnTo>
                    <a:lnTo>
                      <a:pt x="9614" y="15538"/>
                    </a:lnTo>
                    <a:lnTo>
                      <a:pt x="9633" y="15500"/>
                    </a:lnTo>
                    <a:lnTo>
                      <a:pt x="9652" y="15461"/>
                    </a:lnTo>
                    <a:lnTo>
                      <a:pt x="9668" y="15421"/>
                    </a:lnTo>
                    <a:lnTo>
                      <a:pt x="9683" y="15380"/>
                    </a:lnTo>
                    <a:lnTo>
                      <a:pt x="9697" y="15337"/>
                    </a:lnTo>
                    <a:lnTo>
                      <a:pt x="9708" y="15295"/>
                    </a:lnTo>
                    <a:lnTo>
                      <a:pt x="9718" y="15251"/>
                    </a:lnTo>
                    <a:lnTo>
                      <a:pt x="10027" y="13713"/>
                    </a:lnTo>
                    <a:lnTo>
                      <a:pt x="10111" y="13683"/>
                    </a:lnTo>
                    <a:lnTo>
                      <a:pt x="10193" y="13652"/>
                    </a:lnTo>
                    <a:lnTo>
                      <a:pt x="10276" y="13620"/>
                    </a:lnTo>
                    <a:lnTo>
                      <a:pt x="10357" y="13587"/>
                    </a:lnTo>
                    <a:lnTo>
                      <a:pt x="10438" y="13553"/>
                    </a:lnTo>
                    <a:lnTo>
                      <a:pt x="10517" y="13518"/>
                    </a:lnTo>
                    <a:lnTo>
                      <a:pt x="10597" y="13481"/>
                    </a:lnTo>
                    <a:lnTo>
                      <a:pt x="10676" y="13443"/>
                    </a:lnTo>
                    <a:lnTo>
                      <a:pt x="11986" y="14315"/>
                    </a:lnTo>
                    <a:lnTo>
                      <a:pt x="12018" y="14336"/>
                    </a:lnTo>
                    <a:lnTo>
                      <a:pt x="12050" y="14355"/>
                    </a:lnTo>
                    <a:lnTo>
                      <a:pt x="12083" y="14372"/>
                    </a:lnTo>
                    <a:lnTo>
                      <a:pt x="12117" y="14389"/>
                    </a:lnTo>
                    <a:lnTo>
                      <a:pt x="12151" y="14404"/>
                    </a:lnTo>
                    <a:lnTo>
                      <a:pt x="12185" y="14418"/>
                    </a:lnTo>
                    <a:lnTo>
                      <a:pt x="12220" y="14430"/>
                    </a:lnTo>
                    <a:lnTo>
                      <a:pt x="12255" y="14441"/>
                    </a:lnTo>
                    <a:lnTo>
                      <a:pt x="12291" y="14451"/>
                    </a:lnTo>
                    <a:lnTo>
                      <a:pt x="12326" y="14460"/>
                    </a:lnTo>
                    <a:lnTo>
                      <a:pt x="12362" y="14467"/>
                    </a:lnTo>
                    <a:lnTo>
                      <a:pt x="12398" y="14473"/>
                    </a:lnTo>
                    <a:lnTo>
                      <a:pt x="12433" y="14477"/>
                    </a:lnTo>
                    <a:lnTo>
                      <a:pt x="12470" y="14480"/>
                    </a:lnTo>
                    <a:lnTo>
                      <a:pt x="12506" y="14482"/>
                    </a:lnTo>
                    <a:lnTo>
                      <a:pt x="12542" y="14483"/>
                    </a:lnTo>
                    <a:lnTo>
                      <a:pt x="12566" y="14483"/>
                    </a:lnTo>
                    <a:lnTo>
                      <a:pt x="12591" y="14482"/>
                    </a:lnTo>
                    <a:lnTo>
                      <a:pt x="12615" y="14480"/>
                    </a:lnTo>
                    <a:lnTo>
                      <a:pt x="12640" y="14478"/>
                    </a:lnTo>
                    <a:lnTo>
                      <a:pt x="12664" y="14476"/>
                    </a:lnTo>
                    <a:lnTo>
                      <a:pt x="12688" y="14473"/>
                    </a:lnTo>
                    <a:lnTo>
                      <a:pt x="12712" y="14469"/>
                    </a:lnTo>
                    <a:lnTo>
                      <a:pt x="12736" y="14464"/>
                    </a:lnTo>
                    <a:lnTo>
                      <a:pt x="12759" y="14459"/>
                    </a:lnTo>
                    <a:lnTo>
                      <a:pt x="12783" y="14454"/>
                    </a:lnTo>
                    <a:lnTo>
                      <a:pt x="12808" y="14448"/>
                    </a:lnTo>
                    <a:lnTo>
                      <a:pt x="12831" y="14441"/>
                    </a:lnTo>
                    <a:lnTo>
                      <a:pt x="12854" y="14434"/>
                    </a:lnTo>
                    <a:lnTo>
                      <a:pt x="12877" y="14426"/>
                    </a:lnTo>
                    <a:lnTo>
                      <a:pt x="12900" y="14418"/>
                    </a:lnTo>
                    <a:lnTo>
                      <a:pt x="12923" y="14409"/>
                    </a:lnTo>
                    <a:lnTo>
                      <a:pt x="12945" y="14399"/>
                    </a:lnTo>
                    <a:lnTo>
                      <a:pt x="12968" y="14389"/>
                    </a:lnTo>
                    <a:lnTo>
                      <a:pt x="12990" y="14379"/>
                    </a:lnTo>
                    <a:lnTo>
                      <a:pt x="13012" y="14368"/>
                    </a:lnTo>
                    <a:lnTo>
                      <a:pt x="13034" y="14356"/>
                    </a:lnTo>
                    <a:lnTo>
                      <a:pt x="13055" y="14344"/>
                    </a:lnTo>
                    <a:lnTo>
                      <a:pt x="13076" y="14331"/>
                    </a:lnTo>
                    <a:lnTo>
                      <a:pt x="13097" y="14317"/>
                    </a:lnTo>
                    <a:lnTo>
                      <a:pt x="13118" y="14303"/>
                    </a:lnTo>
                    <a:lnTo>
                      <a:pt x="13139" y="14288"/>
                    </a:lnTo>
                    <a:lnTo>
                      <a:pt x="13159" y="14273"/>
                    </a:lnTo>
                    <a:lnTo>
                      <a:pt x="13179" y="14257"/>
                    </a:lnTo>
                    <a:lnTo>
                      <a:pt x="13198" y="14241"/>
                    </a:lnTo>
                    <a:lnTo>
                      <a:pt x="13217" y="14224"/>
                    </a:lnTo>
                    <a:lnTo>
                      <a:pt x="13236" y="14207"/>
                    </a:lnTo>
                    <a:lnTo>
                      <a:pt x="13254" y="14189"/>
                    </a:lnTo>
                    <a:lnTo>
                      <a:pt x="14222" y="13224"/>
                    </a:lnTo>
                    <a:lnTo>
                      <a:pt x="14253" y="13191"/>
                    </a:lnTo>
                    <a:lnTo>
                      <a:pt x="14282" y="13158"/>
                    </a:lnTo>
                    <a:lnTo>
                      <a:pt x="14309" y="13124"/>
                    </a:lnTo>
                    <a:lnTo>
                      <a:pt x="14336" y="13088"/>
                    </a:lnTo>
                    <a:lnTo>
                      <a:pt x="14360" y="13052"/>
                    </a:lnTo>
                    <a:lnTo>
                      <a:pt x="14382" y="13016"/>
                    </a:lnTo>
                    <a:lnTo>
                      <a:pt x="14403" y="12978"/>
                    </a:lnTo>
                    <a:lnTo>
                      <a:pt x="14422" y="12940"/>
                    </a:lnTo>
                    <a:lnTo>
                      <a:pt x="14439" y="12900"/>
                    </a:lnTo>
                    <a:lnTo>
                      <a:pt x="14455" y="12860"/>
                    </a:lnTo>
                    <a:lnTo>
                      <a:pt x="14468" y="12820"/>
                    </a:lnTo>
                    <a:lnTo>
                      <a:pt x="14480" y="12779"/>
                    </a:lnTo>
                    <a:lnTo>
                      <a:pt x="14492" y="12738"/>
                    </a:lnTo>
                    <a:lnTo>
                      <a:pt x="14500" y="12697"/>
                    </a:lnTo>
                    <a:lnTo>
                      <a:pt x="14507" y="12654"/>
                    </a:lnTo>
                    <a:lnTo>
                      <a:pt x="14512" y="12613"/>
                    </a:lnTo>
                    <a:lnTo>
                      <a:pt x="14515" y="12571"/>
                    </a:lnTo>
                    <a:lnTo>
                      <a:pt x="14517" y="12528"/>
                    </a:lnTo>
                    <a:lnTo>
                      <a:pt x="14517" y="12486"/>
                    </a:lnTo>
                    <a:lnTo>
                      <a:pt x="14515" y="12444"/>
                    </a:lnTo>
                    <a:lnTo>
                      <a:pt x="14511" y="12402"/>
                    </a:lnTo>
                    <a:lnTo>
                      <a:pt x="14505" y="12359"/>
                    </a:lnTo>
                    <a:lnTo>
                      <a:pt x="14498" y="12317"/>
                    </a:lnTo>
                    <a:lnTo>
                      <a:pt x="14489" y="12275"/>
                    </a:lnTo>
                    <a:lnTo>
                      <a:pt x="14476" y="12234"/>
                    </a:lnTo>
                    <a:lnTo>
                      <a:pt x="14464" y="12193"/>
                    </a:lnTo>
                    <a:lnTo>
                      <a:pt x="14449" y="12153"/>
                    </a:lnTo>
                    <a:lnTo>
                      <a:pt x="14433" y="12111"/>
                    </a:lnTo>
                    <a:lnTo>
                      <a:pt x="14414" y="12072"/>
                    </a:lnTo>
                    <a:lnTo>
                      <a:pt x="14394" y="12033"/>
                    </a:lnTo>
                    <a:lnTo>
                      <a:pt x="14372" y="11995"/>
                    </a:lnTo>
                    <a:lnTo>
                      <a:pt x="14348" y="11957"/>
                    </a:lnTo>
                    <a:lnTo>
                      <a:pt x="13475" y="10651"/>
                    </a:lnTo>
                    <a:lnTo>
                      <a:pt x="13512" y="10572"/>
                    </a:lnTo>
                    <a:lnTo>
                      <a:pt x="13549" y="10493"/>
                    </a:lnTo>
                    <a:lnTo>
                      <a:pt x="13584" y="10413"/>
                    </a:lnTo>
                    <a:lnTo>
                      <a:pt x="13618" y="10332"/>
                    </a:lnTo>
                    <a:lnTo>
                      <a:pt x="13652" y="10251"/>
                    </a:lnTo>
                    <a:lnTo>
                      <a:pt x="13684" y="10169"/>
                    </a:lnTo>
                    <a:lnTo>
                      <a:pt x="13715" y="10087"/>
                    </a:lnTo>
                    <a:lnTo>
                      <a:pt x="13745" y="10004"/>
                    </a:lnTo>
                    <a:lnTo>
                      <a:pt x="15286" y="9697"/>
                    </a:lnTo>
                    <a:lnTo>
                      <a:pt x="15329" y="9687"/>
                    </a:lnTo>
                    <a:lnTo>
                      <a:pt x="15373" y="9675"/>
                    </a:lnTo>
                    <a:lnTo>
                      <a:pt x="15414" y="9661"/>
                    </a:lnTo>
                    <a:lnTo>
                      <a:pt x="15455" y="9646"/>
                    </a:lnTo>
                    <a:lnTo>
                      <a:pt x="15495" y="9629"/>
                    </a:lnTo>
                    <a:lnTo>
                      <a:pt x="15536" y="9611"/>
                    </a:lnTo>
                    <a:lnTo>
                      <a:pt x="15574" y="9591"/>
                    </a:lnTo>
                    <a:lnTo>
                      <a:pt x="15611" y="9570"/>
                    </a:lnTo>
                    <a:lnTo>
                      <a:pt x="15647" y="9547"/>
                    </a:lnTo>
                    <a:lnTo>
                      <a:pt x="15683" y="9523"/>
                    </a:lnTo>
                    <a:lnTo>
                      <a:pt x="15716" y="9497"/>
                    </a:lnTo>
                    <a:lnTo>
                      <a:pt x="15749" y="9470"/>
                    </a:lnTo>
                    <a:lnTo>
                      <a:pt x="15780" y="9441"/>
                    </a:lnTo>
                    <a:lnTo>
                      <a:pt x="15810" y="9412"/>
                    </a:lnTo>
                    <a:lnTo>
                      <a:pt x="15839" y="9380"/>
                    </a:lnTo>
                    <a:lnTo>
                      <a:pt x="15867" y="9348"/>
                    </a:lnTo>
                    <a:lnTo>
                      <a:pt x="15893" y="9315"/>
                    </a:lnTo>
                    <a:lnTo>
                      <a:pt x="15918" y="9280"/>
                    </a:lnTo>
                    <a:lnTo>
                      <a:pt x="15941" y="9245"/>
                    </a:lnTo>
                    <a:lnTo>
                      <a:pt x="15963" y="9209"/>
                    </a:lnTo>
                    <a:lnTo>
                      <a:pt x="15983" y="9172"/>
                    </a:lnTo>
                    <a:lnTo>
                      <a:pt x="16002" y="9134"/>
                    </a:lnTo>
                    <a:lnTo>
                      <a:pt x="16020" y="9094"/>
                    </a:lnTo>
                    <a:lnTo>
                      <a:pt x="16035" y="9054"/>
                    </a:lnTo>
                    <a:lnTo>
                      <a:pt x="16049" y="9014"/>
                    </a:lnTo>
                    <a:lnTo>
                      <a:pt x="16061" y="8972"/>
                    </a:lnTo>
                    <a:lnTo>
                      <a:pt x="16071" y="8931"/>
                    </a:lnTo>
                    <a:lnTo>
                      <a:pt x="16080" y="8888"/>
                    </a:lnTo>
                    <a:lnTo>
                      <a:pt x="16086" y="8844"/>
                    </a:lnTo>
                    <a:lnTo>
                      <a:pt x="16091" y="8801"/>
                    </a:lnTo>
                    <a:lnTo>
                      <a:pt x="16094" y="8757"/>
                    </a:lnTo>
                    <a:lnTo>
                      <a:pt x="16095" y="8712"/>
                    </a:lnTo>
                    <a:lnTo>
                      <a:pt x="16095" y="7347"/>
                    </a:lnTo>
                    <a:lnTo>
                      <a:pt x="16094" y="7302"/>
                    </a:lnTo>
                    <a:lnTo>
                      <a:pt x="16091" y="7258"/>
                    </a:lnTo>
                    <a:lnTo>
                      <a:pt x="16086" y="7215"/>
                    </a:lnTo>
                    <a:lnTo>
                      <a:pt x="16080" y="7171"/>
                    </a:lnTo>
                    <a:lnTo>
                      <a:pt x="16071" y="7128"/>
                    </a:lnTo>
                    <a:lnTo>
                      <a:pt x="16061" y="7086"/>
                    </a:lnTo>
                    <a:lnTo>
                      <a:pt x="16049" y="7045"/>
                    </a:lnTo>
                    <a:lnTo>
                      <a:pt x="16035" y="7005"/>
                    </a:lnTo>
                    <a:lnTo>
                      <a:pt x="16020" y="6965"/>
                    </a:lnTo>
                    <a:lnTo>
                      <a:pt x="16002" y="6925"/>
                    </a:lnTo>
                    <a:lnTo>
                      <a:pt x="15983" y="6887"/>
                    </a:lnTo>
                    <a:lnTo>
                      <a:pt x="15963" y="6850"/>
                    </a:lnTo>
                    <a:lnTo>
                      <a:pt x="15941" y="6813"/>
                    </a:lnTo>
                    <a:lnTo>
                      <a:pt x="15918" y="6778"/>
                    </a:lnTo>
                    <a:lnTo>
                      <a:pt x="15893" y="6744"/>
                    </a:lnTo>
                    <a:lnTo>
                      <a:pt x="15867" y="6711"/>
                    </a:lnTo>
                    <a:lnTo>
                      <a:pt x="15839" y="6679"/>
                    </a:lnTo>
                    <a:lnTo>
                      <a:pt x="15810" y="6647"/>
                    </a:lnTo>
                    <a:lnTo>
                      <a:pt x="15780" y="6617"/>
                    </a:lnTo>
                    <a:lnTo>
                      <a:pt x="15749" y="6589"/>
                    </a:lnTo>
                    <a:lnTo>
                      <a:pt x="15716" y="6562"/>
                    </a:lnTo>
                    <a:lnTo>
                      <a:pt x="15683" y="6536"/>
                    </a:lnTo>
                    <a:lnTo>
                      <a:pt x="15647" y="6512"/>
                    </a:lnTo>
                    <a:lnTo>
                      <a:pt x="15611" y="6489"/>
                    </a:lnTo>
                    <a:lnTo>
                      <a:pt x="15574" y="6467"/>
                    </a:lnTo>
                    <a:lnTo>
                      <a:pt x="15536" y="6448"/>
                    </a:lnTo>
                    <a:lnTo>
                      <a:pt x="15495" y="6429"/>
                    </a:lnTo>
                    <a:lnTo>
                      <a:pt x="15455" y="6413"/>
                    </a:lnTo>
                    <a:lnTo>
                      <a:pt x="15414" y="6398"/>
                    </a:lnTo>
                    <a:lnTo>
                      <a:pt x="15373" y="6383"/>
                    </a:lnTo>
                    <a:lnTo>
                      <a:pt x="15329" y="6372"/>
                    </a:lnTo>
                    <a:lnTo>
                      <a:pt x="15286" y="63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2" name="Freeform 75"/>
              <p:cNvSpPr>
                <a:spLocks noEditPoints="1"/>
              </p:cNvSpPr>
              <p:nvPr/>
            </p:nvSpPr>
            <p:spPr bwMode="auto">
              <a:xfrm>
                <a:off x="4787900" y="2312988"/>
                <a:ext cx="303213" cy="301625"/>
              </a:xfrm>
              <a:custGeom>
                <a:avLst/>
                <a:gdLst>
                  <a:gd name="T0" fmla="*/ 2899 w 7040"/>
                  <a:gd name="T1" fmla="*/ 6524 h 7025"/>
                  <a:gd name="T2" fmla="*/ 2185 w 7040"/>
                  <a:gd name="T3" fmla="*/ 6283 h 7025"/>
                  <a:gd name="T4" fmla="*/ 1560 w 7040"/>
                  <a:gd name="T5" fmla="*/ 5884 h 7025"/>
                  <a:gd name="T6" fmla="*/ 1051 w 7040"/>
                  <a:gd name="T7" fmla="*/ 5351 h 7025"/>
                  <a:gd name="T8" fmla="*/ 682 w 7040"/>
                  <a:gd name="T9" fmla="*/ 4709 h 7025"/>
                  <a:gd name="T10" fmla="*/ 475 w 7040"/>
                  <a:gd name="T11" fmla="*/ 3980 h 7025"/>
                  <a:gd name="T12" fmla="*/ 455 w 7040"/>
                  <a:gd name="T13" fmla="*/ 3198 h 7025"/>
                  <a:gd name="T14" fmla="*/ 626 w 7040"/>
                  <a:gd name="T15" fmla="*/ 2456 h 7025"/>
                  <a:gd name="T16" fmla="*/ 965 w 7040"/>
                  <a:gd name="T17" fmla="*/ 1794 h 7025"/>
                  <a:gd name="T18" fmla="*/ 1448 w 7040"/>
                  <a:gd name="T19" fmla="*/ 1237 h 7025"/>
                  <a:gd name="T20" fmla="*/ 2052 w 7040"/>
                  <a:gd name="T21" fmla="*/ 810 h 7025"/>
                  <a:gd name="T22" fmla="*/ 2750 w 7040"/>
                  <a:gd name="T23" fmla="*/ 536 h 7025"/>
                  <a:gd name="T24" fmla="*/ 3520 w 7040"/>
                  <a:gd name="T25" fmla="*/ 439 h 7025"/>
                  <a:gd name="T26" fmla="*/ 4289 w 7040"/>
                  <a:gd name="T27" fmla="*/ 536 h 7025"/>
                  <a:gd name="T28" fmla="*/ 4988 w 7040"/>
                  <a:gd name="T29" fmla="*/ 810 h 7025"/>
                  <a:gd name="T30" fmla="*/ 5591 w 7040"/>
                  <a:gd name="T31" fmla="*/ 1237 h 7025"/>
                  <a:gd name="T32" fmla="*/ 6075 w 7040"/>
                  <a:gd name="T33" fmla="*/ 1794 h 7025"/>
                  <a:gd name="T34" fmla="*/ 6414 w 7040"/>
                  <a:gd name="T35" fmla="*/ 2456 h 7025"/>
                  <a:gd name="T36" fmla="*/ 6585 w 7040"/>
                  <a:gd name="T37" fmla="*/ 3198 h 7025"/>
                  <a:gd name="T38" fmla="*/ 6565 w 7040"/>
                  <a:gd name="T39" fmla="*/ 3980 h 7025"/>
                  <a:gd name="T40" fmla="*/ 6358 w 7040"/>
                  <a:gd name="T41" fmla="*/ 4709 h 7025"/>
                  <a:gd name="T42" fmla="*/ 5988 w 7040"/>
                  <a:gd name="T43" fmla="*/ 5351 h 7025"/>
                  <a:gd name="T44" fmla="*/ 5479 w 7040"/>
                  <a:gd name="T45" fmla="*/ 5884 h 7025"/>
                  <a:gd name="T46" fmla="*/ 4855 w 7040"/>
                  <a:gd name="T47" fmla="*/ 6283 h 7025"/>
                  <a:gd name="T48" fmla="*/ 4140 w 7040"/>
                  <a:gd name="T49" fmla="*/ 6524 h 7025"/>
                  <a:gd name="T50" fmla="*/ 3520 w 7040"/>
                  <a:gd name="T51" fmla="*/ 0 h 7025"/>
                  <a:gd name="T52" fmla="*/ 2640 w 7040"/>
                  <a:gd name="T53" fmla="*/ 110 h 7025"/>
                  <a:gd name="T54" fmla="*/ 1842 w 7040"/>
                  <a:gd name="T55" fmla="*/ 424 h 7025"/>
                  <a:gd name="T56" fmla="*/ 1153 w 7040"/>
                  <a:gd name="T57" fmla="*/ 912 h 7025"/>
                  <a:gd name="T58" fmla="*/ 600 w 7040"/>
                  <a:gd name="T59" fmla="*/ 1548 h 7025"/>
                  <a:gd name="T60" fmla="*/ 213 w 7040"/>
                  <a:gd name="T61" fmla="*/ 2305 h 7025"/>
                  <a:gd name="T62" fmla="*/ 18 w 7040"/>
                  <a:gd name="T63" fmla="*/ 3153 h 7025"/>
                  <a:gd name="T64" fmla="*/ 40 w 7040"/>
                  <a:gd name="T65" fmla="*/ 4047 h 7025"/>
                  <a:gd name="T66" fmla="*/ 276 w 7040"/>
                  <a:gd name="T67" fmla="*/ 4880 h 7025"/>
                  <a:gd name="T68" fmla="*/ 699 w 7040"/>
                  <a:gd name="T69" fmla="*/ 5614 h 7025"/>
                  <a:gd name="T70" fmla="*/ 1280 w 7040"/>
                  <a:gd name="T71" fmla="*/ 6222 h 7025"/>
                  <a:gd name="T72" fmla="*/ 1993 w 7040"/>
                  <a:gd name="T73" fmla="*/ 6678 h 7025"/>
                  <a:gd name="T74" fmla="*/ 2810 w 7040"/>
                  <a:gd name="T75" fmla="*/ 6953 h 7025"/>
                  <a:gd name="T76" fmla="*/ 3702 w 7040"/>
                  <a:gd name="T77" fmla="*/ 7020 h 7025"/>
                  <a:gd name="T78" fmla="*/ 4567 w 7040"/>
                  <a:gd name="T79" fmla="*/ 6867 h 7025"/>
                  <a:gd name="T80" fmla="*/ 5345 w 7040"/>
                  <a:gd name="T81" fmla="*/ 6517 h 7025"/>
                  <a:gd name="T82" fmla="*/ 6009 w 7040"/>
                  <a:gd name="T83" fmla="*/ 5996 h 7025"/>
                  <a:gd name="T84" fmla="*/ 6531 w 7040"/>
                  <a:gd name="T85" fmla="*/ 5333 h 7025"/>
                  <a:gd name="T86" fmla="*/ 6882 w 7040"/>
                  <a:gd name="T87" fmla="*/ 4556 h 7025"/>
                  <a:gd name="T88" fmla="*/ 7036 w 7040"/>
                  <a:gd name="T89" fmla="*/ 3693 h 7025"/>
                  <a:gd name="T90" fmla="*/ 6969 w 7040"/>
                  <a:gd name="T91" fmla="*/ 2805 h 7025"/>
                  <a:gd name="T92" fmla="*/ 6693 w 7040"/>
                  <a:gd name="T93" fmla="*/ 1990 h 7025"/>
                  <a:gd name="T94" fmla="*/ 6237 w 7040"/>
                  <a:gd name="T95" fmla="*/ 1278 h 7025"/>
                  <a:gd name="T96" fmla="*/ 5626 w 7040"/>
                  <a:gd name="T97" fmla="*/ 697 h 7025"/>
                  <a:gd name="T98" fmla="*/ 4891 w 7040"/>
                  <a:gd name="T99" fmla="*/ 276 h 7025"/>
                  <a:gd name="T100" fmla="*/ 4056 w 7040"/>
                  <a:gd name="T101" fmla="*/ 40 h 7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040" h="7025">
                    <a:moveTo>
                      <a:pt x="3520" y="6586"/>
                    </a:moveTo>
                    <a:lnTo>
                      <a:pt x="3362" y="6582"/>
                    </a:lnTo>
                    <a:lnTo>
                      <a:pt x="3205" y="6570"/>
                    </a:lnTo>
                    <a:lnTo>
                      <a:pt x="3051" y="6551"/>
                    </a:lnTo>
                    <a:lnTo>
                      <a:pt x="2899" y="6524"/>
                    </a:lnTo>
                    <a:lnTo>
                      <a:pt x="2750" y="6489"/>
                    </a:lnTo>
                    <a:lnTo>
                      <a:pt x="2604" y="6447"/>
                    </a:lnTo>
                    <a:lnTo>
                      <a:pt x="2460" y="6399"/>
                    </a:lnTo>
                    <a:lnTo>
                      <a:pt x="2320" y="6344"/>
                    </a:lnTo>
                    <a:lnTo>
                      <a:pt x="2185" y="6283"/>
                    </a:lnTo>
                    <a:lnTo>
                      <a:pt x="2052" y="6214"/>
                    </a:lnTo>
                    <a:lnTo>
                      <a:pt x="1922" y="6141"/>
                    </a:lnTo>
                    <a:lnTo>
                      <a:pt x="1797" y="6061"/>
                    </a:lnTo>
                    <a:lnTo>
                      <a:pt x="1677" y="5976"/>
                    </a:lnTo>
                    <a:lnTo>
                      <a:pt x="1560" y="5884"/>
                    </a:lnTo>
                    <a:lnTo>
                      <a:pt x="1448" y="5788"/>
                    </a:lnTo>
                    <a:lnTo>
                      <a:pt x="1342" y="5685"/>
                    </a:lnTo>
                    <a:lnTo>
                      <a:pt x="1240" y="5579"/>
                    </a:lnTo>
                    <a:lnTo>
                      <a:pt x="1142" y="5468"/>
                    </a:lnTo>
                    <a:lnTo>
                      <a:pt x="1051" y="5351"/>
                    </a:lnTo>
                    <a:lnTo>
                      <a:pt x="965" y="5231"/>
                    </a:lnTo>
                    <a:lnTo>
                      <a:pt x="885" y="5106"/>
                    </a:lnTo>
                    <a:lnTo>
                      <a:pt x="812" y="4977"/>
                    </a:lnTo>
                    <a:lnTo>
                      <a:pt x="743" y="4844"/>
                    </a:lnTo>
                    <a:lnTo>
                      <a:pt x="682" y="4709"/>
                    </a:lnTo>
                    <a:lnTo>
                      <a:pt x="626" y="4569"/>
                    </a:lnTo>
                    <a:lnTo>
                      <a:pt x="578" y="4426"/>
                    </a:lnTo>
                    <a:lnTo>
                      <a:pt x="536" y="4280"/>
                    </a:lnTo>
                    <a:lnTo>
                      <a:pt x="502" y="4132"/>
                    </a:lnTo>
                    <a:lnTo>
                      <a:pt x="475" y="3980"/>
                    </a:lnTo>
                    <a:lnTo>
                      <a:pt x="455" y="3827"/>
                    </a:lnTo>
                    <a:lnTo>
                      <a:pt x="443" y="3670"/>
                    </a:lnTo>
                    <a:lnTo>
                      <a:pt x="439" y="3513"/>
                    </a:lnTo>
                    <a:lnTo>
                      <a:pt x="443" y="3354"/>
                    </a:lnTo>
                    <a:lnTo>
                      <a:pt x="455" y="3198"/>
                    </a:lnTo>
                    <a:lnTo>
                      <a:pt x="475" y="3044"/>
                    </a:lnTo>
                    <a:lnTo>
                      <a:pt x="502" y="2893"/>
                    </a:lnTo>
                    <a:lnTo>
                      <a:pt x="536" y="2745"/>
                    </a:lnTo>
                    <a:lnTo>
                      <a:pt x="578" y="2598"/>
                    </a:lnTo>
                    <a:lnTo>
                      <a:pt x="626" y="2456"/>
                    </a:lnTo>
                    <a:lnTo>
                      <a:pt x="682" y="2316"/>
                    </a:lnTo>
                    <a:lnTo>
                      <a:pt x="743" y="2180"/>
                    </a:lnTo>
                    <a:lnTo>
                      <a:pt x="812" y="2047"/>
                    </a:lnTo>
                    <a:lnTo>
                      <a:pt x="885" y="1919"/>
                    </a:lnTo>
                    <a:lnTo>
                      <a:pt x="965" y="1794"/>
                    </a:lnTo>
                    <a:lnTo>
                      <a:pt x="1051" y="1674"/>
                    </a:lnTo>
                    <a:lnTo>
                      <a:pt x="1142" y="1557"/>
                    </a:lnTo>
                    <a:lnTo>
                      <a:pt x="1240" y="1446"/>
                    </a:lnTo>
                    <a:lnTo>
                      <a:pt x="1342" y="1340"/>
                    </a:lnTo>
                    <a:lnTo>
                      <a:pt x="1448" y="1237"/>
                    </a:lnTo>
                    <a:lnTo>
                      <a:pt x="1560" y="1141"/>
                    </a:lnTo>
                    <a:lnTo>
                      <a:pt x="1677" y="1049"/>
                    </a:lnTo>
                    <a:lnTo>
                      <a:pt x="1797" y="964"/>
                    </a:lnTo>
                    <a:lnTo>
                      <a:pt x="1922" y="884"/>
                    </a:lnTo>
                    <a:lnTo>
                      <a:pt x="2052" y="810"/>
                    </a:lnTo>
                    <a:lnTo>
                      <a:pt x="2185" y="742"/>
                    </a:lnTo>
                    <a:lnTo>
                      <a:pt x="2320" y="680"/>
                    </a:lnTo>
                    <a:lnTo>
                      <a:pt x="2460" y="625"/>
                    </a:lnTo>
                    <a:lnTo>
                      <a:pt x="2604" y="577"/>
                    </a:lnTo>
                    <a:lnTo>
                      <a:pt x="2750" y="536"/>
                    </a:lnTo>
                    <a:lnTo>
                      <a:pt x="2899" y="501"/>
                    </a:lnTo>
                    <a:lnTo>
                      <a:pt x="3051" y="474"/>
                    </a:lnTo>
                    <a:lnTo>
                      <a:pt x="3205" y="454"/>
                    </a:lnTo>
                    <a:lnTo>
                      <a:pt x="3362" y="443"/>
                    </a:lnTo>
                    <a:lnTo>
                      <a:pt x="3520" y="439"/>
                    </a:lnTo>
                    <a:lnTo>
                      <a:pt x="3678" y="443"/>
                    </a:lnTo>
                    <a:lnTo>
                      <a:pt x="3834" y="454"/>
                    </a:lnTo>
                    <a:lnTo>
                      <a:pt x="3989" y="474"/>
                    </a:lnTo>
                    <a:lnTo>
                      <a:pt x="4140" y="501"/>
                    </a:lnTo>
                    <a:lnTo>
                      <a:pt x="4289" y="536"/>
                    </a:lnTo>
                    <a:lnTo>
                      <a:pt x="4436" y="577"/>
                    </a:lnTo>
                    <a:lnTo>
                      <a:pt x="4579" y="625"/>
                    </a:lnTo>
                    <a:lnTo>
                      <a:pt x="4719" y="680"/>
                    </a:lnTo>
                    <a:lnTo>
                      <a:pt x="4855" y="742"/>
                    </a:lnTo>
                    <a:lnTo>
                      <a:pt x="4988" y="810"/>
                    </a:lnTo>
                    <a:lnTo>
                      <a:pt x="5117" y="884"/>
                    </a:lnTo>
                    <a:lnTo>
                      <a:pt x="5242" y="964"/>
                    </a:lnTo>
                    <a:lnTo>
                      <a:pt x="5362" y="1049"/>
                    </a:lnTo>
                    <a:lnTo>
                      <a:pt x="5479" y="1141"/>
                    </a:lnTo>
                    <a:lnTo>
                      <a:pt x="5591" y="1237"/>
                    </a:lnTo>
                    <a:lnTo>
                      <a:pt x="5698" y="1340"/>
                    </a:lnTo>
                    <a:lnTo>
                      <a:pt x="5800" y="1446"/>
                    </a:lnTo>
                    <a:lnTo>
                      <a:pt x="5897" y="1557"/>
                    </a:lnTo>
                    <a:lnTo>
                      <a:pt x="5988" y="1674"/>
                    </a:lnTo>
                    <a:lnTo>
                      <a:pt x="6075" y="1794"/>
                    </a:lnTo>
                    <a:lnTo>
                      <a:pt x="6154" y="1919"/>
                    </a:lnTo>
                    <a:lnTo>
                      <a:pt x="6228" y="2047"/>
                    </a:lnTo>
                    <a:lnTo>
                      <a:pt x="6297" y="2180"/>
                    </a:lnTo>
                    <a:lnTo>
                      <a:pt x="6358" y="2316"/>
                    </a:lnTo>
                    <a:lnTo>
                      <a:pt x="6414" y="2456"/>
                    </a:lnTo>
                    <a:lnTo>
                      <a:pt x="6462" y="2598"/>
                    </a:lnTo>
                    <a:lnTo>
                      <a:pt x="6503" y="2745"/>
                    </a:lnTo>
                    <a:lnTo>
                      <a:pt x="6538" y="2893"/>
                    </a:lnTo>
                    <a:lnTo>
                      <a:pt x="6565" y="3044"/>
                    </a:lnTo>
                    <a:lnTo>
                      <a:pt x="6585" y="3198"/>
                    </a:lnTo>
                    <a:lnTo>
                      <a:pt x="6597" y="3354"/>
                    </a:lnTo>
                    <a:lnTo>
                      <a:pt x="6601" y="3513"/>
                    </a:lnTo>
                    <a:lnTo>
                      <a:pt x="6597" y="3670"/>
                    </a:lnTo>
                    <a:lnTo>
                      <a:pt x="6585" y="3827"/>
                    </a:lnTo>
                    <a:lnTo>
                      <a:pt x="6565" y="3980"/>
                    </a:lnTo>
                    <a:lnTo>
                      <a:pt x="6538" y="4132"/>
                    </a:lnTo>
                    <a:lnTo>
                      <a:pt x="6503" y="4280"/>
                    </a:lnTo>
                    <a:lnTo>
                      <a:pt x="6462" y="4426"/>
                    </a:lnTo>
                    <a:lnTo>
                      <a:pt x="6414" y="4569"/>
                    </a:lnTo>
                    <a:lnTo>
                      <a:pt x="6358" y="4709"/>
                    </a:lnTo>
                    <a:lnTo>
                      <a:pt x="6297" y="4844"/>
                    </a:lnTo>
                    <a:lnTo>
                      <a:pt x="6228" y="4977"/>
                    </a:lnTo>
                    <a:lnTo>
                      <a:pt x="6154" y="5106"/>
                    </a:lnTo>
                    <a:lnTo>
                      <a:pt x="6075" y="5231"/>
                    </a:lnTo>
                    <a:lnTo>
                      <a:pt x="5988" y="5351"/>
                    </a:lnTo>
                    <a:lnTo>
                      <a:pt x="5897" y="5468"/>
                    </a:lnTo>
                    <a:lnTo>
                      <a:pt x="5800" y="5579"/>
                    </a:lnTo>
                    <a:lnTo>
                      <a:pt x="5698" y="5685"/>
                    </a:lnTo>
                    <a:lnTo>
                      <a:pt x="5591" y="5788"/>
                    </a:lnTo>
                    <a:lnTo>
                      <a:pt x="5479" y="5884"/>
                    </a:lnTo>
                    <a:lnTo>
                      <a:pt x="5362" y="5976"/>
                    </a:lnTo>
                    <a:lnTo>
                      <a:pt x="5242" y="6061"/>
                    </a:lnTo>
                    <a:lnTo>
                      <a:pt x="5117" y="6141"/>
                    </a:lnTo>
                    <a:lnTo>
                      <a:pt x="4988" y="6214"/>
                    </a:lnTo>
                    <a:lnTo>
                      <a:pt x="4855" y="6283"/>
                    </a:lnTo>
                    <a:lnTo>
                      <a:pt x="4719" y="6344"/>
                    </a:lnTo>
                    <a:lnTo>
                      <a:pt x="4579" y="6399"/>
                    </a:lnTo>
                    <a:lnTo>
                      <a:pt x="4436" y="6447"/>
                    </a:lnTo>
                    <a:lnTo>
                      <a:pt x="4289" y="6489"/>
                    </a:lnTo>
                    <a:lnTo>
                      <a:pt x="4140" y="6524"/>
                    </a:lnTo>
                    <a:lnTo>
                      <a:pt x="3989" y="6551"/>
                    </a:lnTo>
                    <a:lnTo>
                      <a:pt x="3834" y="6570"/>
                    </a:lnTo>
                    <a:lnTo>
                      <a:pt x="3678" y="6582"/>
                    </a:lnTo>
                    <a:lnTo>
                      <a:pt x="3520" y="6586"/>
                    </a:lnTo>
                    <a:close/>
                    <a:moveTo>
                      <a:pt x="3520" y="0"/>
                    </a:moveTo>
                    <a:lnTo>
                      <a:pt x="3338" y="5"/>
                    </a:lnTo>
                    <a:lnTo>
                      <a:pt x="3160" y="18"/>
                    </a:lnTo>
                    <a:lnTo>
                      <a:pt x="2984" y="40"/>
                    </a:lnTo>
                    <a:lnTo>
                      <a:pt x="2810" y="71"/>
                    </a:lnTo>
                    <a:lnTo>
                      <a:pt x="2640" y="110"/>
                    </a:lnTo>
                    <a:lnTo>
                      <a:pt x="2473" y="157"/>
                    </a:lnTo>
                    <a:lnTo>
                      <a:pt x="2309" y="213"/>
                    </a:lnTo>
                    <a:lnTo>
                      <a:pt x="2149" y="276"/>
                    </a:lnTo>
                    <a:lnTo>
                      <a:pt x="1993" y="346"/>
                    </a:lnTo>
                    <a:lnTo>
                      <a:pt x="1842" y="424"/>
                    </a:lnTo>
                    <a:lnTo>
                      <a:pt x="1695" y="508"/>
                    </a:lnTo>
                    <a:lnTo>
                      <a:pt x="1552" y="600"/>
                    </a:lnTo>
                    <a:lnTo>
                      <a:pt x="1414" y="697"/>
                    </a:lnTo>
                    <a:lnTo>
                      <a:pt x="1280" y="802"/>
                    </a:lnTo>
                    <a:lnTo>
                      <a:pt x="1153" y="912"/>
                    </a:lnTo>
                    <a:lnTo>
                      <a:pt x="1031" y="1028"/>
                    </a:lnTo>
                    <a:lnTo>
                      <a:pt x="914" y="1151"/>
                    </a:lnTo>
                    <a:lnTo>
                      <a:pt x="803" y="1278"/>
                    </a:lnTo>
                    <a:lnTo>
                      <a:pt x="699" y="1411"/>
                    </a:lnTo>
                    <a:lnTo>
                      <a:pt x="600" y="1548"/>
                    </a:lnTo>
                    <a:lnTo>
                      <a:pt x="509" y="1691"/>
                    </a:lnTo>
                    <a:lnTo>
                      <a:pt x="424" y="1838"/>
                    </a:lnTo>
                    <a:lnTo>
                      <a:pt x="347" y="1990"/>
                    </a:lnTo>
                    <a:lnTo>
                      <a:pt x="276" y="2145"/>
                    </a:lnTo>
                    <a:lnTo>
                      <a:pt x="213" y="2305"/>
                    </a:lnTo>
                    <a:lnTo>
                      <a:pt x="158" y="2468"/>
                    </a:lnTo>
                    <a:lnTo>
                      <a:pt x="110" y="2634"/>
                    </a:lnTo>
                    <a:lnTo>
                      <a:pt x="71" y="2805"/>
                    </a:lnTo>
                    <a:lnTo>
                      <a:pt x="40" y="2978"/>
                    </a:lnTo>
                    <a:lnTo>
                      <a:pt x="18" y="3153"/>
                    </a:lnTo>
                    <a:lnTo>
                      <a:pt x="4" y="3332"/>
                    </a:lnTo>
                    <a:lnTo>
                      <a:pt x="0" y="3513"/>
                    </a:lnTo>
                    <a:lnTo>
                      <a:pt x="4" y="3693"/>
                    </a:lnTo>
                    <a:lnTo>
                      <a:pt x="18" y="3872"/>
                    </a:lnTo>
                    <a:lnTo>
                      <a:pt x="40" y="4047"/>
                    </a:lnTo>
                    <a:lnTo>
                      <a:pt x="71" y="4220"/>
                    </a:lnTo>
                    <a:lnTo>
                      <a:pt x="110" y="4390"/>
                    </a:lnTo>
                    <a:lnTo>
                      <a:pt x="158" y="4556"/>
                    </a:lnTo>
                    <a:lnTo>
                      <a:pt x="213" y="4720"/>
                    </a:lnTo>
                    <a:lnTo>
                      <a:pt x="276" y="4880"/>
                    </a:lnTo>
                    <a:lnTo>
                      <a:pt x="347" y="5035"/>
                    </a:lnTo>
                    <a:lnTo>
                      <a:pt x="424" y="5187"/>
                    </a:lnTo>
                    <a:lnTo>
                      <a:pt x="509" y="5333"/>
                    </a:lnTo>
                    <a:lnTo>
                      <a:pt x="600" y="5476"/>
                    </a:lnTo>
                    <a:lnTo>
                      <a:pt x="699" y="5614"/>
                    </a:lnTo>
                    <a:lnTo>
                      <a:pt x="803" y="5747"/>
                    </a:lnTo>
                    <a:lnTo>
                      <a:pt x="914" y="5874"/>
                    </a:lnTo>
                    <a:lnTo>
                      <a:pt x="1031" y="5996"/>
                    </a:lnTo>
                    <a:lnTo>
                      <a:pt x="1153" y="6112"/>
                    </a:lnTo>
                    <a:lnTo>
                      <a:pt x="1280" y="6222"/>
                    </a:lnTo>
                    <a:lnTo>
                      <a:pt x="1414" y="6327"/>
                    </a:lnTo>
                    <a:lnTo>
                      <a:pt x="1552" y="6425"/>
                    </a:lnTo>
                    <a:lnTo>
                      <a:pt x="1695" y="6517"/>
                    </a:lnTo>
                    <a:lnTo>
                      <a:pt x="1842" y="6601"/>
                    </a:lnTo>
                    <a:lnTo>
                      <a:pt x="1993" y="6678"/>
                    </a:lnTo>
                    <a:lnTo>
                      <a:pt x="2149" y="6748"/>
                    </a:lnTo>
                    <a:lnTo>
                      <a:pt x="2309" y="6812"/>
                    </a:lnTo>
                    <a:lnTo>
                      <a:pt x="2473" y="6867"/>
                    </a:lnTo>
                    <a:lnTo>
                      <a:pt x="2640" y="6914"/>
                    </a:lnTo>
                    <a:lnTo>
                      <a:pt x="2810" y="6953"/>
                    </a:lnTo>
                    <a:lnTo>
                      <a:pt x="2984" y="6984"/>
                    </a:lnTo>
                    <a:lnTo>
                      <a:pt x="3160" y="7006"/>
                    </a:lnTo>
                    <a:lnTo>
                      <a:pt x="3338" y="7020"/>
                    </a:lnTo>
                    <a:lnTo>
                      <a:pt x="3520" y="7025"/>
                    </a:lnTo>
                    <a:lnTo>
                      <a:pt x="3702" y="7020"/>
                    </a:lnTo>
                    <a:lnTo>
                      <a:pt x="3880" y="7006"/>
                    </a:lnTo>
                    <a:lnTo>
                      <a:pt x="4056" y="6984"/>
                    </a:lnTo>
                    <a:lnTo>
                      <a:pt x="4230" y="6953"/>
                    </a:lnTo>
                    <a:lnTo>
                      <a:pt x="4400" y="6914"/>
                    </a:lnTo>
                    <a:lnTo>
                      <a:pt x="4567" y="6867"/>
                    </a:lnTo>
                    <a:lnTo>
                      <a:pt x="4731" y="6812"/>
                    </a:lnTo>
                    <a:lnTo>
                      <a:pt x="4891" y="6748"/>
                    </a:lnTo>
                    <a:lnTo>
                      <a:pt x="5047" y="6678"/>
                    </a:lnTo>
                    <a:lnTo>
                      <a:pt x="5197" y="6601"/>
                    </a:lnTo>
                    <a:lnTo>
                      <a:pt x="5345" y="6517"/>
                    </a:lnTo>
                    <a:lnTo>
                      <a:pt x="5488" y="6425"/>
                    </a:lnTo>
                    <a:lnTo>
                      <a:pt x="5626" y="6327"/>
                    </a:lnTo>
                    <a:lnTo>
                      <a:pt x="5759" y="6222"/>
                    </a:lnTo>
                    <a:lnTo>
                      <a:pt x="5886" y="6112"/>
                    </a:lnTo>
                    <a:lnTo>
                      <a:pt x="6009" y="5996"/>
                    </a:lnTo>
                    <a:lnTo>
                      <a:pt x="6126" y="5874"/>
                    </a:lnTo>
                    <a:lnTo>
                      <a:pt x="6237" y="5747"/>
                    </a:lnTo>
                    <a:lnTo>
                      <a:pt x="6341" y="5614"/>
                    </a:lnTo>
                    <a:lnTo>
                      <a:pt x="6439" y="5476"/>
                    </a:lnTo>
                    <a:lnTo>
                      <a:pt x="6531" y="5333"/>
                    </a:lnTo>
                    <a:lnTo>
                      <a:pt x="6616" y="5187"/>
                    </a:lnTo>
                    <a:lnTo>
                      <a:pt x="6693" y="5035"/>
                    </a:lnTo>
                    <a:lnTo>
                      <a:pt x="6764" y="4880"/>
                    </a:lnTo>
                    <a:lnTo>
                      <a:pt x="6827" y="4720"/>
                    </a:lnTo>
                    <a:lnTo>
                      <a:pt x="6882" y="4556"/>
                    </a:lnTo>
                    <a:lnTo>
                      <a:pt x="6930" y="4390"/>
                    </a:lnTo>
                    <a:lnTo>
                      <a:pt x="6969" y="4220"/>
                    </a:lnTo>
                    <a:lnTo>
                      <a:pt x="7000" y="4047"/>
                    </a:lnTo>
                    <a:lnTo>
                      <a:pt x="7022" y="3872"/>
                    </a:lnTo>
                    <a:lnTo>
                      <a:pt x="7036" y="3693"/>
                    </a:lnTo>
                    <a:lnTo>
                      <a:pt x="7040" y="3513"/>
                    </a:lnTo>
                    <a:lnTo>
                      <a:pt x="7036" y="3332"/>
                    </a:lnTo>
                    <a:lnTo>
                      <a:pt x="7022" y="3153"/>
                    </a:lnTo>
                    <a:lnTo>
                      <a:pt x="7000" y="2978"/>
                    </a:lnTo>
                    <a:lnTo>
                      <a:pt x="6969" y="2805"/>
                    </a:lnTo>
                    <a:lnTo>
                      <a:pt x="6930" y="2634"/>
                    </a:lnTo>
                    <a:lnTo>
                      <a:pt x="6882" y="2468"/>
                    </a:lnTo>
                    <a:lnTo>
                      <a:pt x="6827" y="2305"/>
                    </a:lnTo>
                    <a:lnTo>
                      <a:pt x="6764" y="2145"/>
                    </a:lnTo>
                    <a:lnTo>
                      <a:pt x="6693" y="1990"/>
                    </a:lnTo>
                    <a:lnTo>
                      <a:pt x="6616" y="1838"/>
                    </a:lnTo>
                    <a:lnTo>
                      <a:pt x="6531" y="1691"/>
                    </a:lnTo>
                    <a:lnTo>
                      <a:pt x="6439" y="1548"/>
                    </a:lnTo>
                    <a:lnTo>
                      <a:pt x="6341" y="1411"/>
                    </a:lnTo>
                    <a:lnTo>
                      <a:pt x="6237" y="1278"/>
                    </a:lnTo>
                    <a:lnTo>
                      <a:pt x="6126" y="1151"/>
                    </a:lnTo>
                    <a:lnTo>
                      <a:pt x="6009" y="1028"/>
                    </a:lnTo>
                    <a:lnTo>
                      <a:pt x="5886" y="912"/>
                    </a:lnTo>
                    <a:lnTo>
                      <a:pt x="5759" y="802"/>
                    </a:lnTo>
                    <a:lnTo>
                      <a:pt x="5626" y="697"/>
                    </a:lnTo>
                    <a:lnTo>
                      <a:pt x="5488" y="600"/>
                    </a:lnTo>
                    <a:lnTo>
                      <a:pt x="5345" y="508"/>
                    </a:lnTo>
                    <a:lnTo>
                      <a:pt x="5197" y="424"/>
                    </a:lnTo>
                    <a:lnTo>
                      <a:pt x="5047" y="346"/>
                    </a:lnTo>
                    <a:lnTo>
                      <a:pt x="4891" y="276"/>
                    </a:lnTo>
                    <a:lnTo>
                      <a:pt x="4731" y="213"/>
                    </a:lnTo>
                    <a:lnTo>
                      <a:pt x="4567" y="157"/>
                    </a:lnTo>
                    <a:lnTo>
                      <a:pt x="4400" y="110"/>
                    </a:lnTo>
                    <a:lnTo>
                      <a:pt x="4230" y="71"/>
                    </a:lnTo>
                    <a:lnTo>
                      <a:pt x="4056" y="40"/>
                    </a:lnTo>
                    <a:lnTo>
                      <a:pt x="3880" y="18"/>
                    </a:lnTo>
                    <a:lnTo>
                      <a:pt x="3702" y="5"/>
                    </a:lnTo>
                    <a:lnTo>
                      <a:pt x="352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3" name="Freeform 76"/>
              <p:cNvSpPr>
                <a:spLocks noEditPoints="1"/>
              </p:cNvSpPr>
              <p:nvPr/>
            </p:nvSpPr>
            <p:spPr bwMode="auto">
              <a:xfrm>
                <a:off x="4852988" y="2378076"/>
                <a:ext cx="173038" cy="171450"/>
              </a:xfrm>
              <a:custGeom>
                <a:avLst/>
                <a:gdLst>
                  <a:gd name="T0" fmla="*/ 1708 w 4023"/>
                  <a:gd name="T1" fmla="*/ 3482 h 4015"/>
                  <a:gd name="T2" fmla="*/ 1358 w 4023"/>
                  <a:gd name="T3" fmla="*/ 3364 h 4015"/>
                  <a:gd name="T4" fmla="*/ 1052 w 4023"/>
                  <a:gd name="T5" fmla="*/ 3169 h 4015"/>
                  <a:gd name="T6" fmla="*/ 803 w 4023"/>
                  <a:gd name="T7" fmla="*/ 2908 h 4015"/>
                  <a:gd name="T8" fmla="*/ 621 w 4023"/>
                  <a:gd name="T9" fmla="*/ 2593 h 4015"/>
                  <a:gd name="T10" fmla="*/ 521 w 4023"/>
                  <a:gd name="T11" fmla="*/ 2236 h 4015"/>
                  <a:gd name="T12" fmla="*/ 511 w 4023"/>
                  <a:gd name="T13" fmla="*/ 1853 h 4015"/>
                  <a:gd name="T14" fmla="*/ 595 w 4023"/>
                  <a:gd name="T15" fmla="*/ 1490 h 4015"/>
                  <a:gd name="T16" fmla="*/ 761 w 4023"/>
                  <a:gd name="T17" fmla="*/ 1165 h 4015"/>
                  <a:gd name="T18" fmla="*/ 998 w 4023"/>
                  <a:gd name="T19" fmla="*/ 893 h 4015"/>
                  <a:gd name="T20" fmla="*/ 1293 w 4023"/>
                  <a:gd name="T21" fmla="*/ 684 h 4015"/>
                  <a:gd name="T22" fmla="*/ 1635 w 4023"/>
                  <a:gd name="T23" fmla="*/ 549 h 4015"/>
                  <a:gd name="T24" fmla="*/ 2012 w 4023"/>
                  <a:gd name="T25" fmla="*/ 502 h 4015"/>
                  <a:gd name="T26" fmla="*/ 2389 w 4023"/>
                  <a:gd name="T27" fmla="*/ 549 h 4015"/>
                  <a:gd name="T28" fmla="*/ 2731 w 4023"/>
                  <a:gd name="T29" fmla="*/ 684 h 4015"/>
                  <a:gd name="T30" fmla="*/ 3026 w 4023"/>
                  <a:gd name="T31" fmla="*/ 893 h 4015"/>
                  <a:gd name="T32" fmla="*/ 3263 w 4023"/>
                  <a:gd name="T33" fmla="*/ 1165 h 4015"/>
                  <a:gd name="T34" fmla="*/ 3429 w 4023"/>
                  <a:gd name="T35" fmla="*/ 1490 h 4015"/>
                  <a:gd name="T36" fmla="*/ 3513 w 4023"/>
                  <a:gd name="T37" fmla="*/ 1853 h 4015"/>
                  <a:gd name="T38" fmla="*/ 3503 w 4023"/>
                  <a:gd name="T39" fmla="*/ 2236 h 4015"/>
                  <a:gd name="T40" fmla="*/ 3402 w 4023"/>
                  <a:gd name="T41" fmla="*/ 2593 h 4015"/>
                  <a:gd name="T42" fmla="*/ 3221 w 4023"/>
                  <a:gd name="T43" fmla="*/ 2908 h 4015"/>
                  <a:gd name="T44" fmla="*/ 2971 w 4023"/>
                  <a:gd name="T45" fmla="*/ 3169 h 4015"/>
                  <a:gd name="T46" fmla="*/ 2665 w 4023"/>
                  <a:gd name="T47" fmla="*/ 3364 h 4015"/>
                  <a:gd name="T48" fmla="*/ 2316 w 4023"/>
                  <a:gd name="T49" fmla="*/ 3482 h 4015"/>
                  <a:gd name="T50" fmla="*/ 2012 w 4023"/>
                  <a:gd name="T51" fmla="*/ 0 h 4015"/>
                  <a:gd name="T52" fmla="*/ 1509 w 4023"/>
                  <a:gd name="T53" fmla="*/ 63 h 4015"/>
                  <a:gd name="T54" fmla="*/ 1053 w 4023"/>
                  <a:gd name="T55" fmla="*/ 242 h 4015"/>
                  <a:gd name="T56" fmla="*/ 659 w 4023"/>
                  <a:gd name="T57" fmla="*/ 521 h 4015"/>
                  <a:gd name="T58" fmla="*/ 344 w 4023"/>
                  <a:gd name="T59" fmla="*/ 884 h 4015"/>
                  <a:gd name="T60" fmla="*/ 122 w 4023"/>
                  <a:gd name="T61" fmla="*/ 1317 h 4015"/>
                  <a:gd name="T62" fmla="*/ 11 w 4023"/>
                  <a:gd name="T63" fmla="*/ 1802 h 4015"/>
                  <a:gd name="T64" fmla="*/ 23 w 4023"/>
                  <a:gd name="T65" fmla="*/ 2313 h 4015"/>
                  <a:gd name="T66" fmla="*/ 159 w 4023"/>
                  <a:gd name="T67" fmla="*/ 2788 h 4015"/>
                  <a:gd name="T68" fmla="*/ 399 w 4023"/>
                  <a:gd name="T69" fmla="*/ 3209 h 4015"/>
                  <a:gd name="T70" fmla="*/ 732 w 4023"/>
                  <a:gd name="T71" fmla="*/ 3556 h 4015"/>
                  <a:gd name="T72" fmla="*/ 1139 w 4023"/>
                  <a:gd name="T73" fmla="*/ 3817 h 4015"/>
                  <a:gd name="T74" fmla="*/ 1606 w 4023"/>
                  <a:gd name="T75" fmla="*/ 3974 h 4015"/>
                  <a:gd name="T76" fmla="*/ 2115 w 4023"/>
                  <a:gd name="T77" fmla="*/ 4012 h 4015"/>
                  <a:gd name="T78" fmla="*/ 2610 w 4023"/>
                  <a:gd name="T79" fmla="*/ 3925 h 4015"/>
                  <a:gd name="T80" fmla="*/ 3055 w 4023"/>
                  <a:gd name="T81" fmla="*/ 3724 h 4015"/>
                  <a:gd name="T82" fmla="*/ 3435 w 4023"/>
                  <a:gd name="T83" fmla="*/ 3427 h 4015"/>
                  <a:gd name="T84" fmla="*/ 3733 w 4023"/>
                  <a:gd name="T85" fmla="*/ 3048 h 4015"/>
                  <a:gd name="T86" fmla="*/ 3933 w 4023"/>
                  <a:gd name="T87" fmla="*/ 2605 h 4015"/>
                  <a:gd name="T88" fmla="*/ 4021 w 4023"/>
                  <a:gd name="T89" fmla="*/ 2111 h 4015"/>
                  <a:gd name="T90" fmla="*/ 3983 w 4023"/>
                  <a:gd name="T91" fmla="*/ 1603 h 4015"/>
                  <a:gd name="T92" fmla="*/ 3825 w 4023"/>
                  <a:gd name="T93" fmla="*/ 1137 h 4015"/>
                  <a:gd name="T94" fmla="*/ 3565 w 4023"/>
                  <a:gd name="T95" fmla="*/ 731 h 4015"/>
                  <a:gd name="T96" fmla="*/ 3216 w 4023"/>
                  <a:gd name="T97" fmla="*/ 399 h 4015"/>
                  <a:gd name="T98" fmla="*/ 2795 w 4023"/>
                  <a:gd name="T99" fmla="*/ 158 h 4015"/>
                  <a:gd name="T100" fmla="*/ 2318 w 4023"/>
                  <a:gd name="T101" fmla="*/ 23 h 4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023" h="4015">
                    <a:moveTo>
                      <a:pt x="2012" y="3513"/>
                    </a:moveTo>
                    <a:lnTo>
                      <a:pt x="1934" y="3511"/>
                    </a:lnTo>
                    <a:lnTo>
                      <a:pt x="1858" y="3505"/>
                    </a:lnTo>
                    <a:lnTo>
                      <a:pt x="1782" y="3495"/>
                    </a:lnTo>
                    <a:lnTo>
                      <a:pt x="1708" y="3482"/>
                    </a:lnTo>
                    <a:lnTo>
                      <a:pt x="1635" y="3465"/>
                    </a:lnTo>
                    <a:lnTo>
                      <a:pt x="1564" y="3445"/>
                    </a:lnTo>
                    <a:lnTo>
                      <a:pt x="1493" y="3422"/>
                    </a:lnTo>
                    <a:lnTo>
                      <a:pt x="1425" y="3395"/>
                    </a:lnTo>
                    <a:lnTo>
                      <a:pt x="1358" y="3364"/>
                    </a:lnTo>
                    <a:lnTo>
                      <a:pt x="1293" y="3331"/>
                    </a:lnTo>
                    <a:lnTo>
                      <a:pt x="1230" y="3294"/>
                    </a:lnTo>
                    <a:lnTo>
                      <a:pt x="1169" y="3255"/>
                    </a:lnTo>
                    <a:lnTo>
                      <a:pt x="1109" y="3213"/>
                    </a:lnTo>
                    <a:lnTo>
                      <a:pt x="1052" y="3169"/>
                    </a:lnTo>
                    <a:lnTo>
                      <a:pt x="998" y="3122"/>
                    </a:lnTo>
                    <a:lnTo>
                      <a:pt x="945" y="3071"/>
                    </a:lnTo>
                    <a:lnTo>
                      <a:pt x="895" y="3019"/>
                    </a:lnTo>
                    <a:lnTo>
                      <a:pt x="848" y="2965"/>
                    </a:lnTo>
                    <a:lnTo>
                      <a:pt x="803" y="2908"/>
                    </a:lnTo>
                    <a:lnTo>
                      <a:pt x="761" y="2849"/>
                    </a:lnTo>
                    <a:lnTo>
                      <a:pt x="722" y="2787"/>
                    </a:lnTo>
                    <a:lnTo>
                      <a:pt x="686" y="2725"/>
                    </a:lnTo>
                    <a:lnTo>
                      <a:pt x="651" y="2660"/>
                    </a:lnTo>
                    <a:lnTo>
                      <a:pt x="621" y="2593"/>
                    </a:lnTo>
                    <a:lnTo>
                      <a:pt x="595" y="2524"/>
                    </a:lnTo>
                    <a:lnTo>
                      <a:pt x="571" y="2455"/>
                    </a:lnTo>
                    <a:lnTo>
                      <a:pt x="551" y="2383"/>
                    </a:lnTo>
                    <a:lnTo>
                      <a:pt x="534" y="2311"/>
                    </a:lnTo>
                    <a:lnTo>
                      <a:pt x="521" y="2236"/>
                    </a:lnTo>
                    <a:lnTo>
                      <a:pt x="511" y="2161"/>
                    </a:lnTo>
                    <a:lnTo>
                      <a:pt x="505" y="2085"/>
                    </a:lnTo>
                    <a:lnTo>
                      <a:pt x="504" y="2008"/>
                    </a:lnTo>
                    <a:lnTo>
                      <a:pt x="505" y="1930"/>
                    </a:lnTo>
                    <a:lnTo>
                      <a:pt x="511" y="1853"/>
                    </a:lnTo>
                    <a:lnTo>
                      <a:pt x="521" y="1778"/>
                    </a:lnTo>
                    <a:lnTo>
                      <a:pt x="534" y="1704"/>
                    </a:lnTo>
                    <a:lnTo>
                      <a:pt x="551" y="1631"/>
                    </a:lnTo>
                    <a:lnTo>
                      <a:pt x="571" y="1560"/>
                    </a:lnTo>
                    <a:lnTo>
                      <a:pt x="595" y="1490"/>
                    </a:lnTo>
                    <a:lnTo>
                      <a:pt x="621" y="1421"/>
                    </a:lnTo>
                    <a:lnTo>
                      <a:pt x="651" y="1355"/>
                    </a:lnTo>
                    <a:lnTo>
                      <a:pt x="686" y="1290"/>
                    </a:lnTo>
                    <a:lnTo>
                      <a:pt x="722" y="1227"/>
                    </a:lnTo>
                    <a:lnTo>
                      <a:pt x="761" y="1165"/>
                    </a:lnTo>
                    <a:lnTo>
                      <a:pt x="803" y="1107"/>
                    </a:lnTo>
                    <a:lnTo>
                      <a:pt x="848" y="1050"/>
                    </a:lnTo>
                    <a:lnTo>
                      <a:pt x="895" y="995"/>
                    </a:lnTo>
                    <a:lnTo>
                      <a:pt x="945" y="943"/>
                    </a:lnTo>
                    <a:lnTo>
                      <a:pt x="998" y="893"/>
                    </a:lnTo>
                    <a:lnTo>
                      <a:pt x="1052" y="845"/>
                    </a:lnTo>
                    <a:lnTo>
                      <a:pt x="1109" y="801"/>
                    </a:lnTo>
                    <a:lnTo>
                      <a:pt x="1169" y="759"/>
                    </a:lnTo>
                    <a:lnTo>
                      <a:pt x="1230" y="720"/>
                    </a:lnTo>
                    <a:lnTo>
                      <a:pt x="1293" y="684"/>
                    </a:lnTo>
                    <a:lnTo>
                      <a:pt x="1358" y="651"/>
                    </a:lnTo>
                    <a:lnTo>
                      <a:pt x="1425" y="620"/>
                    </a:lnTo>
                    <a:lnTo>
                      <a:pt x="1493" y="593"/>
                    </a:lnTo>
                    <a:lnTo>
                      <a:pt x="1564" y="569"/>
                    </a:lnTo>
                    <a:lnTo>
                      <a:pt x="1635" y="549"/>
                    </a:lnTo>
                    <a:lnTo>
                      <a:pt x="1708" y="532"/>
                    </a:lnTo>
                    <a:lnTo>
                      <a:pt x="1782" y="519"/>
                    </a:lnTo>
                    <a:lnTo>
                      <a:pt x="1858" y="510"/>
                    </a:lnTo>
                    <a:lnTo>
                      <a:pt x="1934" y="504"/>
                    </a:lnTo>
                    <a:lnTo>
                      <a:pt x="2012" y="502"/>
                    </a:lnTo>
                    <a:lnTo>
                      <a:pt x="2090" y="504"/>
                    </a:lnTo>
                    <a:lnTo>
                      <a:pt x="2166" y="510"/>
                    </a:lnTo>
                    <a:lnTo>
                      <a:pt x="2242" y="519"/>
                    </a:lnTo>
                    <a:lnTo>
                      <a:pt x="2316" y="532"/>
                    </a:lnTo>
                    <a:lnTo>
                      <a:pt x="2389" y="549"/>
                    </a:lnTo>
                    <a:lnTo>
                      <a:pt x="2460" y="569"/>
                    </a:lnTo>
                    <a:lnTo>
                      <a:pt x="2531" y="593"/>
                    </a:lnTo>
                    <a:lnTo>
                      <a:pt x="2599" y="620"/>
                    </a:lnTo>
                    <a:lnTo>
                      <a:pt x="2665" y="651"/>
                    </a:lnTo>
                    <a:lnTo>
                      <a:pt x="2731" y="684"/>
                    </a:lnTo>
                    <a:lnTo>
                      <a:pt x="2794" y="720"/>
                    </a:lnTo>
                    <a:lnTo>
                      <a:pt x="2855" y="759"/>
                    </a:lnTo>
                    <a:lnTo>
                      <a:pt x="2915" y="801"/>
                    </a:lnTo>
                    <a:lnTo>
                      <a:pt x="2971" y="845"/>
                    </a:lnTo>
                    <a:lnTo>
                      <a:pt x="3026" y="893"/>
                    </a:lnTo>
                    <a:lnTo>
                      <a:pt x="3079" y="943"/>
                    </a:lnTo>
                    <a:lnTo>
                      <a:pt x="3129" y="995"/>
                    </a:lnTo>
                    <a:lnTo>
                      <a:pt x="3176" y="1050"/>
                    </a:lnTo>
                    <a:lnTo>
                      <a:pt x="3221" y="1107"/>
                    </a:lnTo>
                    <a:lnTo>
                      <a:pt x="3263" y="1165"/>
                    </a:lnTo>
                    <a:lnTo>
                      <a:pt x="3302" y="1227"/>
                    </a:lnTo>
                    <a:lnTo>
                      <a:pt x="3338" y="1290"/>
                    </a:lnTo>
                    <a:lnTo>
                      <a:pt x="3372" y="1355"/>
                    </a:lnTo>
                    <a:lnTo>
                      <a:pt x="3402" y="1421"/>
                    </a:lnTo>
                    <a:lnTo>
                      <a:pt x="3429" y="1490"/>
                    </a:lnTo>
                    <a:lnTo>
                      <a:pt x="3453" y="1560"/>
                    </a:lnTo>
                    <a:lnTo>
                      <a:pt x="3473" y="1631"/>
                    </a:lnTo>
                    <a:lnTo>
                      <a:pt x="3490" y="1704"/>
                    </a:lnTo>
                    <a:lnTo>
                      <a:pt x="3503" y="1778"/>
                    </a:lnTo>
                    <a:lnTo>
                      <a:pt x="3513" y="1853"/>
                    </a:lnTo>
                    <a:lnTo>
                      <a:pt x="3518" y="1930"/>
                    </a:lnTo>
                    <a:lnTo>
                      <a:pt x="3520" y="2008"/>
                    </a:lnTo>
                    <a:lnTo>
                      <a:pt x="3518" y="2085"/>
                    </a:lnTo>
                    <a:lnTo>
                      <a:pt x="3513" y="2161"/>
                    </a:lnTo>
                    <a:lnTo>
                      <a:pt x="3503" y="2236"/>
                    </a:lnTo>
                    <a:lnTo>
                      <a:pt x="3490" y="2311"/>
                    </a:lnTo>
                    <a:lnTo>
                      <a:pt x="3473" y="2383"/>
                    </a:lnTo>
                    <a:lnTo>
                      <a:pt x="3453" y="2455"/>
                    </a:lnTo>
                    <a:lnTo>
                      <a:pt x="3429" y="2524"/>
                    </a:lnTo>
                    <a:lnTo>
                      <a:pt x="3402" y="2593"/>
                    </a:lnTo>
                    <a:lnTo>
                      <a:pt x="3372" y="2660"/>
                    </a:lnTo>
                    <a:lnTo>
                      <a:pt x="3338" y="2725"/>
                    </a:lnTo>
                    <a:lnTo>
                      <a:pt x="3302" y="2787"/>
                    </a:lnTo>
                    <a:lnTo>
                      <a:pt x="3263" y="2849"/>
                    </a:lnTo>
                    <a:lnTo>
                      <a:pt x="3221" y="2908"/>
                    </a:lnTo>
                    <a:lnTo>
                      <a:pt x="3176" y="2965"/>
                    </a:lnTo>
                    <a:lnTo>
                      <a:pt x="3129" y="3019"/>
                    </a:lnTo>
                    <a:lnTo>
                      <a:pt x="3079" y="3071"/>
                    </a:lnTo>
                    <a:lnTo>
                      <a:pt x="3026" y="3122"/>
                    </a:lnTo>
                    <a:lnTo>
                      <a:pt x="2971" y="3169"/>
                    </a:lnTo>
                    <a:lnTo>
                      <a:pt x="2915" y="3213"/>
                    </a:lnTo>
                    <a:lnTo>
                      <a:pt x="2855" y="3255"/>
                    </a:lnTo>
                    <a:lnTo>
                      <a:pt x="2794" y="3294"/>
                    </a:lnTo>
                    <a:lnTo>
                      <a:pt x="2731" y="3331"/>
                    </a:lnTo>
                    <a:lnTo>
                      <a:pt x="2665" y="3364"/>
                    </a:lnTo>
                    <a:lnTo>
                      <a:pt x="2599" y="3395"/>
                    </a:lnTo>
                    <a:lnTo>
                      <a:pt x="2531" y="3422"/>
                    </a:lnTo>
                    <a:lnTo>
                      <a:pt x="2460" y="3445"/>
                    </a:lnTo>
                    <a:lnTo>
                      <a:pt x="2389" y="3465"/>
                    </a:lnTo>
                    <a:lnTo>
                      <a:pt x="2316" y="3482"/>
                    </a:lnTo>
                    <a:lnTo>
                      <a:pt x="2242" y="3495"/>
                    </a:lnTo>
                    <a:lnTo>
                      <a:pt x="2166" y="3505"/>
                    </a:lnTo>
                    <a:lnTo>
                      <a:pt x="2090" y="3511"/>
                    </a:lnTo>
                    <a:lnTo>
                      <a:pt x="2012" y="3513"/>
                    </a:lnTo>
                    <a:close/>
                    <a:moveTo>
                      <a:pt x="2012" y="0"/>
                    </a:moveTo>
                    <a:lnTo>
                      <a:pt x="1908" y="3"/>
                    </a:lnTo>
                    <a:lnTo>
                      <a:pt x="1806" y="10"/>
                    </a:lnTo>
                    <a:lnTo>
                      <a:pt x="1706" y="23"/>
                    </a:lnTo>
                    <a:lnTo>
                      <a:pt x="1606" y="41"/>
                    </a:lnTo>
                    <a:lnTo>
                      <a:pt x="1509" y="63"/>
                    </a:lnTo>
                    <a:lnTo>
                      <a:pt x="1413" y="90"/>
                    </a:lnTo>
                    <a:lnTo>
                      <a:pt x="1319" y="122"/>
                    </a:lnTo>
                    <a:lnTo>
                      <a:pt x="1229" y="158"/>
                    </a:lnTo>
                    <a:lnTo>
                      <a:pt x="1139" y="198"/>
                    </a:lnTo>
                    <a:lnTo>
                      <a:pt x="1053" y="242"/>
                    </a:lnTo>
                    <a:lnTo>
                      <a:pt x="968" y="290"/>
                    </a:lnTo>
                    <a:lnTo>
                      <a:pt x="887" y="342"/>
                    </a:lnTo>
                    <a:lnTo>
                      <a:pt x="807" y="399"/>
                    </a:lnTo>
                    <a:lnTo>
                      <a:pt x="732" y="458"/>
                    </a:lnTo>
                    <a:lnTo>
                      <a:pt x="659" y="521"/>
                    </a:lnTo>
                    <a:lnTo>
                      <a:pt x="589" y="587"/>
                    </a:lnTo>
                    <a:lnTo>
                      <a:pt x="523" y="658"/>
                    </a:lnTo>
                    <a:lnTo>
                      <a:pt x="459" y="731"/>
                    </a:lnTo>
                    <a:lnTo>
                      <a:pt x="399" y="806"/>
                    </a:lnTo>
                    <a:lnTo>
                      <a:pt x="344" y="884"/>
                    </a:lnTo>
                    <a:lnTo>
                      <a:pt x="291" y="967"/>
                    </a:lnTo>
                    <a:lnTo>
                      <a:pt x="243" y="1050"/>
                    </a:lnTo>
                    <a:lnTo>
                      <a:pt x="198" y="1137"/>
                    </a:lnTo>
                    <a:lnTo>
                      <a:pt x="159" y="1226"/>
                    </a:lnTo>
                    <a:lnTo>
                      <a:pt x="122" y="1317"/>
                    </a:lnTo>
                    <a:lnTo>
                      <a:pt x="90" y="1410"/>
                    </a:lnTo>
                    <a:lnTo>
                      <a:pt x="63" y="1506"/>
                    </a:lnTo>
                    <a:lnTo>
                      <a:pt x="41" y="1603"/>
                    </a:lnTo>
                    <a:lnTo>
                      <a:pt x="23" y="1701"/>
                    </a:lnTo>
                    <a:lnTo>
                      <a:pt x="11" y="1802"/>
                    </a:lnTo>
                    <a:lnTo>
                      <a:pt x="3" y="1904"/>
                    </a:lnTo>
                    <a:lnTo>
                      <a:pt x="0" y="2008"/>
                    </a:lnTo>
                    <a:lnTo>
                      <a:pt x="3" y="2111"/>
                    </a:lnTo>
                    <a:lnTo>
                      <a:pt x="11" y="2212"/>
                    </a:lnTo>
                    <a:lnTo>
                      <a:pt x="23" y="2313"/>
                    </a:lnTo>
                    <a:lnTo>
                      <a:pt x="41" y="2412"/>
                    </a:lnTo>
                    <a:lnTo>
                      <a:pt x="63" y="2509"/>
                    </a:lnTo>
                    <a:lnTo>
                      <a:pt x="90" y="2605"/>
                    </a:lnTo>
                    <a:lnTo>
                      <a:pt x="122" y="2698"/>
                    </a:lnTo>
                    <a:lnTo>
                      <a:pt x="159" y="2788"/>
                    </a:lnTo>
                    <a:lnTo>
                      <a:pt x="198" y="2878"/>
                    </a:lnTo>
                    <a:lnTo>
                      <a:pt x="243" y="2964"/>
                    </a:lnTo>
                    <a:lnTo>
                      <a:pt x="291" y="3048"/>
                    </a:lnTo>
                    <a:lnTo>
                      <a:pt x="344" y="3130"/>
                    </a:lnTo>
                    <a:lnTo>
                      <a:pt x="399" y="3209"/>
                    </a:lnTo>
                    <a:lnTo>
                      <a:pt x="459" y="3284"/>
                    </a:lnTo>
                    <a:lnTo>
                      <a:pt x="523" y="3357"/>
                    </a:lnTo>
                    <a:lnTo>
                      <a:pt x="589" y="3427"/>
                    </a:lnTo>
                    <a:lnTo>
                      <a:pt x="659" y="3493"/>
                    </a:lnTo>
                    <a:lnTo>
                      <a:pt x="732" y="3556"/>
                    </a:lnTo>
                    <a:lnTo>
                      <a:pt x="807" y="3616"/>
                    </a:lnTo>
                    <a:lnTo>
                      <a:pt x="887" y="3672"/>
                    </a:lnTo>
                    <a:lnTo>
                      <a:pt x="968" y="3724"/>
                    </a:lnTo>
                    <a:lnTo>
                      <a:pt x="1053" y="3772"/>
                    </a:lnTo>
                    <a:lnTo>
                      <a:pt x="1139" y="3817"/>
                    </a:lnTo>
                    <a:lnTo>
                      <a:pt x="1229" y="3857"/>
                    </a:lnTo>
                    <a:lnTo>
                      <a:pt x="1319" y="3892"/>
                    </a:lnTo>
                    <a:lnTo>
                      <a:pt x="1413" y="3925"/>
                    </a:lnTo>
                    <a:lnTo>
                      <a:pt x="1509" y="3952"/>
                    </a:lnTo>
                    <a:lnTo>
                      <a:pt x="1606" y="3974"/>
                    </a:lnTo>
                    <a:lnTo>
                      <a:pt x="1706" y="3992"/>
                    </a:lnTo>
                    <a:lnTo>
                      <a:pt x="1806" y="4004"/>
                    </a:lnTo>
                    <a:lnTo>
                      <a:pt x="1908" y="4012"/>
                    </a:lnTo>
                    <a:lnTo>
                      <a:pt x="2012" y="4015"/>
                    </a:lnTo>
                    <a:lnTo>
                      <a:pt x="2115" y="4012"/>
                    </a:lnTo>
                    <a:lnTo>
                      <a:pt x="2218" y="4004"/>
                    </a:lnTo>
                    <a:lnTo>
                      <a:pt x="2318" y="3992"/>
                    </a:lnTo>
                    <a:lnTo>
                      <a:pt x="2417" y="3974"/>
                    </a:lnTo>
                    <a:lnTo>
                      <a:pt x="2514" y="3952"/>
                    </a:lnTo>
                    <a:lnTo>
                      <a:pt x="2610" y="3925"/>
                    </a:lnTo>
                    <a:lnTo>
                      <a:pt x="2704" y="3892"/>
                    </a:lnTo>
                    <a:lnTo>
                      <a:pt x="2795" y="3857"/>
                    </a:lnTo>
                    <a:lnTo>
                      <a:pt x="2884" y="3817"/>
                    </a:lnTo>
                    <a:lnTo>
                      <a:pt x="2971" y="3772"/>
                    </a:lnTo>
                    <a:lnTo>
                      <a:pt x="3055" y="3724"/>
                    </a:lnTo>
                    <a:lnTo>
                      <a:pt x="3137" y="3672"/>
                    </a:lnTo>
                    <a:lnTo>
                      <a:pt x="3216" y="3616"/>
                    </a:lnTo>
                    <a:lnTo>
                      <a:pt x="3292" y="3556"/>
                    </a:lnTo>
                    <a:lnTo>
                      <a:pt x="3364" y="3493"/>
                    </a:lnTo>
                    <a:lnTo>
                      <a:pt x="3435" y="3427"/>
                    </a:lnTo>
                    <a:lnTo>
                      <a:pt x="3501" y="3357"/>
                    </a:lnTo>
                    <a:lnTo>
                      <a:pt x="3565" y="3284"/>
                    </a:lnTo>
                    <a:lnTo>
                      <a:pt x="3624" y="3209"/>
                    </a:lnTo>
                    <a:lnTo>
                      <a:pt x="3680" y="3130"/>
                    </a:lnTo>
                    <a:lnTo>
                      <a:pt x="3733" y="3048"/>
                    </a:lnTo>
                    <a:lnTo>
                      <a:pt x="3781" y="2964"/>
                    </a:lnTo>
                    <a:lnTo>
                      <a:pt x="3825" y="2878"/>
                    </a:lnTo>
                    <a:lnTo>
                      <a:pt x="3865" y="2788"/>
                    </a:lnTo>
                    <a:lnTo>
                      <a:pt x="3902" y="2698"/>
                    </a:lnTo>
                    <a:lnTo>
                      <a:pt x="3933" y="2605"/>
                    </a:lnTo>
                    <a:lnTo>
                      <a:pt x="3960" y="2509"/>
                    </a:lnTo>
                    <a:lnTo>
                      <a:pt x="3983" y="2412"/>
                    </a:lnTo>
                    <a:lnTo>
                      <a:pt x="4000" y="2313"/>
                    </a:lnTo>
                    <a:lnTo>
                      <a:pt x="4013" y="2212"/>
                    </a:lnTo>
                    <a:lnTo>
                      <a:pt x="4021" y="2111"/>
                    </a:lnTo>
                    <a:lnTo>
                      <a:pt x="4023" y="2008"/>
                    </a:lnTo>
                    <a:lnTo>
                      <a:pt x="4021" y="1904"/>
                    </a:lnTo>
                    <a:lnTo>
                      <a:pt x="4013" y="1802"/>
                    </a:lnTo>
                    <a:lnTo>
                      <a:pt x="4000" y="1701"/>
                    </a:lnTo>
                    <a:lnTo>
                      <a:pt x="3983" y="1603"/>
                    </a:lnTo>
                    <a:lnTo>
                      <a:pt x="3960" y="1506"/>
                    </a:lnTo>
                    <a:lnTo>
                      <a:pt x="3933" y="1410"/>
                    </a:lnTo>
                    <a:lnTo>
                      <a:pt x="3902" y="1317"/>
                    </a:lnTo>
                    <a:lnTo>
                      <a:pt x="3865" y="1226"/>
                    </a:lnTo>
                    <a:lnTo>
                      <a:pt x="3825" y="1137"/>
                    </a:lnTo>
                    <a:lnTo>
                      <a:pt x="3781" y="1050"/>
                    </a:lnTo>
                    <a:lnTo>
                      <a:pt x="3733" y="967"/>
                    </a:lnTo>
                    <a:lnTo>
                      <a:pt x="3680" y="884"/>
                    </a:lnTo>
                    <a:lnTo>
                      <a:pt x="3624" y="806"/>
                    </a:lnTo>
                    <a:lnTo>
                      <a:pt x="3565" y="731"/>
                    </a:lnTo>
                    <a:lnTo>
                      <a:pt x="3501" y="658"/>
                    </a:lnTo>
                    <a:lnTo>
                      <a:pt x="3435" y="587"/>
                    </a:lnTo>
                    <a:lnTo>
                      <a:pt x="3364" y="521"/>
                    </a:lnTo>
                    <a:lnTo>
                      <a:pt x="3292" y="458"/>
                    </a:lnTo>
                    <a:lnTo>
                      <a:pt x="3216" y="399"/>
                    </a:lnTo>
                    <a:lnTo>
                      <a:pt x="3137" y="342"/>
                    </a:lnTo>
                    <a:lnTo>
                      <a:pt x="3055" y="290"/>
                    </a:lnTo>
                    <a:lnTo>
                      <a:pt x="2971" y="242"/>
                    </a:lnTo>
                    <a:lnTo>
                      <a:pt x="2884" y="198"/>
                    </a:lnTo>
                    <a:lnTo>
                      <a:pt x="2795" y="158"/>
                    </a:lnTo>
                    <a:lnTo>
                      <a:pt x="2704" y="122"/>
                    </a:lnTo>
                    <a:lnTo>
                      <a:pt x="2610" y="90"/>
                    </a:lnTo>
                    <a:lnTo>
                      <a:pt x="2514" y="63"/>
                    </a:lnTo>
                    <a:lnTo>
                      <a:pt x="2417" y="41"/>
                    </a:lnTo>
                    <a:lnTo>
                      <a:pt x="2318" y="23"/>
                    </a:lnTo>
                    <a:lnTo>
                      <a:pt x="2218" y="10"/>
                    </a:lnTo>
                    <a:lnTo>
                      <a:pt x="2115" y="3"/>
                    </a:lnTo>
                    <a:lnTo>
                      <a:pt x="201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grpSp>
        <p:nvGrpSpPr>
          <p:cNvPr id="14" name="Group 23"/>
          <p:cNvGrpSpPr/>
          <p:nvPr/>
        </p:nvGrpSpPr>
        <p:grpSpPr>
          <a:xfrm>
            <a:off x="9264352" y="1791858"/>
            <a:ext cx="792088" cy="792088"/>
            <a:chOff x="3729037" y="1792463"/>
            <a:chExt cx="1041400" cy="1041400"/>
          </a:xfrm>
        </p:grpSpPr>
        <p:sp>
          <p:nvSpPr>
            <p:cNvPr id="15" name="Oval 24"/>
            <p:cNvSpPr/>
            <p:nvPr/>
          </p:nvSpPr>
          <p:spPr>
            <a:xfrm>
              <a:off x="3729037" y="1792463"/>
              <a:ext cx="1041400" cy="1041400"/>
            </a:xfrm>
            <a:prstGeom prst="ellipse">
              <a:avLst/>
            </a:prstGeom>
            <a:solidFill>
              <a:srgbClr val="3BA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16" name="Group 25"/>
            <p:cNvGrpSpPr/>
            <p:nvPr/>
          </p:nvGrpSpPr>
          <p:grpSpPr>
            <a:xfrm>
              <a:off x="4019007" y="2104435"/>
              <a:ext cx="454025" cy="454025"/>
              <a:chOff x="2005013" y="1077913"/>
              <a:chExt cx="688975" cy="688975"/>
            </a:xfrm>
            <a:solidFill>
              <a:schemeClr val="bg1"/>
            </a:solidFill>
          </p:grpSpPr>
          <p:sp>
            <p:nvSpPr>
              <p:cNvPr id="17" name="Freeform 5"/>
              <p:cNvSpPr>
                <a:spLocks noEditPoints="1"/>
              </p:cNvSpPr>
              <p:nvPr/>
            </p:nvSpPr>
            <p:spPr bwMode="auto">
              <a:xfrm>
                <a:off x="2005013" y="1077913"/>
                <a:ext cx="688975" cy="688975"/>
              </a:xfrm>
              <a:custGeom>
                <a:avLst/>
                <a:gdLst>
                  <a:gd name="T0" fmla="*/ 8083 w 16058"/>
                  <a:gd name="T1" fmla="*/ 10645 h 16058"/>
                  <a:gd name="T2" fmla="*/ 6322 w 16058"/>
                  <a:gd name="T3" fmla="*/ 9396 h 16058"/>
                  <a:gd name="T4" fmla="*/ 5244 w 16058"/>
                  <a:gd name="T5" fmla="*/ 7514 h 16058"/>
                  <a:gd name="T6" fmla="*/ 5076 w 16058"/>
                  <a:gd name="T7" fmla="*/ 5258 h 16058"/>
                  <a:gd name="T8" fmla="*/ 5875 w 16058"/>
                  <a:gd name="T9" fmla="*/ 3217 h 16058"/>
                  <a:gd name="T10" fmla="*/ 7435 w 16058"/>
                  <a:gd name="T11" fmla="*/ 1730 h 16058"/>
                  <a:gd name="T12" fmla="*/ 9523 w 16058"/>
                  <a:gd name="T13" fmla="*/ 1030 h 16058"/>
                  <a:gd name="T14" fmla="*/ 11761 w 16058"/>
                  <a:gd name="T15" fmla="*/ 1308 h 16058"/>
                  <a:gd name="T16" fmla="*/ 13584 w 16058"/>
                  <a:gd name="T17" fmla="*/ 2474 h 16058"/>
                  <a:gd name="T18" fmla="*/ 14750 w 16058"/>
                  <a:gd name="T19" fmla="*/ 4297 h 16058"/>
                  <a:gd name="T20" fmla="*/ 15028 w 16058"/>
                  <a:gd name="T21" fmla="*/ 6535 h 16058"/>
                  <a:gd name="T22" fmla="*/ 14328 w 16058"/>
                  <a:gd name="T23" fmla="*/ 8624 h 16058"/>
                  <a:gd name="T24" fmla="*/ 12841 w 16058"/>
                  <a:gd name="T25" fmla="*/ 10183 h 16058"/>
                  <a:gd name="T26" fmla="*/ 10800 w 16058"/>
                  <a:gd name="T27" fmla="*/ 10982 h 16058"/>
                  <a:gd name="T28" fmla="*/ 2326 w 16058"/>
                  <a:gd name="T29" fmla="*/ 14973 h 16058"/>
                  <a:gd name="T30" fmla="*/ 2162 w 16058"/>
                  <a:gd name="T31" fmla="*/ 15080 h 16058"/>
                  <a:gd name="T32" fmla="*/ 1975 w 16058"/>
                  <a:gd name="T33" fmla="*/ 15148 h 16058"/>
                  <a:gd name="T34" fmla="*/ 1771 w 16058"/>
                  <a:gd name="T35" fmla="*/ 15172 h 16058"/>
                  <a:gd name="T36" fmla="*/ 1387 w 16058"/>
                  <a:gd name="T37" fmla="*/ 15084 h 16058"/>
                  <a:gd name="T38" fmla="*/ 1088 w 16058"/>
                  <a:gd name="T39" fmla="*/ 14850 h 16058"/>
                  <a:gd name="T40" fmla="*/ 913 w 16058"/>
                  <a:gd name="T41" fmla="*/ 14508 h 16058"/>
                  <a:gd name="T42" fmla="*/ 890 w 16058"/>
                  <a:gd name="T43" fmla="*/ 14194 h 16058"/>
                  <a:gd name="T44" fmla="*/ 935 w 16058"/>
                  <a:gd name="T45" fmla="*/ 13998 h 16058"/>
                  <a:gd name="T46" fmla="*/ 1021 w 16058"/>
                  <a:gd name="T47" fmla="*/ 13820 h 16058"/>
                  <a:gd name="T48" fmla="*/ 1142 w 16058"/>
                  <a:gd name="T49" fmla="*/ 13667 h 16058"/>
                  <a:gd name="T50" fmla="*/ 5408 w 16058"/>
                  <a:gd name="T51" fmla="*/ 9863 h 16058"/>
                  <a:gd name="T52" fmla="*/ 5742 w 16058"/>
                  <a:gd name="T53" fmla="*/ 10234 h 16058"/>
                  <a:gd name="T54" fmla="*/ 6106 w 16058"/>
                  <a:gd name="T55" fmla="*/ 10575 h 16058"/>
                  <a:gd name="T56" fmla="*/ 2407 w 16058"/>
                  <a:gd name="T57" fmla="*/ 14900 h 16058"/>
                  <a:gd name="T58" fmla="*/ 7693 w 16058"/>
                  <a:gd name="T59" fmla="*/ 474 h 16058"/>
                  <a:gd name="T60" fmla="*/ 5579 w 16058"/>
                  <a:gd name="T61" fmla="*/ 1973 h 16058"/>
                  <a:gd name="T62" fmla="*/ 4285 w 16058"/>
                  <a:gd name="T63" fmla="*/ 4231 h 16058"/>
                  <a:gd name="T64" fmla="*/ 4022 w 16058"/>
                  <a:gd name="T65" fmla="*/ 6306 h 16058"/>
                  <a:gd name="T66" fmla="*/ 4119 w 16058"/>
                  <a:gd name="T67" fmla="*/ 7138 h 16058"/>
                  <a:gd name="T68" fmla="*/ 4326 w 16058"/>
                  <a:gd name="T69" fmla="*/ 7930 h 16058"/>
                  <a:gd name="T70" fmla="*/ 4634 w 16058"/>
                  <a:gd name="T71" fmla="*/ 8676 h 16058"/>
                  <a:gd name="T72" fmla="*/ 386 w 16058"/>
                  <a:gd name="T73" fmla="*/ 13185 h 16058"/>
                  <a:gd name="T74" fmla="*/ 179 w 16058"/>
                  <a:gd name="T75" fmla="*/ 13512 h 16058"/>
                  <a:gd name="T76" fmla="*/ 46 w 16058"/>
                  <a:gd name="T77" fmla="*/ 13883 h 16058"/>
                  <a:gd name="T78" fmla="*/ 0 w 16058"/>
                  <a:gd name="T79" fmla="*/ 14287 h 16058"/>
                  <a:gd name="T80" fmla="*/ 175 w 16058"/>
                  <a:gd name="T81" fmla="*/ 15054 h 16058"/>
                  <a:gd name="T82" fmla="*/ 644 w 16058"/>
                  <a:gd name="T83" fmla="*/ 15654 h 16058"/>
                  <a:gd name="T84" fmla="*/ 1329 w 16058"/>
                  <a:gd name="T85" fmla="*/ 16002 h 16058"/>
                  <a:gd name="T86" fmla="*/ 1954 w 16058"/>
                  <a:gd name="T87" fmla="*/ 16049 h 16058"/>
                  <a:gd name="T88" fmla="*/ 2344 w 16058"/>
                  <a:gd name="T89" fmla="*/ 15963 h 16058"/>
                  <a:gd name="T90" fmla="*/ 2698 w 16058"/>
                  <a:gd name="T91" fmla="*/ 15795 h 16058"/>
                  <a:gd name="T92" fmla="*/ 3003 w 16058"/>
                  <a:gd name="T93" fmla="*/ 15557 h 16058"/>
                  <a:gd name="T94" fmla="*/ 7703 w 16058"/>
                  <a:gd name="T95" fmla="*/ 11572 h 16058"/>
                  <a:gd name="T96" fmla="*/ 8472 w 16058"/>
                  <a:gd name="T97" fmla="*/ 11837 h 16058"/>
                  <a:gd name="T98" fmla="*/ 9285 w 16058"/>
                  <a:gd name="T99" fmla="*/ 11996 h 16058"/>
                  <a:gd name="T100" fmla="*/ 10346 w 16058"/>
                  <a:gd name="T101" fmla="*/ 12035 h 16058"/>
                  <a:gd name="T102" fmla="*/ 12907 w 16058"/>
                  <a:gd name="T103" fmla="*/ 11317 h 16058"/>
                  <a:gd name="T104" fmla="*/ 14862 w 16058"/>
                  <a:gd name="T105" fmla="*/ 9625 h 16058"/>
                  <a:gd name="T106" fmla="*/ 15936 w 16058"/>
                  <a:gd name="T107" fmla="*/ 7235 h 16058"/>
                  <a:gd name="T108" fmla="*/ 15868 w 16058"/>
                  <a:gd name="T109" fmla="*/ 4517 h 16058"/>
                  <a:gd name="T110" fmla="*/ 14683 w 16058"/>
                  <a:gd name="T111" fmla="*/ 2191 h 16058"/>
                  <a:gd name="T112" fmla="*/ 12647 w 16058"/>
                  <a:gd name="T113" fmla="*/ 594 h 16058"/>
                  <a:gd name="T114" fmla="*/ 10036 w 16058"/>
                  <a:gd name="T115" fmla="*/ 0 h 16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8" h="16058">
                    <a:moveTo>
                      <a:pt x="10036" y="11040"/>
                    </a:moveTo>
                    <a:lnTo>
                      <a:pt x="9778" y="11034"/>
                    </a:lnTo>
                    <a:lnTo>
                      <a:pt x="9523" y="11014"/>
                    </a:lnTo>
                    <a:lnTo>
                      <a:pt x="9272" y="10982"/>
                    </a:lnTo>
                    <a:lnTo>
                      <a:pt x="9025" y="10938"/>
                    </a:lnTo>
                    <a:lnTo>
                      <a:pt x="8783" y="10882"/>
                    </a:lnTo>
                    <a:lnTo>
                      <a:pt x="8544" y="10814"/>
                    </a:lnTo>
                    <a:lnTo>
                      <a:pt x="8311" y="10736"/>
                    </a:lnTo>
                    <a:lnTo>
                      <a:pt x="8083" y="10645"/>
                    </a:lnTo>
                    <a:lnTo>
                      <a:pt x="7860" y="10545"/>
                    </a:lnTo>
                    <a:lnTo>
                      <a:pt x="7645" y="10434"/>
                    </a:lnTo>
                    <a:lnTo>
                      <a:pt x="7435" y="10313"/>
                    </a:lnTo>
                    <a:lnTo>
                      <a:pt x="7231" y="10183"/>
                    </a:lnTo>
                    <a:lnTo>
                      <a:pt x="7034" y="10043"/>
                    </a:lnTo>
                    <a:lnTo>
                      <a:pt x="6845" y="9894"/>
                    </a:lnTo>
                    <a:lnTo>
                      <a:pt x="6662" y="9736"/>
                    </a:lnTo>
                    <a:lnTo>
                      <a:pt x="6488" y="9570"/>
                    </a:lnTo>
                    <a:lnTo>
                      <a:pt x="6322" y="9396"/>
                    </a:lnTo>
                    <a:lnTo>
                      <a:pt x="6164" y="9213"/>
                    </a:lnTo>
                    <a:lnTo>
                      <a:pt x="6015" y="9024"/>
                    </a:lnTo>
                    <a:lnTo>
                      <a:pt x="5875" y="8827"/>
                    </a:lnTo>
                    <a:lnTo>
                      <a:pt x="5745" y="8624"/>
                    </a:lnTo>
                    <a:lnTo>
                      <a:pt x="5624" y="8413"/>
                    </a:lnTo>
                    <a:lnTo>
                      <a:pt x="5513" y="8198"/>
                    </a:lnTo>
                    <a:lnTo>
                      <a:pt x="5413" y="7975"/>
                    </a:lnTo>
                    <a:lnTo>
                      <a:pt x="5322" y="7747"/>
                    </a:lnTo>
                    <a:lnTo>
                      <a:pt x="5244" y="7514"/>
                    </a:lnTo>
                    <a:lnTo>
                      <a:pt x="5176" y="7275"/>
                    </a:lnTo>
                    <a:lnTo>
                      <a:pt x="5120" y="7033"/>
                    </a:lnTo>
                    <a:lnTo>
                      <a:pt x="5076" y="6786"/>
                    </a:lnTo>
                    <a:lnTo>
                      <a:pt x="5044" y="6535"/>
                    </a:lnTo>
                    <a:lnTo>
                      <a:pt x="5025" y="6280"/>
                    </a:lnTo>
                    <a:lnTo>
                      <a:pt x="5018" y="6022"/>
                    </a:lnTo>
                    <a:lnTo>
                      <a:pt x="5025" y="5764"/>
                    </a:lnTo>
                    <a:lnTo>
                      <a:pt x="5044" y="5509"/>
                    </a:lnTo>
                    <a:lnTo>
                      <a:pt x="5076" y="5258"/>
                    </a:lnTo>
                    <a:lnTo>
                      <a:pt x="5120" y="5011"/>
                    </a:lnTo>
                    <a:lnTo>
                      <a:pt x="5176" y="4768"/>
                    </a:lnTo>
                    <a:lnTo>
                      <a:pt x="5244" y="4529"/>
                    </a:lnTo>
                    <a:lnTo>
                      <a:pt x="5322" y="4297"/>
                    </a:lnTo>
                    <a:lnTo>
                      <a:pt x="5413" y="4069"/>
                    </a:lnTo>
                    <a:lnTo>
                      <a:pt x="5513" y="3846"/>
                    </a:lnTo>
                    <a:lnTo>
                      <a:pt x="5624" y="3630"/>
                    </a:lnTo>
                    <a:lnTo>
                      <a:pt x="5745" y="3420"/>
                    </a:lnTo>
                    <a:lnTo>
                      <a:pt x="5875" y="3217"/>
                    </a:lnTo>
                    <a:lnTo>
                      <a:pt x="6015" y="3020"/>
                    </a:lnTo>
                    <a:lnTo>
                      <a:pt x="6164" y="2830"/>
                    </a:lnTo>
                    <a:lnTo>
                      <a:pt x="6322" y="2648"/>
                    </a:lnTo>
                    <a:lnTo>
                      <a:pt x="6488" y="2474"/>
                    </a:lnTo>
                    <a:lnTo>
                      <a:pt x="6662" y="2307"/>
                    </a:lnTo>
                    <a:lnTo>
                      <a:pt x="6845" y="2150"/>
                    </a:lnTo>
                    <a:lnTo>
                      <a:pt x="7034" y="2000"/>
                    </a:lnTo>
                    <a:lnTo>
                      <a:pt x="7231" y="1861"/>
                    </a:lnTo>
                    <a:lnTo>
                      <a:pt x="7435" y="1730"/>
                    </a:lnTo>
                    <a:lnTo>
                      <a:pt x="7645" y="1610"/>
                    </a:lnTo>
                    <a:lnTo>
                      <a:pt x="7860" y="1498"/>
                    </a:lnTo>
                    <a:lnTo>
                      <a:pt x="8083" y="1398"/>
                    </a:lnTo>
                    <a:lnTo>
                      <a:pt x="8311" y="1308"/>
                    </a:lnTo>
                    <a:lnTo>
                      <a:pt x="8544" y="1229"/>
                    </a:lnTo>
                    <a:lnTo>
                      <a:pt x="8783" y="1161"/>
                    </a:lnTo>
                    <a:lnTo>
                      <a:pt x="9025" y="1106"/>
                    </a:lnTo>
                    <a:lnTo>
                      <a:pt x="9272" y="1062"/>
                    </a:lnTo>
                    <a:lnTo>
                      <a:pt x="9523" y="1030"/>
                    </a:lnTo>
                    <a:lnTo>
                      <a:pt x="9778" y="1010"/>
                    </a:lnTo>
                    <a:lnTo>
                      <a:pt x="10036" y="1004"/>
                    </a:lnTo>
                    <a:lnTo>
                      <a:pt x="10294" y="1010"/>
                    </a:lnTo>
                    <a:lnTo>
                      <a:pt x="10549" y="1030"/>
                    </a:lnTo>
                    <a:lnTo>
                      <a:pt x="10800" y="1062"/>
                    </a:lnTo>
                    <a:lnTo>
                      <a:pt x="11048" y="1106"/>
                    </a:lnTo>
                    <a:lnTo>
                      <a:pt x="11291" y="1161"/>
                    </a:lnTo>
                    <a:lnTo>
                      <a:pt x="11529" y="1229"/>
                    </a:lnTo>
                    <a:lnTo>
                      <a:pt x="11761" y="1308"/>
                    </a:lnTo>
                    <a:lnTo>
                      <a:pt x="11989" y="1398"/>
                    </a:lnTo>
                    <a:lnTo>
                      <a:pt x="12212" y="1498"/>
                    </a:lnTo>
                    <a:lnTo>
                      <a:pt x="12428" y="1610"/>
                    </a:lnTo>
                    <a:lnTo>
                      <a:pt x="12639" y="1730"/>
                    </a:lnTo>
                    <a:lnTo>
                      <a:pt x="12841" y="1861"/>
                    </a:lnTo>
                    <a:lnTo>
                      <a:pt x="13038" y="2000"/>
                    </a:lnTo>
                    <a:lnTo>
                      <a:pt x="13228" y="2150"/>
                    </a:lnTo>
                    <a:lnTo>
                      <a:pt x="13410" y="2307"/>
                    </a:lnTo>
                    <a:lnTo>
                      <a:pt x="13584" y="2474"/>
                    </a:lnTo>
                    <a:lnTo>
                      <a:pt x="13751" y="2648"/>
                    </a:lnTo>
                    <a:lnTo>
                      <a:pt x="13908" y="2830"/>
                    </a:lnTo>
                    <a:lnTo>
                      <a:pt x="14058" y="3020"/>
                    </a:lnTo>
                    <a:lnTo>
                      <a:pt x="14197" y="3217"/>
                    </a:lnTo>
                    <a:lnTo>
                      <a:pt x="14328" y="3420"/>
                    </a:lnTo>
                    <a:lnTo>
                      <a:pt x="14448" y="3630"/>
                    </a:lnTo>
                    <a:lnTo>
                      <a:pt x="14560" y="3846"/>
                    </a:lnTo>
                    <a:lnTo>
                      <a:pt x="14660" y="4069"/>
                    </a:lnTo>
                    <a:lnTo>
                      <a:pt x="14750" y="4297"/>
                    </a:lnTo>
                    <a:lnTo>
                      <a:pt x="14829" y="4529"/>
                    </a:lnTo>
                    <a:lnTo>
                      <a:pt x="14897" y="4768"/>
                    </a:lnTo>
                    <a:lnTo>
                      <a:pt x="14952" y="5011"/>
                    </a:lnTo>
                    <a:lnTo>
                      <a:pt x="14996" y="5258"/>
                    </a:lnTo>
                    <a:lnTo>
                      <a:pt x="15028" y="5509"/>
                    </a:lnTo>
                    <a:lnTo>
                      <a:pt x="15048" y="5764"/>
                    </a:lnTo>
                    <a:lnTo>
                      <a:pt x="15054" y="6022"/>
                    </a:lnTo>
                    <a:lnTo>
                      <a:pt x="15048" y="6280"/>
                    </a:lnTo>
                    <a:lnTo>
                      <a:pt x="15028" y="6535"/>
                    </a:lnTo>
                    <a:lnTo>
                      <a:pt x="14996" y="6786"/>
                    </a:lnTo>
                    <a:lnTo>
                      <a:pt x="14952" y="7033"/>
                    </a:lnTo>
                    <a:lnTo>
                      <a:pt x="14897" y="7275"/>
                    </a:lnTo>
                    <a:lnTo>
                      <a:pt x="14829" y="7514"/>
                    </a:lnTo>
                    <a:lnTo>
                      <a:pt x="14750" y="7747"/>
                    </a:lnTo>
                    <a:lnTo>
                      <a:pt x="14660" y="7975"/>
                    </a:lnTo>
                    <a:lnTo>
                      <a:pt x="14560" y="8198"/>
                    </a:lnTo>
                    <a:lnTo>
                      <a:pt x="14448" y="8413"/>
                    </a:lnTo>
                    <a:lnTo>
                      <a:pt x="14328" y="8624"/>
                    </a:lnTo>
                    <a:lnTo>
                      <a:pt x="14197" y="8827"/>
                    </a:lnTo>
                    <a:lnTo>
                      <a:pt x="14058" y="9024"/>
                    </a:lnTo>
                    <a:lnTo>
                      <a:pt x="13908" y="9213"/>
                    </a:lnTo>
                    <a:lnTo>
                      <a:pt x="13751" y="9396"/>
                    </a:lnTo>
                    <a:lnTo>
                      <a:pt x="13584" y="9570"/>
                    </a:lnTo>
                    <a:lnTo>
                      <a:pt x="13410" y="9736"/>
                    </a:lnTo>
                    <a:lnTo>
                      <a:pt x="13228" y="9894"/>
                    </a:lnTo>
                    <a:lnTo>
                      <a:pt x="13038" y="10043"/>
                    </a:lnTo>
                    <a:lnTo>
                      <a:pt x="12841" y="10183"/>
                    </a:lnTo>
                    <a:lnTo>
                      <a:pt x="12639" y="10313"/>
                    </a:lnTo>
                    <a:lnTo>
                      <a:pt x="12428" y="10434"/>
                    </a:lnTo>
                    <a:lnTo>
                      <a:pt x="12212" y="10545"/>
                    </a:lnTo>
                    <a:lnTo>
                      <a:pt x="11989" y="10645"/>
                    </a:lnTo>
                    <a:lnTo>
                      <a:pt x="11761" y="10736"/>
                    </a:lnTo>
                    <a:lnTo>
                      <a:pt x="11529" y="10814"/>
                    </a:lnTo>
                    <a:lnTo>
                      <a:pt x="11291" y="10882"/>
                    </a:lnTo>
                    <a:lnTo>
                      <a:pt x="11048" y="10938"/>
                    </a:lnTo>
                    <a:lnTo>
                      <a:pt x="10800" y="10982"/>
                    </a:lnTo>
                    <a:lnTo>
                      <a:pt x="10549" y="11014"/>
                    </a:lnTo>
                    <a:lnTo>
                      <a:pt x="10294" y="11034"/>
                    </a:lnTo>
                    <a:lnTo>
                      <a:pt x="10036" y="11040"/>
                    </a:lnTo>
                    <a:close/>
                    <a:moveTo>
                      <a:pt x="2407" y="14900"/>
                    </a:moveTo>
                    <a:lnTo>
                      <a:pt x="2391" y="14915"/>
                    </a:lnTo>
                    <a:lnTo>
                      <a:pt x="2376" y="14930"/>
                    </a:lnTo>
                    <a:lnTo>
                      <a:pt x="2360" y="14945"/>
                    </a:lnTo>
                    <a:lnTo>
                      <a:pt x="2342" y="14959"/>
                    </a:lnTo>
                    <a:lnTo>
                      <a:pt x="2326" y="14973"/>
                    </a:lnTo>
                    <a:lnTo>
                      <a:pt x="2309" y="14987"/>
                    </a:lnTo>
                    <a:lnTo>
                      <a:pt x="2291" y="15000"/>
                    </a:lnTo>
                    <a:lnTo>
                      <a:pt x="2274" y="15013"/>
                    </a:lnTo>
                    <a:lnTo>
                      <a:pt x="2256" y="15025"/>
                    </a:lnTo>
                    <a:lnTo>
                      <a:pt x="2238" y="15037"/>
                    </a:lnTo>
                    <a:lnTo>
                      <a:pt x="2219" y="15048"/>
                    </a:lnTo>
                    <a:lnTo>
                      <a:pt x="2200" y="15059"/>
                    </a:lnTo>
                    <a:lnTo>
                      <a:pt x="2181" y="15069"/>
                    </a:lnTo>
                    <a:lnTo>
                      <a:pt x="2162" y="15080"/>
                    </a:lnTo>
                    <a:lnTo>
                      <a:pt x="2142" y="15090"/>
                    </a:lnTo>
                    <a:lnTo>
                      <a:pt x="2122" y="15099"/>
                    </a:lnTo>
                    <a:lnTo>
                      <a:pt x="2102" y="15108"/>
                    </a:lnTo>
                    <a:lnTo>
                      <a:pt x="2081" y="15116"/>
                    </a:lnTo>
                    <a:lnTo>
                      <a:pt x="2060" y="15123"/>
                    </a:lnTo>
                    <a:lnTo>
                      <a:pt x="2039" y="15130"/>
                    </a:lnTo>
                    <a:lnTo>
                      <a:pt x="2018" y="15137"/>
                    </a:lnTo>
                    <a:lnTo>
                      <a:pt x="1996" y="15143"/>
                    </a:lnTo>
                    <a:lnTo>
                      <a:pt x="1975" y="15148"/>
                    </a:lnTo>
                    <a:lnTo>
                      <a:pt x="1953" y="15153"/>
                    </a:lnTo>
                    <a:lnTo>
                      <a:pt x="1931" y="15158"/>
                    </a:lnTo>
                    <a:lnTo>
                      <a:pt x="1909" y="15162"/>
                    </a:lnTo>
                    <a:lnTo>
                      <a:pt x="1886" y="15165"/>
                    </a:lnTo>
                    <a:lnTo>
                      <a:pt x="1864" y="15168"/>
                    </a:lnTo>
                    <a:lnTo>
                      <a:pt x="1841" y="15170"/>
                    </a:lnTo>
                    <a:lnTo>
                      <a:pt x="1818" y="15171"/>
                    </a:lnTo>
                    <a:lnTo>
                      <a:pt x="1794" y="15172"/>
                    </a:lnTo>
                    <a:lnTo>
                      <a:pt x="1771" y="15172"/>
                    </a:lnTo>
                    <a:lnTo>
                      <a:pt x="1725" y="15171"/>
                    </a:lnTo>
                    <a:lnTo>
                      <a:pt x="1680" y="15168"/>
                    </a:lnTo>
                    <a:lnTo>
                      <a:pt x="1636" y="15162"/>
                    </a:lnTo>
                    <a:lnTo>
                      <a:pt x="1593" y="15154"/>
                    </a:lnTo>
                    <a:lnTo>
                      <a:pt x="1550" y="15145"/>
                    </a:lnTo>
                    <a:lnTo>
                      <a:pt x="1507" y="15133"/>
                    </a:lnTo>
                    <a:lnTo>
                      <a:pt x="1466" y="15119"/>
                    </a:lnTo>
                    <a:lnTo>
                      <a:pt x="1426" y="15103"/>
                    </a:lnTo>
                    <a:lnTo>
                      <a:pt x="1387" y="15084"/>
                    </a:lnTo>
                    <a:lnTo>
                      <a:pt x="1349" y="15065"/>
                    </a:lnTo>
                    <a:lnTo>
                      <a:pt x="1312" y="15044"/>
                    </a:lnTo>
                    <a:lnTo>
                      <a:pt x="1276" y="15021"/>
                    </a:lnTo>
                    <a:lnTo>
                      <a:pt x="1241" y="14996"/>
                    </a:lnTo>
                    <a:lnTo>
                      <a:pt x="1208" y="14970"/>
                    </a:lnTo>
                    <a:lnTo>
                      <a:pt x="1176" y="14942"/>
                    </a:lnTo>
                    <a:lnTo>
                      <a:pt x="1145" y="14913"/>
                    </a:lnTo>
                    <a:lnTo>
                      <a:pt x="1116" y="14882"/>
                    </a:lnTo>
                    <a:lnTo>
                      <a:pt x="1088" y="14850"/>
                    </a:lnTo>
                    <a:lnTo>
                      <a:pt x="1062" y="14817"/>
                    </a:lnTo>
                    <a:lnTo>
                      <a:pt x="1037" y="14782"/>
                    </a:lnTo>
                    <a:lnTo>
                      <a:pt x="1014" y="14746"/>
                    </a:lnTo>
                    <a:lnTo>
                      <a:pt x="993" y="14709"/>
                    </a:lnTo>
                    <a:lnTo>
                      <a:pt x="974" y="14671"/>
                    </a:lnTo>
                    <a:lnTo>
                      <a:pt x="955" y="14632"/>
                    </a:lnTo>
                    <a:lnTo>
                      <a:pt x="939" y="14592"/>
                    </a:lnTo>
                    <a:lnTo>
                      <a:pt x="925" y="14551"/>
                    </a:lnTo>
                    <a:lnTo>
                      <a:pt x="913" y="14508"/>
                    </a:lnTo>
                    <a:lnTo>
                      <a:pt x="903" y="14465"/>
                    </a:lnTo>
                    <a:lnTo>
                      <a:pt x="896" y="14422"/>
                    </a:lnTo>
                    <a:lnTo>
                      <a:pt x="890" y="14378"/>
                    </a:lnTo>
                    <a:lnTo>
                      <a:pt x="887" y="14333"/>
                    </a:lnTo>
                    <a:lnTo>
                      <a:pt x="886" y="14287"/>
                    </a:lnTo>
                    <a:lnTo>
                      <a:pt x="886" y="14264"/>
                    </a:lnTo>
                    <a:lnTo>
                      <a:pt x="887" y="14240"/>
                    </a:lnTo>
                    <a:lnTo>
                      <a:pt x="888" y="14217"/>
                    </a:lnTo>
                    <a:lnTo>
                      <a:pt x="890" y="14194"/>
                    </a:lnTo>
                    <a:lnTo>
                      <a:pt x="893" y="14172"/>
                    </a:lnTo>
                    <a:lnTo>
                      <a:pt x="896" y="14149"/>
                    </a:lnTo>
                    <a:lnTo>
                      <a:pt x="900" y="14127"/>
                    </a:lnTo>
                    <a:lnTo>
                      <a:pt x="905" y="14105"/>
                    </a:lnTo>
                    <a:lnTo>
                      <a:pt x="910" y="14083"/>
                    </a:lnTo>
                    <a:lnTo>
                      <a:pt x="915" y="14062"/>
                    </a:lnTo>
                    <a:lnTo>
                      <a:pt x="921" y="14040"/>
                    </a:lnTo>
                    <a:lnTo>
                      <a:pt x="928" y="14019"/>
                    </a:lnTo>
                    <a:lnTo>
                      <a:pt x="935" y="13998"/>
                    </a:lnTo>
                    <a:lnTo>
                      <a:pt x="942" y="13977"/>
                    </a:lnTo>
                    <a:lnTo>
                      <a:pt x="950" y="13956"/>
                    </a:lnTo>
                    <a:lnTo>
                      <a:pt x="959" y="13936"/>
                    </a:lnTo>
                    <a:lnTo>
                      <a:pt x="968" y="13916"/>
                    </a:lnTo>
                    <a:lnTo>
                      <a:pt x="978" y="13896"/>
                    </a:lnTo>
                    <a:lnTo>
                      <a:pt x="988" y="13877"/>
                    </a:lnTo>
                    <a:lnTo>
                      <a:pt x="999" y="13858"/>
                    </a:lnTo>
                    <a:lnTo>
                      <a:pt x="1010" y="13839"/>
                    </a:lnTo>
                    <a:lnTo>
                      <a:pt x="1021" y="13820"/>
                    </a:lnTo>
                    <a:lnTo>
                      <a:pt x="1033" y="13802"/>
                    </a:lnTo>
                    <a:lnTo>
                      <a:pt x="1045" y="13784"/>
                    </a:lnTo>
                    <a:lnTo>
                      <a:pt x="1058" y="13767"/>
                    </a:lnTo>
                    <a:lnTo>
                      <a:pt x="1071" y="13749"/>
                    </a:lnTo>
                    <a:lnTo>
                      <a:pt x="1085" y="13732"/>
                    </a:lnTo>
                    <a:lnTo>
                      <a:pt x="1099" y="13716"/>
                    </a:lnTo>
                    <a:lnTo>
                      <a:pt x="1113" y="13698"/>
                    </a:lnTo>
                    <a:lnTo>
                      <a:pt x="1127" y="13682"/>
                    </a:lnTo>
                    <a:lnTo>
                      <a:pt x="1142" y="13667"/>
                    </a:lnTo>
                    <a:lnTo>
                      <a:pt x="1158" y="13651"/>
                    </a:lnTo>
                    <a:lnTo>
                      <a:pt x="1154" y="13647"/>
                    </a:lnTo>
                    <a:lnTo>
                      <a:pt x="5202" y="9601"/>
                    </a:lnTo>
                    <a:lnTo>
                      <a:pt x="5235" y="9645"/>
                    </a:lnTo>
                    <a:lnTo>
                      <a:pt x="5268" y="9689"/>
                    </a:lnTo>
                    <a:lnTo>
                      <a:pt x="5302" y="9733"/>
                    </a:lnTo>
                    <a:lnTo>
                      <a:pt x="5337" y="9776"/>
                    </a:lnTo>
                    <a:lnTo>
                      <a:pt x="5372" y="9819"/>
                    </a:lnTo>
                    <a:lnTo>
                      <a:pt x="5408" y="9863"/>
                    </a:lnTo>
                    <a:lnTo>
                      <a:pt x="5443" y="9906"/>
                    </a:lnTo>
                    <a:lnTo>
                      <a:pt x="5479" y="9948"/>
                    </a:lnTo>
                    <a:lnTo>
                      <a:pt x="5516" y="9989"/>
                    </a:lnTo>
                    <a:lnTo>
                      <a:pt x="5552" y="10031"/>
                    </a:lnTo>
                    <a:lnTo>
                      <a:pt x="5589" y="10072"/>
                    </a:lnTo>
                    <a:lnTo>
                      <a:pt x="5627" y="10114"/>
                    </a:lnTo>
                    <a:lnTo>
                      <a:pt x="5665" y="10154"/>
                    </a:lnTo>
                    <a:lnTo>
                      <a:pt x="5704" y="10194"/>
                    </a:lnTo>
                    <a:lnTo>
                      <a:pt x="5742" y="10234"/>
                    </a:lnTo>
                    <a:lnTo>
                      <a:pt x="5781" y="10273"/>
                    </a:lnTo>
                    <a:lnTo>
                      <a:pt x="5820" y="10312"/>
                    </a:lnTo>
                    <a:lnTo>
                      <a:pt x="5860" y="10350"/>
                    </a:lnTo>
                    <a:lnTo>
                      <a:pt x="5900" y="10390"/>
                    </a:lnTo>
                    <a:lnTo>
                      <a:pt x="5940" y="10427"/>
                    </a:lnTo>
                    <a:lnTo>
                      <a:pt x="5982" y="10465"/>
                    </a:lnTo>
                    <a:lnTo>
                      <a:pt x="6023" y="10502"/>
                    </a:lnTo>
                    <a:lnTo>
                      <a:pt x="6064" y="10539"/>
                    </a:lnTo>
                    <a:lnTo>
                      <a:pt x="6106" y="10575"/>
                    </a:lnTo>
                    <a:lnTo>
                      <a:pt x="6148" y="10611"/>
                    </a:lnTo>
                    <a:lnTo>
                      <a:pt x="6190" y="10647"/>
                    </a:lnTo>
                    <a:lnTo>
                      <a:pt x="6234" y="10683"/>
                    </a:lnTo>
                    <a:lnTo>
                      <a:pt x="6277" y="10718"/>
                    </a:lnTo>
                    <a:lnTo>
                      <a:pt x="6320" y="10752"/>
                    </a:lnTo>
                    <a:lnTo>
                      <a:pt x="6364" y="10786"/>
                    </a:lnTo>
                    <a:lnTo>
                      <a:pt x="6408" y="10820"/>
                    </a:lnTo>
                    <a:lnTo>
                      <a:pt x="6453" y="10854"/>
                    </a:lnTo>
                    <a:lnTo>
                      <a:pt x="2407" y="14900"/>
                    </a:lnTo>
                    <a:close/>
                    <a:moveTo>
                      <a:pt x="10036" y="0"/>
                    </a:moveTo>
                    <a:lnTo>
                      <a:pt x="9726" y="8"/>
                    </a:lnTo>
                    <a:lnTo>
                      <a:pt x="9421" y="31"/>
                    </a:lnTo>
                    <a:lnTo>
                      <a:pt x="9119" y="69"/>
                    </a:lnTo>
                    <a:lnTo>
                      <a:pt x="8823" y="122"/>
                    </a:lnTo>
                    <a:lnTo>
                      <a:pt x="8532" y="190"/>
                    </a:lnTo>
                    <a:lnTo>
                      <a:pt x="8246" y="271"/>
                    </a:lnTo>
                    <a:lnTo>
                      <a:pt x="7966" y="365"/>
                    </a:lnTo>
                    <a:lnTo>
                      <a:pt x="7693" y="474"/>
                    </a:lnTo>
                    <a:lnTo>
                      <a:pt x="7426" y="594"/>
                    </a:lnTo>
                    <a:lnTo>
                      <a:pt x="7166" y="727"/>
                    </a:lnTo>
                    <a:lnTo>
                      <a:pt x="6914" y="872"/>
                    </a:lnTo>
                    <a:lnTo>
                      <a:pt x="6669" y="1029"/>
                    </a:lnTo>
                    <a:lnTo>
                      <a:pt x="6433" y="1196"/>
                    </a:lnTo>
                    <a:lnTo>
                      <a:pt x="6206" y="1375"/>
                    </a:lnTo>
                    <a:lnTo>
                      <a:pt x="5988" y="1565"/>
                    </a:lnTo>
                    <a:lnTo>
                      <a:pt x="5778" y="1763"/>
                    </a:lnTo>
                    <a:lnTo>
                      <a:pt x="5579" y="1973"/>
                    </a:lnTo>
                    <a:lnTo>
                      <a:pt x="5389" y="2191"/>
                    </a:lnTo>
                    <a:lnTo>
                      <a:pt x="5211" y="2419"/>
                    </a:lnTo>
                    <a:lnTo>
                      <a:pt x="5043" y="2655"/>
                    </a:lnTo>
                    <a:lnTo>
                      <a:pt x="4887" y="2899"/>
                    </a:lnTo>
                    <a:lnTo>
                      <a:pt x="4741" y="3151"/>
                    </a:lnTo>
                    <a:lnTo>
                      <a:pt x="4609" y="3411"/>
                    </a:lnTo>
                    <a:lnTo>
                      <a:pt x="4488" y="3678"/>
                    </a:lnTo>
                    <a:lnTo>
                      <a:pt x="4380" y="3951"/>
                    </a:lnTo>
                    <a:lnTo>
                      <a:pt x="4285" y="4231"/>
                    </a:lnTo>
                    <a:lnTo>
                      <a:pt x="4204" y="4517"/>
                    </a:lnTo>
                    <a:lnTo>
                      <a:pt x="4137" y="4808"/>
                    </a:lnTo>
                    <a:lnTo>
                      <a:pt x="4084" y="5104"/>
                    </a:lnTo>
                    <a:lnTo>
                      <a:pt x="4046" y="5407"/>
                    </a:lnTo>
                    <a:lnTo>
                      <a:pt x="4023" y="5712"/>
                    </a:lnTo>
                    <a:lnTo>
                      <a:pt x="4015" y="6022"/>
                    </a:lnTo>
                    <a:lnTo>
                      <a:pt x="4016" y="6117"/>
                    </a:lnTo>
                    <a:lnTo>
                      <a:pt x="4018" y="6211"/>
                    </a:lnTo>
                    <a:lnTo>
                      <a:pt x="4022" y="6306"/>
                    </a:lnTo>
                    <a:lnTo>
                      <a:pt x="4027" y="6400"/>
                    </a:lnTo>
                    <a:lnTo>
                      <a:pt x="4033" y="6493"/>
                    </a:lnTo>
                    <a:lnTo>
                      <a:pt x="4041" y="6587"/>
                    </a:lnTo>
                    <a:lnTo>
                      <a:pt x="4051" y="6680"/>
                    </a:lnTo>
                    <a:lnTo>
                      <a:pt x="4062" y="6772"/>
                    </a:lnTo>
                    <a:lnTo>
                      <a:pt x="4074" y="6864"/>
                    </a:lnTo>
                    <a:lnTo>
                      <a:pt x="4087" y="6956"/>
                    </a:lnTo>
                    <a:lnTo>
                      <a:pt x="4102" y="7046"/>
                    </a:lnTo>
                    <a:lnTo>
                      <a:pt x="4119" y="7138"/>
                    </a:lnTo>
                    <a:lnTo>
                      <a:pt x="4136" y="7227"/>
                    </a:lnTo>
                    <a:lnTo>
                      <a:pt x="4155" y="7317"/>
                    </a:lnTo>
                    <a:lnTo>
                      <a:pt x="4176" y="7406"/>
                    </a:lnTo>
                    <a:lnTo>
                      <a:pt x="4197" y="7495"/>
                    </a:lnTo>
                    <a:lnTo>
                      <a:pt x="4220" y="7583"/>
                    </a:lnTo>
                    <a:lnTo>
                      <a:pt x="4244" y="7671"/>
                    </a:lnTo>
                    <a:lnTo>
                      <a:pt x="4270" y="7758"/>
                    </a:lnTo>
                    <a:lnTo>
                      <a:pt x="4298" y="7844"/>
                    </a:lnTo>
                    <a:lnTo>
                      <a:pt x="4326" y="7930"/>
                    </a:lnTo>
                    <a:lnTo>
                      <a:pt x="4355" y="8015"/>
                    </a:lnTo>
                    <a:lnTo>
                      <a:pt x="4386" y="8100"/>
                    </a:lnTo>
                    <a:lnTo>
                      <a:pt x="4417" y="8185"/>
                    </a:lnTo>
                    <a:lnTo>
                      <a:pt x="4450" y="8268"/>
                    </a:lnTo>
                    <a:lnTo>
                      <a:pt x="4484" y="8351"/>
                    </a:lnTo>
                    <a:lnTo>
                      <a:pt x="4520" y="8433"/>
                    </a:lnTo>
                    <a:lnTo>
                      <a:pt x="4556" y="8515"/>
                    </a:lnTo>
                    <a:lnTo>
                      <a:pt x="4595" y="8596"/>
                    </a:lnTo>
                    <a:lnTo>
                      <a:pt x="4634" y="8676"/>
                    </a:lnTo>
                    <a:lnTo>
                      <a:pt x="4673" y="8757"/>
                    </a:lnTo>
                    <a:lnTo>
                      <a:pt x="4715" y="8835"/>
                    </a:lnTo>
                    <a:lnTo>
                      <a:pt x="528" y="13021"/>
                    </a:lnTo>
                    <a:lnTo>
                      <a:pt x="531" y="13025"/>
                    </a:lnTo>
                    <a:lnTo>
                      <a:pt x="501" y="13055"/>
                    </a:lnTo>
                    <a:lnTo>
                      <a:pt x="471" y="13086"/>
                    </a:lnTo>
                    <a:lnTo>
                      <a:pt x="443" y="13118"/>
                    </a:lnTo>
                    <a:lnTo>
                      <a:pt x="414" y="13152"/>
                    </a:lnTo>
                    <a:lnTo>
                      <a:pt x="386" y="13185"/>
                    </a:lnTo>
                    <a:lnTo>
                      <a:pt x="360" y="13219"/>
                    </a:lnTo>
                    <a:lnTo>
                      <a:pt x="335" y="13253"/>
                    </a:lnTo>
                    <a:lnTo>
                      <a:pt x="310" y="13288"/>
                    </a:lnTo>
                    <a:lnTo>
                      <a:pt x="286" y="13324"/>
                    </a:lnTo>
                    <a:lnTo>
                      <a:pt x="263" y="13360"/>
                    </a:lnTo>
                    <a:lnTo>
                      <a:pt x="241" y="13397"/>
                    </a:lnTo>
                    <a:lnTo>
                      <a:pt x="219" y="13436"/>
                    </a:lnTo>
                    <a:lnTo>
                      <a:pt x="199" y="13474"/>
                    </a:lnTo>
                    <a:lnTo>
                      <a:pt x="179" y="13512"/>
                    </a:lnTo>
                    <a:lnTo>
                      <a:pt x="161" y="13551"/>
                    </a:lnTo>
                    <a:lnTo>
                      <a:pt x="143" y="13591"/>
                    </a:lnTo>
                    <a:lnTo>
                      <a:pt x="126" y="13631"/>
                    </a:lnTo>
                    <a:lnTo>
                      <a:pt x="110" y="13672"/>
                    </a:lnTo>
                    <a:lnTo>
                      <a:pt x="95" y="13714"/>
                    </a:lnTo>
                    <a:lnTo>
                      <a:pt x="81" y="13755"/>
                    </a:lnTo>
                    <a:lnTo>
                      <a:pt x="69" y="13797"/>
                    </a:lnTo>
                    <a:lnTo>
                      <a:pt x="57" y="13840"/>
                    </a:lnTo>
                    <a:lnTo>
                      <a:pt x="46" y="13883"/>
                    </a:lnTo>
                    <a:lnTo>
                      <a:pt x="37" y="13926"/>
                    </a:lnTo>
                    <a:lnTo>
                      <a:pt x="28" y="13970"/>
                    </a:lnTo>
                    <a:lnTo>
                      <a:pt x="21" y="14015"/>
                    </a:lnTo>
                    <a:lnTo>
                      <a:pt x="15" y="14059"/>
                    </a:lnTo>
                    <a:lnTo>
                      <a:pt x="9" y="14104"/>
                    </a:lnTo>
                    <a:lnTo>
                      <a:pt x="5" y="14149"/>
                    </a:lnTo>
                    <a:lnTo>
                      <a:pt x="2" y="14195"/>
                    </a:lnTo>
                    <a:lnTo>
                      <a:pt x="1" y="14240"/>
                    </a:lnTo>
                    <a:lnTo>
                      <a:pt x="0" y="14287"/>
                    </a:lnTo>
                    <a:lnTo>
                      <a:pt x="2" y="14378"/>
                    </a:lnTo>
                    <a:lnTo>
                      <a:pt x="9" y="14468"/>
                    </a:lnTo>
                    <a:lnTo>
                      <a:pt x="20" y="14557"/>
                    </a:lnTo>
                    <a:lnTo>
                      <a:pt x="36" y="14644"/>
                    </a:lnTo>
                    <a:lnTo>
                      <a:pt x="56" y="14729"/>
                    </a:lnTo>
                    <a:lnTo>
                      <a:pt x="79" y="14814"/>
                    </a:lnTo>
                    <a:lnTo>
                      <a:pt x="107" y="14896"/>
                    </a:lnTo>
                    <a:lnTo>
                      <a:pt x="140" y="14976"/>
                    </a:lnTo>
                    <a:lnTo>
                      <a:pt x="175" y="15054"/>
                    </a:lnTo>
                    <a:lnTo>
                      <a:pt x="214" y="15132"/>
                    </a:lnTo>
                    <a:lnTo>
                      <a:pt x="256" y="15205"/>
                    </a:lnTo>
                    <a:lnTo>
                      <a:pt x="302" y="15277"/>
                    </a:lnTo>
                    <a:lnTo>
                      <a:pt x="352" y="15346"/>
                    </a:lnTo>
                    <a:lnTo>
                      <a:pt x="404" y="15414"/>
                    </a:lnTo>
                    <a:lnTo>
                      <a:pt x="460" y="15478"/>
                    </a:lnTo>
                    <a:lnTo>
                      <a:pt x="519" y="15539"/>
                    </a:lnTo>
                    <a:lnTo>
                      <a:pt x="580" y="15598"/>
                    </a:lnTo>
                    <a:lnTo>
                      <a:pt x="644" y="15654"/>
                    </a:lnTo>
                    <a:lnTo>
                      <a:pt x="712" y="15706"/>
                    </a:lnTo>
                    <a:lnTo>
                      <a:pt x="781" y="15756"/>
                    </a:lnTo>
                    <a:lnTo>
                      <a:pt x="853" y="15801"/>
                    </a:lnTo>
                    <a:lnTo>
                      <a:pt x="926" y="15844"/>
                    </a:lnTo>
                    <a:lnTo>
                      <a:pt x="1004" y="15883"/>
                    </a:lnTo>
                    <a:lnTo>
                      <a:pt x="1082" y="15918"/>
                    </a:lnTo>
                    <a:lnTo>
                      <a:pt x="1162" y="15951"/>
                    </a:lnTo>
                    <a:lnTo>
                      <a:pt x="1244" y="15979"/>
                    </a:lnTo>
                    <a:lnTo>
                      <a:pt x="1329" y="16002"/>
                    </a:lnTo>
                    <a:lnTo>
                      <a:pt x="1414" y="16022"/>
                    </a:lnTo>
                    <a:lnTo>
                      <a:pt x="1501" y="16038"/>
                    </a:lnTo>
                    <a:lnTo>
                      <a:pt x="1590" y="16049"/>
                    </a:lnTo>
                    <a:lnTo>
                      <a:pt x="1680" y="16056"/>
                    </a:lnTo>
                    <a:lnTo>
                      <a:pt x="1771" y="16058"/>
                    </a:lnTo>
                    <a:lnTo>
                      <a:pt x="1818" y="16057"/>
                    </a:lnTo>
                    <a:lnTo>
                      <a:pt x="1863" y="16056"/>
                    </a:lnTo>
                    <a:lnTo>
                      <a:pt x="1909" y="16053"/>
                    </a:lnTo>
                    <a:lnTo>
                      <a:pt x="1954" y="16049"/>
                    </a:lnTo>
                    <a:lnTo>
                      <a:pt x="1999" y="16043"/>
                    </a:lnTo>
                    <a:lnTo>
                      <a:pt x="2043" y="16037"/>
                    </a:lnTo>
                    <a:lnTo>
                      <a:pt x="2088" y="16030"/>
                    </a:lnTo>
                    <a:lnTo>
                      <a:pt x="2132" y="16021"/>
                    </a:lnTo>
                    <a:lnTo>
                      <a:pt x="2175" y="16012"/>
                    </a:lnTo>
                    <a:lnTo>
                      <a:pt x="2218" y="16001"/>
                    </a:lnTo>
                    <a:lnTo>
                      <a:pt x="2261" y="15989"/>
                    </a:lnTo>
                    <a:lnTo>
                      <a:pt x="2302" y="15977"/>
                    </a:lnTo>
                    <a:lnTo>
                      <a:pt x="2344" y="15963"/>
                    </a:lnTo>
                    <a:lnTo>
                      <a:pt x="2386" y="15948"/>
                    </a:lnTo>
                    <a:lnTo>
                      <a:pt x="2427" y="15932"/>
                    </a:lnTo>
                    <a:lnTo>
                      <a:pt x="2467" y="15915"/>
                    </a:lnTo>
                    <a:lnTo>
                      <a:pt x="2507" y="15897"/>
                    </a:lnTo>
                    <a:lnTo>
                      <a:pt x="2546" y="15878"/>
                    </a:lnTo>
                    <a:lnTo>
                      <a:pt x="2584" y="15859"/>
                    </a:lnTo>
                    <a:lnTo>
                      <a:pt x="2622" y="15839"/>
                    </a:lnTo>
                    <a:lnTo>
                      <a:pt x="2661" y="15817"/>
                    </a:lnTo>
                    <a:lnTo>
                      <a:pt x="2698" y="15795"/>
                    </a:lnTo>
                    <a:lnTo>
                      <a:pt x="2734" y="15772"/>
                    </a:lnTo>
                    <a:lnTo>
                      <a:pt x="2770" y="15748"/>
                    </a:lnTo>
                    <a:lnTo>
                      <a:pt x="2805" y="15723"/>
                    </a:lnTo>
                    <a:lnTo>
                      <a:pt x="2839" y="15698"/>
                    </a:lnTo>
                    <a:lnTo>
                      <a:pt x="2873" y="15671"/>
                    </a:lnTo>
                    <a:lnTo>
                      <a:pt x="2906" y="15644"/>
                    </a:lnTo>
                    <a:lnTo>
                      <a:pt x="2940" y="15615"/>
                    </a:lnTo>
                    <a:lnTo>
                      <a:pt x="2971" y="15587"/>
                    </a:lnTo>
                    <a:lnTo>
                      <a:pt x="3003" y="15557"/>
                    </a:lnTo>
                    <a:lnTo>
                      <a:pt x="3033" y="15527"/>
                    </a:lnTo>
                    <a:lnTo>
                      <a:pt x="3032" y="15526"/>
                    </a:lnTo>
                    <a:lnTo>
                      <a:pt x="7217" y="11342"/>
                    </a:lnTo>
                    <a:lnTo>
                      <a:pt x="7296" y="11383"/>
                    </a:lnTo>
                    <a:lnTo>
                      <a:pt x="7377" y="11423"/>
                    </a:lnTo>
                    <a:lnTo>
                      <a:pt x="7457" y="11462"/>
                    </a:lnTo>
                    <a:lnTo>
                      <a:pt x="7538" y="11500"/>
                    </a:lnTo>
                    <a:lnTo>
                      <a:pt x="7621" y="11537"/>
                    </a:lnTo>
                    <a:lnTo>
                      <a:pt x="7703" y="11572"/>
                    </a:lnTo>
                    <a:lnTo>
                      <a:pt x="7786" y="11606"/>
                    </a:lnTo>
                    <a:lnTo>
                      <a:pt x="7869" y="11640"/>
                    </a:lnTo>
                    <a:lnTo>
                      <a:pt x="7954" y="11671"/>
                    </a:lnTo>
                    <a:lnTo>
                      <a:pt x="8039" y="11702"/>
                    </a:lnTo>
                    <a:lnTo>
                      <a:pt x="8124" y="11731"/>
                    </a:lnTo>
                    <a:lnTo>
                      <a:pt x="8211" y="11759"/>
                    </a:lnTo>
                    <a:lnTo>
                      <a:pt x="8297" y="11787"/>
                    </a:lnTo>
                    <a:lnTo>
                      <a:pt x="8384" y="11813"/>
                    </a:lnTo>
                    <a:lnTo>
                      <a:pt x="8472" y="11837"/>
                    </a:lnTo>
                    <a:lnTo>
                      <a:pt x="8560" y="11860"/>
                    </a:lnTo>
                    <a:lnTo>
                      <a:pt x="8649" y="11882"/>
                    </a:lnTo>
                    <a:lnTo>
                      <a:pt x="8739" y="11902"/>
                    </a:lnTo>
                    <a:lnTo>
                      <a:pt x="8828" y="11921"/>
                    </a:lnTo>
                    <a:lnTo>
                      <a:pt x="8918" y="11939"/>
                    </a:lnTo>
                    <a:lnTo>
                      <a:pt x="9010" y="11955"/>
                    </a:lnTo>
                    <a:lnTo>
                      <a:pt x="9100" y="11970"/>
                    </a:lnTo>
                    <a:lnTo>
                      <a:pt x="9192" y="11984"/>
                    </a:lnTo>
                    <a:lnTo>
                      <a:pt x="9285" y="11996"/>
                    </a:lnTo>
                    <a:lnTo>
                      <a:pt x="9377" y="12007"/>
                    </a:lnTo>
                    <a:lnTo>
                      <a:pt x="9470" y="12016"/>
                    </a:lnTo>
                    <a:lnTo>
                      <a:pt x="9564" y="12024"/>
                    </a:lnTo>
                    <a:lnTo>
                      <a:pt x="9657" y="12031"/>
                    </a:lnTo>
                    <a:lnTo>
                      <a:pt x="9751" y="12036"/>
                    </a:lnTo>
                    <a:lnTo>
                      <a:pt x="9846" y="12040"/>
                    </a:lnTo>
                    <a:lnTo>
                      <a:pt x="9941" y="12042"/>
                    </a:lnTo>
                    <a:lnTo>
                      <a:pt x="10036" y="12044"/>
                    </a:lnTo>
                    <a:lnTo>
                      <a:pt x="10346" y="12035"/>
                    </a:lnTo>
                    <a:lnTo>
                      <a:pt x="10651" y="12012"/>
                    </a:lnTo>
                    <a:lnTo>
                      <a:pt x="10954" y="11974"/>
                    </a:lnTo>
                    <a:lnTo>
                      <a:pt x="11250" y="11921"/>
                    </a:lnTo>
                    <a:lnTo>
                      <a:pt x="11541" y="11854"/>
                    </a:lnTo>
                    <a:lnTo>
                      <a:pt x="11827" y="11773"/>
                    </a:lnTo>
                    <a:lnTo>
                      <a:pt x="12107" y="11678"/>
                    </a:lnTo>
                    <a:lnTo>
                      <a:pt x="12380" y="11570"/>
                    </a:lnTo>
                    <a:lnTo>
                      <a:pt x="12647" y="11449"/>
                    </a:lnTo>
                    <a:lnTo>
                      <a:pt x="12907" y="11317"/>
                    </a:lnTo>
                    <a:lnTo>
                      <a:pt x="13159" y="11171"/>
                    </a:lnTo>
                    <a:lnTo>
                      <a:pt x="13403" y="11015"/>
                    </a:lnTo>
                    <a:lnTo>
                      <a:pt x="13639" y="10847"/>
                    </a:lnTo>
                    <a:lnTo>
                      <a:pt x="13866" y="10669"/>
                    </a:lnTo>
                    <a:lnTo>
                      <a:pt x="14085" y="10479"/>
                    </a:lnTo>
                    <a:lnTo>
                      <a:pt x="14295" y="10280"/>
                    </a:lnTo>
                    <a:lnTo>
                      <a:pt x="14493" y="10070"/>
                    </a:lnTo>
                    <a:lnTo>
                      <a:pt x="14683" y="9852"/>
                    </a:lnTo>
                    <a:lnTo>
                      <a:pt x="14862" y="9625"/>
                    </a:lnTo>
                    <a:lnTo>
                      <a:pt x="15029" y="9389"/>
                    </a:lnTo>
                    <a:lnTo>
                      <a:pt x="15186" y="9144"/>
                    </a:lnTo>
                    <a:lnTo>
                      <a:pt x="15331" y="8892"/>
                    </a:lnTo>
                    <a:lnTo>
                      <a:pt x="15464" y="8632"/>
                    </a:lnTo>
                    <a:lnTo>
                      <a:pt x="15584" y="8365"/>
                    </a:lnTo>
                    <a:lnTo>
                      <a:pt x="15693" y="8092"/>
                    </a:lnTo>
                    <a:lnTo>
                      <a:pt x="15787" y="7812"/>
                    </a:lnTo>
                    <a:lnTo>
                      <a:pt x="15868" y="7526"/>
                    </a:lnTo>
                    <a:lnTo>
                      <a:pt x="15936" y="7235"/>
                    </a:lnTo>
                    <a:lnTo>
                      <a:pt x="15989" y="6939"/>
                    </a:lnTo>
                    <a:lnTo>
                      <a:pt x="16027" y="6638"/>
                    </a:lnTo>
                    <a:lnTo>
                      <a:pt x="16050" y="6332"/>
                    </a:lnTo>
                    <a:lnTo>
                      <a:pt x="16058" y="6022"/>
                    </a:lnTo>
                    <a:lnTo>
                      <a:pt x="16050" y="5712"/>
                    </a:lnTo>
                    <a:lnTo>
                      <a:pt x="16027" y="5407"/>
                    </a:lnTo>
                    <a:lnTo>
                      <a:pt x="15989" y="5104"/>
                    </a:lnTo>
                    <a:lnTo>
                      <a:pt x="15936" y="4808"/>
                    </a:lnTo>
                    <a:lnTo>
                      <a:pt x="15868" y="4517"/>
                    </a:lnTo>
                    <a:lnTo>
                      <a:pt x="15787" y="4231"/>
                    </a:lnTo>
                    <a:lnTo>
                      <a:pt x="15693" y="3951"/>
                    </a:lnTo>
                    <a:lnTo>
                      <a:pt x="15584" y="3678"/>
                    </a:lnTo>
                    <a:lnTo>
                      <a:pt x="15464" y="3411"/>
                    </a:lnTo>
                    <a:lnTo>
                      <a:pt x="15331" y="3151"/>
                    </a:lnTo>
                    <a:lnTo>
                      <a:pt x="15186" y="2899"/>
                    </a:lnTo>
                    <a:lnTo>
                      <a:pt x="15029" y="2655"/>
                    </a:lnTo>
                    <a:lnTo>
                      <a:pt x="14862" y="2419"/>
                    </a:lnTo>
                    <a:lnTo>
                      <a:pt x="14683" y="2191"/>
                    </a:lnTo>
                    <a:lnTo>
                      <a:pt x="14493" y="1973"/>
                    </a:lnTo>
                    <a:lnTo>
                      <a:pt x="14295" y="1763"/>
                    </a:lnTo>
                    <a:lnTo>
                      <a:pt x="14085" y="1565"/>
                    </a:lnTo>
                    <a:lnTo>
                      <a:pt x="13866" y="1375"/>
                    </a:lnTo>
                    <a:lnTo>
                      <a:pt x="13639" y="1196"/>
                    </a:lnTo>
                    <a:lnTo>
                      <a:pt x="13403" y="1029"/>
                    </a:lnTo>
                    <a:lnTo>
                      <a:pt x="13159" y="872"/>
                    </a:lnTo>
                    <a:lnTo>
                      <a:pt x="12907" y="727"/>
                    </a:lnTo>
                    <a:lnTo>
                      <a:pt x="12647" y="594"/>
                    </a:lnTo>
                    <a:lnTo>
                      <a:pt x="12380" y="474"/>
                    </a:lnTo>
                    <a:lnTo>
                      <a:pt x="12107" y="365"/>
                    </a:lnTo>
                    <a:lnTo>
                      <a:pt x="11827" y="271"/>
                    </a:lnTo>
                    <a:lnTo>
                      <a:pt x="11541" y="190"/>
                    </a:lnTo>
                    <a:lnTo>
                      <a:pt x="11250" y="122"/>
                    </a:lnTo>
                    <a:lnTo>
                      <a:pt x="10954" y="69"/>
                    </a:lnTo>
                    <a:lnTo>
                      <a:pt x="10651" y="31"/>
                    </a:lnTo>
                    <a:lnTo>
                      <a:pt x="10346" y="8"/>
                    </a:lnTo>
                    <a:lnTo>
                      <a:pt x="1003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8" name="Freeform 6"/>
              <p:cNvSpPr/>
              <p:nvPr/>
            </p:nvSpPr>
            <p:spPr bwMode="auto">
              <a:xfrm>
                <a:off x="2284413" y="1185863"/>
                <a:ext cx="161925" cy="161925"/>
              </a:xfrm>
              <a:custGeom>
                <a:avLst/>
                <a:gdLst>
                  <a:gd name="T0" fmla="*/ 2977 w 3763"/>
                  <a:gd name="T1" fmla="*/ 40 h 3764"/>
                  <a:gd name="T2" fmla="*/ 2305 w 3763"/>
                  <a:gd name="T3" fmla="*/ 213 h 3764"/>
                  <a:gd name="T4" fmla="*/ 1691 w 3763"/>
                  <a:gd name="T5" fmla="*/ 509 h 3764"/>
                  <a:gd name="T6" fmla="*/ 1151 w 3763"/>
                  <a:gd name="T7" fmla="*/ 912 h 3764"/>
                  <a:gd name="T8" fmla="*/ 697 w 3763"/>
                  <a:gd name="T9" fmla="*/ 1411 h 3764"/>
                  <a:gd name="T10" fmla="*/ 346 w 3763"/>
                  <a:gd name="T11" fmla="*/ 1990 h 3764"/>
                  <a:gd name="T12" fmla="*/ 110 w 3763"/>
                  <a:gd name="T13" fmla="*/ 2635 h 3764"/>
                  <a:gd name="T14" fmla="*/ 5 w 3763"/>
                  <a:gd name="T15" fmla="*/ 3332 h 3764"/>
                  <a:gd name="T16" fmla="*/ 3 w 3763"/>
                  <a:gd name="T17" fmla="*/ 3551 h 3764"/>
                  <a:gd name="T18" fmla="*/ 15 w 3763"/>
                  <a:gd name="T19" fmla="*/ 3599 h 3764"/>
                  <a:gd name="T20" fmla="*/ 36 w 3763"/>
                  <a:gd name="T21" fmla="*/ 3643 h 3764"/>
                  <a:gd name="T22" fmla="*/ 65 w 3763"/>
                  <a:gd name="T23" fmla="*/ 3681 h 3764"/>
                  <a:gd name="T24" fmla="*/ 100 w 3763"/>
                  <a:gd name="T25" fmla="*/ 3713 h 3764"/>
                  <a:gd name="T26" fmla="*/ 142 w 3763"/>
                  <a:gd name="T27" fmla="*/ 3739 h 3764"/>
                  <a:gd name="T28" fmla="*/ 188 w 3763"/>
                  <a:gd name="T29" fmla="*/ 3756 h 3764"/>
                  <a:gd name="T30" fmla="*/ 237 w 3763"/>
                  <a:gd name="T31" fmla="*/ 3764 h 3764"/>
                  <a:gd name="T32" fmla="*/ 289 w 3763"/>
                  <a:gd name="T33" fmla="*/ 3761 h 3764"/>
                  <a:gd name="T34" fmla="*/ 337 w 3763"/>
                  <a:gd name="T35" fmla="*/ 3749 h 3764"/>
                  <a:gd name="T36" fmla="*/ 381 w 3763"/>
                  <a:gd name="T37" fmla="*/ 3728 h 3764"/>
                  <a:gd name="T38" fmla="*/ 419 w 3763"/>
                  <a:gd name="T39" fmla="*/ 3698 h 3764"/>
                  <a:gd name="T40" fmla="*/ 451 w 3763"/>
                  <a:gd name="T41" fmla="*/ 3663 h 3764"/>
                  <a:gd name="T42" fmla="*/ 476 w 3763"/>
                  <a:gd name="T43" fmla="*/ 3621 h 3764"/>
                  <a:gd name="T44" fmla="*/ 493 w 3763"/>
                  <a:gd name="T45" fmla="*/ 3576 h 3764"/>
                  <a:gd name="T46" fmla="*/ 501 w 3763"/>
                  <a:gd name="T47" fmla="*/ 3526 h 3764"/>
                  <a:gd name="T48" fmla="*/ 537 w 3763"/>
                  <a:gd name="T49" fmla="*/ 3054 h 3764"/>
                  <a:gd name="T50" fmla="*/ 684 w 3763"/>
                  <a:gd name="T51" fmla="*/ 2478 h 3764"/>
                  <a:gd name="T52" fmla="*/ 937 w 3763"/>
                  <a:gd name="T53" fmla="*/ 1952 h 3764"/>
                  <a:gd name="T54" fmla="*/ 1283 w 3763"/>
                  <a:gd name="T55" fmla="*/ 1488 h 3764"/>
                  <a:gd name="T56" fmla="*/ 1711 w 3763"/>
                  <a:gd name="T57" fmla="*/ 1100 h 3764"/>
                  <a:gd name="T58" fmla="*/ 2208 w 3763"/>
                  <a:gd name="T59" fmla="*/ 799 h 3764"/>
                  <a:gd name="T60" fmla="*/ 2760 w 3763"/>
                  <a:gd name="T61" fmla="*/ 596 h 3764"/>
                  <a:gd name="T62" fmla="*/ 3358 w 3763"/>
                  <a:gd name="T63" fmla="*/ 506 h 3764"/>
                  <a:gd name="T64" fmla="*/ 3550 w 3763"/>
                  <a:gd name="T65" fmla="*/ 499 h 3764"/>
                  <a:gd name="T66" fmla="*/ 3599 w 3763"/>
                  <a:gd name="T67" fmla="*/ 487 h 3764"/>
                  <a:gd name="T68" fmla="*/ 3643 w 3763"/>
                  <a:gd name="T69" fmla="*/ 466 h 3764"/>
                  <a:gd name="T70" fmla="*/ 3681 w 3763"/>
                  <a:gd name="T71" fmla="*/ 437 h 3764"/>
                  <a:gd name="T72" fmla="*/ 3713 w 3763"/>
                  <a:gd name="T73" fmla="*/ 402 h 3764"/>
                  <a:gd name="T74" fmla="*/ 3738 w 3763"/>
                  <a:gd name="T75" fmla="*/ 359 h 3764"/>
                  <a:gd name="T76" fmla="*/ 3755 w 3763"/>
                  <a:gd name="T77" fmla="*/ 313 h 3764"/>
                  <a:gd name="T78" fmla="*/ 3763 w 3763"/>
                  <a:gd name="T79" fmla="*/ 264 h 3764"/>
                  <a:gd name="T80" fmla="*/ 3760 w 3763"/>
                  <a:gd name="T81" fmla="*/ 213 h 3764"/>
                  <a:gd name="T82" fmla="*/ 3748 w 3763"/>
                  <a:gd name="T83" fmla="*/ 165 h 3764"/>
                  <a:gd name="T84" fmla="*/ 3727 w 3763"/>
                  <a:gd name="T85" fmla="*/ 120 h 3764"/>
                  <a:gd name="T86" fmla="*/ 3698 w 3763"/>
                  <a:gd name="T87" fmla="*/ 82 h 3764"/>
                  <a:gd name="T88" fmla="*/ 3663 w 3763"/>
                  <a:gd name="T89" fmla="*/ 50 h 3764"/>
                  <a:gd name="T90" fmla="*/ 3621 w 3763"/>
                  <a:gd name="T91" fmla="*/ 25 h 3764"/>
                  <a:gd name="T92" fmla="*/ 3574 w 3763"/>
                  <a:gd name="T93" fmla="*/ 8 h 3764"/>
                  <a:gd name="T94" fmla="*/ 3525 w 3763"/>
                  <a:gd name="T95" fmla="*/ 0 h 3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63" h="3764">
                    <a:moveTo>
                      <a:pt x="3512" y="0"/>
                    </a:moveTo>
                    <a:lnTo>
                      <a:pt x="3332" y="5"/>
                    </a:lnTo>
                    <a:lnTo>
                      <a:pt x="3153" y="18"/>
                    </a:lnTo>
                    <a:lnTo>
                      <a:pt x="2977" y="40"/>
                    </a:lnTo>
                    <a:lnTo>
                      <a:pt x="2805" y="71"/>
                    </a:lnTo>
                    <a:lnTo>
                      <a:pt x="2634" y="110"/>
                    </a:lnTo>
                    <a:lnTo>
                      <a:pt x="2467" y="158"/>
                    </a:lnTo>
                    <a:lnTo>
                      <a:pt x="2305" y="213"/>
                    </a:lnTo>
                    <a:lnTo>
                      <a:pt x="2145" y="276"/>
                    </a:lnTo>
                    <a:lnTo>
                      <a:pt x="1990" y="346"/>
                    </a:lnTo>
                    <a:lnTo>
                      <a:pt x="1838" y="424"/>
                    </a:lnTo>
                    <a:lnTo>
                      <a:pt x="1691" y="509"/>
                    </a:lnTo>
                    <a:lnTo>
                      <a:pt x="1548" y="600"/>
                    </a:lnTo>
                    <a:lnTo>
                      <a:pt x="1411" y="698"/>
                    </a:lnTo>
                    <a:lnTo>
                      <a:pt x="1278" y="802"/>
                    </a:lnTo>
                    <a:lnTo>
                      <a:pt x="1151" y="912"/>
                    </a:lnTo>
                    <a:lnTo>
                      <a:pt x="1028" y="1029"/>
                    </a:lnTo>
                    <a:lnTo>
                      <a:pt x="912" y="1151"/>
                    </a:lnTo>
                    <a:lnTo>
                      <a:pt x="801" y="1279"/>
                    </a:lnTo>
                    <a:lnTo>
                      <a:pt x="697" y="1411"/>
                    </a:lnTo>
                    <a:lnTo>
                      <a:pt x="600" y="1549"/>
                    </a:lnTo>
                    <a:lnTo>
                      <a:pt x="508" y="1691"/>
                    </a:lnTo>
                    <a:lnTo>
                      <a:pt x="423" y="1839"/>
                    </a:lnTo>
                    <a:lnTo>
                      <a:pt x="346" y="1990"/>
                    </a:lnTo>
                    <a:lnTo>
                      <a:pt x="276" y="2146"/>
                    </a:lnTo>
                    <a:lnTo>
                      <a:pt x="212" y="2305"/>
                    </a:lnTo>
                    <a:lnTo>
                      <a:pt x="157" y="2468"/>
                    </a:lnTo>
                    <a:lnTo>
                      <a:pt x="110" y="2635"/>
                    </a:lnTo>
                    <a:lnTo>
                      <a:pt x="71" y="2805"/>
                    </a:lnTo>
                    <a:lnTo>
                      <a:pt x="40" y="2978"/>
                    </a:lnTo>
                    <a:lnTo>
                      <a:pt x="18" y="3153"/>
                    </a:lnTo>
                    <a:lnTo>
                      <a:pt x="5" y="3332"/>
                    </a:lnTo>
                    <a:lnTo>
                      <a:pt x="0" y="3513"/>
                    </a:lnTo>
                    <a:lnTo>
                      <a:pt x="0" y="3526"/>
                    </a:lnTo>
                    <a:lnTo>
                      <a:pt x="1" y="3539"/>
                    </a:lnTo>
                    <a:lnTo>
                      <a:pt x="3" y="3551"/>
                    </a:lnTo>
                    <a:lnTo>
                      <a:pt x="5" y="3563"/>
                    </a:lnTo>
                    <a:lnTo>
                      <a:pt x="8" y="3576"/>
                    </a:lnTo>
                    <a:lnTo>
                      <a:pt x="11" y="3587"/>
                    </a:lnTo>
                    <a:lnTo>
                      <a:pt x="15" y="3599"/>
                    </a:lnTo>
                    <a:lnTo>
                      <a:pt x="20" y="3610"/>
                    </a:lnTo>
                    <a:lnTo>
                      <a:pt x="25" y="3621"/>
                    </a:lnTo>
                    <a:lnTo>
                      <a:pt x="30" y="3632"/>
                    </a:lnTo>
                    <a:lnTo>
                      <a:pt x="36" y="3643"/>
                    </a:lnTo>
                    <a:lnTo>
                      <a:pt x="43" y="3653"/>
                    </a:lnTo>
                    <a:lnTo>
                      <a:pt x="50" y="3663"/>
                    </a:lnTo>
                    <a:lnTo>
                      <a:pt x="57" y="3672"/>
                    </a:lnTo>
                    <a:lnTo>
                      <a:pt x="65" y="3681"/>
                    </a:lnTo>
                    <a:lnTo>
                      <a:pt x="73" y="3690"/>
                    </a:lnTo>
                    <a:lnTo>
                      <a:pt x="82" y="3698"/>
                    </a:lnTo>
                    <a:lnTo>
                      <a:pt x="91" y="3706"/>
                    </a:lnTo>
                    <a:lnTo>
                      <a:pt x="100" y="3713"/>
                    </a:lnTo>
                    <a:lnTo>
                      <a:pt x="110" y="3721"/>
                    </a:lnTo>
                    <a:lnTo>
                      <a:pt x="120" y="3728"/>
                    </a:lnTo>
                    <a:lnTo>
                      <a:pt x="131" y="3734"/>
                    </a:lnTo>
                    <a:lnTo>
                      <a:pt x="142" y="3739"/>
                    </a:lnTo>
                    <a:lnTo>
                      <a:pt x="153" y="3744"/>
                    </a:lnTo>
                    <a:lnTo>
                      <a:pt x="164" y="3749"/>
                    </a:lnTo>
                    <a:lnTo>
                      <a:pt x="176" y="3753"/>
                    </a:lnTo>
                    <a:lnTo>
                      <a:pt x="188" y="3756"/>
                    </a:lnTo>
                    <a:lnTo>
                      <a:pt x="200" y="3759"/>
                    </a:lnTo>
                    <a:lnTo>
                      <a:pt x="212" y="3761"/>
                    </a:lnTo>
                    <a:lnTo>
                      <a:pt x="224" y="3763"/>
                    </a:lnTo>
                    <a:lnTo>
                      <a:pt x="237" y="3764"/>
                    </a:lnTo>
                    <a:lnTo>
                      <a:pt x="250" y="3764"/>
                    </a:lnTo>
                    <a:lnTo>
                      <a:pt x="264" y="3764"/>
                    </a:lnTo>
                    <a:lnTo>
                      <a:pt x="276" y="3763"/>
                    </a:lnTo>
                    <a:lnTo>
                      <a:pt x="289" y="3761"/>
                    </a:lnTo>
                    <a:lnTo>
                      <a:pt x="301" y="3759"/>
                    </a:lnTo>
                    <a:lnTo>
                      <a:pt x="313" y="3756"/>
                    </a:lnTo>
                    <a:lnTo>
                      <a:pt x="325" y="3753"/>
                    </a:lnTo>
                    <a:lnTo>
                      <a:pt x="337" y="3749"/>
                    </a:lnTo>
                    <a:lnTo>
                      <a:pt x="348" y="3744"/>
                    </a:lnTo>
                    <a:lnTo>
                      <a:pt x="359" y="3739"/>
                    </a:lnTo>
                    <a:lnTo>
                      <a:pt x="370" y="3734"/>
                    </a:lnTo>
                    <a:lnTo>
                      <a:pt x="381" y="3728"/>
                    </a:lnTo>
                    <a:lnTo>
                      <a:pt x="391" y="3721"/>
                    </a:lnTo>
                    <a:lnTo>
                      <a:pt x="401" y="3713"/>
                    </a:lnTo>
                    <a:lnTo>
                      <a:pt x="410" y="3706"/>
                    </a:lnTo>
                    <a:lnTo>
                      <a:pt x="419" y="3698"/>
                    </a:lnTo>
                    <a:lnTo>
                      <a:pt x="428" y="3690"/>
                    </a:lnTo>
                    <a:lnTo>
                      <a:pt x="436" y="3681"/>
                    </a:lnTo>
                    <a:lnTo>
                      <a:pt x="444" y="3672"/>
                    </a:lnTo>
                    <a:lnTo>
                      <a:pt x="451" y="3663"/>
                    </a:lnTo>
                    <a:lnTo>
                      <a:pt x="458" y="3653"/>
                    </a:lnTo>
                    <a:lnTo>
                      <a:pt x="465" y="3643"/>
                    </a:lnTo>
                    <a:lnTo>
                      <a:pt x="471" y="3632"/>
                    </a:lnTo>
                    <a:lnTo>
                      <a:pt x="476" y="3621"/>
                    </a:lnTo>
                    <a:lnTo>
                      <a:pt x="481" y="3610"/>
                    </a:lnTo>
                    <a:lnTo>
                      <a:pt x="486" y="3599"/>
                    </a:lnTo>
                    <a:lnTo>
                      <a:pt x="490" y="3587"/>
                    </a:lnTo>
                    <a:lnTo>
                      <a:pt x="493" y="3576"/>
                    </a:lnTo>
                    <a:lnTo>
                      <a:pt x="496" y="3563"/>
                    </a:lnTo>
                    <a:lnTo>
                      <a:pt x="498" y="3551"/>
                    </a:lnTo>
                    <a:lnTo>
                      <a:pt x="500" y="3539"/>
                    </a:lnTo>
                    <a:lnTo>
                      <a:pt x="501" y="3526"/>
                    </a:lnTo>
                    <a:lnTo>
                      <a:pt x="501" y="3513"/>
                    </a:lnTo>
                    <a:lnTo>
                      <a:pt x="505" y="3358"/>
                    </a:lnTo>
                    <a:lnTo>
                      <a:pt x="517" y="3205"/>
                    </a:lnTo>
                    <a:lnTo>
                      <a:pt x="537" y="3054"/>
                    </a:lnTo>
                    <a:lnTo>
                      <a:pt x="563" y="2907"/>
                    </a:lnTo>
                    <a:lnTo>
                      <a:pt x="596" y="2760"/>
                    </a:lnTo>
                    <a:lnTo>
                      <a:pt x="637" y="2618"/>
                    </a:lnTo>
                    <a:lnTo>
                      <a:pt x="684" y="2478"/>
                    </a:lnTo>
                    <a:lnTo>
                      <a:pt x="738" y="2341"/>
                    </a:lnTo>
                    <a:lnTo>
                      <a:pt x="798" y="2208"/>
                    </a:lnTo>
                    <a:lnTo>
                      <a:pt x="865" y="2078"/>
                    </a:lnTo>
                    <a:lnTo>
                      <a:pt x="937" y="1952"/>
                    </a:lnTo>
                    <a:lnTo>
                      <a:pt x="1015" y="1830"/>
                    </a:lnTo>
                    <a:lnTo>
                      <a:pt x="1100" y="1711"/>
                    </a:lnTo>
                    <a:lnTo>
                      <a:pt x="1189" y="1598"/>
                    </a:lnTo>
                    <a:lnTo>
                      <a:pt x="1283" y="1488"/>
                    </a:lnTo>
                    <a:lnTo>
                      <a:pt x="1384" y="1384"/>
                    </a:lnTo>
                    <a:lnTo>
                      <a:pt x="1488" y="1285"/>
                    </a:lnTo>
                    <a:lnTo>
                      <a:pt x="1597" y="1189"/>
                    </a:lnTo>
                    <a:lnTo>
                      <a:pt x="1711" y="1100"/>
                    </a:lnTo>
                    <a:lnTo>
                      <a:pt x="1829" y="1017"/>
                    </a:lnTo>
                    <a:lnTo>
                      <a:pt x="1952" y="937"/>
                    </a:lnTo>
                    <a:lnTo>
                      <a:pt x="2077" y="865"/>
                    </a:lnTo>
                    <a:lnTo>
                      <a:pt x="2208" y="799"/>
                    </a:lnTo>
                    <a:lnTo>
                      <a:pt x="2340" y="739"/>
                    </a:lnTo>
                    <a:lnTo>
                      <a:pt x="2478" y="685"/>
                    </a:lnTo>
                    <a:lnTo>
                      <a:pt x="2617" y="637"/>
                    </a:lnTo>
                    <a:lnTo>
                      <a:pt x="2760" y="596"/>
                    </a:lnTo>
                    <a:lnTo>
                      <a:pt x="2906" y="563"/>
                    </a:lnTo>
                    <a:lnTo>
                      <a:pt x="3054" y="537"/>
                    </a:lnTo>
                    <a:lnTo>
                      <a:pt x="3204" y="517"/>
                    </a:lnTo>
                    <a:lnTo>
                      <a:pt x="3358" y="506"/>
                    </a:lnTo>
                    <a:lnTo>
                      <a:pt x="3512" y="502"/>
                    </a:lnTo>
                    <a:lnTo>
                      <a:pt x="3525" y="502"/>
                    </a:lnTo>
                    <a:lnTo>
                      <a:pt x="3538" y="501"/>
                    </a:lnTo>
                    <a:lnTo>
                      <a:pt x="3550" y="499"/>
                    </a:lnTo>
                    <a:lnTo>
                      <a:pt x="3562" y="497"/>
                    </a:lnTo>
                    <a:lnTo>
                      <a:pt x="3574" y="494"/>
                    </a:lnTo>
                    <a:lnTo>
                      <a:pt x="3587" y="491"/>
                    </a:lnTo>
                    <a:lnTo>
                      <a:pt x="3599" y="487"/>
                    </a:lnTo>
                    <a:lnTo>
                      <a:pt x="3610" y="482"/>
                    </a:lnTo>
                    <a:lnTo>
                      <a:pt x="3621" y="477"/>
                    </a:lnTo>
                    <a:lnTo>
                      <a:pt x="3632" y="472"/>
                    </a:lnTo>
                    <a:lnTo>
                      <a:pt x="3643" y="466"/>
                    </a:lnTo>
                    <a:lnTo>
                      <a:pt x="3653" y="459"/>
                    </a:lnTo>
                    <a:lnTo>
                      <a:pt x="3663" y="452"/>
                    </a:lnTo>
                    <a:lnTo>
                      <a:pt x="3672" y="445"/>
                    </a:lnTo>
                    <a:lnTo>
                      <a:pt x="3681" y="437"/>
                    </a:lnTo>
                    <a:lnTo>
                      <a:pt x="3690" y="429"/>
                    </a:lnTo>
                    <a:lnTo>
                      <a:pt x="3698" y="420"/>
                    </a:lnTo>
                    <a:lnTo>
                      <a:pt x="3706" y="411"/>
                    </a:lnTo>
                    <a:lnTo>
                      <a:pt x="3713" y="402"/>
                    </a:lnTo>
                    <a:lnTo>
                      <a:pt x="3720" y="391"/>
                    </a:lnTo>
                    <a:lnTo>
                      <a:pt x="3727" y="381"/>
                    </a:lnTo>
                    <a:lnTo>
                      <a:pt x="3733" y="370"/>
                    </a:lnTo>
                    <a:lnTo>
                      <a:pt x="3738" y="359"/>
                    </a:lnTo>
                    <a:lnTo>
                      <a:pt x="3743" y="348"/>
                    </a:lnTo>
                    <a:lnTo>
                      <a:pt x="3748" y="337"/>
                    </a:lnTo>
                    <a:lnTo>
                      <a:pt x="3752" y="325"/>
                    </a:lnTo>
                    <a:lnTo>
                      <a:pt x="3755" y="313"/>
                    </a:lnTo>
                    <a:lnTo>
                      <a:pt x="3758" y="301"/>
                    </a:lnTo>
                    <a:lnTo>
                      <a:pt x="3760" y="289"/>
                    </a:lnTo>
                    <a:lnTo>
                      <a:pt x="3762" y="276"/>
                    </a:lnTo>
                    <a:lnTo>
                      <a:pt x="3763" y="264"/>
                    </a:lnTo>
                    <a:lnTo>
                      <a:pt x="3763" y="251"/>
                    </a:lnTo>
                    <a:lnTo>
                      <a:pt x="3763" y="238"/>
                    </a:lnTo>
                    <a:lnTo>
                      <a:pt x="3762" y="225"/>
                    </a:lnTo>
                    <a:lnTo>
                      <a:pt x="3760" y="213"/>
                    </a:lnTo>
                    <a:lnTo>
                      <a:pt x="3758" y="201"/>
                    </a:lnTo>
                    <a:lnTo>
                      <a:pt x="3755" y="188"/>
                    </a:lnTo>
                    <a:lnTo>
                      <a:pt x="3752" y="177"/>
                    </a:lnTo>
                    <a:lnTo>
                      <a:pt x="3748" y="165"/>
                    </a:lnTo>
                    <a:lnTo>
                      <a:pt x="3743" y="154"/>
                    </a:lnTo>
                    <a:lnTo>
                      <a:pt x="3738" y="143"/>
                    </a:lnTo>
                    <a:lnTo>
                      <a:pt x="3733" y="132"/>
                    </a:lnTo>
                    <a:lnTo>
                      <a:pt x="3727" y="120"/>
                    </a:lnTo>
                    <a:lnTo>
                      <a:pt x="3720" y="110"/>
                    </a:lnTo>
                    <a:lnTo>
                      <a:pt x="3713" y="100"/>
                    </a:lnTo>
                    <a:lnTo>
                      <a:pt x="3706" y="91"/>
                    </a:lnTo>
                    <a:lnTo>
                      <a:pt x="3698" y="82"/>
                    </a:lnTo>
                    <a:lnTo>
                      <a:pt x="3690" y="73"/>
                    </a:lnTo>
                    <a:lnTo>
                      <a:pt x="3681" y="65"/>
                    </a:lnTo>
                    <a:lnTo>
                      <a:pt x="3672" y="57"/>
                    </a:lnTo>
                    <a:lnTo>
                      <a:pt x="3663" y="50"/>
                    </a:lnTo>
                    <a:lnTo>
                      <a:pt x="3653" y="43"/>
                    </a:lnTo>
                    <a:lnTo>
                      <a:pt x="3643" y="36"/>
                    </a:lnTo>
                    <a:lnTo>
                      <a:pt x="3632" y="30"/>
                    </a:lnTo>
                    <a:lnTo>
                      <a:pt x="3621" y="25"/>
                    </a:lnTo>
                    <a:lnTo>
                      <a:pt x="3610" y="20"/>
                    </a:lnTo>
                    <a:lnTo>
                      <a:pt x="3599" y="15"/>
                    </a:lnTo>
                    <a:lnTo>
                      <a:pt x="3587" y="11"/>
                    </a:lnTo>
                    <a:lnTo>
                      <a:pt x="3574" y="8"/>
                    </a:lnTo>
                    <a:lnTo>
                      <a:pt x="3562" y="5"/>
                    </a:lnTo>
                    <a:lnTo>
                      <a:pt x="3550" y="3"/>
                    </a:lnTo>
                    <a:lnTo>
                      <a:pt x="3538" y="1"/>
                    </a:lnTo>
                    <a:lnTo>
                      <a:pt x="3525" y="0"/>
                    </a:lnTo>
                    <a:lnTo>
                      <a:pt x="351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grpSp>
        <p:nvGrpSpPr>
          <p:cNvPr id="19" name="Group 28"/>
          <p:cNvGrpSpPr/>
          <p:nvPr/>
        </p:nvGrpSpPr>
        <p:grpSpPr>
          <a:xfrm>
            <a:off x="6888088" y="1791858"/>
            <a:ext cx="792088" cy="792088"/>
            <a:chOff x="7523162" y="3167793"/>
            <a:chExt cx="1041400" cy="1041400"/>
          </a:xfrm>
        </p:grpSpPr>
        <p:sp>
          <p:nvSpPr>
            <p:cNvPr id="20" name="Oval 29"/>
            <p:cNvSpPr/>
            <p:nvPr/>
          </p:nvSpPr>
          <p:spPr>
            <a:xfrm>
              <a:off x="7523162" y="3167793"/>
              <a:ext cx="1041400" cy="1041400"/>
            </a:xfrm>
            <a:prstGeom prst="ellipse">
              <a:avLst/>
            </a:prstGeom>
            <a:solidFill>
              <a:srgbClr val="3BA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Freeform 286"/>
            <p:cNvSpPr>
              <a:spLocks noEditPoints="1"/>
            </p:cNvSpPr>
            <p:nvPr/>
          </p:nvSpPr>
          <p:spPr bwMode="auto">
            <a:xfrm>
              <a:off x="7826319" y="3469695"/>
              <a:ext cx="441075" cy="442122"/>
            </a:xfrm>
            <a:custGeom>
              <a:avLst/>
              <a:gdLst>
                <a:gd name="T0" fmla="*/ 11438 w 16419"/>
                <a:gd name="T1" fmla="*/ 11992 h 16036"/>
                <a:gd name="T2" fmla="*/ 12051 w 16419"/>
                <a:gd name="T3" fmla="*/ 9611 h 16036"/>
                <a:gd name="T4" fmla="*/ 15080 w 16419"/>
                <a:gd name="T5" fmla="*/ 9931 h 16036"/>
                <a:gd name="T6" fmla="*/ 13248 w 16419"/>
                <a:gd name="T7" fmla="*/ 12967 h 16036"/>
                <a:gd name="T8" fmla="*/ 4590 w 16419"/>
                <a:gd name="T9" fmla="*/ 10655 h 16036"/>
                <a:gd name="T10" fmla="*/ 4429 w 16419"/>
                <a:gd name="T11" fmla="*/ 12231 h 16036"/>
                <a:gd name="T12" fmla="*/ 2147 w 16419"/>
                <a:gd name="T13" fmla="*/ 11712 h 16036"/>
                <a:gd name="T14" fmla="*/ 1073 w 16419"/>
                <a:gd name="T15" fmla="*/ 8277 h 16036"/>
                <a:gd name="T16" fmla="*/ 4139 w 16419"/>
                <a:gd name="T17" fmla="*/ 4183 h 16036"/>
                <a:gd name="T18" fmla="*/ 4533 w 16419"/>
                <a:gd name="T19" fmla="*/ 5582 h 16036"/>
                <a:gd name="T20" fmla="*/ 1073 w 16419"/>
                <a:gd name="T21" fmla="*/ 7759 h 16036"/>
                <a:gd name="T22" fmla="*/ 1997 w 16419"/>
                <a:gd name="T23" fmla="*/ 4578 h 16036"/>
                <a:gd name="T24" fmla="*/ 9313 w 16419"/>
                <a:gd name="T25" fmla="*/ 5095 h 16036"/>
                <a:gd name="T26" fmla="*/ 11066 w 16419"/>
                <a:gd name="T27" fmla="*/ 4695 h 16036"/>
                <a:gd name="T28" fmla="*/ 11565 w 16419"/>
                <a:gd name="T29" fmla="*/ 6759 h 16036"/>
                <a:gd name="T30" fmla="*/ 10152 w 16419"/>
                <a:gd name="T31" fmla="*/ 11598 h 16036"/>
                <a:gd name="T32" fmla="*/ 8474 w 16419"/>
                <a:gd name="T33" fmla="*/ 11394 h 16036"/>
                <a:gd name="T34" fmla="*/ 11313 w 16419"/>
                <a:gd name="T35" fmla="*/ 10543 h 16036"/>
                <a:gd name="T36" fmla="*/ 12142 w 16419"/>
                <a:gd name="T37" fmla="*/ 12889 h 16036"/>
                <a:gd name="T38" fmla="*/ 11354 w 16419"/>
                <a:gd name="T39" fmla="*/ 14282 h 16036"/>
                <a:gd name="T40" fmla="*/ 9710 w 16419"/>
                <a:gd name="T41" fmla="*/ 14564 h 16036"/>
                <a:gd name="T42" fmla="*/ 10935 w 16419"/>
                <a:gd name="T43" fmla="*/ 12871 h 16036"/>
                <a:gd name="T44" fmla="*/ 9524 w 16419"/>
                <a:gd name="T45" fmla="*/ 12005 h 16036"/>
                <a:gd name="T46" fmla="*/ 10393 w 16419"/>
                <a:gd name="T47" fmla="*/ 12757 h 16036"/>
                <a:gd name="T48" fmla="*/ 8904 w 16419"/>
                <a:gd name="T49" fmla="*/ 14636 h 16036"/>
                <a:gd name="T50" fmla="*/ 5284 w 16419"/>
                <a:gd name="T51" fmla="*/ 14382 h 16036"/>
                <a:gd name="T52" fmla="*/ 4071 w 16419"/>
                <a:gd name="T53" fmla="*/ 13005 h 16036"/>
                <a:gd name="T54" fmla="*/ 5783 w 16419"/>
                <a:gd name="T55" fmla="*/ 13367 h 16036"/>
                <a:gd name="T56" fmla="*/ 7945 w 16419"/>
                <a:gd name="T57" fmla="*/ 8277 h 16036"/>
                <a:gd name="T58" fmla="*/ 6342 w 16419"/>
                <a:gd name="T59" fmla="*/ 11582 h 16036"/>
                <a:gd name="T60" fmla="*/ 5136 w 16419"/>
                <a:gd name="T61" fmla="*/ 10650 h 16036"/>
                <a:gd name="T62" fmla="*/ 7945 w 16419"/>
                <a:gd name="T63" fmla="*/ 8277 h 16036"/>
                <a:gd name="T64" fmla="*/ 7024 w 16419"/>
                <a:gd name="T65" fmla="*/ 5084 h 16036"/>
                <a:gd name="T66" fmla="*/ 4843 w 16419"/>
                <a:gd name="T67" fmla="*/ 6857 h 16036"/>
                <a:gd name="T68" fmla="*/ 5321 w 16419"/>
                <a:gd name="T69" fmla="*/ 4784 h 16036"/>
                <a:gd name="T70" fmla="*/ 3667 w 16419"/>
                <a:gd name="T71" fmla="*/ 3305 h 16036"/>
                <a:gd name="T72" fmla="*/ 5215 w 16419"/>
                <a:gd name="T73" fmla="*/ 1684 h 16036"/>
                <a:gd name="T74" fmla="*/ 6448 w 16419"/>
                <a:gd name="T75" fmla="*/ 1771 h 16036"/>
                <a:gd name="T76" fmla="*/ 5148 w 16419"/>
                <a:gd name="T77" fmla="*/ 3833 h 16036"/>
                <a:gd name="T78" fmla="*/ 6569 w 16419"/>
                <a:gd name="T79" fmla="*/ 4486 h 16036"/>
                <a:gd name="T80" fmla="*/ 6014 w 16419"/>
                <a:gd name="T81" fmla="*/ 3301 h 16036"/>
                <a:gd name="T82" fmla="*/ 7732 w 16419"/>
                <a:gd name="T83" fmla="*/ 1205 h 16036"/>
                <a:gd name="T84" fmla="*/ 11565 w 16419"/>
                <a:gd name="T85" fmla="*/ 1859 h 16036"/>
                <a:gd name="T86" fmla="*/ 12421 w 16419"/>
                <a:gd name="T87" fmla="*/ 3513 h 16036"/>
                <a:gd name="T88" fmla="*/ 11123 w 16419"/>
                <a:gd name="T89" fmla="*/ 3527 h 16036"/>
                <a:gd name="T90" fmla="*/ 9758 w 16419"/>
                <a:gd name="T91" fmla="*/ 1525 h 16036"/>
                <a:gd name="T92" fmla="*/ 9852 w 16419"/>
                <a:gd name="T93" fmla="*/ 2463 h 16036"/>
                <a:gd name="T94" fmla="*/ 10437 w 16419"/>
                <a:gd name="T95" fmla="*/ 4348 h 16036"/>
                <a:gd name="T96" fmla="*/ 8786 w 16419"/>
                <a:gd name="T97" fmla="*/ 4626 h 16036"/>
                <a:gd name="T98" fmla="*/ 6848 w 16419"/>
                <a:gd name="T99" fmla="*/ 13930 h 16036"/>
                <a:gd name="T100" fmla="*/ 6020 w 16419"/>
                <a:gd name="T101" fmla="*/ 12187 h 16036"/>
                <a:gd name="T102" fmla="*/ 7521 w 16419"/>
                <a:gd name="T103" fmla="*/ 11934 h 16036"/>
                <a:gd name="T104" fmla="*/ 12063 w 16419"/>
                <a:gd name="T105" fmla="*/ 6494 h 16036"/>
                <a:gd name="T106" fmla="*/ 11695 w 16419"/>
                <a:gd name="T107" fmla="*/ 4461 h 16036"/>
                <a:gd name="T108" fmla="*/ 13078 w 16419"/>
                <a:gd name="T109" fmla="*/ 3710 h 16036"/>
                <a:gd name="T110" fmla="*/ 14700 w 16419"/>
                <a:gd name="T111" fmla="*/ 5106 h 16036"/>
                <a:gd name="T112" fmla="*/ 6960 w 16419"/>
                <a:gd name="T113" fmla="*/ 92 h 16036"/>
                <a:gd name="T114" fmla="*/ 498 w 16419"/>
                <a:gd name="T115" fmla="*/ 5261 h 16036"/>
                <a:gd name="T116" fmla="*/ 2132 w 16419"/>
                <a:gd name="T117" fmla="*/ 13409 h 16036"/>
                <a:gd name="T118" fmla="*/ 10261 w 16419"/>
                <a:gd name="T119" fmla="*/ 15783 h 16036"/>
                <a:gd name="T120" fmla="*/ 16160 w 16419"/>
                <a:gd name="T121" fmla="*/ 10021 h 16036"/>
                <a:gd name="T122" fmla="*/ 13729 w 16419"/>
                <a:gd name="T123" fmla="*/ 2083 h 16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419" h="16036">
                  <a:moveTo>
                    <a:pt x="13248" y="12967"/>
                  </a:moveTo>
                  <a:lnTo>
                    <a:pt x="13139" y="12892"/>
                  </a:lnTo>
                  <a:lnTo>
                    <a:pt x="13030" y="12819"/>
                  </a:lnTo>
                  <a:lnTo>
                    <a:pt x="12919" y="12748"/>
                  </a:lnTo>
                  <a:lnTo>
                    <a:pt x="12807" y="12676"/>
                  </a:lnTo>
                  <a:lnTo>
                    <a:pt x="12693" y="12608"/>
                  </a:lnTo>
                  <a:lnTo>
                    <a:pt x="12579" y="12541"/>
                  </a:lnTo>
                  <a:lnTo>
                    <a:pt x="12463" y="12476"/>
                  </a:lnTo>
                  <a:lnTo>
                    <a:pt x="12347" y="12413"/>
                  </a:lnTo>
                  <a:lnTo>
                    <a:pt x="12229" y="12351"/>
                  </a:lnTo>
                  <a:lnTo>
                    <a:pt x="12110" y="12291"/>
                  </a:lnTo>
                  <a:lnTo>
                    <a:pt x="12051" y="12261"/>
                  </a:lnTo>
                  <a:lnTo>
                    <a:pt x="11990" y="12231"/>
                  </a:lnTo>
                  <a:lnTo>
                    <a:pt x="11930" y="12203"/>
                  </a:lnTo>
                  <a:lnTo>
                    <a:pt x="11869" y="12175"/>
                  </a:lnTo>
                  <a:lnTo>
                    <a:pt x="11808" y="12147"/>
                  </a:lnTo>
                  <a:lnTo>
                    <a:pt x="11747" y="12120"/>
                  </a:lnTo>
                  <a:lnTo>
                    <a:pt x="11686" y="12094"/>
                  </a:lnTo>
                  <a:lnTo>
                    <a:pt x="11625" y="12068"/>
                  </a:lnTo>
                  <a:lnTo>
                    <a:pt x="11562" y="12042"/>
                  </a:lnTo>
                  <a:lnTo>
                    <a:pt x="11499" y="12017"/>
                  </a:lnTo>
                  <a:lnTo>
                    <a:pt x="11438" y="11992"/>
                  </a:lnTo>
                  <a:lnTo>
                    <a:pt x="11374" y="11968"/>
                  </a:lnTo>
                  <a:lnTo>
                    <a:pt x="11419" y="11863"/>
                  </a:lnTo>
                  <a:lnTo>
                    <a:pt x="11463" y="11756"/>
                  </a:lnTo>
                  <a:lnTo>
                    <a:pt x="11505" y="11649"/>
                  </a:lnTo>
                  <a:lnTo>
                    <a:pt x="11546" y="11541"/>
                  </a:lnTo>
                  <a:lnTo>
                    <a:pt x="11585" y="11433"/>
                  </a:lnTo>
                  <a:lnTo>
                    <a:pt x="11624" y="11323"/>
                  </a:lnTo>
                  <a:lnTo>
                    <a:pt x="11661" y="11214"/>
                  </a:lnTo>
                  <a:lnTo>
                    <a:pt x="11696" y="11104"/>
                  </a:lnTo>
                  <a:lnTo>
                    <a:pt x="11731" y="10993"/>
                  </a:lnTo>
                  <a:lnTo>
                    <a:pt x="11765" y="10880"/>
                  </a:lnTo>
                  <a:lnTo>
                    <a:pt x="11798" y="10768"/>
                  </a:lnTo>
                  <a:lnTo>
                    <a:pt x="11829" y="10655"/>
                  </a:lnTo>
                  <a:lnTo>
                    <a:pt x="11859" y="10542"/>
                  </a:lnTo>
                  <a:lnTo>
                    <a:pt x="11887" y="10427"/>
                  </a:lnTo>
                  <a:lnTo>
                    <a:pt x="11914" y="10312"/>
                  </a:lnTo>
                  <a:lnTo>
                    <a:pt x="11941" y="10197"/>
                  </a:lnTo>
                  <a:lnTo>
                    <a:pt x="11965" y="10081"/>
                  </a:lnTo>
                  <a:lnTo>
                    <a:pt x="11988" y="9964"/>
                  </a:lnTo>
                  <a:lnTo>
                    <a:pt x="12010" y="9847"/>
                  </a:lnTo>
                  <a:lnTo>
                    <a:pt x="12031" y="9729"/>
                  </a:lnTo>
                  <a:lnTo>
                    <a:pt x="12051" y="9611"/>
                  </a:lnTo>
                  <a:lnTo>
                    <a:pt x="12068" y="9492"/>
                  </a:lnTo>
                  <a:lnTo>
                    <a:pt x="12084" y="9373"/>
                  </a:lnTo>
                  <a:lnTo>
                    <a:pt x="12100" y="9253"/>
                  </a:lnTo>
                  <a:lnTo>
                    <a:pt x="12113" y="9133"/>
                  </a:lnTo>
                  <a:lnTo>
                    <a:pt x="12126" y="9011"/>
                  </a:lnTo>
                  <a:lnTo>
                    <a:pt x="12137" y="8890"/>
                  </a:lnTo>
                  <a:lnTo>
                    <a:pt x="12147" y="8769"/>
                  </a:lnTo>
                  <a:lnTo>
                    <a:pt x="12155" y="8646"/>
                  </a:lnTo>
                  <a:lnTo>
                    <a:pt x="12161" y="8523"/>
                  </a:lnTo>
                  <a:lnTo>
                    <a:pt x="12166" y="8400"/>
                  </a:lnTo>
                  <a:lnTo>
                    <a:pt x="12171" y="8277"/>
                  </a:lnTo>
                  <a:lnTo>
                    <a:pt x="15347" y="8277"/>
                  </a:lnTo>
                  <a:lnTo>
                    <a:pt x="15337" y="8448"/>
                  </a:lnTo>
                  <a:lnTo>
                    <a:pt x="15325" y="8617"/>
                  </a:lnTo>
                  <a:lnTo>
                    <a:pt x="15309" y="8786"/>
                  </a:lnTo>
                  <a:lnTo>
                    <a:pt x="15287" y="8954"/>
                  </a:lnTo>
                  <a:lnTo>
                    <a:pt x="15262" y="9119"/>
                  </a:lnTo>
                  <a:lnTo>
                    <a:pt x="15234" y="9285"/>
                  </a:lnTo>
                  <a:lnTo>
                    <a:pt x="15201" y="9449"/>
                  </a:lnTo>
                  <a:lnTo>
                    <a:pt x="15164" y="9612"/>
                  </a:lnTo>
                  <a:lnTo>
                    <a:pt x="15124" y="9772"/>
                  </a:lnTo>
                  <a:lnTo>
                    <a:pt x="15080" y="9931"/>
                  </a:lnTo>
                  <a:lnTo>
                    <a:pt x="15032" y="10090"/>
                  </a:lnTo>
                  <a:lnTo>
                    <a:pt x="14980" y="10246"/>
                  </a:lnTo>
                  <a:lnTo>
                    <a:pt x="14925" y="10400"/>
                  </a:lnTo>
                  <a:lnTo>
                    <a:pt x="14866" y="10554"/>
                  </a:lnTo>
                  <a:lnTo>
                    <a:pt x="14804" y="10705"/>
                  </a:lnTo>
                  <a:lnTo>
                    <a:pt x="14738" y="10854"/>
                  </a:lnTo>
                  <a:lnTo>
                    <a:pt x="14668" y="11002"/>
                  </a:lnTo>
                  <a:lnTo>
                    <a:pt x="14596" y="11148"/>
                  </a:lnTo>
                  <a:lnTo>
                    <a:pt x="14521" y="11292"/>
                  </a:lnTo>
                  <a:lnTo>
                    <a:pt x="14441" y="11434"/>
                  </a:lnTo>
                  <a:lnTo>
                    <a:pt x="14358" y="11574"/>
                  </a:lnTo>
                  <a:lnTo>
                    <a:pt x="14272" y="11712"/>
                  </a:lnTo>
                  <a:lnTo>
                    <a:pt x="14183" y="11848"/>
                  </a:lnTo>
                  <a:lnTo>
                    <a:pt x="14092" y="11981"/>
                  </a:lnTo>
                  <a:lnTo>
                    <a:pt x="13996" y="12113"/>
                  </a:lnTo>
                  <a:lnTo>
                    <a:pt x="13898" y="12241"/>
                  </a:lnTo>
                  <a:lnTo>
                    <a:pt x="13797" y="12369"/>
                  </a:lnTo>
                  <a:lnTo>
                    <a:pt x="13693" y="12493"/>
                  </a:lnTo>
                  <a:lnTo>
                    <a:pt x="13586" y="12615"/>
                  </a:lnTo>
                  <a:lnTo>
                    <a:pt x="13476" y="12735"/>
                  </a:lnTo>
                  <a:lnTo>
                    <a:pt x="13364" y="12852"/>
                  </a:lnTo>
                  <a:lnTo>
                    <a:pt x="13248" y="12967"/>
                  </a:lnTo>
                  <a:close/>
                  <a:moveTo>
                    <a:pt x="1073" y="8277"/>
                  </a:moveTo>
                  <a:lnTo>
                    <a:pt x="4248" y="8277"/>
                  </a:lnTo>
                  <a:lnTo>
                    <a:pt x="4253" y="8400"/>
                  </a:lnTo>
                  <a:lnTo>
                    <a:pt x="4258" y="8523"/>
                  </a:lnTo>
                  <a:lnTo>
                    <a:pt x="4265" y="8646"/>
                  </a:lnTo>
                  <a:lnTo>
                    <a:pt x="4273" y="8769"/>
                  </a:lnTo>
                  <a:lnTo>
                    <a:pt x="4282" y="8890"/>
                  </a:lnTo>
                  <a:lnTo>
                    <a:pt x="4294" y="9011"/>
                  </a:lnTo>
                  <a:lnTo>
                    <a:pt x="4306" y="9133"/>
                  </a:lnTo>
                  <a:lnTo>
                    <a:pt x="4319" y="9253"/>
                  </a:lnTo>
                  <a:lnTo>
                    <a:pt x="4335" y="9373"/>
                  </a:lnTo>
                  <a:lnTo>
                    <a:pt x="4351" y="9492"/>
                  </a:lnTo>
                  <a:lnTo>
                    <a:pt x="4370" y="9611"/>
                  </a:lnTo>
                  <a:lnTo>
                    <a:pt x="4388" y="9729"/>
                  </a:lnTo>
                  <a:lnTo>
                    <a:pt x="4410" y="9847"/>
                  </a:lnTo>
                  <a:lnTo>
                    <a:pt x="4431" y="9964"/>
                  </a:lnTo>
                  <a:lnTo>
                    <a:pt x="4455" y="10081"/>
                  </a:lnTo>
                  <a:lnTo>
                    <a:pt x="4479" y="10197"/>
                  </a:lnTo>
                  <a:lnTo>
                    <a:pt x="4505" y="10312"/>
                  </a:lnTo>
                  <a:lnTo>
                    <a:pt x="4533" y="10427"/>
                  </a:lnTo>
                  <a:lnTo>
                    <a:pt x="4560" y="10542"/>
                  </a:lnTo>
                  <a:lnTo>
                    <a:pt x="4590" y="10655"/>
                  </a:lnTo>
                  <a:lnTo>
                    <a:pt x="4622" y="10768"/>
                  </a:lnTo>
                  <a:lnTo>
                    <a:pt x="4654" y="10880"/>
                  </a:lnTo>
                  <a:lnTo>
                    <a:pt x="4688" y="10993"/>
                  </a:lnTo>
                  <a:lnTo>
                    <a:pt x="4723" y="11104"/>
                  </a:lnTo>
                  <a:lnTo>
                    <a:pt x="4758" y="11214"/>
                  </a:lnTo>
                  <a:lnTo>
                    <a:pt x="4795" y="11323"/>
                  </a:lnTo>
                  <a:lnTo>
                    <a:pt x="4834" y="11433"/>
                  </a:lnTo>
                  <a:lnTo>
                    <a:pt x="4874" y="11541"/>
                  </a:lnTo>
                  <a:lnTo>
                    <a:pt x="4915" y="11649"/>
                  </a:lnTo>
                  <a:lnTo>
                    <a:pt x="4958" y="11756"/>
                  </a:lnTo>
                  <a:lnTo>
                    <a:pt x="5001" y="11863"/>
                  </a:lnTo>
                  <a:lnTo>
                    <a:pt x="5045" y="11968"/>
                  </a:lnTo>
                  <a:lnTo>
                    <a:pt x="4982" y="11992"/>
                  </a:lnTo>
                  <a:lnTo>
                    <a:pt x="4920" y="12017"/>
                  </a:lnTo>
                  <a:lnTo>
                    <a:pt x="4857" y="12042"/>
                  </a:lnTo>
                  <a:lnTo>
                    <a:pt x="4795" y="12068"/>
                  </a:lnTo>
                  <a:lnTo>
                    <a:pt x="4734" y="12094"/>
                  </a:lnTo>
                  <a:lnTo>
                    <a:pt x="4672" y="12120"/>
                  </a:lnTo>
                  <a:lnTo>
                    <a:pt x="4611" y="12147"/>
                  </a:lnTo>
                  <a:lnTo>
                    <a:pt x="4550" y="12175"/>
                  </a:lnTo>
                  <a:lnTo>
                    <a:pt x="4490" y="12203"/>
                  </a:lnTo>
                  <a:lnTo>
                    <a:pt x="4429" y="12231"/>
                  </a:lnTo>
                  <a:lnTo>
                    <a:pt x="4370" y="12261"/>
                  </a:lnTo>
                  <a:lnTo>
                    <a:pt x="4309" y="12291"/>
                  </a:lnTo>
                  <a:lnTo>
                    <a:pt x="4191" y="12351"/>
                  </a:lnTo>
                  <a:lnTo>
                    <a:pt x="4073" y="12413"/>
                  </a:lnTo>
                  <a:lnTo>
                    <a:pt x="3956" y="12476"/>
                  </a:lnTo>
                  <a:lnTo>
                    <a:pt x="3841" y="12541"/>
                  </a:lnTo>
                  <a:lnTo>
                    <a:pt x="3726" y="12608"/>
                  </a:lnTo>
                  <a:lnTo>
                    <a:pt x="3613" y="12676"/>
                  </a:lnTo>
                  <a:lnTo>
                    <a:pt x="3501" y="12748"/>
                  </a:lnTo>
                  <a:lnTo>
                    <a:pt x="3389" y="12819"/>
                  </a:lnTo>
                  <a:lnTo>
                    <a:pt x="3280" y="12892"/>
                  </a:lnTo>
                  <a:lnTo>
                    <a:pt x="3171" y="12967"/>
                  </a:lnTo>
                  <a:lnTo>
                    <a:pt x="3056" y="12852"/>
                  </a:lnTo>
                  <a:lnTo>
                    <a:pt x="2943" y="12735"/>
                  </a:lnTo>
                  <a:lnTo>
                    <a:pt x="2833" y="12615"/>
                  </a:lnTo>
                  <a:lnTo>
                    <a:pt x="2727" y="12493"/>
                  </a:lnTo>
                  <a:lnTo>
                    <a:pt x="2623" y="12369"/>
                  </a:lnTo>
                  <a:lnTo>
                    <a:pt x="2521" y="12241"/>
                  </a:lnTo>
                  <a:lnTo>
                    <a:pt x="2423" y="12113"/>
                  </a:lnTo>
                  <a:lnTo>
                    <a:pt x="2328" y="11981"/>
                  </a:lnTo>
                  <a:lnTo>
                    <a:pt x="2236" y="11848"/>
                  </a:lnTo>
                  <a:lnTo>
                    <a:pt x="2147" y="11712"/>
                  </a:lnTo>
                  <a:lnTo>
                    <a:pt x="2062" y="11574"/>
                  </a:lnTo>
                  <a:lnTo>
                    <a:pt x="1978" y="11434"/>
                  </a:lnTo>
                  <a:lnTo>
                    <a:pt x="1899" y="11292"/>
                  </a:lnTo>
                  <a:lnTo>
                    <a:pt x="1824" y="11148"/>
                  </a:lnTo>
                  <a:lnTo>
                    <a:pt x="1751" y="11002"/>
                  </a:lnTo>
                  <a:lnTo>
                    <a:pt x="1682" y="10854"/>
                  </a:lnTo>
                  <a:lnTo>
                    <a:pt x="1615" y="10705"/>
                  </a:lnTo>
                  <a:lnTo>
                    <a:pt x="1554" y="10554"/>
                  </a:lnTo>
                  <a:lnTo>
                    <a:pt x="1494" y="10400"/>
                  </a:lnTo>
                  <a:lnTo>
                    <a:pt x="1440" y="10246"/>
                  </a:lnTo>
                  <a:lnTo>
                    <a:pt x="1387" y="10090"/>
                  </a:lnTo>
                  <a:lnTo>
                    <a:pt x="1340" y="9931"/>
                  </a:lnTo>
                  <a:lnTo>
                    <a:pt x="1296" y="9772"/>
                  </a:lnTo>
                  <a:lnTo>
                    <a:pt x="1255" y="9612"/>
                  </a:lnTo>
                  <a:lnTo>
                    <a:pt x="1219" y="9449"/>
                  </a:lnTo>
                  <a:lnTo>
                    <a:pt x="1186" y="9285"/>
                  </a:lnTo>
                  <a:lnTo>
                    <a:pt x="1158" y="9119"/>
                  </a:lnTo>
                  <a:lnTo>
                    <a:pt x="1132" y="8954"/>
                  </a:lnTo>
                  <a:lnTo>
                    <a:pt x="1111" y="8786"/>
                  </a:lnTo>
                  <a:lnTo>
                    <a:pt x="1095" y="8617"/>
                  </a:lnTo>
                  <a:lnTo>
                    <a:pt x="1082" y="8448"/>
                  </a:lnTo>
                  <a:lnTo>
                    <a:pt x="1073" y="8277"/>
                  </a:lnTo>
                  <a:close/>
                  <a:moveTo>
                    <a:pt x="2878" y="3381"/>
                  </a:moveTo>
                  <a:lnTo>
                    <a:pt x="2935" y="3423"/>
                  </a:lnTo>
                  <a:lnTo>
                    <a:pt x="2992" y="3466"/>
                  </a:lnTo>
                  <a:lnTo>
                    <a:pt x="3050" y="3507"/>
                  </a:lnTo>
                  <a:lnTo>
                    <a:pt x="3107" y="3549"/>
                  </a:lnTo>
                  <a:lnTo>
                    <a:pt x="3165" y="3590"/>
                  </a:lnTo>
                  <a:lnTo>
                    <a:pt x="3223" y="3630"/>
                  </a:lnTo>
                  <a:lnTo>
                    <a:pt x="3282" y="3670"/>
                  </a:lnTo>
                  <a:lnTo>
                    <a:pt x="3341" y="3710"/>
                  </a:lnTo>
                  <a:lnTo>
                    <a:pt x="3401" y="3749"/>
                  </a:lnTo>
                  <a:lnTo>
                    <a:pt x="3460" y="3789"/>
                  </a:lnTo>
                  <a:lnTo>
                    <a:pt x="3521" y="3827"/>
                  </a:lnTo>
                  <a:lnTo>
                    <a:pt x="3581" y="3865"/>
                  </a:lnTo>
                  <a:lnTo>
                    <a:pt x="3642" y="3902"/>
                  </a:lnTo>
                  <a:lnTo>
                    <a:pt x="3702" y="3939"/>
                  </a:lnTo>
                  <a:lnTo>
                    <a:pt x="3764" y="3975"/>
                  </a:lnTo>
                  <a:lnTo>
                    <a:pt x="3826" y="4011"/>
                  </a:lnTo>
                  <a:lnTo>
                    <a:pt x="3887" y="4046"/>
                  </a:lnTo>
                  <a:lnTo>
                    <a:pt x="3950" y="4081"/>
                  </a:lnTo>
                  <a:lnTo>
                    <a:pt x="4012" y="4116"/>
                  </a:lnTo>
                  <a:lnTo>
                    <a:pt x="4076" y="4150"/>
                  </a:lnTo>
                  <a:lnTo>
                    <a:pt x="4139" y="4183"/>
                  </a:lnTo>
                  <a:lnTo>
                    <a:pt x="4202" y="4216"/>
                  </a:lnTo>
                  <a:lnTo>
                    <a:pt x="4267" y="4249"/>
                  </a:lnTo>
                  <a:lnTo>
                    <a:pt x="4331" y="4281"/>
                  </a:lnTo>
                  <a:lnTo>
                    <a:pt x="4395" y="4312"/>
                  </a:lnTo>
                  <a:lnTo>
                    <a:pt x="4461" y="4343"/>
                  </a:lnTo>
                  <a:lnTo>
                    <a:pt x="4525" y="4374"/>
                  </a:lnTo>
                  <a:lnTo>
                    <a:pt x="4591" y="4403"/>
                  </a:lnTo>
                  <a:lnTo>
                    <a:pt x="4657" y="4432"/>
                  </a:lnTo>
                  <a:lnTo>
                    <a:pt x="4724" y="4461"/>
                  </a:lnTo>
                  <a:lnTo>
                    <a:pt x="4789" y="4489"/>
                  </a:lnTo>
                  <a:lnTo>
                    <a:pt x="4856" y="4517"/>
                  </a:lnTo>
                  <a:lnTo>
                    <a:pt x="4822" y="4611"/>
                  </a:lnTo>
                  <a:lnTo>
                    <a:pt x="4789" y="4706"/>
                  </a:lnTo>
                  <a:lnTo>
                    <a:pt x="4756" y="4801"/>
                  </a:lnTo>
                  <a:lnTo>
                    <a:pt x="4726" y="4897"/>
                  </a:lnTo>
                  <a:lnTo>
                    <a:pt x="4695" y="4993"/>
                  </a:lnTo>
                  <a:lnTo>
                    <a:pt x="4665" y="5090"/>
                  </a:lnTo>
                  <a:lnTo>
                    <a:pt x="4637" y="5188"/>
                  </a:lnTo>
                  <a:lnTo>
                    <a:pt x="4610" y="5285"/>
                  </a:lnTo>
                  <a:lnTo>
                    <a:pt x="4583" y="5383"/>
                  </a:lnTo>
                  <a:lnTo>
                    <a:pt x="4557" y="5482"/>
                  </a:lnTo>
                  <a:lnTo>
                    <a:pt x="4533" y="5582"/>
                  </a:lnTo>
                  <a:lnTo>
                    <a:pt x="4509" y="5681"/>
                  </a:lnTo>
                  <a:lnTo>
                    <a:pt x="4486" y="5781"/>
                  </a:lnTo>
                  <a:lnTo>
                    <a:pt x="4465" y="5881"/>
                  </a:lnTo>
                  <a:lnTo>
                    <a:pt x="4444" y="5982"/>
                  </a:lnTo>
                  <a:lnTo>
                    <a:pt x="4425" y="6084"/>
                  </a:lnTo>
                  <a:lnTo>
                    <a:pt x="4406" y="6186"/>
                  </a:lnTo>
                  <a:lnTo>
                    <a:pt x="4388" y="6288"/>
                  </a:lnTo>
                  <a:lnTo>
                    <a:pt x="4372" y="6391"/>
                  </a:lnTo>
                  <a:lnTo>
                    <a:pt x="4356" y="6494"/>
                  </a:lnTo>
                  <a:lnTo>
                    <a:pt x="4342" y="6598"/>
                  </a:lnTo>
                  <a:lnTo>
                    <a:pt x="4328" y="6701"/>
                  </a:lnTo>
                  <a:lnTo>
                    <a:pt x="4315" y="6805"/>
                  </a:lnTo>
                  <a:lnTo>
                    <a:pt x="4304" y="6911"/>
                  </a:lnTo>
                  <a:lnTo>
                    <a:pt x="4294" y="7015"/>
                  </a:lnTo>
                  <a:lnTo>
                    <a:pt x="4284" y="7120"/>
                  </a:lnTo>
                  <a:lnTo>
                    <a:pt x="4275" y="7226"/>
                  </a:lnTo>
                  <a:lnTo>
                    <a:pt x="4268" y="7332"/>
                  </a:lnTo>
                  <a:lnTo>
                    <a:pt x="4262" y="7439"/>
                  </a:lnTo>
                  <a:lnTo>
                    <a:pt x="4257" y="7545"/>
                  </a:lnTo>
                  <a:lnTo>
                    <a:pt x="4253" y="7652"/>
                  </a:lnTo>
                  <a:lnTo>
                    <a:pt x="4248" y="7759"/>
                  </a:lnTo>
                  <a:lnTo>
                    <a:pt x="1073" y="7759"/>
                  </a:lnTo>
                  <a:lnTo>
                    <a:pt x="1081" y="7602"/>
                  </a:lnTo>
                  <a:lnTo>
                    <a:pt x="1092" y="7446"/>
                  </a:lnTo>
                  <a:lnTo>
                    <a:pt x="1107" y="7291"/>
                  </a:lnTo>
                  <a:lnTo>
                    <a:pt x="1125" y="7137"/>
                  </a:lnTo>
                  <a:lnTo>
                    <a:pt x="1146" y="6984"/>
                  </a:lnTo>
                  <a:lnTo>
                    <a:pt x="1171" y="6832"/>
                  </a:lnTo>
                  <a:lnTo>
                    <a:pt x="1200" y="6681"/>
                  </a:lnTo>
                  <a:lnTo>
                    <a:pt x="1231" y="6532"/>
                  </a:lnTo>
                  <a:lnTo>
                    <a:pt x="1265" y="6383"/>
                  </a:lnTo>
                  <a:lnTo>
                    <a:pt x="1304" y="6236"/>
                  </a:lnTo>
                  <a:lnTo>
                    <a:pt x="1345" y="6090"/>
                  </a:lnTo>
                  <a:lnTo>
                    <a:pt x="1389" y="5945"/>
                  </a:lnTo>
                  <a:lnTo>
                    <a:pt x="1437" y="5802"/>
                  </a:lnTo>
                  <a:lnTo>
                    <a:pt x="1487" y="5660"/>
                  </a:lnTo>
                  <a:lnTo>
                    <a:pt x="1540" y="5519"/>
                  </a:lnTo>
                  <a:lnTo>
                    <a:pt x="1597" y="5380"/>
                  </a:lnTo>
                  <a:lnTo>
                    <a:pt x="1656" y="5243"/>
                  </a:lnTo>
                  <a:lnTo>
                    <a:pt x="1719" y="5106"/>
                  </a:lnTo>
                  <a:lnTo>
                    <a:pt x="1785" y="4972"/>
                  </a:lnTo>
                  <a:lnTo>
                    <a:pt x="1852" y="4839"/>
                  </a:lnTo>
                  <a:lnTo>
                    <a:pt x="1923" y="4708"/>
                  </a:lnTo>
                  <a:lnTo>
                    <a:pt x="1997" y="4578"/>
                  </a:lnTo>
                  <a:lnTo>
                    <a:pt x="2074" y="4450"/>
                  </a:lnTo>
                  <a:lnTo>
                    <a:pt x="2153" y="4324"/>
                  </a:lnTo>
                  <a:lnTo>
                    <a:pt x="2234" y="4199"/>
                  </a:lnTo>
                  <a:lnTo>
                    <a:pt x="2319" y="4076"/>
                  </a:lnTo>
                  <a:lnTo>
                    <a:pt x="2405" y="3956"/>
                  </a:lnTo>
                  <a:lnTo>
                    <a:pt x="2496" y="3837"/>
                  </a:lnTo>
                  <a:lnTo>
                    <a:pt x="2587" y="3719"/>
                  </a:lnTo>
                  <a:lnTo>
                    <a:pt x="2681" y="3605"/>
                  </a:lnTo>
                  <a:lnTo>
                    <a:pt x="2779" y="3492"/>
                  </a:lnTo>
                  <a:lnTo>
                    <a:pt x="2878" y="3381"/>
                  </a:lnTo>
                  <a:close/>
                  <a:moveTo>
                    <a:pt x="8474" y="7759"/>
                  </a:moveTo>
                  <a:lnTo>
                    <a:pt x="8474" y="5160"/>
                  </a:lnTo>
                  <a:lnTo>
                    <a:pt x="8559" y="5157"/>
                  </a:lnTo>
                  <a:lnTo>
                    <a:pt x="8644" y="5153"/>
                  </a:lnTo>
                  <a:lnTo>
                    <a:pt x="8728" y="5149"/>
                  </a:lnTo>
                  <a:lnTo>
                    <a:pt x="8812" y="5143"/>
                  </a:lnTo>
                  <a:lnTo>
                    <a:pt x="8896" y="5137"/>
                  </a:lnTo>
                  <a:lnTo>
                    <a:pt x="8980" y="5131"/>
                  </a:lnTo>
                  <a:lnTo>
                    <a:pt x="9063" y="5122"/>
                  </a:lnTo>
                  <a:lnTo>
                    <a:pt x="9146" y="5114"/>
                  </a:lnTo>
                  <a:lnTo>
                    <a:pt x="9230" y="5105"/>
                  </a:lnTo>
                  <a:lnTo>
                    <a:pt x="9313" y="5095"/>
                  </a:lnTo>
                  <a:lnTo>
                    <a:pt x="9395" y="5084"/>
                  </a:lnTo>
                  <a:lnTo>
                    <a:pt x="9477" y="5073"/>
                  </a:lnTo>
                  <a:lnTo>
                    <a:pt x="9559" y="5061"/>
                  </a:lnTo>
                  <a:lnTo>
                    <a:pt x="9641" y="5048"/>
                  </a:lnTo>
                  <a:lnTo>
                    <a:pt x="9723" y="5035"/>
                  </a:lnTo>
                  <a:lnTo>
                    <a:pt x="9804" y="5020"/>
                  </a:lnTo>
                  <a:lnTo>
                    <a:pt x="9885" y="5005"/>
                  </a:lnTo>
                  <a:lnTo>
                    <a:pt x="9965" y="4990"/>
                  </a:lnTo>
                  <a:lnTo>
                    <a:pt x="10046" y="4973"/>
                  </a:lnTo>
                  <a:lnTo>
                    <a:pt x="10126" y="4956"/>
                  </a:lnTo>
                  <a:lnTo>
                    <a:pt x="10206" y="4938"/>
                  </a:lnTo>
                  <a:lnTo>
                    <a:pt x="10287" y="4920"/>
                  </a:lnTo>
                  <a:lnTo>
                    <a:pt x="10366" y="4900"/>
                  </a:lnTo>
                  <a:lnTo>
                    <a:pt x="10445" y="4880"/>
                  </a:lnTo>
                  <a:lnTo>
                    <a:pt x="10524" y="4860"/>
                  </a:lnTo>
                  <a:lnTo>
                    <a:pt x="10602" y="4838"/>
                  </a:lnTo>
                  <a:lnTo>
                    <a:pt x="10681" y="4816"/>
                  </a:lnTo>
                  <a:lnTo>
                    <a:pt x="10759" y="4793"/>
                  </a:lnTo>
                  <a:lnTo>
                    <a:pt x="10836" y="4770"/>
                  </a:lnTo>
                  <a:lnTo>
                    <a:pt x="10914" y="4746"/>
                  </a:lnTo>
                  <a:lnTo>
                    <a:pt x="10990" y="4721"/>
                  </a:lnTo>
                  <a:lnTo>
                    <a:pt x="11066" y="4695"/>
                  </a:lnTo>
                  <a:lnTo>
                    <a:pt x="11099" y="4784"/>
                  </a:lnTo>
                  <a:lnTo>
                    <a:pt x="11130" y="4873"/>
                  </a:lnTo>
                  <a:lnTo>
                    <a:pt x="11161" y="4963"/>
                  </a:lnTo>
                  <a:lnTo>
                    <a:pt x="11191" y="5053"/>
                  </a:lnTo>
                  <a:lnTo>
                    <a:pt x="11219" y="5145"/>
                  </a:lnTo>
                  <a:lnTo>
                    <a:pt x="11247" y="5236"/>
                  </a:lnTo>
                  <a:lnTo>
                    <a:pt x="11274" y="5328"/>
                  </a:lnTo>
                  <a:lnTo>
                    <a:pt x="11299" y="5420"/>
                  </a:lnTo>
                  <a:lnTo>
                    <a:pt x="11325" y="5513"/>
                  </a:lnTo>
                  <a:lnTo>
                    <a:pt x="11349" y="5607"/>
                  </a:lnTo>
                  <a:lnTo>
                    <a:pt x="11372" y="5701"/>
                  </a:lnTo>
                  <a:lnTo>
                    <a:pt x="11395" y="5795"/>
                  </a:lnTo>
                  <a:lnTo>
                    <a:pt x="11415" y="5889"/>
                  </a:lnTo>
                  <a:lnTo>
                    <a:pt x="11436" y="5984"/>
                  </a:lnTo>
                  <a:lnTo>
                    <a:pt x="11455" y="6080"/>
                  </a:lnTo>
                  <a:lnTo>
                    <a:pt x="11474" y="6176"/>
                  </a:lnTo>
                  <a:lnTo>
                    <a:pt x="11491" y="6272"/>
                  </a:lnTo>
                  <a:lnTo>
                    <a:pt x="11509" y="6368"/>
                  </a:lnTo>
                  <a:lnTo>
                    <a:pt x="11524" y="6466"/>
                  </a:lnTo>
                  <a:lnTo>
                    <a:pt x="11538" y="6563"/>
                  </a:lnTo>
                  <a:lnTo>
                    <a:pt x="11553" y="6661"/>
                  </a:lnTo>
                  <a:lnTo>
                    <a:pt x="11565" y="6759"/>
                  </a:lnTo>
                  <a:lnTo>
                    <a:pt x="11577" y="6857"/>
                  </a:lnTo>
                  <a:lnTo>
                    <a:pt x="11589" y="6957"/>
                  </a:lnTo>
                  <a:lnTo>
                    <a:pt x="11598" y="7056"/>
                  </a:lnTo>
                  <a:lnTo>
                    <a:pt x="11607" y="7155"/>
                  </a:lnTo>
                  <a:lnTo>
                    <a:pt x="11615" y="7255"/>
                  </a:lnTo>
                  <a:lnTo>
                    <a:pt x="11623" y="7356"/>
                  </a:lnTo>
                  <a:lnTo>
                    <a:pt x="11629" y="7456"/>
                  </a:lnTo>
                  <a:lnTo>
                    <a:pt x="11634" y="7557"/>
                  </a:lnTo>
                  <a:lnTo>
                    <a:pt x="11638" y="7658"/>
                  </a:lnTo>
                  <a:lnTo>
                    <a:pt x="11641" y="7759"/>
                  </a:lnTo>
                  <a:lnTo>
                    <a:pt x="8474" y="7759"/>
                  </a:lnTo>
                  <a:close/>
                  <a:moveTo>
                    <a:pt x="10879" y="11791"/>
                  </a:moveTo>
                  <a:lnTo>
                    <a:pt x="10807" y="11768"/>
                  </a:lnTo>
                  <a:lnTo>
                    <a:pt x="10735" y="11747"/>
                  </a:lnTo>
                  <a:lnTo>
                    <a:pt x="10663" y="11726"/>
                  </a:lnTo>
                  <a:lnTo>
                    <a:pt x="10590" y="11706"/>
                  </a:lnTo>
                  <a:lnTo>
                    <a:pt x="10518" y="11686"/>
                  </a:lnTo>
                  <a:lnTo>
                    <a:pt x="10446" y="11667"/>
                  </a:lnTo>
                  <a:lnTo>
                    <a:pt x="10373" y="11649"/>
                  </a:lnTo>
                  <a:lnTo>
                    <a:pt x="10299" y="11631"/>
                  </a:lnTo>
                  <a:lnTo>
                    <a:pt x="10226" y="11614"/>
                  </a:lnTo>
                  <a:lnTo>
                    <a:pt x="10152" y="11598"/>
                  </a:lnTo>
                  <a:lnTo>
                    <a:pt x="10078" y="11582"/>
                  </a:lnTo>
                  <a:lnTo>
                    <a:pt x="10003" y="11566"/>
                  </a:lnTo>
                  <a:lnTo>
                    <a:pt x="9929" y="11552"/>
                  </a:lnTo>
                  <a:lnTo>
                    <a:pt x="9854" y="11538"/>
                  </a:lnTo>
                  <a:lnTo>
                    <a:pt x="9780" y="11525"/>
                  </a:lnTo>
                  <a:lnTo>
                    <a:pt x="9704" y="11512"/>
                  </a:lnTo>
                  <a:lnTo>
                    <a:pt x="9629" y="11500"/>
                  </a:lnTo>
                  <a:lnTo>
                    <a:pt x="9553" y="11488"/>
                  </a:lnTo>
                  <a:lnTo>
                    <a:pt x="9477" y="11477"/>
                  </a:lnTo>
                  <a:lnTo>
                    <a:pt x="9401" y="11467"/>
                  </a:lnTo>
                  <a:lnTo>
                    <a:pt x="9325" y="11458"/>
                  </a:lnTo>
                  <a:lnTo>
                    <a:pt x="9249" y="11449"/>
                  </a:lnTo>
                  <a:lnTo>
                    <a:pt x="9172" y="11440"/>
                  </a:lnTo>
                  <a:lnTo>
                    <a:pt x="9095" y="11433"/>
                  </a:lnTo>
                  <a:lnTo>
                    <a:pt x="9018" y="11425"/>
                  </a:lnTo>
                  <a:lnTo>
                    <a:pt x="8941" y="11419"/>
                  </a:lnTo>
                  <a:lnTo>
                    <a:pt x="8864" y="11413"/>
                  </a:lnTo>
                  <a:lnTo>
                    <a:pt x="8786" y="11408"/>
                  </a:lnTo>
                  <a:lnTo>
                    <a:pt x="8708" y="11404"/>
                  </a:lnTo>
                  <a:lnTo>
                    <a:pt x="8630" y="11400"/>
                  </a:lnTo>
                  <a:lnTo>
                    <a:pt x="8552" y="11396"/>
                  </a:lnTo>
                  <a:lnTo>
                    <a:pt x="8474" y="11394"/>
                  </a:lnTo>
                  <a:lnTo>
                    <a:pt x="8474" y="8277"/>
                  </a:lnTo>
                  <a:lnTo>
                    <a:pt x="11641" y="8277"/>
                  </a:lnTo>
                  <a:lnTo>
                    <a:pt x="11637" y="8394"/>
                  </a:lnTo>
                  <a:lnTo>
                    <a:pt x="11632" y="8512"/>
                  </a:lnTo>
                  <a:lnTo>
                    <a:pt x="11626" y="8628"/>
                  </a:lnTo>
                  <a:lnTo>
                    <a:pt x="11617" y="8746"/>
                  </a:lnTo>
                  <a:lnTo>
                    <a:pt x="11608" y="8862"/>
                  </a:lnTo>
                  <a:lnTo>
                    <a:pt x="11598" y="8977"/>
                  </a:lnTo>
                  <a:lnTo>
                    <a:pt x="11586" y="9092"/>
                  </a:lnTo>
                  <a:lnTo>
                    <a:pt x="11572" y="9207"/>
                  </a:lnTo>
                  <a:lnTo>
                    <a:pt x="11558" y="9321"/>
                  </a:lnTo>
                  <a:lnTo>
                    <a:pt x="11542" y="9435"/>
                  </a:lnTo>
                  <a:lnTo>
                    <a:pt x="11525" y="9548"/>
                  </a:lnTo>
                  <a:lnTo>
                    <a:pt x="11506" y="9661"/>
                  </a:lnTo>
                  <a:lnTo>
                    <a:pt x="11486" y="9773"/>
                  </a:lnTo>
                  <a:lnTo>
                    <a:pt x="11466" y="9884"/>
                  </a:lnTo>
                  <a:lnTo>
                    <a:pt x="11443" y="9995"/>
                  </a:lnTo>
                  <a:lnTo>
                    <a:pt x="11419" y="10106"/>
                  </a:lnTo>
                  <a:lnTo>
                    <a:pt x="11395" y="10216"/>
                  </a:lnTo>
                  <a:lnTo>
                    <a:pt x="11368" y="10325"/>
                  </a:lnTo>
                  <a:lnTo>
                    <a:pt x="11341" y="10434"/>
                  </a:lnTo>
                  <a:lnTo>
                    <a:pt x="11313" y="10543"/>
                  </a:lnTo>
                  <a:lnTo>
                    <a:pt x="11283" y="10650"/>
                  </a:lnTo>
                  <a:lnTo>
                    <a:pt x="11252" y="10757"/>
                  </a:lnTo>
                  <a:lnTo>
                    <a:pt x="11220" y="10863"/>
                  </a:lnTo>
                  <a:lnTo>
                    <a:pt x="11186" y="10969"/>
                  </a:lnTo>
                  <a:lnTo>
                    <a:pt x="11152" y="11074"/>
                  </a:lnTo>
                  <a:lnTo>
                    <a:pt x="11117" y="11178"/>
                  </a:lnTo>
                  <a:lnTo>
                    <a:pt x="11080" y="11282"/>
                  </a:lnTo>
                  <a:lnTo>
                    <a:pt x="11042" y="11386"/>
                  </a:lnTo>
                  <a:lnTo>
                    <a:pt x="11003" y="11488"/>
                  </a:lnTo>
                  <a:lnTo>
                    <a:pt x="10962" y="11590"/>
                  </a:lnTo>
                  <a:lnTo>
                    <a:pt x="10921" y="11690"/>
                  </a:lnTo>
                  <a:lnTo>
                    <a:pt x="10879" y="11791"/>
                  </a:lnTo>
                  <a:close/>
                  <a:moveTo>
                    <a:pt x="11162" y="12440"/>
                  </a:moveTo>
                  <a:lnTo>
                    <a:pt x="11275" y="12484"/>
                  </a:lnTo>
                  <a:lnTo>
                    <a:pt x="11387" y="12529"/>
                  </a:lnTo>
                  <a:lnTo>
                    <a:pt x="11497" y="12575"/>
                  </a:lnTo>
                  <a:lnTo>
                    <a:pt x="11606" y="12624"/>
                  </a:lnTo>
                  <a:lnTo>
                    <a:pt x="11715" y="12674"/>
                  </a:lnTo>
                  <a:lnTo>
                    <a:pt x="11824" y="12726"/>
                  </a:lnTo>
                  <a:lnTo>
                    <a:pt x="11930" y="12779"/>
                  </a:lnTo>
                  <a:lnTo>
                    <a:pt x="12036" y="12833"/>
                  </a:lnTo>
                  <a:lnTo>
                    <a:pt x="12142" y="12889"/>
                  </a:lnTo>
                  <a:lnTo>
                    <a:pt x="12245" y="12946"/>
                  </a:lnTo>
                  <a:lnTo>
                    <a:pt x="12349" y="13005"/>
                  </a:lnTo>
                  <a:lnTo>
                    <a:pt x="12451" y="13065"/>
                  </a:lnTo>
                  <a:lnTo>
                    <a:pt x="12552" y="13127"/>
                  </a:lnTo>
                  <a:lnTo>
                    <a:pt x="12653" y="13191"/>
                  </a:lnTo>
                  <a:lnTo>
                    <a:pt x="12751" y="13255"/>
                  </a:lnTo>
                  <a:lnTo>
                    <a:pt x="12850" y="13320"/>
                  </a:lnTo>
                  <a:lnTo>
                    <a:pt x="12759" y="13395"/>
                  </a:lnTo>
                  <a:lnTo>
                    <a:pt x="12666" y="13469"/>
                  </a:lnTo>
                  <a:lnTo>
                    <a:pt x="12573" y="13540"/>
                  </a:lnTo>
                  <a:lnTo>
                    <a:pt x="12477" y="13612"/>
                  </a:lnTo>
                  <a:lnTo>
                    <a:pt x="12381" y="13681"/>
                  </a:lnTo>
                  <a:lnTo>
                    <a:pt x="12283" y="13748"/>
                  </a:lnTo>
                  <a:lnTo>
                    <a:pt x="12185" y="13814"/>
                  </a:lnTo>
                  <a:lnTo>
                    <a:pt x="12084" y="13878"/>
                  </a:lnTo>
                  <a:lnTo>
                    <a:pt x="11984" y="13940"/>
                  </a:lnTo>
                  <a:lnTo>
                    <a:pt x="11881" y="14001"/>
                  </a:lnTo>
                  <a:lnTo>
                    <a:pt x="11779" y="14062"/>
                  </a:lnTo>
                  <a:lnTo>
                    <a:pt x="11674" y="14119"/>
                  </a:lnTo>
                  <a:lnTo>
                    <a:pt x="11568" y="14175"/>
                  </a:lnTo>
                  <a:lnTo>
                    <a:pt x="11461" y="14229"/>
                  </a:lnTo>
                  <a:lnTo>
                    <a:pt x="11354" y="14282"/>
                  </a:lnTo>
                  <a:lnTo>
                    <a:pt x="11245" y="14333"/>
                  </a:lnTo>
                  <a:lnTo>
                    <a:pt x="11136" y="14382"/>
                  </a:lnTo>
                  <a:lnTo>
                    <a:pt x="11025" y="14429"/>
                  </a:lnTo>
                  <a:lnTo>
                    <a:pt x="10914" y="14475"/>
                  </a:lnTo>
                  <a:lnTo>
                    <a:pt x="10802" y="14519"/>
                  </a:lnTo>
                  <a:lnTo>
                    <a:pt x="10688" y="14561"/>
                  </a:lnTo>
                  <a:lnTo>
                    <a:pt x="10573" y="14601"/>
                  </a:lnTo>
                  <a:lnTo>
                    <a:pt x="10458" y="14639"/>
                  </a:lnTo>
                  <a:lnTo>
                    <a:pt x="10342" y="14676"/>
                  </a:lnTo>
                  <a:lnTo>
                    <a:pt x="10225" y="14710"/>
                  </a:lnTo>
                  <a:lnTo>
                    <a:pt x="10107" y="14743"/>
                  </a:lnTo>
                  <a:lnTo>
                    <a:pt x="9989" y="14774"/>
                  </a:lnTo>
                  <a:lnTo>
                    <a:pt x="9869" y="14802"/>
                  </a:lnTo>
                  <a:lnTo>
                    <a:pt x="9749" y="14829"/>
                  </a:lnTo>
                  <a:lnTo>
                    <a:pt x="9628" y="14854"/>
                  </a:lnTo>
                  <a:lnTo>
                    <a:pt x="9507" y="14877"/>
                  </a:lnTo>
                  <a:lnTo>
                    <a:pt x="9383" y="14898"/>
                  </a:lnTo>
                  <a:lnTo>
                    <a:pt x="9450" y="14833"/>
                  </a:lnTo>
                  <a:lnTo>
                    <a:pt x="9516" y="14767"/>
                  </a:lnTo>
                  <a:lnTo>
                    <a:pt x="9582" y="14700"/>
                  </a:lnTo>
                  <a:lnTo>
                    <a:pt x="9645" y="14633"/>
                  </a:lnTo>
                  <a:lnTo>
                    <a:pt x="9710" y="14564"/>
                  </a:lnTo>
                  <a:lnTo>
                    <a:pt x="9772" y="14495"/>
                  </a:lnTo>
                  <a:lnTo>
                    <a:pt x="9835" y="14424"/>
                  </a:lnTo>
                  <a:lnTo>
                    <a:pt x="9897" y="14354"/>
                  </a:lnTo>
                  <a:lnTo>
                    <a:pt x="9958" y="14282"/>
                  </a:lnTo>
                  <a:lnTo>
                    <a:pt x="10019" y="14210"/>
                  </a:lnTo>
                  <a:lnTo>
                    <a:pt x="10078" y="14137"/>
                  </a:lnTo>
                  <a:lnTo>
                    <a:pt x="10138" y="14064"/>
                  </a:lnTo>
                  <a:lnTo>
                    <a:pt x="10195" y="13988"/>
                  </a:lnTo>
                  <a:lnTo>
                    <a:pt x="10254" y="13913"/>
                  </a:lnTo>
                  <a:lnTo>
                    <a:pt x="10310" y="13837"/>
                  </a:lnTo>
                  <a:lnTo>
                    <a:pt x="10367" y="13761"/>
                  </a:lnTo>
                  <a:lnTo>
                    <a:pt x="10422" y="13684"/>
                  </a:lnTo>
                  <a:lnTo>
                    <a:pt x="10476" y="13606"/>
                  </a:lnTo>
                  <a:lnTo>
                    <a:pt x="10531" y="13526"/>
                  </a:lnTo>
                  <a:lnTo>
                    <a:pt x="10584" y="13447"/>
                  </a:lnTo>
                  <a:lnTo>
                    <a:pt x="10636" y="13367"/>
                  </a:lnTo>
                  <a:lnTo>
                    <a:pt x="10688" y="13286"/>
                  </a:lnTo>
                  <a:lnTo>
                    <a:pt x="10739" y="13204"/>
                  </a:lnTo>
                  <a:lnTo>
                    <a:pt x="10789" y="13121"/>
                  </a:lnTo>
                  <a:lnTo>
                    <a:pt x="10839" y="13039"/>
                  </a:lnTo>
                  <a:lnTo>
                    <a:pt x="10888" y="12955"/>
                  </a:lnTo>
                  <a:lnTo>
                    <a:pt x="10935" y="12871"/>
                  </a:lnTo>
                  <a:lnTo>
                    <a:pt x="10982" y="12786"/>
                  </a:lnTo>
                  <a:lnTo>
                    <a:pt x="11028" y="12701"/>
                  </a:lnTo>
                  <a:lnTo>
                    <a:pt x="11074" y="12614"/>
                  </a:lnTo>
                  <a:lnTo>
                    <a:pt x="11119" y="12528"/>
                  </a:lnTo>
                  <a:lnTo>
                    <a:pt x="11162" y="12440"/>
                  </a:lnTo>
                  <a:close/>
                  <a:moveTo>
                    <a:pt x="8474" y="14988"/>
                  </a:moveTo>
                  <a:lnTo>
                    <a:pt x="8474" y="11911"/>
                  </a:lnTo>
                  <a:lnTo>
                    <a:pt x="8545" y="11913"/>
                  </a:lnTo>
                  <a:lnTo>
                    <a:pt x="8616" y="11916"/>
                  </a:lnTo>
                  <a:lnTo>
                    <a:pt x="8687" y="11920"/>
                  </a:lnTo>
                  <a:lnTo>
                    <a:pt x="8757" y="11924"/>
                  </a:lnTo>
                  <a:lnTo>
                    <a:pt x="8828" y="11929"/>
                  </a:lnTo>
                  <a:lnTo>
                    <a:pt x="8899" y="11934"/>
                  </a:lnTo>
                  <a:lnTo>
                    <a:pt x="8969" y="11940"/>
                  </a:lnTo>
                  <a:lnTo>
                    <a:pt x="9039" y="11946"/>
                  </a:lnTo>
                  <a:lnTo>
                    <a:pt x="9108" y="11953"/>
                  </a:lnTo>
                  <a:lnTo>
                    <a:pt x="9178" y="11960"/>
                  </a:lnTo>
                  <a:lnTo>
                    <a:pt x="9248" y="11968"/>
                  </a:lnTo>
                  <a:lnTo>
                    <a:pt x="9317" y="11976"/>
                  </a:lnTo>
                  <a:lnTo>
                    <a:pt x="9387" y="11986"/>
                  </a:lnTo>
                  <a:lnTo>
                    <a:pt x="9455" y="11995"/>
                  </a:lnTo>
                  <a:lnTo>
                    <a:pt x="9524" y="12005"/>
                  </a:lnTo>
                  <a:lnTo>
                    <a:pt x="9593" y="12016"/>
                  </a:lnTo>
                  <a:lnTo>
                    <a:pt x="9661" y="12027"/>
                  </a:lnTo>
                  <a:lnTo>
                    <a:pt x="9729" y="12039"/>
                  </a:lnTo>
                  <a:lnTo>
                    <a:pt x="9797" y="12051"/>
                  </a:lnTo>
                  <a:lnTo>
                    <a:pt x="9865" y="12064"/>
                  </a:lnTo>
                  <a:lnTo>
                    <a:pt x="9932" y="12077"/>
                  </a:lnTo>
                  <a:lnTo>
                    <a:pt x="10000" y="12091"/>
                  </a:lnTo>
                  <a:lnTo>
                    <a:pt x="10067" y="12106"/>
                  </a:lnTo>
                  <a:lnTo>
                    <a:pt x="10134" y="12121"/>
                  </a:lnTo>
                  <a:lnTo>
                    <a:pt x="10200" y="12136"/>
                  </a:lnTo>
                  <a:lnTo>
                    <a:pt x="10267" y="12153"/>
                  </a:lnTo>
                  <a:lnTo>
                    <a:pt x="10334" y="12169"/>
                  </a:lnTo>
                  <a:lnTo>
                    <a:pt x="10399" y="12187"/>
                  </a:lnTo>
                  <a:lnTo>
                    <a:pt x="10465" y="12204"/>
                  </a:lnTo>
                  <a:lnTo>
                    <a:pt x="10531" y="12223"/>
                  </a:lnTo>
                  <a:lnTo>
                    <a:pt x="10596" y="12242"/>
                  </a:lnTo>
                  <a:lnTo>
                    <a:pt x="10661" y="12262"/>
                  </a:lnTo>
                  <a:lnTo>
                    <a:pt x="10610" y="12363"/>
                  </a:lnTo>
                  <a:lnTo>
                    <a:pt x="10557" y="12462"/>
                  </a:lnTo>
                  <a:lnTo>
                    <a:pt x="10504" y="12561"/>
                  </a:lnTo>
                  <a:lnTo>
                    <a:pt x="10450" y="12659"/>
                  </a:lnTo>
                  <a:lnTo>
                    <a:pt x="10393" y="12757"/>
                  </a:lnTo>
                  <a:lnTo>
                    <a:pt x="10337" y="12853"/>
                  </a:lnTo>
                  <a:lnTo>
                    <a:pt x="10279" y="12948"/>
                  </a:lnTo>
                  <a:lnTo>
                    <a:pt x="10220" y="13042"/>
                  </a:lnTo>
                  <a:lnTo>
                    <a:pt x="10159" y="13135"/>
                  </a:lnTo>
                  <a:lnTo>
                    <a:pt x="10099" y="13228"/>
                  </a:lnTo>
                  <a:lnTo>
                    <a:pt x="10036" y="13319"/>
                  </a:lnTo>
                  <a:lnTo>
                    <a:pt x="9972" y="13410"/>
                  </a:lnTo>
                  <a:lnTo>
                    <a:pt x="9909" y="13499"/>
                  </a:lnTo>
                  <a:lnTo>
                    <a:pt x="9843" y="13588"/>
                  </a:lnTo>
                  <a:lnTo>
                    <a:pt x="9776" y="13675"/>
                  </a:lnTo>
                  <a:lnTo>
                    <a:pt x="9710" y="13761"/>
                  </a:lnTo>
                  <a:lnTo>
                    <a:pt x="9641" y="13846"/>
                  </a:lnTo>
                  <a:lnTo>
                    <a:pt x="9571" y="13930"/>
                  </a:lnTo>
                  <a:lnTo>
                    <a:pt x="9501" y="14012"/>
                  </a:lnTo>
                  <a:lnTo>
                    <a:pt x="9430" y="14095"/>
                  </a:lnTo>
                  <a:lnTo>
                    <a:pt x="9358" y="14175"/>
                  </a:lnTo>
                  <a:lnTo>
                    <a:pt x="9284" y="14255"/>
                  </a:lnTo>
                  <a:lnTo>
                    <a:pt x="9210" y="14333"/>
                  </a:lnTo>
                  <a:lnTo>
                    <a:pt x="9135" y="14410"/>
                  </a:lnTo>
                  <a:lnTo>
                    <a:pt x="9059" y="14487"/>
                  </a:lnTo>
                  <a:lnTo>
                    <a:pt x="8982" y="14562"/>
                  </a:lnTo>
                  <a:lnTo>
                    <a:pt x="8904" y="14636"/>
                  </a:lnTo>
                  <a:lnTo>
                    <a:pt x="8825" y="14708"/>
                  </a:lnTo>
                  <a:lnTo>
                    <a:pt x="8746" y="14779"/>
                  </a:lnTo>
                  <a:lnTo>
                    <a:pt x="8666" y="14850"/>
                  </a:lnTo>
                  <a:lnTo>
                    <a:pt x="8584" y="14918"/>
                  </a:lnTo>
                  <a:lnTo>
                    <a:pt x="8502" y="14987"/>
                  </a:lnTo>
                  <a:lnTo>
                    <a:pt x="8474" y="14988"/>
                  </a:lnTo>
                  <a:close/>
                  <a:moveTo>
                    <a:pt x="7036" y="14898"/>
                  </a:moveTo>
                  <a:lnTo>
                    <a:pt x="6913" y="14877"/>
                  </a:lnTo>
                  <a:lnTo>
                    <a:pt x="6791" y="14854"/>
                  </a:lnTo>
                  <a:lnTo>
                    <a:pt x="6670" y="14829"/>
                  </a:lnTo>
                  <a:lnTo>
                    <a:pt x="6550" y="14802"/>
                  </a:lnTo>
                  <a:lnTo>
                    <a:pt x="6431" y="14774"/>
                  </a:lnTo>
                  <a:lnTo>
                    <a:pt x="6312" y="14743"/>
                  </a:lnTo>
                  <a:lnTo>
                    <a:pt x="6194" y="14710"/>
                  </a:lnTo>
                  <a:lnTo>
                    <a:pt x="6077" y="14676"/>
                  </a:lnTo>
                  <a:lnTo>
                    <a:pt x="5961" y="14639"/>
                  </a:lnTo>
                  <a:lnTo>
                    <a:pt x="5846" y="14601"/>
                  </a:lnTo>
                  <a:lnTo>
                    <a:pt x="5731" y="14561"/>
                  </a:lnTo>
                  <a:lnTo>
                    <a:pt x="5618" y="14519"/>
                  </a:lnTo>
                  <a:lnTo>
                    <a:pt x="5505" y="14475"/>
                  </a:lnTo>
                  <a:lnTo>
                    <a:pt x="5395" y="14429"/>
                  </a:lnTo>
                  <a:lnTo>
                    <a:pt x="5284" y="14382"/>
                  </a:lnTo>
                  <a:lnTo>
                    <a:pt x="5174" y="14333"/>
                  </a:lnTo>
                  <a:lnTo>
                    <a:pt x="5065" y="14282"/>
                  </a:lnTo>
                  <a:lnTo>
                    <a:pt x="4958" y="14229"/>
                  </a:lnTo>
                  <a:lnTo>
                    <a:pt x="4851" y="14175"/>
                  </a:lnTo>
                  <a:lnTo>
                    <a:pt x="4746" y="14119"/>
                  </a:lnTo>
                  <a:lnTo>
                    <a:pt x="4641" y="14062"/>
                  </a:lnTo>
                  <a:lnTo>
                    <a:pt x="4538" y="14001"/>
                  </a:lnTo>
                  <a:lnTo>
                    <a:pt x="4436" y="13940"/>
                  </a:lnTo>
                  <a:lnTo>
                    <a:pt x="4335" y="13878"/>
                  </a:lnTo>
                  <a:lnTo>
                    <a:pt x="4235" y="13814"/>
                  </a:lnTo>
                  <a:lnTo>
                    <a:pt x="4137" y="13748"/>
                  </a:lnTo>
                  <a:lnTo>
                    <a:pt x="4038" y="13681"/>
                  </a:lnTo>
                  <a:lnTo>
                    <a:pt x="3943" y="13612"/>
                  </a:lnTo>
                  <a:lnTo>
                    <a:pt x="3847" y="13540"/>
                  </a:lnTo>
                  <a:lnTo>
                    <a:pt x="3753" y="13469"/>
                  </a:lnTo>
                  <a:lnTo>
                    <a:pt x="3660" y="13395"/>
                  </a:lnTo>
                  <a:lnTo>
                    <a:pt x="3569" y="13320"/>
                  </a:lnTo>
                  <a:lnTo>
                    <a:pt x="3668" y="13255"/>
                  </a:lnTo>
                  <a:lnTo>
                    <a:pt x="3767" y="13191"/>
                  </a:lnTo>
                  <a:lnTo>
                    <a:pt x="3867" y="13127"/>
                  </a:lnTo>
                  <a:lnTo>
                    <a:pt x="3968" y="13065"/>
                  </a:lnTo>
                  <a:lnTo>
                    <a:pt x="4071" y="13005"/>
                  </a:lnTo>
                  <a:lnTo>
                    <a:pt x="4174" y="12946"/>
                  </a:lnTo>
                  <a:lnTo>
                    <a:pt x="4278" y="12889"/>
                  </a:lnTo>
                  <a:lnTo>
                    <a:pt x="4383" y="12833"/>
                  </a:lnTo>
                  <a:lnTo>
                    <a:pt x="4489" y="12779"/>
                  </a:lnTo>
                  <a:lnTo>
                    <a:pt x="4596" y="12726"/>
                  </a:lnTo>
                  <a:lnTo>
                    <a:pt x="4704" y="12674"/>
                  </a:lnTo>
                  <a:lnTo>
                    <a:pt x="4813" y="12624"/>
                  </a:lnTo>
                  <a:lnTo>
                    <a:pt x="4923" y="12575"/>
                  </a:lnTo>
                  <a:lnTo>
                    <a:pt x="5033" y="12529"/>
                  </a:lnTo>
                  <a:lnTo>
                    <a:pt x="5144" y="12484"/>
                  </a:lnTo>
                  <a:lnTo>
                    <a:pt x="5257" y="12440"/>
                  </a:lnTo>
                  <a:lnTo>
                    <a:pt x="5301" y="12528"/>
                  </a:lnTo>
                  <a:lnTo>
                    <a:pt x="5345" y="12614"/>
                  </a:lnTo>
                  <a:lnTo>
                    <a:pt x="5391" y="12701"/>
                  </a:lnTo>
                  <a:lnTo>
                    <a:pt x="5437" y="12786"/>
                  </a:lnTo>
                  <a:lnTo>
                    <a:pt x="5484" y="12871"/>
                  </a:lnTo>
                  <a:lnTo>
                    <a:pt x="5532" y="12955"/>
                  </a:lnTo>
                  <a:lnTo>
                    <a:pt x="5580" y="13039"/>
                  </a:lnTo>
                  <a:lnTo>
                    <a:pt x="5630" y="13121"/>
                  </a:lnTo>
                  <a:lnTo>
                    <a:pt x="5680" y="13204"/>
                  </a:lnTo>
                  <a:lnTo>
                    <a:pt x="5731" y="13286"/>
                  </a:lnTo>
                  <a:lnTo>
                    <a:pt x="5783" y="13367"/>
                  </a:lnTo>
                  <a:lnTo>
                    <a:pt x="5835" y="13447"/>
                  </a:lnTo>
                  <a:lnTo>
                    <a:pt x="5888" y="13526"/>
                  </a:lnTo>
                  <a:lnTo>
                    <a:pt x="5943" y="13606"/>
                  </a:lnTo>
                  <a:lnTo>
                    <a:pt x="5997" y="13684"/>
                  </a:lnTo>
                  <a:lnTo>
                    <a:pt x="6052" y="13761"/>
                  </a:lnTo>
                  <a:lnTo>
                    <a:pt x="6109" y="13837"/>
                  </a:lnTo>
                  <a:lnTo>
                    <a:pt x="6166" y="13913"/>
                  </a:lnTo>
                  <a:lnTo>
                    <a:pt x="6224" y="13988"/>
                  </a:lnTo>
                  <a:lnTo>
                    <a:pt x="6282" y="14064"/>
                  </a:lnTo>
                  <a:lnTo>
                    <a:pt x="6341" y="14137"/>
                  </a:lnTo>
                  <a:lnTo>
                    <a:pt x="6400" y="14210"/>
                  </a:lnTo>
                  <a:lnTo>
                    <a:pt x="6461" y="14282"/>
                  </a:lnTo>
                  <a:lnTo>
                    <a:pt x="6522" y="14354"/>
                  </a:lnTo>
                  <a:lnTo>
                    <a:pt x="6584" y="14424"/>
                  </a:lnTo>
                  <a:lnTo>
                    <a:pt x="6647" y="14495"/>
                  </a:lnTo>
                  <a:lnTo>
                    <a:pt x="6710" y="14564"/>
                  </a:lnTo>
                  <a:lnTo>
                    <a:pt x="6774" y="14633"/>
                  </a:lnTo>
                  <a:lnTo>
                    <a:pt x="6839" y="14700"/>
                  </a:lnTo>
                  <a:lnTo>
                    <a:pt x="6903" y="14767"/>
                  </a:lnTo>
                  <a:lnTo>
                    <a:pt x="6969" y="14833"/>
                  </a:lnTo>
                  <a:lnTo>
                    <a:pt x="7036" y="14898"/>
                  </a:lnTo>
                  <a:close/>
                  <a:moveTo>
                    <a:pt x="7945" y="8277"/>
                  </a:moveTo>
                  <a:lnTo>
                    <a:pt x="7945" y="11394"/>
                  </a:lnTo>
                  <a:lnTo>
                    <a:pt x="7867" y="11396"/>
                  </a:lnTo>
                  <a:lnTo>
                    <a:pt x="7789" y="11400"/>
                  </a:lnTo>
                  <a:lnTo>
                    <a:pt x="7711" y="11404"/>
                  </a:lnTo>
                  <a:lnTo>
                    <a:pt x="7633" y="11408"/>
                  </a:lnTo>
                  <a:lnTo>
                    <a:pt x="7555" y="11413"/>
                  </a:lnTo>
                  <a:lnTo>
                    <a:pt x="7478" y="11419"/>
                  </a:lnTo>
                  <a:lnTo>
                    <a:pt x="7401" y="11425"/>
                  </a:lnTo>
                  <a:lnTo>
                    <a:pt x="7324" y="11433"/>
                  </a:lnTo>
                  <a:lnTo>
                    <a:pt x="7247" y="11440"/>
                  </a:lnTo>
                  <a:lnTo>
                    <a:pt x="7170" y="11449"/>
                  </a:lnTo>
                  <a:lnTo>
                    <a:pt x="7094" y="11458"/>
                  </a:lnTo>
                  <a:lnTo>
                    <a:pt x="7018" y="11467"/>
                  </a:lnTo>
                  <a:lnTo>
                    <a:pt x="6942" y="11477"/>
                  </a:lnTo>
                  <a:lnTo>
                    <a:pt x="6866" y="11488"/>
                  </a:lnTo>
                  <a:lnTo>
                    <a:pt x="6790" y="11500"/>
                  </a:lnTo>
                  <a:lnTo>
                    <a:pt x="6715" y="11512"/>
                  </a:lnTo>
                  <a:lnTo>
                    <a:pt x="6640" y="11525"/>
                  </a:lnTo>
                  <a:lnTo>
                    <a:pt x="6565" y="11538"/>
                  </a:lnTo>
                  <a:lnTo>
                    <a:pt x="6491" y="11552"/>
                  </a:lnTo>
                  <a:lnTo>
                    <a:pt x="6416" y="11566"/>
                  </a:lnTo>
                  <a:lnTo>
                    <a:pt x="6342" y="11582"/>
                  </a:lnTo>
                  <a:lnTo>
                    <a:pt x="6268" y="11598"/>
                  </a:lnTo>
                  <a:lnTo>
                    <a:pt x="6194" y="11614"/>
                  </a:lnTo>
                  <a:lnTo>
                    <a:pt x="6120" y="11631"/>
                  </a:lnTo>
                  <a:lnTo>
                    <a:pt x="6047" y="11649"/>
                  </a:lnTo>
                  <a:lnTo>
                    <a:pt x="5973" y="11667"/>
                  </a:lnTo>
                  <a:lnTo>
                    <a:pt x="5901" y="11686"/>
                  </a:lnTo>
                  <a:lnTo>
                    <a:pt x="5829" y="11706"/>
                  </a:lnTo>
                  <a:lnTo>
                    <a:pt x="5756" y="11726"/>
                  </a:lnTo>
                  <a:lnTo>
                    <a:pt x="5684" y="11747"/>
                  </a:lnTo>
                  <a:lnTo>
                    <a:pt x="5612" y="11768"/>
                  </a:lnTo>
                  <a:lnTo>
                    <a:pt x="5540" y="11791"/>
                  </a:lnTo>
                  <a:lnTo>
                    <a:pt x="5498" y="11690"/>
                  </a:lnTo>
                  <a:lnTo>
                    <a:pt x="5457" y="11590"/>
                  </a:lnTo>
                  <a:lnTo>
                    <a:pt x="5417" y="11488"/>
                  </a:lnTo>
                  <a:lnTo>
                    <a:pt x="5377" y="11386"/>
                  </a:lnTo>
                  <a:lnTo>
                    <a:pt x="5339" y="11282"/>
                  </a:lnTo>
                  <a:lnTo>
                    <a:pt x="5303" y="11178"/>
                  </a:lnTo>
                  <a:lnTo>
                    <a:pt x="5267" y="11074"/>
                  </a:lnTo>
                  <a:lnTo>
                    <a:pt x="5233" y="10969"/>
                  </a:lnTo>
                  <a:lnTo>
                    <a:pt x="5200" y="10863"/>
                  </a:lnTo>
                  <a:lnTo>
                    <a:pt x="5167" y="10757"/>
                  </a:lnTo>
                  <a:lnTo>
                    <a:pt x="5136" y="10650"/>
                  </a:lnTo>
                  <a:lnTo>
                    <a:pt x="5106" y="10543"/>
                  </a:lnTo>
                  <a:lnTo>
                    <a:pt x="5079" y="10434"/>
                  </a:lnTo>
                  <a:lnTo>
                    <a:pt x="5051" y="10325"/>
                  </a:lnTo>
                  <a:lnTo>
                    <a:pt x="5025" y="10216"/>
                  </a:lnTo>
                  <a:lnTo>
                    <a:pt x="5000" y="10106"/>
                  </a:lnTo>
                  <a:lnTo>
                    <a:pt x="4976" y="9995"/>
                  </a:lnTo>
                  <a:lnTo>
                    <a:pt x="4954" y="9884"/>
                  </a:lnTo>
                  <a:lnTo>
                    <a:pt x="4933" y="9773"/>
                  </a:lnTo>
                  <a:lnTo>
                    <a:pt x="4913" y="9661"/>
                  </a:lnTo>
                  <a:lnTo>
                    <a:pt x="4895" y="9548"/>
                  </a:lnTo>
                  <a:lnTo>
                    <a:pt x="4877" y="9435"/>
                  </a:lnTo>
                  <a:lnTo>
                    <a:pt x="4861" y="9321"/>
                  </a:lnTo>
                  <a:lnTo>
                    <a:pt x="4847" y="9207"/>
                  </a:lnTo>
                  <a:lnTo>
                    <a:pt x="4833" y="9092"/>
                  </a:lnTo>
                  <a:lnTo>
                    <a:pt x="4822" y="8977"/>
                  </a:lnTo>
                  <a:lnTo>
                    <a:pt x="4811" y="8862"/>
                  </a:lnTo>
                  <a:lnTo>
                    <a:pt x="4802" y="8746"/>
                  </a:lnTo>
                  <a:lnTo>
                    <a:pt x="4794" y="8628"/>
                  </a:lnTo>
                  <a:lnTo>
                    <a:pt x="4787" y="8512"/>
                  </a:lnTo>
                  <a:lnTo>
                    <a:pt x="4782" y="8394"/>
                  </a:lnTo>
                  <a:lnTo>
                    <a:pt x="4779" y="8277"/>
                  </a:lnTo>
                  <a:lnTo>
                    <a:pt x="7945" y="8277"/>
                  </a:lnTo>
                  <a:close/>
                  <a:moveTo>
                    <a:pt x="5353" y="4695"/>
                  </a:moveTo>
                  <a:lnTo>
                    <a:pt x="5430" y="4721"/>
                  </a:lnTo>
                  <a:lnTo>
                    <a:pt x="5507" y="4746"/>
                  </a:lnTo>
                  <a:lnTo>
                    <a:pt x="5583" y="4770"/>
                  </a:lnTo>
                  <a:lnTo>
                    <a:pt x="5661" y="4793"/>
                  </a:lnTo>
                  <a:lnTo>
                    <a:pt x="5739" y="4816"/>
                  </a:lnTo>
                  <a:lnTo>
                    <a:pt x="5817" y="4838"/>
                  </a:lnTo>
                  <a:lnTo>
                    <a:pt x="5896" y="4860"/>
                  </a:lnTo>
                  <a:lnTo>
                    <a:pt x="5974" y="4880"/>
                  </a:lnTo>
                  <a:lnTo>
                    <a:pt x="6053" y="4900"/>
                  </a:lnTo>
                  <a:lnTo>
                    <a:pt x="6134" y="4920"/>
                  </a:lnTo>
                  <a:lnTo>
                    <a:pt x="6213" y="4938"/>
                  </a:lnTo>
                  <a:lnTo>
                    <a:pt x="6293" y="4956"/>
                  </a:lnTo>
                  <a:lnTo>
                    <a:pt x="6373" y="4973"/>
                  </a:lnTo>
                  <a:lnTo>
                    <a:pt x="6454" y="4990"/>
                  </a:lnTo>
                  <a:lnTo>
                    <a:pt x="6535" y="5005"/>
                  </a:lnTo>
                  <a:lnTo>
                    <a:pt x="6615" y="5020"/>
                  </a:lnTo>
                  <a:lnTo>
                    <a:pt x="6697" y="5035"/>
                  </a:lnTo>
                  <a:lnTo>
                    <a:pt x="6778" y="5048"/>
                  </a:lnTo>
                  <a:lnTo>
                    <a:pt x="6860" y="5061"/>
                  </a:lnTo>
                  <a:lnTo>
                    <a:pt x="6942" y="5073"/>
                  </a:lnTo>
                  <a:lnTo>
                    <a:pt x="7024" y="5084"/>
                  </a:lnTo>
                  <a:lnTo>
                    <a:pt x="7106" y="5095"/>
                  </a:lnTo>
                  <a:lnTo>
                    <a:pt x="7189" y="5105"/>
                  </a:lnTo>
                  <a:lnTo>
                    <a:pt x="7273" y="5114"/>
                  </a:lnTo>
                  <a:lnTo>
                    <a:pt x="7356" y="5122"/>
                  </a:lnTo>
                  <a:lnTo>
                    <a:pt x="7439" y="5131"/>
                  </a:lnTo>
                  <a:lnTo>
                    <a:pt x="7523" y="5137"/>
                  </a:lnTo>
                  <a:lnTo>
                    <a:pt x="7607" y="5143"/>
                  </a:lnTo>
                  <a:lnTo>
                    <a:pt x="7691" y="5149"/>
                  </a:lnTo>
                  <a:lnTo>
                    <a:pt x="7775" y="5153"/>
                  </a:lnTo>
                  <a:lnTo>
                    <a:pt x="7860" y="5157"/>
                  </a:lnTo>
                  <a:lnTo>
                    <a:pt x="7945" y="5160"/>
                  </a:lnTo>
                  <a:lnTo>
                    <a:pt x="7945" y="7759"/>
                  </a:lnTo>
                  <a:lnTo>
                    <a:pt x="4779" y="7759"/>
                  </a:lnTo>
                  <a:lnTo>
                    <a:pt x="4782" y="7658"/>
                  </a:lnTo>
                  <a:lnTo>
                    <a:pt x="4786" y="7557"/>
                  </a:lnTo>
                  <a:lnTo>
                    <a:pt x="4791" y="7456"/>
                  </a:lnTo>
                  <a:lnTo>
                    <a:pt x="4797" y="7356"/>
                  </a:lnTo>
                  <a:lnTo>
                    <a:pt x="4805" y="7255"/>
                  </a:lnTo>
                  <a:lnTo>
                    <a:pt x="4812" y="7155"/>
                  </a:lnTo>
                  <a:lnTo>
                    <a:pt x="4821" y="7056"/>
                  </a:lnTo>
                  <a:lnTo>
                    <a:pt x="4831" y="6957"/>
                  </a:lnTo>
                  <a:lnTo>
                    <a:pt x="4843" y="6857"/>
                  </a:lnTo>
                  <a:lnTo>
                    <a:pt x="4854" y="6759"/>
                  </a:lnTo>
                  <a:lnTo>
                    <a:pt x="4867" y="6661"/>
                  </a:lnTo>
                  <a:lnTo>
                    <a:pt x="4881" y="6563"/>
                  </a:lnTo>
                  <a:lnTo>
                    <a:pt x="4896" y="6466"/>
                  </a:lnTo>
                  <a:lnTo>
                    <a:pt x="4911" y="6368"/>
                  </a:lnTo>
                  <a:lnTo>
                    <a:pt x="4928" y="6272"/>
                  </a:lnTo>
                  <a:lnTo>
                    <a:pt x="4945" y="6176"/>
                  </a:lnTo>
                  <a:lnTo>
                    <a:pt x="4964" y="6080"/>
                  </a:lnTo>
                  <a:lnTo>
                    <a:pt x="4983" y="5984"/>
                  </a:lnTo>
                  <a:lnTo>
                    <a:pt x="5004" y="5889"/>
                  </a:lnTo>
                  <a:lnTo>
                    <a:pt x="5025" y="5795"/>
                  </a:lnTo>
                  <a:lnTo>
                    <a:pt x="5048" y="5701"/>
                  </a:lnTo>
                  <a:lnTo>
                    <a:pt x="5070" y="5607"/>
                  </a:lnTo>
                  <a:lnTo>
                    <a:pt x="5095" y="5513"/>
                  </a:lnTo>
                  <a:lnTo>
                    <a:pt x="5120" y="5420"/>
                  </a:lnTo>
                  <a:lnTo>
                    <a:pt x="5145" y="5328"/>
                  </a:lnTo>
                  <a:lnTo>
                    <a:pt x="5172" y="5236"/>
                  </a:lnTo>
                  <a:lnTo>
                    <a:pt x="5201" y="5145"/>
                  </a:lnTo>
                  <a:lnTo>
                    <a:pt x="5228" y="5053"/>
                  </a:lnTo>
                  <a:lnTo>
                    <a:pt x="5258" y="4963"/>
                  </a:lnTo>
                  <a:lnTo>
                    <a:pt x="5289" y="4873"/>
                  </a:lnTo>
                  <a:lnTo>
                    <a:pt x="5321" y="4784"/>
                  </a:lnTo>
                  <a:lnTo>
                    <a:pt x="5353" y="4695"/>
                  </a:lnTo>
                  <a:close/>
                  <a:moveTo>
                    <a:pt x="5056" y="4040"/>
                  </a:moveTo>
                  <a:lnTo>
                    <a:pt x="4994" y="4015"/>
                  </a:lnTo>
                  <a:lnTo>
                    <a:pt x="4934" y="3989"/>
                  </a:lnTo>
                  <a:lnTo>
                    <a:pt x="4873" y="3963"/>
                  </a:lnTo>
                  <a:lnTo>
                    <a:pt x="4813" y="3936"/>
                  </a:lnTo>
                  <a:lnTo>
                    <a:pt x="4753" y="3909"/>
                  </a:lnTo>
                  <a:lnTo>
                    <a:pt x="4693" y="3882"/>
                  </a:lnTo>
                  <a:lnTo>
                    <a:pt x="4633" y="3854"/>
                  </a:lnTo>
                  <a:lnTo>
                    <a:pt x="4575" y="3825"/>
                  </a:lnTo>
                  <a:lnTo>
                    <a:pt x="4515" y="3796"/>
                  </a:lnTo>
                  <a:lnTo>
                    <a:pt x="4457" y="3766"/>
                  </a:lnTo>
                  <a:lnTo>
                    <a:pt x="4398" y="3736"/>
                  </a:lnTo>
                  <a:lnTo>
                    <a:pt x="4341" y="3705"/>
                  </a:lnTo>
                  <a:lnTo>
                    <a:pt x="4282" y="3674"/>
                  </a:lnTo>
                  <a:lnTo>
                    <a:pt x="4225" y="3643"/>
                  </a:lnTo>
                  <a:lnTo>
                    <a:pt x="4168" y="3611"/>
                  </a:lnTo>
                  <a:lnTo>
                    <a:pt x="4111" y="3579"/>
                  </a:lnTo>
                  <a:lnTo>
                    <a:pt x="3998" y="3513"/>
                  </a:lnTo>
                  <a:lnTo>
                    <a:pt x="3886" y="3446"/>
                  </a:lnTo>
                  <a:lnTo>
                    <a:pt x="3776" y="3377"/>
                  </a:lnTo>
                  <a:lnTo>
                    <a:pt x="3667" y="3305"/>
                  </a:lnTo>
                  <a:lnTo>
                    <a:pt x="3559" y="3233"/>
                  </a:lnTo>
                  <a:lnTo>
                    <a:pt x="3451" y="3159"/>
                  </a:lnTo>
                  <a:lnTo>
                    <a:pt x="3345" y="3084"/>
                  </a:lnTo>
                  <a:lnTo>
                    <a:pt x="3241" y="3007"/>
                  </a:lnTo>
                  <a:lnTo>
                    <a:pt x="3337" y="2917"/>
                  </a:lnTo>
                  <a:lnTo>
                    <a:pt x="3436" y="2829"/>
                  </a:lnTo>
                  <a:lnTo>
                    <a:pt x="3535" y="2743"/>
                  </a:lnTo>
                  <a:lnTo>
                    <a:pt x="3637" y="2659"/>
                  </a:lnTo>
                  <a:lnTo>
                    <a:pt x="3740" y="2576"/>
                  </a:lnTo>
                  <a:lnTo>
                    <a:pt x="3845" y="2496"/>
                  </a:lnTo>
                  <a:lnTo>
                    <a:pt x="3951" y="2417"/>
                  </a:lnTo>
                  <a:lnTo>
                    <a:pt x="4059" y="2340"/>
                  </a:lnTo>
                  <a:lnTo>
                    <a:pt x="4168" y="2266"/>
                  </a:lnTo>
                  <a:lnTo>
                    <a:pt x="4279" y="2193"/>
                  </a:lnTo>
                  <a:lnTo>
                    <a:pt x="4391" y="2122"/>
                  </a:lnTo>
                  <a:lnTo>
                    <a:pt x="4505" y="2054"/>
                  </a:lnTo>
                  <a:lnTo>
                    <a:pt x="4620" y="1986"/>
                  </a:lnTo>
                  <a:lnTo>
                    <a:pt x="4736" y="1921"/>
                  </a:lnTo>
                  <a:lnTo>
                    <a:pt x="4854" y="1859"/>
                  </a:lnTo>
                  <a:lnTo>
                    <a:pt x="4973" y="1799"/>
                  </a:lnTo>
                  <a:lnTo>
                    <a:pt x="5093" y="1740"/>
                  </a:lnTo>
                  <a:lnTo>
                    <a:pt x="5215" y="1684"/>
                  </a:lnTo>
                  <a:lnTo>
                    <a:pt x="5338" y="1630"/>
                  </a:lnTo>
                  <a:lnTo>
                    <a:pt x="5461" y="1579"/>
                  </a:lnTo>
                  <a:lnTo>
                    <a:pt x="5587" y="1528"/>
                  </a:lnTo>
                  <a:lnTo>
                    <a:pt x="5714" y="1481"/>
                  </a:lnTo>
                  <a:lnTo>
                    <a:pt x="5841" y="1436"/>
                  </a:lnTo>
                  <a:lnTo>
                    <a:pt x="5969" y="1393"/>
                  </a:lnTo>
                  <a:lnTo>
                    <a:pt x="6100" y="1353"/>
                  </a:lnTo>
                  <a:lnTo>
                    <a:pt x="6230" y="1315"/>
                  </a:lnTo>
                  <a:lnTo>
                    <a:pt x="6362" y="1279"/>
                  </a:lnTo>
                  <a:lnTo>
                    <a:pt x="6495" y="1246"/>
                  </a:lnTo>
                  <a:lnTo>
                    <a:pt x="6628" y="1215"/>
                  </a:lnTo>
                  <a:lnTo>
                    <a:pt x="6764" y="1187"/>
                  </a:lnTo>
                  <a:lnTo>
                    <a:pt x="6899" y="1161"/>
                  </a:lnTo>
                  <a:lnTo>
                    <a:pt x="7036" y="1137"/>
                  </a:lnTo>
                  <a:lnTo>
                    <a:pt x="6960" y="1213"/>
                  </a:lnTo>
                  <a:lnTo>
                    <a:pt x="6884" y="1289"/>
                  </a:lnTo>
                  <a:lnTo>
                    <a:pt x="6809" y="1367"/>
                  </a:lnTo>
                  <a:lnTo>
                    <a:pt x="6735" y="1446"/>
                  </a:lnTo>
                  <a:lnTo>
                    <a:pt x="6662" y="1525"/>
                  </a:lnTo>
                  <a:lnTo>
                    <a:pt x="6589" y="1607"/>
                  </a:lnTo>
                  <a:lnTo>
                    <a:pt x="6518" y="1689"/>
                  </a:lnTo>
                  <a:lnTo>
                    <a:pt x="6448" y="1771"/>
                  </a:lnTo>
                  <a:lnTo>
                    <a:pt x="6379" y="1855"/>
                  </a:lnTo>
                  <a:lnTo>
                    <a:pt x="6310" y="1940"/>
                  </a:lnTo>
                  <a:lnTo>
                    <a:pt x="6242" y="2027"/>
                  </a:lnTo>
                  <a:lnTo>
                    <a:pt x="6176" y="2113"/>
                  </a:lnTo>
                  <a:lnTo>
                    <a:pt x="6110" y="2201"/>
                  </a:lnTo>
                  <a:lnTo>
                    <a:pt x="6045" y="2290"/>
                  </a:lnTo>
                  <a:lnTo>
                    <a:pt x="5982" y="2379"/>
                  </a:lnTo>
                  <a:lnTo>
                    <a:pt x="5919" y="2471"/>
                  </a:lnTo>
                  <a:lnTo>
                    <a:pt x="5857" y="2562"/>
                  </a:lnTo>
                  <a:lnTo>
                    <a:pt x="5797" y="2654"/>
                  </a:lnTo>
                  <a:lnTo>
                    <a:pt x="5736" y="2748"/>
                  </a:lnTo>
                  <a:lnTo>
                    <a:pt x="5678" y="2842"/>
                  </a:lnTo>
                  <a:lnTo>
                    <a:pt x="5620" y="2938"/>
                  </a:lnTo>
                  <a:lnTo>
                    <a:pt x="5564" y="3034"/>
                  </a:lnTo>
                  <a:lnTo>
                    <a:pt x="5508" y="3130"/>
                  </a:lnTo>
                  <a:lnTo>
                    <a:pt x="5453" y="3228"/>
                  </a:lnTo>
                  <a:lnTo>
                    <a:pt x="5400" y="3326"/>
                  </a:lnTo>
                  <a:lnTo>
                    <a:pt x="5347" y="3427"/>
                  </a:lnTo>
                  <a:lnTo>
                    <a:pt x="5296" y="3527"/>
                  </a:lnTo>
                  <a:lnTo>
                    <a:pt x="5246" y="3628"/>
                  </a:lnTo>
                  <a:lnTo>
                    <a:pt x="5197" y="3729"/>
                  </a:lnTo>
                  <a:lnTo>
                    <a:pt x="5148" y="3833"/>
                  </a:lnTo>
                  <a:lnTo>
                    <a:pt x="5102" y="3936"/>
                  </a:lnTo>
                  <a:lnTo>
                    <a:pt x="5056" y="4040"/>
                  </a:lnTo>
                  <a:close/>
                  <a:moveTo>
                    <a:pt x="7945" y="1047"/>
                  </a:moveTo>
                  <a:lnTo>
                    <a:pt x="7945" y="4642"/>
                  </a:lnTo>
                  <a:lnTo>
                    <a:pt x="7867" y="4639"/>
                  </a:lnTo>
                  <a:lnTo>
                    <a:pt x="7789" y="4635"/>
                  </a:lnTo>
                  <a:lnTo>
                    <a:pt x="7711" y="4631"/>
                  </a:lnTo>
                  <a:lnTo>
                    <a:pt x="7633" y="4626"/>
                  </a:lnTo>
                  <a:lnTo>
                    <a:pt x="7556" y="4621"/>
                  </a:lnTo>
                  <a:lnTo>
                    <a:pt x="7478" y="4614"/>
                  </a:lnTo>
                  <a:lnTo>
                    <a:pt x="7401" y="4607"/>
                  </a:lnTo>
                  <a:lnTo>
                    <a:pt x="7325" y="4600"/>
                  </a:lnTo>
                  <a:lnTo>
                    <a:pt x="7248" y="4591"/>
                  </a:lnTo>
                  <a:lnTo>
                    <a:pt x="7172" y="4582"/>
                  </a:lnTo>
                  <a:lnTo>
                    <a:pt x="7095" y="4573"/>
                  </a:lnTo>
                  <a:lnTo>
                    <a:pt x="7020" y="4562"/>
                  </a:lnTo>
                  <a:lnTo>
                    <a:pt x="6944" y="4551"/>
                  </a:lnTo>
                  <a:lnTo>
                    <a:pt x="6868" y="4540"/>
                  </a:lnTo>
                  <a:lnTo>
                    <a:pt x="6793" y="4527"/>
                  </a:lnTo>
                  <a:lnTo>
                    <a:pt x="6718" y="4514"/>
                  </a:lnTo>
                  <a:lnTo>
                    <a:pt x="6644" y="4501"/>
                  </a:lnTo>
                  <a:lnTo>
                    <a:pt x="6569" y="4486"/>
                  </a:lnTo>
                  <a:lnTo>
                    <a:pt x="6495" y="4471"/>
                  </a:lnTo>
                  <a:lnTo>
                    <a:pt x="6421" y="4456"/>
                  </a:lnTo>
                  <a:lnTo>
                    <a:pt x="6347" y="4439"/>
                  </a:lnTo>
                  <a:lnTo>
                    <a:pt x="6273" y="4423"/>
                  </a:lnTo>
                  <a:lnTo>
                    <a:pt x="6200" y="4405"/>
                  </a:lnTo>
                  <a:lnTo>
                    <a:pt x="6127" y="4387"/>
                  </a:lnTo>
                  <a:lnTo>
                    <a:pt x="6055" y="4368"/>
                  </a:lnTo>
                  <a:lnTo>
                    <a:pt x="5982" y="4348"/>
                  </a:lnTo>
                  <a:lnTo>
                    <a:pt x="5910" y="4328"/>
                  </a:lnTo>
                  <a:lnTo>
                    <a:pt x="5838" y="4308"/>
                  </a:lnTo>
                  <a:lnTo>
                    <a:pt x="5766" y="4286"/>
                  </a:lnTo>
                  <a:lnTo>
                    <a:pt x="5694" y="4264"/>
                  </a:lnTo>
                  <a:lnTo>
                    <a:pt x="5624" y="4242"/>
                  </a:lnTo>
                  <a:lnTo>
                    <a:pt x="5553" y="4217"/>
                  </a:lnTo>
                  <a:lnTo>
                    <a:pt x="5605" y="4099"/>
                  </a:lnTo>
                  <a:lnTo>
                    <a:pt x="5658" y="3982"/>
                  </a:lnTo>
                  <a:lnTo>
                    <a:pt x="5714" y="3866"/>
                  </a:lnTo>
                  <a:lnTo>
                    <a:pt x="5771" y="3750"/>
                  </a:lnTo>
                  <a:lnTo>
                    <a:pt x="5830" y="3637"/>
                  </a:lnTo>
                  <a:lnTo>
                    <a:pt x="5889" y="3524"/>
                  </a:lnTo>
                  <a:lnTo>
                    <a:pt x="5951" y="3412"/>
                  </a:lnTo>
                  <a:lnTo>
                    <a:pt x="6014" y="3301"/>
                  </a:lnTo>
                  <a:lnTo>
                    <a:pt x="6078" y="3192"/>
                  </a:lnTo>
                  <a:lnTo>
                    <a:pt x="6144" y="3084"/>
                  </a:lnTo>
                  <a:lnTo>
                    <a:pt x="6212" y="2978"/>
                  </a:lnTo>
                  <a:lnTo>
                    <a:pt x="6279" y="2871"/>
                  </a:lnTo>
                  <a:lnTo>
                    <a:pt x="6349" y="2767"/>
                  </a:lnTo>
                  <a:lnTo>
                    <a:pt x="6421" y="2664"/>
                  </a:lnTo>
                  <a:lnTo>
                    <a:pt x="6494" y="2563"/>
                  </a:lnTo>
                  <a:lnTo>
                    <a:pt x="6568" y="2463"/>
                  </a:lnTo>
                  <a:lnTo>
                    <a:pt x="6643" y="2363"/>
                  </a:lnTo>
                  <a:lnTo>
                    <a:pt x="6718" y="2265"/>
                  </a:lnTo>
                  <a:lnTo>
                    <a:pt x="6796" y="2169"/>
                  </a:lnTo>
                  <a:lnTo>
                    <a:pt x="6875" y="2074"/>
                  </a:lnTo>
                  <a:lnTo>
                    <a:pt x="6955" y="1980"/>
                  </a:lnTo>
                  <a:lnTo>
                    <a:pt x="7038" y="1888"/>
                  </a:lnTo>
                  <a:lnTo>
                    <a:pt x="7121" y="1798"/>
                  </a:lnTo>
                  <a:lnTo>
                    <a:pt x="7204" y="1709"/>
                  </a:lnTo>
                  <a:lnTo>
                    <a:pt x="7289" y="1621"/>
                  </a:lnTo>
                  <a:lnTo>
                    <a:pt x="7375" y="1534"/>
                  </a:lnTo>
                  <a:lnTo>
                    <a:pt x="7463" y="1449"/>
                  </a:lnTo>
                  <a:lnTo>
                    <a:pt x="7552" y="1366"/>
                  </a:lnTo>
                  <a:lnTo>
                    <a:pt x="7642" y="1285"/>
                  </a:lnTo>
                  <a:lnTo>
                    <a:pt x="7732" y="1205"/>
                  </a:lnTo>
                  <a:lnTo>
                    <a:pt x="7825" y="1126"/>
                  </a:lnTo>
                  <a:lnTo>
                    <a:pt x="7918" y="1049"/>
                  </a:lnTo>
                  <a:lnTo>
                    <a:pt x="7931" y="1048"/>
                  </a:lnTo>
                  <a:lnTo>
                    <a:pt x="7945" y="1047"/>
                  </a:lnTo>
                  <a:close/>
                  <a:moveTo>
                    <a:pt x="9383" y="1137"/>
                  </a:moveTo>
                  <a:lnTo>
                    <a:pt x="9520" y="1161"/>
                  </a:lnTo>
                  <a:lnTo>
                    <a:pt x="9656" y="1187"/>
                  </a:lnTo>
                  <a:lnTo>
                    <a:pt x="9791" y="1215"/>
                  </a:lnTo>
                  <a:lnTo>
                    <a:pt x="9924" y="1246"/>
                  </a:lnTo>
                  <a:lnTo>
                    <a:pt x="10058" y="1279"/>
                  </a:lnTo>
                  <a:lnTo>
                    <a:pt x="10189" y="1315"/>
                  </a:lnTo>
                  <a:lnTo>
                    <a:pt x="10320" y="1353"/>
                  </a:lnTo>
                  <a:lnTo>
                    <a:pt x="10450" y="1393"/>
                  </a:lnTo>
                  <a:lnTo>
                    <a:pt x="10578" y="1436"/>
                  </a:lnTo>
                  <a:lnTo>
                    <a:pt x="10706" y="1481"/>
                  </a:lnTo>
                  <a:lnTo>
                    <a:pt x="10832" y="1528"/>
                  </a:lnTo>
                  <a:lnTo>
                    <a:pt x="10958" y="1579"/>
                  </a:lnTo>
                  <a:lnTo>
                    <a:pt x="11082" y="1630"/>
                  </a:lnTo>
                  <a:lnTo>
                    <a:pt x="11205" y="1684"/>
                  </a:lnTo>
                  <a:lnTo>
                    <a:pt x="11326" y="1740"/>
                  </a:lnTo>
                  <a:lnTo>
                    <a:pt x="11446" y="1799"/>
                  </a:lnTo>
                  <a:lnTo>
                    <a:pt x="11565" y="1859"/>
                  </a:lnTo>
                  <a:lnTo>
                    <a:pt x="11683" y="1921"/>
                  </a:lnTo>
                  <a:lnTo>
                    <a:pt x="11799" y="1986"/>
                  </a:lnTo>
                  <a:lnTo>
                    <a:pt x="11914" y="2054"/>
                  </a:lnTo>
                  <a:lnTo>
                    <a:pt x="12028" y="2122"/>
                  </a:lnTo>
                  <a:lnTo>
                    <a:pt x="12140" y="2193"/>
                  </a:lnTo>
                  <a:lnTo>
                    <a:pt x="12251" y="2266"/>
                  </a:lnTo>
                  <a:lnTo>
                    <a:pt x="12360" y="2340"/>
                  </a:lnTo>
                  <a:lnTo>
                    <a:pt x="12468" y="2417"/>
                  </a:lnTo>
                  <a:lnTo>
                    <a:pt x="12574" y="2496"/>
                  </a:lnTo>
                  <a:lnTo>
                    <a:pt x="12679" y="2576"/>
                  </a:lnTo>
                  <a:lnTo>
                    <a:pt x="12782" y="2659"/>
                  </a:lnTo>
                  <a:lnTo>
                    <a:pt x="12884" y="2743"/>
                  </a:lnTo>
                  <a:lnTo>
                    <a:pt x="12983" y="2829"/>
                  </a:lnTo>
                  <a:lnTo>
                    <a:pt x="13082" y="2917"/>
                  </a:lnTo>
                  <a:lnTo>
                    <a:pt x="13178" y="3007"/>
                  </a:lnTo>
                  <a:lnTo>
                    <a:pt x="13074" y="3084"/>
                  </a:lnTo>
                  <a:lnTo>
                    <a:pt x="12968" y="3159"/>
                  </a:lnTo>
                  <a:lnTo>
                    <a:pt x="12861" y="3233"/>
                  </a:lnTo>
                  <a:lnTo>
                    <a:pt x="12752" y="3305"/>
                  </a:lnTo>
                  <a:lnTo>
                    <a:pt x="12644" y="3377"/>
                  </a:lnTo>
                  <a:lnTo>
                    <a:pt x="12533" y="3446"/>
                  </a:lnTo>
                  <a:lnTo>
                    <a:pt x="12421" y="3513"/>
                  </a:lnTo>
                  <a:lnTo>
                    <a:pt x="12308" y="3579"/>
                  </a:lnTo>
                  <a:lnTo>
                    <a:pt x="12252" y="3611"/>
                  </a:lnTo>
                  <a:lnTo>
                    <a:pt x="12194" y="3643"/>
                  </a:lnTo>
                  <a:lnTo>
                    <a:pt x="12137" y="3674"/>
                  </a:lnTo>
                  <a:lnTo>
                    <a:pt x="12078" y="3705"/>
                  </a:lnTo>
                  <a:lnTo>
                    <a:pt x="12021" y="3736"/>
                  </a:lnTo>
                  <a:lnTo>
                    <a:pt x="11962" y="3766"/>
                  </a:lnTo>
                  <a:lnTo>
                    <a:pt x="11904" y="3796"/>
                  </a:lnTo>
                  <a:lnTo>
                    <a:pt x="11844" y="3825"/>
                  </a:lnTo>
                  <a:lnTo>
                    <a:pt x="11786" y="3854"/>
                  </a:lnTo>
                  <a:lnTo>
                    <a:pt x="11726" y="3882"/>
                  </a:lnTo>
                  <a:lnTo>
                    <a:pt x="11667" y="3909"/>
                  </a:lnTo>
                  <a:lnTo>
                    <a:pt x="11606" y="3936"/>
                  </a:lnTo>
                  <a:lnTo>
                    <a:pt x="11546" y="3963"/>
                  </a:lnTo>
                  <a:lnTo>
                    <a:pt x="11485" y="3989"/>
                  </a:lnTo>
                  <a:lnTo>
                    <a:pt x="11425" y="4015"/>
                  </a:lnTo>
                  <a:lnTo>
                    <a:pt x="11363" y="4040"/>
                  </a:lnTo>
                  <a:lnTo>
                    <a:pt x="11317" y="3936"/>
                  </a:lnTo>
                  <a:lnTo>
                    <a:pt x="11271" y="3833"/>
                  </a:lnTo>
                  <a:lnTo>
                    <a:pt x="11222" y="3729"/>
                  </a:lnTo>
                  <a:lnTo>
                    <a:pt x="11173" y="3628"/>
                  </a:lnTo>
                  <a:lnTo>
                    <a:pt x="11123" y="3527"/>
                  </a:lnTo>
                  <a:lnTo>
                    <a:pt x="11072" y="3427"/>
                  </a:lnTo>
                  <a:lnTo>
                    <a:pt x="11019" y="3326"/>
                  </a:lnTo>
                  <a:lnTo>
                    <a:pt x="10966" y="3228"/>
                  </a:lnTo>
                  <a:lnTo>
                    <a:pt x="10911" y="3130"/>
                  </a:lnTo>
                  <a:lnTo>
                    <a:pt x="10855" y="3034"/>
                  </a:lnTo>
                  <a:lnTo>
                    <a:pt x="10799" y="2938"/>
                  </a:lnTo>
                  <a:lnTo>
                    <a:pt x="10741" y="2842"/>
                  </a:lnTo>
                  <a:lnTo>
                    <a:pt x="10683" y="2748"/>
                  </a:lnTo>
                  <a:lnTo>
                    <a:pt x="10623" y="2654"/>
                  </a:lnTo>
                  <a:lnTo>
                    <a:pt x="10562" y="2562"/>
                  </a:lnTo>
                  <a:lnTo>
                    <a:pt x="10500" y="2471"/>
                  </a:lnTo>
                  <a:lnTo>
                    <a:pt x="10437" y="2379"/>
                  </a:lnTo>
                  <a:lnTo>
                    <a:pt x="10374" y="2290"/>
                  </a:lnTo>
                  <a:lnTo>
                    <a:pt x="10309" y="2201"/>
                  </a:lnTo>
                  <a:lnTo>
                    <a:pt x="10243" y="2113"/>
                  </a:lnTo>
                  <a:lnTo>
                    <a:pt x="10177" y="2027"/>
                  </a:lnTo>
                  <a:lnTo>
                    <a:pt x="10109" y="1940"/>
                  </a:lnTo>
                  <a:lnTo>
                    <a:pt x="10041" y="1855"/>
                  </a:lnTo>
                  <a:lnTo>
                    <a:pt x="9971" y="1771"/>
                  </a:lnTo>
                  <a:lnTo>
                    <a:pt x="9901" y="1689"/>
                  </a:lnTo>
                  <a:lnTo>
                    <a:pt x="9830" y="1607"/>
                  </a:lnTo>
                  <a:lnTo>
                    <a:pt x="9758" y="1525"/>
                  </a:lnTo>
                  <a:lnTo>
                    <a:pt x="9685" y="1446"/>
                  </a:lnTo>
                  <a:lnTo>
                    <a:pt x="9610" y="1367"/>
                  </a:lnTo>
                  <a:lnTo>
                    <a:pt x="9536" y="1289"/>
                  </a:lnTo>
                  <a:lnTo>
                    <a:pt x="9460" y="1213"/>
                  </a:lnTo>
                  <a:lnTo>
                    <a:pt x="9383" y="1137"/>
                  </a:lnTo>
                  <a:close/>
                  <a:moveTo>
                    <a:pt x="8502" y="1049"/>
                  </a:moveTo>
                  <a:lnTo>
                    <a:pt x="8595" y="1126"/>
                  </a:lnTo>
                  <a:lnTo>
                    <a:pt x="8687" y="1205"/>
                  </a:lnTo>
                  <a:lnTo>
                    <a:pt x="8778" y="1285"/>
                  </a:lnTo>
                  <a:lnTo>
                    <a:pt x="8867" y="1366"/>
                  </a:lnTo>
                  <a:lnTo>
                    <a:pt x="8957" y="1449"/>
                  </a:lnTo>
                  <a:lnTo>
                    <a:pt x="9044" y="1534"/>
                  </a:lnTo>
                  <a:lnTo>
                    <a:pt x="9130" y="1621"/>
                  </a:lnTo>
                  <a:lnTo>
                    <a:pt x="9215" y="1709"/>
                  </a:lnTo>
                  <a:lnTo>
                    <a:pt x="9299" y="1798"/>
                  </a:lnTo>
                  <a:lnTo>
                    <a:pt x="9382" y="1888"/>
                  </a:lnTo>
                  <a:lnTo>
                    <a:pt x="9464" y="1980"/>
                  </a:lnTo>
                  <a:lnTo>
                    <a:pt x="9544" y="2074"/>
                  </a:lnTo>
                  <a:lnTo>
                    <a:pt x="9623" y="2169"/>
                  </a:lnTo>
                  <a:lnTo>
                    <a:pt x="9701" y="2265"/>
                  </a:lnTo>
                  <a:lnTo>
                    <a:pt x="9778" y="2363"/>
                  </a:lnTo>
                  <a:lnTo>
                    <a:pt x="9852" y="2463"/>
                  </a:lnTo>
                  <a:lnTo>
                    <a:pt x="9926" y="2563"/>
                  </a:lnTo>
                  <a:lnTo>
                    <a:pt x="9999" y="2664"/>
                  </a:lnTo>
                  <a:lnTo>
                    <a:pt x="10070" y="2767"/>
                  </a:lnTo>
                  <a:lnTo>
                    <a:pt x="10140" y="2871"/>
                  </a:lnTo>
                  <a:lnTo>
                    <a:pt x="10209" y="2978"/>
                  </a:lnTo>
                  <a:lnTo>
                    <a:pt x="10275" y="3084"/>
                  </a:lnTo>
                  <a:lnTo>
                    <a:pt x="10341" y="3192"/>
                  </a:lnTo>
                  <a:lnTo>
                    <a:pt x="10406" y="3301"/>
                  </a:lnTo>
                  <a:lnTo>
                    <a:pt x="10468" y="3412"/>
                  </a:lnTo>
                  <a:lnTo>
                    <a:pt x="10530" y="3524"/>
                  </a:lnTo>
                  <a:lnTo>
                    <a:pt x="10589" y="3637"/>
                  </a:lnTo>
                  <a:lnTo>
                    <a:pt x="10648" y="3750"/>
                  </a:lnTo>
                  <a:lnTo>
                    <a:pt x="10705" y="3866"/>
                  </a:lnTo>
                  <a:lnTo>
                    <a:pt x="10761" y="3982"/>
                  </a:lnTo>
                  <a:lnTo>
                    <a:pt x="10815" y="4099"/>
                  </a:lnTo>
                  <a:lnTo>
                    <a:pt x="10867" y="4217"/>
                  </a:lnTo>
                  <a:lnTo>
                    <a:pt x="10797" y="4242"/>
                  </a:lnTo>
                  <a:lnTo>
                    <a:pt x="10725" y="4264"/>
                  </a:lnTo>
                  <a:lnTo>
                    <a:pt x="10654" y="4286"/>
                  </a:lnTo>
                  <a:lnTo>
                    <a:pt x="10582" y="4308"/>
                  </a:lnTo>
                  <a:lnTo>
                    <a:pt x="10510" y="4328"/>
                  </a:lnTo>
                  <a:lnTo>
                    <a:pt x="10437" y="4348"/>
                  </a:lnTo>
                  <a:lnTo>
                    <a:pt x="10366" y="4368"/>
                  </a:lnTo>
                  <a:lnTo>
                    <a:pt x="10293" y="4387"/>
                  </a:lnTo>
                  <a:lnTo>
                    <a:pt x="10219" y="4405"/>
                  </a:lnTo>
                  <a:lnTo>
                    <a:pt x="10146" y="4423"/>
                  </a:lnTo>
                  <a:lnTo>
                    <a:pt x="10072" y="4439"/>
                  </a:lnTo>
                  <a:lnTo>
                    <a:pt x="9998" y="4456"/>
                  </a:lnTo>
                  <a:lnTo>
                    <a:pt x="9924" y="4471"/>
                  </a:lnTo>
                  <a:lnTo>
                    <a:pt x="9850" y="4486"/>
                  </a:lnTo>
                  <a:lnTo>
                    <a:pt x="9775" y="4501"/>
                  </a:lnTo>
                  <a:lnTo>
                    <a:pt x="9701" y="4514"/>
                  </a:lnTo>
                  <a:lnTo>
                    <a:pt x="9626" y="4527"/>
                  </a:lnTo>
                  <a:lnTo>
                    <a:pt x="9551" y="4540"/>
                  </a:lnTo>
                  <a:lnTo>
                    <a:pt x="9475" y="4551"/>
                  </a:lnTo>
                  <a:lnTo>
                    <a:pt x="9400" y="4562"/>
                  </a:lnTo>
                  <a:lnTo>
                    <a:pt x="9324" y="4573"/>
                  </a:lnTo>
                  <a:lnTo>
                    <a:pt x="9247" y="4582"/>
                  </a:lnTo>
                  <a:lnTo>
                    <a:pt x="9171" y="4591"/>
                  </a:lnTo>
                  <a:lnTo>
                    <a:pt x="9094" y="4600"/>
                  </a:lnTo>
                  <a:lnTo>
                    <a:pt x="9018" y="4607"/>
                  </a:lnTo>
                  <a:lnTo>
                    <a:pt x="8940" y="4614"/>
                  </a:lnTo>
                  <a:lnTo>
                    <a:pt x="8863" y="4621"/>
                  </a:lnTo>
                  <a:lnTo>
                    <a:pt x="8786" y="4626"/>
                  </a:lnTo>
                  <a:lnTo>
                    <a:pt x="8708" y="4631"/>
                  </a:lnTo>
                  <a:lnTo>
                    <a:pt x="8630" y="4635"/>
                  </a:lnTo>
                  <a:lnTo>
                    <a:pt x="8552" y="4639"/>
                  </a:lnTo>
                  <a:lnTo>
                    <a:pt x="8474" y="4642"/>
                  </a:lnTo>
                  <a:lnTo>
                    <a:pt x="8474" y="1047"/>
                  </a:lnTo>
                  <a:lnTo>
                    <a:pt x="8489" y="1048"/>
                  </a:lnTo>
                  <a:lnTo>
                    <a:pt x="8502" y="1049"/>
                  </a:lnTo>
                  <a:close/>
                  <a:moveTo>
                    <a:pt x="7917" y="14987"/>
                  </a:moveTo>
                  <a:lnTo>
                    <a:pt x="7835" y="14918"/>
                  </a:lnTo>
                  <a:lnTo>
                    <a:pt x="7754" y="14850"/>
                  </a:lnTo>
                  <a:lnTo>
                    <a:pt x="7673" y="14779"/>
                  </a:lnTo>
                  <a:lnTo>
                    <a:pt x="7594" y="14708"/>
                  </a:lnTo>
                  <a:lnTo>
                    <a:pt x="7515" y="14636"/>
                  </a:lnTo>
                  <a:lnTo>
                    <a:pt x="7437" y="14562"/>
                  </a:lnTo>
                  <a:lnTo>
                    <a:pt x="7360" y="14487"/>
                  </a:lnTo>
                  <a:lnTo>
                    <a:pt x="7284" y="14410"/>
                  </a:lnTo>
                  <a:lnTo>
                    <a:pt x="7209" y="14333"/>
                  </a:lnTo>
                  <a:lnTo>
                    <a:pt x="7135" y="14255"/>
                  </a:lnTo>
                  <a:lnTo>
                    <a:pt x="7061" y="14175"/>
                  </a:lnTo>
                  <a:lnTo>
                    <a:pt x="6989" y="14095"/>
                  </a:lnTo>
                  <a:lnTo>
                    <a:pt x="6919" y="14012"/>
                  </a:lnTo>
                  <a:lnTo>
                    <a:pt x="6848" y="13930"/>
                  </a:lnTo>
                  <a:lnTo>
                    <a:pt x="6778" y="13846"/>
                  </a:lnTo>
                  <a:lnTo>
                    <a:pt x="6710" y="13761"/>
                  </a:lnTo>
                  <a:lnTo>
                    <a:pt x="6643" y="13675"/>
                  </a:lnTo>
                  <a:lnTo>
                    <a:pt x="6576" y="13588"/>
                  </a:lnTo>
                  <a:lnTo>
                    <a:pt x="6511" y="13499"/>
                  </a:lnTo>
                  <a:lnTo>
                    <a:pt x="6447" y="13410"/>
                  </a:lnTo>
                  <a:lnTo>
                    <a:pt x="6383" y="13319"/>
                  </a:lnTo>
                  <a:lnTo>
                    <a:pt x="6321" y="13228"/>
                  </a:lnTo>
                  <a:lnTo>
                    <a:pt x="6260" y="13135"/>
                  </a:lnTo>
                  <a:lnTo>
                    <a:pt x="6199" y="13042"/>
                  </a:lnTo>
                  <a:lnTo>
                    <a:pt x="6141" y="12948"/>
                  </a:lnTo>
                  <a:lnTo>
                    <a:pt x="6082" y="12853"/>
                  </a:lnTo>
                  <a:lnTo>
                    <a:pt x="6026" y="12757"/>
                  </a:lnTo>
                  <a:lnTo>
                    <a:pt x="5969" y="12659"/>
                  </a:lnTo>
                  <a:lnTo>
                    <a:pt x="5915" y="12561"/>
                  </a:lnTo>
                  <a:lnTo>
                    <a:pt x="5862" y="12462"/>
                  </a:lnTo>
                  <a:lnTo>
                    <a:pt x="5809" y="12363"/>
                  </a:lnTo>
                  <a:lnTo>
                    <a:pt x="5758" y="12262"/>
                  </a:lnTo>
                  <a:lnTo>
                    <a:pt x="5823" y="12242"/>
                  </a:lnTo>
                  <a:lnTo>
                    <a:pt x="5888" y="12223"/>
                  </a:lnTo>
                  <a:lnTo>
                    <a:pt x="5954" y="12204"/>
                  </a:lnTo>
                  <a:lnTo>
                    <a:pt x="6020" y="12187"/>
                  </a:lnTo>
                  <a:lnTo>
                    <a:pt x="6086" y="12169"/>
                  </a:lnTo>
                  <a:lnTo>
                    <a:pt x="6152" y="12153"/>
                  </a:lnTo>
                  <a:lnTo>
                    <a:pt x="6219" y="12136"/>
                  </a:lnTo>
                  <a:lnTo>
                    <a:pt x="6285" y="12121"/>
                  </a:lnTo>
                  <a:lnTo>
                    <a:pt x="6352" y="12106"/>
                  </a:lnTo>
                  <a:lnTo>
                    <a:pt x="6420" y="12091"/>
                  </a:lnTo>
                  <a:lnTo>
                    <a:pt x="6487" y="12077"/>
                  </a:lnTo>
                  <a:lnTo>
                    <a:pt x="6554" y="12064"/>
                  </a:lnTo>
                  <a:lnTo>
                    <a:pt x="6622" y="12051"/>
                  </a:lnTo>
                  <a:lnTo>
                    <a:pt x="6691" y="12039"/>
                  </a:lnTo>
                  <a:lnTo>
                    <a:pt x="6758" y="12027"/>
                  </a:lnTo>
                  <a:lnTo>
                    <a:pt x="6827" y="12016"/>
                  </a:lnTo>
                  <a:lnTo>
                    <a:pt x="6895" y="12005"/>
                  </a:lnTo>
                  <a:lnTo>
                    <a:pt x="6964" y="11995"/>
                  </a:lnTo>
                  <a:lnTo>
                    <a:pt x="7033" y="11986"/>
                  </a:lnTo>
                  <a:lnTo>
                    <a:pt x="7102" y="11976"/>
                  </a:lnTo>
                  <a:lnTo>
                    <a:pt x="7171" y="11968"/>
                  </a:lnTo>
                  <a:lnTo>
                    <a:pt x="7241" y="11960"/>
                  </a:lnTo>
                  <a:lnTo>
                    <a:pt x="7311" y="11953"/>
                  </a:lnTo>
                  <a:lnTo>
                    <a:pt x="7380" y="11946"/>
                  </a:lnTo>
                  <a:lnTo>
                    <a:pt x="7450" y="11940"/>
                  </a:lnTo>
                  <a:lnTo>
                    <a:pt x="7521" y="11934"/>
                  </a:lnTo>
                  <a:lnTo>
                    <a:pt x="7591" y="11929"/>
                  </a:lnTo>
                  <a:lnTo>
                    <a:pt x="7662" y="11924"/>
                  </a:lnTo>
                  <a:lnTo>
                    <a:pt x="7732" y="11920"/>
                  </a:lnTo>
                  <a:lnTo>
                    <a:pt x="7803" y="11916"/>
                  </a:lnTo>
                  <a:lnTo>
                    <a:pt x="7874" y="11913"/>
                  </a:lnTo>
                  <a:lnTo>
                    <a:pt x="7945" y="11911"/>
                  </a:lnTo>
                  <a:lnTo>
                    <a:pt x="7945" y="14988"/>
                  </a:lnTo>
                  <a:lnTo>
                    <a:pt x="7917" y="14987"/>
                  </a:lnTo>
                  <a:close/>
                  <a:moveTo>
                    <a:pt x="15347" y="7759"/>
                  </a:moveTo>
                  <a:lnTo>
                    <a:pt x="12171" y="7759"/>
                  </a:lnTo>
                  <a:lnTo>
                    <a:pt x="12168" y="7652"/>
                  </a:lnTo>
                  <a:lnTo>
                    <a:pt x="12163" y="7545"/>
                  </a:lnTo>
                  <a:lnTo>
                    <a:pt x="12157" y="7439"/>
                  </a:lnTo>
                  <a:lnTo>
                    <a:pt x="12151" y="7332"/>
                  </a:lnTo>
                  <a:lnTo>
                    <a:pt x="12144" y="7226"/>
                  </a:lnTo>
                  <a:lnTo>
                    <a:pt x="12136" y="7120"/>
                  </a:lnTo>
                  <a:lnTo>
                    <a:pt x="12126" y="7015"/>
                  </a:lnTo>
                  <a:lnTo>
                    <a:pt x="12115" y="6911"/>
                  </a:lnTo>
                  <a:lnTo>
                    <a:pt x="12104" y="6805"/>
                  </a:lnTo>
                  <a:lnTo>
                    <a:pt x="12092" y="6701"/>
                  </a:lnTo>
                  <a:lnTo>
                    <a:pt x="12078" y="6598"/>
                  </a:lnTo>
                  <a:lnTo>
                    <a:pt x="12063" y="6494"/>
                  </a:lnTo>
                  <a:lnTo>
                    <a:pt x="12047" y="6391"/>
                  </a:lnTo>
                  <a:lnTo>
                    <a:pt x="12031" y="6288"/>
                  </a:lnTo>
                  <a:lnTo>
                    <a:pt x="12014" y="6186"/>
                  </a:lnTo>
                  <a:lnTo>
                    <a:pt x="11995" y="6084"/>
                  </a:lnTo>
                  <a:lnTo>
                    <a:pt x="11976" y="5982"/>
                  </a:lnTo>
                  <a:lnTo>
                    <a:pt x="11954" y="5881"/>
                  </a:lnTo>
                  <a:lnTo>
                    <a:pt x="11933" y="5781"/>
                  </a:lnTo>
                  <a:lnTo>
                    <a:pt x="11910" y="5681"/>
                  </a:lnTo>
                  <a:lnTo>
                    <a:pt x="11886" y="5582"/>
                  </a:lnTo>
                  <a:lnTo>
                    <a:pt x="11862" y="5482"/>
                  </a:lnTo>
                  <a:lnTo>
                    <a:pt x="11836" y="5383"/>
                  </a:lnTo>
                  <a:lnTo>
                    <a:pt x="11810" y="5285"/>
                  </a:lnTo>
                  <a:lnTo>
                    <a:pt x="11783" y="5188"/>
                  </a:lnTo>
                  <a:lnTo>
                    <a:pt x="11754" y="5090"/>
                  </a:lnTo>
                  <a:lnTo>
                    <a:pt x="11724" y="4993"/>
                  </a:lnTo>
                  <a:lnTo>
                    <a:pt x="11694" y="4897"/>
                  </a:lnTo>
                  <a:lnTo>
                    <a:pt x="11663" y="4801"/>
                  </a:lnTo>
                  <a:lnTo>
                    <a:pt x="11630" y="4706"/>
                  </a:lnTo>
                  <a:lnTo>
                    <a:pt x="11597" y="4611"/>
                  </a:lnTo>
                  <a:lnTo>
                    <a:pt x="11563" y="4517"/>
                  </a:lnTo>
                  <a:lnTo>
                    <a:pt x="11630" y="4489"/>
                  </a:lnTo>
                  <a:lnTo>
                    <a:pt x="11695" y="4461"/>
                  </a:lnTo>
                  <a:lnTo>
                    <a:pt x="11762" y="4432"/>
                  </a:lnTo>
                  <a:lnTo>
                    <a:pt x="11828" y="4403"/>
                  </a:lnTo>
                  <a:lnTo>
                    <a:pt x="11894" y="4374"/>
                  </a:lnTo>
                  <a:lnTo>
                    <a:pt x="11959" y="4343"/>
                  </a:lnTo>
                  <a:lnTo>
                    <a:pt x="12024" y="4312"/>
                  </a:lnTo>
                  <a:lnTo>
                    <a:pt x="12088" y="4281"/>
                  </a:lnTo>
                  <a:lnTo>
                    <a:pt x="12153" y="4249"/>
                  </a:lnTo>
                  <a:lnTo>
                    <a:pt x="12217" y="4216"/>
                  </a:lnTo>
                  <a:lnTo>
                    <a:pt x="12280" y="4183"/>
                  </a:lnTo>
                  <a:lnTo>
                    <a:pt x="12344" y="4150"/>
                  </a:lnTo>
                  <a:lnTo>
                    <a:pt x="12407" y="4116"/>
                  </a:lnTo>
                  <a:lnTo>
                    <a:pt x="12469" y="4081"/>
                  </a:lnTo>
                  <a:lnTo>
                    <a:pt x="12532" y="4046"/>
                  </a:lnTo>
                  <a:lnTo>
                    <a:pt x="12593" y="4011"/>
                  </a:lnTo>
                  <a:lnTo>
                    <a:pt x="12655" y="3975"/>
                  </a:lnTo>
                  <a:lnTo>
                    <a:pt x="12717" y="3939"/>
                  </a:lnTo>
                  <a:lnTo>
                    <a:pt x="12778" y="3902"/>
                  </a:lnTo>
                  <a:lnTo>
                    <a:pt x="12839" y="3865"/>
                  </a:lnTo>
                  <a:lnTo>
                    <a:pt x="12899" y="3827"/>
                  </a:lnTo>
                  <a:lnTo>
                    <a:pt x="12959" y="3789"/>
                  </a:lnTo>
                  <a:lnTo>
                    <a:pt x="13019" y="3749"/>
                  </a:lnTo>
                  <a:lnTo>
                    <a:pt x="13078" y="3710"/>
                  </a:lnTo>
                  <a:lnTo>
                    <a:pt x="13137" y="3670"/>
                  </a:lnTo>
                  <a:lnTo>
                    <a:pt x="13196" y="3630"/>
                  </a:lnTo>
                  <a:lnTo>
                    <a:pt x="13254" y="3590"/>
                  </a:lnTo>
                  <a:lnTo>
                    <a:pt x="13313" y="3549"/>
                  </a:lnTo>
                  <a:lnTo>
                    <a:pt x="13370" y="3507"/>
                  </a:lnTo>
                  <a:lnTo>
                    <a:pt x="13428" y="3466"/>
                  </a:lnTo>
                  <a:lnTo>
                    <a:pt x="13485" y="3423"/>
                  </a:lnTo>
                  <a:lnTo>
                    <a:pt x="13542" y="3381"/>
                  </a:lnTo>
                  <a:lnTo>
                    <a:pt x="13641" y="3492"/>
                  </a:lnTo>
                  <a:lnTo>
                    <a:pt x="13738" y="3605"/>
                  </a:lnTo>
                  <a:lnTo>
                    <a:pt x="13832" y="3719"/>
                  </a:lnTo>
                  <a:lnTo>
                    <a:pt x="13924" y="3837"/>
                  </a:lnTo>
                  <a:lnTo>
                    <a:pt x="14014" y="3956"/>
                  </a:lnTo>
                  <a:lnTo>
                    <a:pt x="14101" y="4076"/>
                  </a:lnTo>
                  <a:lnTo>
                    <a:pt x="14185" y="4199"/>
                  </a:lnTo>
                  <a:lnTo>
                    <a:pt x="14266" y="4324"/>
                  </a:lnTo>
                  <a:lnTo>
                    <a:pt x="14346" y="4450"/>
                  </a:lnTo>
                  <a:lnTo>
                    <a:pt x="14422" y="4578"/>
                  </a:lnTo>
                  <a:lnTo>
                    <a:pt x="14496" y="4708"/>
                  </a:lnTo>
                  <a:lnTo>
                    <a:pt x="14567" y="4839"/>
                  </a:lnTo>
                  <a:lnTo>
                    <a:pt x="14634" y="4972"/>
                  </a:lnTo>
                  <a:lnTo>
                    <a:pt x="14700" y="5106"/>
                  </a:lnTo>
                  <a:lnTo>
                    <a:pt x="14763" y="5243"/>
                  </a:lnTo>
                  <a:lnTo>
                    <a:pt x="14822" y="5380"/>
                  </a:lnTo>
                  <a:lnTo>
                    <a:pt x="14879" y="5519"/>
                  </a:lnTo>
                  <a:lnTo>
                    <a:pt x="14932" y="5660"/>
                  </a:lnTo>
                  <a:lnTo>
                    <a:pt x="14982" y="5802"/>
                  </a:lnTo>
                  <a:lnTo>
                    <a:pt x="15031" y="5945"/>
                  </a:lnTo>
                  <a:lnTo>
                    <a:pt x="15075" y="6090"/>
                  </a:lnTo>
                  <a:lnTo>
                    <a:pt x="15116" y="6236"/>
                  </a:lnTo>
                  <a:lnTo>
                    <a:pt x="15154" y="6383"/>
                  </a:lnTo>
                  <a:lnTo>
                    <a:pt x="15189" y="6532"/>
                  </a:lnTo>
                  <a:lnTo>
                    <a:pt x="15220" y="6681"/>
                  </a:lnTo>
                  <a:lnTo>
                    <a:pt x="15248" y="6832"/>
                  </a:lnTo>
                  <a:lnTo>
                    <a:pt x="15273" y="6984"/>
                  </a:lnTo>
                  <a:lnTo>
                    <a:pt x="15294" y="7137"/>
                  </a:lnTo>
                  <a:lnTo>
                    <a:pt x="15313" y="7291"/>
                  </a:lnTo>
                  <a:lnTo>
                    <a:pt x="15327" y="7446"/>
                  </a:lnTo>
                  <a:lnTo>
                    <a:pt x="15338" y="7602"/>
                  </a:lnTo>
                  <a:lnTo>
                    <a:pt x="15347" y="7759"/>
                  </a:lnTo>
                  <a:close/>
                  <a:moveTo>
                    <a:pt x="8210" y="0"/>
                  </a:moveTo>
                  <a:lnTo>
                    <a:pt x="7787" y="10"/>
                  </a:lnTo>
                  <a:lnTo>
                    <a:pt x="7370" y="41"/>
                  </a:lnTo>
                  <a:lnTo>
                    <a:pt x="6960" y="92"/>
                  </a:lnTo>
                  <a:lnTo>
                    <a:pt x="6555" y="162"/>
                  </a:lnTo>
                  <a:lnTo>
                    <a:pt x="6158" y="253"/>
                  </a:lnTo>
                  <a:lnTo>
                    <a:pt x="5768" y="361"/>
                  </a:lnTo>
                  <a:lnTo>
                    <a:pt x="5386" y="486"/>
                  </a:lnTo>
                  <a:lnTo>
                    <a:pt x="5014" y="630"/>
                  </a:lnTo>
                  <a:lnTo>
                    <a:pt x="4651" y="791"/>
                  </a:lnTo>
                  <a:lnTo>
                    <a:pt x="4297" y="967"/>
                  </a:lnTo>
                  <a:lnTo>
                    <a:pt x="3953" y="1161"/>
                  </a:lnTo>
                  <a:lnTo>
                    <a:pt x="3619" y="1369"/>
                  </a:lnTo>
                  <a:lnTo>
                    <a:pt x="3298" y="1593"/>
                  </a:lnTo>
                  <a:lnTo>
                    <a:pt x="2987" y="1831"/>
                  </a:lnTo>
                  <a:lnTo>
                    <a:pt x="2690" y="2083"/>
                  </a:lnTo>
                  <a:lnTo>
                    <a:pt x="2404" y="2348"/>
                  </a:lnTo>
                  <a:lnTo>
                    <a:pt x="2132" y="2627"/>
                  </a:lnTo>
                  <a:lnTo>
                    <a:pt x="1875" y="2918"/>
                  </a:lnTo>
                  <a:lnTo>
                    <a:pt x="1631" y="3220"/>
                  </a:lnTo>
                  <a:lnTo>
                    <a:pt x="1402" y="3535"/>
                  </a:lnTo>
                  <a:lnTo>
                    <a:pt x="1188" y="3861"/>
                  </a:lnTo>
                  <a:lnTo>
                    <a:pt x="991" y="4195"/>
                  </a:lnTo>
                  <a:lnTo>
                    <a:pt x="810" y="4541"/>
                  </a:lnTo>
                  <a:lnTo>
                    <a:pt x="645" y="4897"/>
                  </a:lnTo>
                  <a:lnTo>
                    <a:pt x="498" y="5261"/>
                  </a:lnTo>
                  <a:lnTo>
                    <a:pt x="369" y="5634"/>
                  </a:lnTo>
                  <a:lnTo>
                    <a:pt x="259" y="6014"/>
                  </a:lnTo>
                  <a:lnTo>
                    <a:pt x="167" y="6402"/>
                  </a:lnTo>
                  <a:lnTo>
                    <a:pt x="94" y="6797"/>
                  </a:lnTo>
                  <a:lnTo>
                    <a:pt x="42" y="7198"/>
                  </a:lnTo>
                  <a:lnTo>
                    <a:pt x="10" y="7605"/>
                  </a:lnTo>
                  <a:lnTo>
                    <a:pt x="0" y="8018"/>
                  </a:lnTo>
                  <a:lnTo>
                    <a:pt x="10" y="8431"/>
                  </a:lnTo>
                  <a:lnTo>
                    <a:pt x="42" y="8838"/>
                  </a:lnTo>
                  <a:lnTo>
                    <a:pt x="94" y="9239"/>
                  </a:lnTo>
                  <a:lnTo>
                    <a:pt x="167" y="9634"/>
                  </a:lnTo>
                  <a:lnTo>
                    <a:pt x="259" y="10021"/>
                  </a:lnTo>
                  <a:lnTo>
                    <a:pt x="369" y="10402"/>
                  </a:lnTo>
                  <a:lnTo>
                    <a:pt x="498" y="10774"/>
                  </a:lnTo>
                  <a:lnTo>
                    <a:pt x="645" y="11139"/>
                  </a:lnTo>
                  <a:lnTo>
                    <a:pt x="810" y="11494"/>
                  </a:lnTo>
                  <a:lnTo>
                    <a:pt x="991" y="11840"/>
                  </a:lnTo>
                  <a:lnTo>
                    <a:pt x="1188" y="12175"/>
                  </a:lnTo>
                  <a:lnTo>
                    <a:pt x="1402" y="12501"/>
                  </a:lnTo>
                  <a:lnTo>
                    <a:pt x="1631" y="12815"/>
                  </a:lnTo>
                  <a:lnTo>
                    <a:pt x="1875" y="13118"/>
                  </a:lnTo>
                  <a:lnTo>
                    <a:pt x="2132" y="13409"/>
                  </a:lnTo>
                  <a:lnTo>
                    <a:pt x="2404" y="13688"/>
                  </a:lnTo>
                  <a:lnTo>
                    <a:pt x="2690" y="13953"/>
                  </a:lnTo>
                  <a:lnTo>
                    <a:pt x="2987" y="14205"/>
                  </a:lnTo>
                  <a:lnTo>
                    <a:pt x="3298" y="14443"/>
                  </a:lnTo>
                  <a:lnTo>
                    <a:pt x="3619" y="14667"/>
                  </a:lnTo>
                  <a:lnTo>
                    <a:pt x="3953" y="14875"/>
                  </a:lnTo>
                  <a:lnTo>
                    <a:pt x="4297" y="15068"/>
                  </a:lnTo>
                  <a:lnTo>
                    <a:pt x="4651" y="15245"/>
                  </a:lnTo>
                  <a:lnTo>
                    <a:pt x="5014" y="15406"/>
                  </a:lnTo>
                  <a:lnTo>
                    <a:pt x="5386" y="15550"/>
                  </a:lnTo>
                  <a:lnTo>
                    <a:pt x="5768" y="15675"/>
                  </a:lnTo>
                  <a:lnTo>
                    <a:pt x="6158" y="15783"/>
                  </a:lnTo>
                  <a:lnTo>
                    <a:pt x="6555" y="15873"/>
                  </a:lnTo>
                  <a:lnTo>
                    <a:pt x="6960" y="15944"/>
                  </a:lnTo>
                  <a:lnTo>
                    <a:pt x="7370" y="15995"/>
                  </a:lnTo>
                  <a:lnTo>
                    <a:pt x="7787" y="16026"/>
                  </a:lnTo>
                  <a:lnTo>
                    <a:pt x="8210" y="16036"/>
                  </a:lnTo>
                  <a:lnTo>
                    <a:pt x="8632" y="16026"/>
                  </a:lnTo>
                  <a:lnTo>
                    <a:pt x="9049" y="15995"/>
                  </a:lnTo>
                  <a:lnTo>
                    <a:pt x="9459" y="15944"/>
                  </a:lnTo>
                  <a:lnTo>
                    <a:pt x="9864" y="15873"/>
                  </a:lnTo>
                  <a:lnTo>
                    <a:pt x="10261" y="15783"/>
                  </a:lnTo>
                  <a:lnTo>
                    <a:pt x="10651" y="15675"/>
                  </a:lnTo>
                  <a:lnTo>
                    <a:pt x="11033" y="15550"/>
                  </a:lnTo>
                  <a:lnTo>
                    <a:pt x="11405" y="15406"/>
                  </a:lnTo>
                  <a:lnTo>
                    <a:pt x="11768" y="15245"/>
                  </a:lnTo>
                  <a:lnTo>
                    <a:pt x="12122" y="15068"/>
                  </a:lnTo>
                  <a:lnTo>
                    <a:pt x="12466" y="14875"/>
                  </a:lnTo>
                  <a:lnTo>
                    <a:pt x="12800" y="14667"/>
                  </a:lnTo>
                  <a:lnTo>
                    <a:pt x="13122" y="14443"/>
                  </a:lnTo>
                  <a:lnTo>
                    <a:pt x="13432" y="14205"/>
                  </a:lnTo>
                  <a:lnTo>
                    <a:pt x="13729" y="13953"/>
                  </a:lnTo>
                  <a:lnTo>
                    <a:pt x="14015" y="13688"/>
                  </a:lnTo>
                  <a:lnTo>
                    <a:pt x="14287" y="13409"/>
                  </a:lnTo>
                  <a:lnTo>
                    <a:pt x="14544" y="13118"/>
                  </a:lnTo>
                  <a:lnTo>
                    <a:pt x="14788" y="12815"/>
                  </a:lnTo>
                  <a:lnTo>
                    <a:pt x="15017" y="12501"/>
                  </a:lnTo>
                  <a:lnTo>
                    <a:pt x="15231" y="12175"/>
                  </a:lnTo>
                  <a:lnTo>
                    <a:pt x="15428" y="11840"/>
                  </a:lnTo>
                  <a:lnTo>
                    <a:pt x="15609" y="11494"/>
                  </a:lnTo>
                  <a:lnTo>
                    <a:pt x="15774" y="11139"/>
                  </a:lnTo>
                  <a:lnTo>
                    <a:pt x="15921" y="10774"/>
                  </a:lnTo>
                  <a:lnTo>
                    <a:pt x="16050" y="10402"/>
                  </a:lnTo>
                  <a:lnTo>
                    <a:pt x="16160" y="10021"/>
                  </a:lnTo>
                  <a:lnTo>
                    <a:pt x="16253" y="9634"/>
                  </a:lnTo>
                  <a:lnTo>
                    <a:pt x="16325" y="9239"/>
                  </a:lnTo>
                  <a:lnTo>
                    <a:pt x="16377" y="8838"/>
                  </a:lnTo>
                  <a:lnTo>
                    <a:pt x="16409" y="8431"/>
                  </a:lnTo>
                  <a:lnTo>
                    <a:pt x="16419" y="8018"/>
                  </a:lnTo>
                  <a:lnTo>
                    <a:pt x="16409" y="7605"/>
                  </a:lnTo>
                  <a:lnTo>
                    <a:pt x="16377" y="7198"/>
                  </a:lnTo>
                  <a:lnTo>
                    <a:pt x="16325" y="6797"/>
                  </a:lnTo>
                  <a:lnTo>
                    <a:pt x="16253" y="6402"/>
                  </a:lnTo>
                  <a:lnTo>
                    <a:pt x="16160" y="6014"/>
                  </a:lnTo>
                  <a:lnTo>
                    <a:pt x="16050" y="5634"/>
                  </a:lnTo>
                  <a:lnTo>
                    <a:pt x="15921" y="5261"/>
                  </a:lnTo>
                  <a:lnTo>
                    <a:pt x="15774" y="4897"/>
                  </a:lnTo>
                  <a:lnTo>
                    <a:pt x="15609" y="4541"/>
                  </a:lnTo>
                  <a:lnTo>
                    <a:pt x="15428" y="4195"/>
                  </a:lnTo>
                  <a:lnTo>
                    <a:pt x="15231" y="3861"/>
                  </a:lnTo>
                  <a:lnTo>
                    <a:pt x="15017" y="3535"/>
                  </a:lnTo>
                  <a:lnTo>
                    <a:pt x="14788" y="3220"/>
                  </a:lnTo>
                  <a:lnTo>
                    <a:pt x="14544" y="2918"/>
                  </a:lnTo>
                  <a:lnTo>
                    <a:pt x="14287" y="2627"/>
                  </a:lnTo>
                  <a:lnTo>
                    <a:pt x="14015" y="2348"/>
                  </a:lnTo>
                  <a:lnTo>
                    <a:pt x="13729" y="2083"/>
                  </a:lnTo>
                  <a:lnTo>
                    <a:pt x="13432" y="1831"/>
                  </a:lnTo>
                  <a:lnTo>
                    <a:pt x="13122" y="1593"/>
                  </a:lnTo>
                  <a:lnTo>
                    <a:pt x="12800" y="1369"/>
                  </a:lnTo>
                  <a:lnTo>
                    <a:pt x="12466" y="1161"/>
                  </a:lnTo>
                  <a:lnTo>
                    <a:pt x="12122" y="967"/>
                  </a:lnTo>
                  <a:lnTo>
                    <a:pt x="11768" y="791"/>
                  </a:lnTo>
                  <a:lnTo>
                    <a:pt x="11405" y="630"/>
                  </a:lnTo>
                  <a:lnTo>
                    <a:pt x="11033" y="486"/>
                  </a:lnTo>
                  <a:lnTo>
                    <a:pt x="10651" y="361"/>
                  </a:lnTo>
                  <a:lnTo>
                    <a:pt x="10261" y="253"/>
                  </a:lnTo>
                  <a:lnTo>
                    <a:pt x="9864" y="162"/>
                  </a:lnTo>
                  <a:lnTo>
                    <a:pt x="9459" y="92"/>
                  </a:lnTo>
                  <a:lnTo>
                    <a:pt x="9049" y="41"/>
                  </a:lnTo>
                  <a:lnTo>
                    <a:pt x="8632" y="10"/>
                  </a:lnTo>
                  <a:lnTo>
                    <a:pt x="8210" y="0"/>
                  </a:lnTo>
                  <a:close/>
                </a:path>
              </a:pathLst>
            </a:custGeom>
            <a:solidFill>
              <a:schemeClr val="bg1"/>
            </a:solidFill>
            <a:ln>
              <a:noFill/>
            </a:ln>
          </p:spPr>
          <p:txBody>
            <a:bodyPr vert="horz" wrap="square" lIns="91440" tIns="45720" rIns="91440" bIns="45720" numCol="1" anchor="t" anchorCtr="0" compatLnSpc="1"/>
            <a:lstStyle/>
            <a:p>
              <a:endParaRPr lang="id-ID"/>
            </a:p>
          </p:txBody>
        </p:sp>
      </p:grpSp>
      <p:sp>
        <p:nvSpPr>
          <p:cNvPr id="22" name="TextBox 59"/>
          <p:cNvSpPr>
            <a:spLocks noChangeArrowheads="1"/>
          </p:cNvSpPr>
          <p:nvPr/>
        </p:nvSpPr>
        <p:spPr bwMode="auto">
          <a:xfrm flipH="1">
            <a:off x="940228" y="2731280"/>
            <a:ext cx="31395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altLang="zh-CN" sz="2000" dirty="0">
                <a:solidFill>
                  <a:srgbClr val="3BAF2A"/>
                </a:solidFill>
                <a:latin typeface="造字工房悦圆演示版常规体" pitchFamily="50" charset="-122"/>
                <a:ea typeface="造字工房悦圆演示版常规体" pitchFamily="50" charset="-122"/>
                <a:sym typeface="方正兰亭黑_GBK" panose="02000000000000000000" pitchFamily="2" charset="-122"/>
              </a:rPr>
              <a:t>- </a:t>
            </a:r>
            <a:r>
              <a:rPr lang="zh-CN" altLang="en-US" sz="2000" dirty="0">
                <a:solidFill>
                  <a:srgbClr val="3BAF2A"/>
                </a:solidFill>
                <a:latin typeface="造字工房悦圆演示版常规体" pitchFamily="50" charset="-122"/>
                <a:ea typeface="造字工房悦圆演示版常规体" pitchFamily="50" charset="-122"/>
                <a:sym typeface="方正兰亭黑_GBK" panose="02000000000000000000" pitchFamily="2" charset="-122"/>
              </a:rPr>
              <a:t>添加标题内容</a:t>
            </a:r>
            <a:r>
              <a:rPr lang="en-US" altLang="zh-CN" sz="2000" dirty="0">
                <a:solidFill>
                  <a:srgbClr val="3BAF2A"/>
                </a:solidFill>
                <a:latin typeface="造字工房悦圆演示版常规体" pitchFamily="50" charset="-122"/>
                <a:ea typeface="造字工房悦圆演示版常规体" pitchFamily="50" charset="-122"/>
                <a:sym typeface="方正兰亭黑_GBK" panose="02000000000000000000" pitchFamily="2" charset="-122"/>
              </a:rPr>
              <a:t> -</a:t>
            </a:r>
          </a:p>
        </p:txBody>
      </p:sp>
      <p:sp>
        <p:nvSpPr>
          <p:cNvPr id="23" name="TextBox 59"/>
          <p:cNvSpPr>
            <a:spLocks noChangeArrowheads="1"/>
          </p:cNvSpPr>
          <p:nvPr/>
        </p:nvSpPr>
        <p:spPr bwMode="auto">
          <a:xfrm flipH="1">
            <a:off x="3316492" y="2731280"/>
            <a:ext cx="31395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altLang="zh-CN" sz="2000" dirty="0">
                <a:solidFill>
                  <a:srgbClr val="3BAF2A"/>
                </a:solidFill>
                <a:latin typeface="造字工房悦圆演示版常规体" pitchFamily="50" charset="-122"/>
                <a:ea typeface="造字工房悦圆演示版常规体" pitchFamily="50" charset="-122"/>
                <a:sym typeface="方正兰亭黑_GBK" panose="02000000000000000000" pitchFamily="2" charset="-122"/>
              </a:rPr>
              <a:t>- </a:t>
            </a:r>
            <a:r>
              <a:rPr lang="zh-CN" altLang="en-US" sz="2000" dirty="0">
                <a:solidFill>
                  <a:srgbClr val="3BAF2A"/>
                </a:solidFill>
                <a:latin typeface="造字工房悦圆演示版常规体" pitchFamily="50" charset="-122"/>
                <a:ea typeface="造字工房悦圆演示版常规体" pitchFamily="50" charset="-122"/>
                <a:sym typeface="方正兰亭黑_GBK" panose="02000000000000000000" pitchFamily="2" charset="-122"/>
              </a:rPr>
              <a:t>添加标题内容</a:t>
            </a:r>
            <a:r>
              <a:rPr lang="en-US" altLang="zh-CN" sz="2000" dirty="0">
                <a:solidFill>
                  <a:srgbClr val="3BAF2A"/>
                </a:solidFill>
                <a:latin typeface="造字工房悦圆演示版常规体" pitchFamily="50" charset="-122"/>
                <a:ea typeface="造字工房悦圆演示版常规体" pitchFamily="50" charset="-122"/>
                <a:sym typeface="方正兰亭黑_GBK" panose="02000000000000000000" pitchFamily="2" charset="-122"/>
              </a:rPr>
              <a:t> -</a:t>
            </a:r>
          </a:p>
        </p:txBody>
      </p:sp>
      <p:sp>
        <p:nvSpPr>
          <p:cNvPr id="24" name="TextBox 59"/>
          <p:cNvSpPr>
            <a:spLocks noChangeArrowheads="1"/>
          </p:cNvSpPr>
          <p:nvPr/>
        </p:nvSpPr>
        <p:spPr bwMode="auto">
          <a:xfrm flipH="1">
            <a:off x="5735961" y="2731280"/>
            <a:ext cx="31395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altLang="zh-CN" sz="2000" dirty="0">
                <a:solidFill>
                  <a:srgbClr val="3BAF2A"/>
                </a:solidFill>
                <a:latin typeface="造字工房悦圆演示版常规体" pitchFamily="50" charset="-122"/>
                <a:ea typeface="造字工房悦圆演示版常规体" pitchFamily="50" charset="-122"/>
                <a:sym typeface="方正兰亭黑_GBK" panose="02000000000000000000" pitchFamily="2" charset="-122"/>
              </a:rPr>
              <a:t>- </a:t>
            </a:r>
            <a:r>
              <a:rPr lang="zh-CN" altLang="en-US" sz="2000" dirty="0">
                <a:solidFill>
                  <a:srgbClr val="3BAF2A"/>
                </a:solidFill>
                <a:latin typeface="造字工房悦圆演示版常规体" pitchFamily="50" charset="-122"/>
                <a:ea typeface="造字工房悦圆演示版常规体" pitchFamily="50" charset="-122"/>
                <a:sym typeface="方正兰亭黑_GBK" panose="02000000000000000000" pitchFamily="2" charset="-122"/>
              </a:rPr>
              <a:t>添加标题内容</a:t>
            </a:r>
            <a:r>
              <a:rPr lang="en-US" altLang="zh-CN" sz="2000" dirty="0">
                <a:solidFill>
                  <a:srgbClr val="3BAF2A"/>
                </a:solidFill>
                <a:latin typeface="造字工房悦圆演示版常规体" pitchFamily="50" charset="-122"/>
                <a:ea typeface="造字工房悦圆演示版常规体" pitchFamily="50" charset="-122"/>
                <a:sym typeface="方正兰亭黑_GBK" panose="02000000000000000000" pitchFamily="2" charset="-122"/>
              </a:rPr>
              <a:t> -</a:t>
            </a:r>
          </a:p>
        </p:txBody>
      </p:sp>
      <p:sp>
        <p:nvSpPr>
          <p:cNvPr id="25" name="TextBox 59"/>
          <p:cNvSpPr>
            <a:spLocks noChangeArrowheads="1"/>
          </p:cNvSpPr>
          <p:nvPr/>
        </p:nvSpPr>
        <p:spPr bwMode="auto">
          <a:xfrm flipH="1">
            <a:off x="8112225" y="2731280"/>
            <a:ext cx="31395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altLang="zh-CN" sz="2000" dirty="0">
                <a:solidFill>
                  <a:srgbClr val="3BAF2A"/>
                </a:solidFill>
                <a:latin typeface="造字工房悦圆演示版常规体" pitchFamily="50" charset="-122"/>
                <a:ea typeface="造字工房悦圆演示版常规体" pitchFamily="50" charset="-122"/>
                <a:sym typeface="方正兰亭黑_GBK" panose="02000000000000000000" pitchFamily="2" charset="-122"/>
              </a:rPr>
              <a:t>- </a:t>
            </a:r>
            <a:r>
              <a:rPr lang="zh-CN" altLang="en-US" sz="2000" dirty="0">
                <a:solidFill>
                  <a:srgbClr val="3BAF2A"/>
                </a:solidFill>
                <a:latin typeface="造字工房悦圆演示版常规体" pitchFamily="50" charset="-122"/>
                <a:ea typeface="造字工房悦圆演示版常规体" pitchFamily="50" charset="-122"/>
                <a:sym typeface="方正兰亭黑_GBK" panose="02000000000000000000" pitchFamily="2" charset="-122"/>
              </a:rPr>
              <a:t>添加标题内容</a:t>
            </a:r>
            <a:r>
              <a:rPr lang="en-US" altLang="zh-CN" sz="2000" dirty="0">
                <a:solidFill>
                  <a:srgbClr val="3BAF2A"/>
                </a:solidFill>
                <a:latin typeface="造字工房悦圆演示版常规体" pitchFamily="50" charset="-122"/>
                <a:ea typeface="造字工房悦圆演示版常规体" pitchFamily="50" charset="-122"/>
                <a:sym typeface="方正兰亭黑_GBK" panose="02000000000000000000" pitchFamily="2" charset="-122"/>
              </a:rPr>
              <a:t> -</a:t>
            </a:r>
          </a:p>
        </p:txBody>
      </p:sp>
      <p:grpSp>
        <p:nvGrpSpPr>
          <p:cNvPr id="26" name="组合 25"/>
          <p:cNvGrpSpPr/>
          <p:nvPr/>
        </p:nvGrpSpPr>
        <p:grpSpPr>
          <a:xfrm>
            <a:off x="1846" y="1763238"/>
            <a:ext cx="630648" cy="797962"/>
            <a:chOff x="-23093" y="1766943"/>
            <a:chExt cx="3087959" cy="3462257"/>
          </a:xfrm>
        </p:grpSpPr>
        <p:sp>
          <p:nvSpPr>
            <p:cNvPr id="27" name="等腰三角形 26"/>
            <p:cNvSpPr/>
            <p:nvPr/>
          </p:nvSpPr>
          <p:spPr>
            <a:xfrm rot="5400000">
              <a:off x="-210242" y="1954092"/>
              <a:ext cx="3462257" cy="308795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等腰三角形 27"/>
            <p:cNvSpPr/>
            <p:nvPr/>
          </p:nvSpPr>
          <p:spPr>
            <a:xfrm rot="5400000">
              <a:off x="-188929" y="2111037"/>
              <a:ext cx="3067976" cy="2736303"/>
            </a:xfrm>
            <a:prstGeom prst="triangle">
              <a:avLst/>
            </a:prstGeom>
            <a:solidFill>
              <a:srgbClr val="3BA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等腰三角形 28"/>
            <p:cNvSpPr/>
            <p:nvPr/>
          </p:nvSpPr>
          <p:spPr>
            <a:xfrm rot="5400000">
              <a:off x="-167109" y="2276872"/>
              <a:ext cx="2664296" cy="2376264"/>
            </a:xfrm>
            <a:prstGeom prst="triangle">
              <a:avLst/>
            </a:prstGeom>
            <a:solidFill>
              <a:srgbClr val="3BA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rot="10800000">
            <a:off x="11586032" y="1763238"/>
            <a:ext cx="630648" cy="797962"/>
            <a:chOff x="-23093" y="1766943"/>
            <a:chExt cx="3087959" cy="3462258"/>
          </a:xfrm>
        </p:grpSpPr>
        <p:sp>
          <p:nvSpPr>
            <p:cNvPr id="31" name="等腰三角形 30"/>
            <p:cNvSpPr/>
            <p:nvPr/>
          </p:nvSpPr>
          <p:spPr>
            <a:xfrm rot="5400000">
              <a:off x="-210242" y="1954092"/>
              <a:ext cx="3462258" cy="308795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等腰三角形 31"/>
            <p:cNvSpPr/>
            <p:nvPr/>
          </p:nvSpPr>
          <p:spPr>
            <a:xfrm rot="5400000">
              <a:off x="-188929" y="2111037"/>
              <a:ext cx="3067976" cy="2736303"/>
            </a:xfrm>
            <a:prstGeom prst="triangle">
              <a:avLst/>
            </a:prstGeom>
            <a:solidFill>
              <a:srgbClr val="3BA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等腰三角形 32"/>
            <p:cNvSpPr/>
            <p:nvPr/>
          </p:nvSpPr>
          <p:spPr>
            <a:xfrm rot="5400000">
              <a:off x="-167109" y="2276872"/>
              <a:ext cx="2664296" cy="2376264"/>
            </a:xfrm>
            <a:prstGeom prst="triangle">
              <a:avLst/>
            </a:prstGeom>
            <a:solidFill>
              <a:srgbClr val="3BA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2500"/>
                            </p:stCondLst>
                            <p:childTnLst>
                              <p:par>
                                <p:cTn id="26" presetID="12" presetClass="entr" presetSubtype="4"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p:tgtEl>
                                          <p:spTgt spid="22"/>
                                        </p:tgtEl>
                                        <p:attrNameLst>
                                          <p:attrName>ppt_y</p:attrName>
                                        </p:attrNameLst>
                                      </p:cBhvr>
                                      <p:tavLst>
                                        <p:tav tm="0">
                                          <p:val>
                                            <p:strVal val="#ppt_y+#ppt_h*1.125000"/>
                                          </p:val>
                                        </p:tav>
                                        <p:tav tm="100000">
                                          <p:val>
                                            <p:strVal val="#ppt_y"/>
                                          </p:val>
                                        </p:tav>
                                      </p:tavLst>
                                    </p:anim>
                                    <p:animEffect transition="in" filter="wipe(up)">
                                      <p:cBhvr>
                                        <p:cTn id="29" dur="500"/>
                                        <p:tgtEl>
                                          <p:spTgt spid="22"/>
                                        </p:tgtEl>
                                      </p:cBhvr>
                                    </p:animEffect>
                                  </p:childTnLst>
                                </p:cTn>
                              </p:par>
                            </p:childTnLst>
                          </p:cTn>
                        </p:par>
                        <p:par>
                          <p:cTn id="30" fill="hold">
                            <p:stCondLst>
                              <p:cond delay="3000"/>
                            </p:stCondLst>
                            <p:childTnLst>
                              <p:par>
                                <p:cTn id="31" presetID="12" presetClass="entr" presetSubtype="4"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p:tgtEl>
                                          <p:spTgt spid="23"/>
                                        </p:tgtEl>
                                        <p:attrNameLst>
                                          <p:attrName>ppt_y</p:attrName>
                                        </p:attrNameLst>
                                      </p:cBhvr>
                                      <p:tavLst>
                                        <p:tav tm="0">
                                          <p:val>
                                            <p:strVal val="#ppt_y+#ppt_h*1.125000"/>
                                          </p:val>
                                        </p:tav>
                                        <p:tav tm="100000">
                                          <p:val>
                                            <p:strVal val="#ppt_y"/>
                                          </p:val>
                                        </p:tav>
                                      </p:tavLst>
                                    </p:anim>
                                    <p:animEffect transition="in" filter="wipe(up)">
                                      <p:cBhvr>
                                        <p:cTn id="34" dur="500"/>
                                        <p:tgtEl>
                                          <p:spTgt spid="23"/>
                                        </p:tgtEl>
                                      </p:cBhvr>
                                    </p:animEffect>
                                  </p:childTnLst>
                                </p:cTn>
                              </p:par>
                            </p:childTnLst>
                          </p:cTn>
                        </p:par>
                        <p:par>
                          <p:cTn id="35" fill="hold">
                            <p:stCondLst>
                              <p:cond delay="3500"/>
                            </p:stCondLst>
                            <p:childTnLst>
                              <p:par>
                                <p:cTn id="36" presetID="12" presetClass="entr" presetSubtype="4"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p:tgtEl>
                                          <p:spTgt spid="24"/>
                                        </p:tgtEl>
                                        <p:attrNameLst>
                                          <p:attrName>ppt_y</p:attrName>
                                        </p:attrNameLst>
                                      </p:cBhvr>
                                      <p:tavLst>
                                        <p:tav tm="0">
                                          <p:val>
                                            <p:strVal val="#ppt_y+#ppt_h*1.125000"/>
                                          </p:val>
                                        </p:tav>
                                        <p:tav tm="100000">
                                          <p:val>
                                            <p:strVal val="#ppt_y"/>
                                          </p:val>
                                        </p:tav>
                                      </p:tavLst>
                                    </p:anim>
                                    <p:animEffect transition="in" filter="wipe(up)">
                                      <p:cBhvr>
                                        <p:cTn id="39" dur="500"/>
                                        <p:tgtEl>
                                          <p:spTgt spid="24"/>
                                        </p:tgtEl>
                                      </p:cBhvr>
                                    </p:animEffect>
                                  </p:childTnLst>
                                </p:cTn>
                              </p:par>
                            </p:childTnLst>
                          </p:cTn>
                        </p:par>
                        <p:par>
                          <p:cTn id="40" fill="hold">
                            <p:stCondLst>
                              <p:cond delay="4000"/>
                            </p:stCondLst>
                            <p:childTnLst>
                              <p:par>
                                <p:cTn id="41" presetID="12" presetClass="entr" presetSubtype="4"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p:tgtEl>
                                          <p:spTgt spid="25"/>
                                        </p:tgtEl>
                                        <p:attrNameLst>
                                          <p:attrName>ppt_y</p:attrName>
                                        </p:attrNameLst>
                                      </p:cBhvr>
                                      <p:tavLst>
                                        <p:tav tm="0">
                                          <p:val>
                                            <p:strVal val="#ppt_y+#ppt_h*1.125000"/>
                                          </p:val>
                                        </p:tav>
                                        <p:tav tm="100000">
                                          <p:val>
                                            <p:strVal val="#ppt_y"/>
                                          </p:val>
                                        </p:tav>
                                      </p:tavLst>
                                    </p:anim>
                                    <p:animEffect transition="in" filter="wipe(up)">
                                      <p:cBhvr>
                                        <p:cTn id="44" dur="500"/>
                                        <p:tgtEl>
                                          <p:spTgt spid="25"/>
                                        </p:tgtEl>
                                      </p:cBhvr>
                                    </p:animEffect>
                                  </p:childTnLst>
                                </p:cTn>
                              </p:par>
                              <p:par>
                                <p:cTn id="45" presetID="2" presetClass="entr" presetSubtype="8" fill="hold" nodeType="withEffect">
                                  <p:stCondLst>
                                    <p:cond delay="25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0-#ppt_w/2"/>
                                          </p:val>
                                        </p:tav>
                                        <p:tav tm="100000">
                                          <p:val>
                                            <p:strVal val="#ppt_x"/>
                                          </p:val>
                                        </p:tav>
                                      </p:tavLst>
                                    </p:anim>
                                    <p:anim calcmode="lin" valueType="num">
                                      <p:cBhvr additive="base">
                                        <p:cTn id="48" dur="500" fill="hold"/>
                                        <p:tgtEl>
                                          <p:spTgt spid="26"/>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stCondLst>
                                    <p:cond delay="25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1+#ppt_w/2"/>
                                          </p:val>
                                        </p:tav>
                                        <p:tav tm="100000">
                                          <p:val>
                                            <p:strVal val="#ppt_x"/>
                                          </p:val>
                                        </p:tav>
                                      </p:tavLst>
                                    </p:anim>
                                    <p:anim calcmode="lin" valueType="num">
                                      <p:cBhvr additive="base">
                                        <p:cTn id="52"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P spid="23" grpId="0"/>
      <p:bldP spid="24" grpId="0"/>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flipH="1">
            <a:off x="2605852" y="2806463"/>
            <a:ext cx="7019521" cy="808533"/>
            <a:chOff x="1496703" y="3093452"/>
            <a:chExt cx="5897723" cy="679232"/>
          </a:xfrm>
          <a:noFill/>
        </p:grpSpPr>
        <p:sp>
          <p:nvSpPr>
            <p:cNvPr id="5" name="圆角矩形 2"/>
            <p:cNvSpPr/>
            <p:nvPr/>
          </p:nvSpPr>
          <p:spPr>
            <a:xfrm>
              <a:off x="1496703" y="3093452"/>
              <a:ext cx="5433857" cy="679232"/>
            </a:xfrm>
            <a:custGeom>
              <a:avLst/>
              <a:gdLst>
                <a:gd name="connsiteX0" fmla="*/ 6306410 w 6397850"/>
                <a:gd name="connsiteY0" fmla="*/ 0 h 720080"/>
                <a:gd name="connsiteX1" fmla="*/ 6306410 w 6397850"/>
                <a:gd name="connsiteY1" fmla="*/ 720080 h 720080"/>
                <a:gd name="connsiteX2" fmla="*/ 720080 w 6397850"/>
                <a:gd name="connsiteY2" fmla="*/ 720080 h 720080"/>
                <a:gd name="connsiteX3" fmla="*/ 0 w 6397850"/>
                <a:gd name="connsiteY3" fmla="*/ 0 h 720080"/>
                <a:gd name="connsiteX4" fmla="*/ 6397850 w 6397850"/>
                <a:gd name="connsiteY4" fmla="*/ 91440 h 720080"/>
                <a:gd name="connsiteX0-1" fmla="*/ 6306410 w 6306410"/>
                <a:gd name="connsiteY0-2" fmla="*/ 0 h 720080"/>
                <a:gd name="connsiteX1-3" fmla="*/ 6306410 w 6306410"/>
                <a:gd name="connsiteY1-4" fmla="*/ 720080 h 720080"/>
                <a:gd name="connsiteX2-5" fmla="*/ 720080 w 6306410"/>
                <a:gd name="connsiteY2-6" fmla="*/ 720080 h 720080"/>
                <a:gd name="connsiteX3-7" fmla="*/ 0 w 6306410"/>
                <a:gd name="connsiteY3-8" fmla="*/ 0 h 720080"/>
                <a:gd name="connsiteX0-9" fmla="*/ 6306410 w 6306410"/>
                <a:gd name="connsiteY0-10" fmla="*/ 720080 h 720080"/>
                <a:gd name="connsiteX1-11" fmla="*/ 720080 w 6306410"/>
                <a:gd name="connsiteY1-12" fmla="*/ 720080 h 720080"/>
                <a:gd name="connsiteX2-13" fmla="*/ 0 w 6306410"/>
                <a:gd name="connsiteY2-14" fmla="*/ 0 h 720080"/>
              </a:gdLst>
              <a:ahLst/>
              <a:cxnLst>
                <a:cxn ang="0">
                  <a:pos x="connsiteX0-1" y="connsiteY0-2"/>
                </a:cxn>
                <a:cxn ang="0">
                  <a:pos x="connsiteX1-3" y="connsiteY1-4"/>
                </a:cxn>
                <a:cxn ang="0">
                  <a:pos x="connsiteX2-5" y="connsiteY2-6"/>
                </a:cxn>
              </a:cxnLst>
              <a:rect l="l" t="t" r="r" b="b"/>
              <a:pathLst>
                <a:path w="6306410" h="720080">
                  <a:moveTo>
                    <a:pt x="6306410" y="720080"/>
                  </a:moveTo>
                  <a:lnTo>
                    <a:pt x="720080" y="720080"/>
                  </a:lnTo>
                  <a:cubicBezTo>
                    <a:pt x="322391" y="720080"/>
                    <a:pt x="0" y="397689"/>
                    <a:pt x="0" y="0"/>
                  </a:cubicBezTo>
                </a:path>
              </a:pathLst>
            </a:custGeom>
            <a:grpFill/>
            <a:ln w="25400" cap="flat" cmpd="sng" algn="ctr">
              <a:solidFill>
                <a:schemeClr val="bg1">
                  <a:lumMod val="65000"/>
                </a:schemeClr>
              </a:solidFill>
              <a:prstDash val="solid"/>
              <a:headEnd type="oval" w="med" len="med"/>
              <a:tailEnd type="oval" w="med" len="med"/>
            </a:ln>
            <a:effectLst/>
          </p:spPr>
          <p:txBody>
            <a:bodyPr rtlCol="0" anchor="ctr"/>
            <a:lstStyle/>
            <a:p>
              <a:pPr algn="ctr">
                <a:defRPr/>
              </a:pPr>
              <a:endParaRPr lang="en-US" kern="0">
                <a:solidFill>
                  <a:srgbClr val="EDD7CB"/>
                </a:solidFill>
                <a:latin typeface="Calibri" panose="020F0502020204030204"/>
              </a:endParaRPr>
            </a:p>
          </p:txBody>
        </p:sp>
        <p:sp>
          <p:nvSpPr>
            <p:cNvPr id="6" name="圆角矩形 2"/>
            <p:cNvSpPr/>
            <p:nvPr/>
          </p:nvSpPr>
          <p:spPr>
            <a:xfrm>
              <a:off x="2755767" y="3317928"/>
              <a:ext cx="4174793" cy="454754"/>
            </a:xfrm>
            <a:custGeom>
              <a:avLst/>
              <a:gdLst>
                <a:gd name="connsiteX0" fmla="*/ 6306410 w 6397850"/>
                <a:gd name="connsiteY0" fmla="*/ 0 h 720080"/>
                <a:gd name="connsiteX1" fmla="*/ 6306410 w 6397850"/>
                <a:gd name="connsiteY1" fmla="*/ 720080 h 720080"/>
                <a:gd name="connsiteX2" fmla="*/ 720080 w 6397850"/>
                <a:gd name="connsiteY2" fmla="*/ 720080 h 720080"/>
                <a:gd name="connsiteX3" fmla="*/ 0 w 6397850"/>
                <a:gd name="connsiteY3" fmla="*/ 0 h 720080"/>
                <a:gd name="connsiteX4" fmla="*/ 6397850 w 6397850"/>
                <a:gd name="connsiteY4" fmla="*/ 91440 h 720080"/>
                <a:gd name="connsiteX0-1" fmla="*/ 6306410 w 6306410"/>
                <a:gd name="connsiteY0-2" fmla="*/ 0 h 720080"/>
                <a:gd name="connsiteX1-3" fmla="*/ 6306410 w 6306410"/>
                <a:gd name="connsiteY1-4" fmla="*/ 720080 h 720080"/>
                <a:gd name="connsiteX2-5" fmla="*/ 720080 w 6306410"/>
                <a:gd name="connsiteY2-6" fmla="*/ 720080 h 720080"/>
                <a:gd name="connsiteX3-7" fmla="*/ 0 w 6306410"/>
                <a:gd name="connsiteY3-8" fmla="*/ 0 h 720080"/>
                <a:gd name="connsiteX0-9" fmla="*/ 6306410 w 6306410"/>
                <a:gd name="connsiteY0-10" fmla="*/ 720080 h 720080"/>
                <a:gd name="connsiteX1-11" fmla="*/ 720080 w 6306410"/>
                <a:gd name="connsiteY1-12" fmla="*/ 720080 h 720080"/>
                <a:gd name="connsiteX2-13" fmla="*/ 0 w 6306410"/>
                <a:gd name="connsiteY2-14" fmla="*/ 0 h 720080"/>
              </a:gdLst>
              <a:ahLst/>
              <a:cxnLst>
                <a:cxn ang="0">
                  <a:pos x="connsiteX0-1" y="connsiteY0-2"/>
                </a:cxn>
                <a:cxn ang="0">
                  <a:pos x="connsiteX1-3" y="connsiteY1-4"/>
                </a:cxn>
                <a:cxn ang="0">
                  <a:pos x="connsiteX2-5" y="connsiteY2-6"/>
                </a:cxn>
              </a:cxnLst>
              <a:rect l="l" t="t" r="r" b="b"/>
              <a:pathLst>
                <a:path w="6306410" h="720080">
                  <a:moveTo>
                    <a:pt x="6306410" y="720080"/>
                  </a:moveTo>
                  <a:lnTo>
                    <a:pt x="720080" y="720080"/>
                  </a:lnTo>
                  <a:cubicBezTo>
                    <a:pt x="322391" y="720080"/>
                    <a:pt x="0" y="397689"/>
                    <a:pt x="0" y="0"/>
                  </a:cubicBezTo>
                </a:path>
              </a:pathLst>
            </a:custGeom>
            <a:grpFill/>
            <a:ln w="25400" cap="flat" cmpd="sng" algn="ctr">
              <a:solidFill>
                <a:schemeClr val="bg1">
                  <a:lumMod val="65000"/>
                </a:schemeClr>
              </a:solidFill>
              <a:prstDash val="solid"/>
              <a:headEnd type="oval" w="med" len="med"/>
              <a:tailEnd type="oval" w="med" len="med"/>
            </a:ln>
            <a:effectLst/>
          </p:spPr>
          <p:txBody>
            <a:bodyPr rtlCol="0" anchor="ctr"/>
            <a:lstStyle/>
            <a:p>
              <a:pPr algn="ctr">
                <a:defRPr/>
              </a:pPr>
              <a:endParaRPr lang="en-US" kern="0">
                <a:solidFill>
                  <a:srgbClr val="EDD7CB"/>
                </a:solidFill>
                <a:latin typeface="Calibri" panose="020F0502020204030204"/>
              </a:endParaRPr>
            </a:p>
          </p:txBody>
        </p:sp>
        <p:sp>
          <p:nvSpPr>
            <p:cNvPr id="7" name="圆角矩形 2"/>
            <p:cNvSpPr/>
            <p:nvPr/>
          </p:nvSpPr>
          <p:spPr>
            <a:xfrm>
              <a:off x="4081098" y="3317928"/>
              <a:ext cx="3313328" cy="454754"/>
            </a:xfrm>
            <a:custGeom>
              <a:avLst/>
              <a:gdLst>
                <a:gd name="connsiteX0" fmla="*/ 6306410 w 6397850"/>
                <a:gd name="connsiteY0" fmla="*/ 0 h 720080"/>
                <a:gd name="connsiteX1" fmla="*/ 6306410 w 6397850"/>
                <a:gd name="connsiteY1" fmla="*/ 720080 h 720080"/>
                <a:gd name="connsiteX2" fmla="*/ 720080 w 6397850"/>
                <a:gd name="connsiteY2" fmla="*/ 720080 h 720080"/>
                <a:gd name="connsiteX3" fmla="*/ 0 w 6397850"/>
                <a:gd name="connsiteY3" fmla="*/ 0 h 720080"/>
                <a:gd name="connsiteX4" fmla="*/ 6397850 w 6397850"/>
                <a:gd name="connsiteY4" fmla="*/ 91440 h 720080"/>
                <a:gd name="connsiteX0-1" fmla="*/ 6306410 w 6306410"/>
                <a:gd name="connsiteY0-2" fmla="*/ 0 h 720080"/>
                <a:gd name="connsiteX1-3" fmla="*/ 6306410 w 6306410"/>
                <a:gd name="connsiteY1-4" fmla="*/ 720080 h 720080"/>
                <a:gd name="connsiteX2-5" fmla="*/ 720080 w 6306410"/>
                <a:gd name="connsiteY2-6" fmla="*/ 720080 h 720080"/>
                <a:gd name="connsiteX3-7" fmla="*/ 0 w 6306410"/>
                <a:gd name="connsiteY3-8" fmla="*/ 0 h 720080"/>
                <a:gd name="connsiteX0-9" fmla="*/ 6306410 w 6306410"/>
                <a:gd name="connsiteY0-10" fmla="*/ 720080 h 720080"/>
                <a:gd name="connsiteX1-11" fmla="*/ 720080 w 6306410"/>
                <a:gd name="connsiteY1-12" fmla="*/ 720080 h 720080"/>
                <a:gd name="connsiteX2-13" fmla="*/ 0 w 6306410"/>
                <a:gd name="connsiteY2-14" fmla="*/ 0 h 720080"/>
              </a:gdLst>
              <a:ahLst/>
              <a:cxnLst>
                <a:cxn ang="0">
                  <a:pos x="connsiteX0-1" y="connsiteY0-2"/>
                </a:cxn>
                <a:cxn ang="0">
                  <a:pos x="connsiteX1-3" y="connsiteY1-4"/>
                </a:cxn>
                <a:cxn ang="0">
                  <a:pos x="connsiteX2-5" y="connsiteY2-6"/>
                </a:cxn>
              </a:cxnLst>
              <a:rect l="l" t="t" r="r" b="b"/>
              <a:pathLst>
                <a:path w="6306410" h="720080">
                  <a:moveTo>
                    <a:pt x="6306410" y="720080"/>
                  </a:moveTo>
                  <a:lnTo>
                    <a:pt x="720080" y="720080"/>
                  </a:lnTo>
                  <a:cubicBezTo>
                    <a:pt x="322391" y="720080"/>
                    <a:pt x="0" y="397689"/>
                    <a:pt x="0" y="0"/>
                  </a:cubicBezTo>
                </a:path>
              </a:pathLst>
            </a:custGeom>
            <a:grpFill/>
            <a:ln w="25400" cap="flat" cmpd="sng" algn="ctr">
              <a:solidFill>
                <a:schemeClr val="bg1">
                  <a:lumMod val="65000"/>
                </a:schemeClr>
              </a:solidFill>
              <a:prstDash val="solid"/>
              <a:headEnd type="oval" w="med" len="med"/>
              <a:tailEnd type="oval" w="med" len="med"/>
            </a:ln>
            <a:effectLst/>
          </p:spPr>
          <p:txBody>
            <a:bodyPr rtlCol="0" anchor="ctr"/>
            <a:lstStyle/>
            <a:p>
              <a:pPr algn="ctr">
                <a:defRPr/>
              </a:pPr>
              <a:endParaRPr lang="en-US" kern="0">
                <a:solidFill>
                  <a:srgbClr val="EDD7CB"/>
                </a:solidFill>
                <a:latin typeface="Calibri" panose="020F0502020204030204"/>
              </a:endParaRPr>
            </a:p>
          </p:txBody>
        </p:sp>
        <p:sp>
          <p:nvSpPr>
            <p:cNvPr id="8" name="圆角矩形 2"/>
            <p:cNvSpPr/>
            <p:nvPr/>
          </p:nvSpPr>
          <p:spPr>
            <a:xfrm>
              <a:off x="5472696" y="3317928"/>
              <a:ext cx="1590397" cy="454754"/>
            </a:xfrm>
            <a:custGeom>
              <a:avLst/>
              <a:gdLst>
                <a:gd name="connsiteX0" fmla="*/ 6306410 w 6397850"/>
                <a:gd name="connsiteY0" fmla="*/ 0 h 720080"/>
                <a:gd name="connsiteX1" fmla="*/ 6306410 w 6397850"/>
                <a:gd name="connsiteY1" fmla="*/ 720080 h 720080"/>
                <a:gd name="connsiteX2" fmla="*/ 720080 w 6397850"/>
                <a:gd name="connsiteY2" fmla="*/ 720080 h 720080"/>
                <a:gd name="connsiteX3" fmla="*/ 0 w 6397850"/>
                <a:gd name="connsiteY3" fmla="*/ 0 h 720080"/>
                <a:gd name="connsiteX4" fmla="*/ 6397850 w 6397850"/>
                <a:gd name="connsiteY4" fmla="*/ 91440 h 720080"/>
                <a:gd name="connsiteX0-1" fmla="*/ 6306410 w 6306410"/>
                <a:gd name="connsiteY0-2" fmla="*/ 0 h 720080"/>
                <a:gd name="connsiteX1-3" fmla="*/ 6306410 w 6306410"/>
                <a:gd name="connsiteY1-4" fmla="*/ 720080 h 720080"/>
                <a:gd name="connsiteX2-5" fmla="*/ 720080 w 6306410"/>
                <a:gd name="connsiteY2-6" fmla="*/ 720080 h 720080"/>
                <a:gd name="connsiteX3-7" fmla="*/ 0 w 6306410"/>
                <a:gd name="connsiteY3-8" fmla="*/ 0 h 720080"/>
                <a:gd name="connsiteX0-9" fmla="*/ 6306410 w 6306410"/>
                <a:gd name="connsiteY0-10" fmla="*/ 720080 h 720080"/>
                <a:gd name="connsiteX1-11" fmla="*/ 720080 w 6306410"/>
                <a:gd name="connsiteY1-12" fmla="*/ 720080 h 720080"/>
                <a:gd name="connsiteX2-13" fmla="*/ 0 w 6306410"/>
                <a:gd name="connsiteY2-14" fmla="*/ 0 h 720080"/>
              </a:gdLst>
              <a:ahLst/>
              <a:cxnLst>
                <a:cxn ang="0">
                  <a:pos x="connsiteX0-1" y="connsiteY0-2"/>
                </a:cxn>
                <a:cxn ang="0">
                  <a:pos x="connsiteX1-3" y="connsiteY1-4"/>
                </a:cxn>
                <a:cxn ang="0">
                  <a:pos x="connsiteX2-5" y="connsiteY2-6"/>
                </a:cxn>
              </a:cxnLst>
              <a:rect l="l" t="t" r="r" b="b"/>
              <a:pathLst>
                <a:path w="6306410" h="720080">
                  <a:moveTo>
                    <a:pt x="6306410" y="720080"/>
                  </a:moveTo>
                  <a:lnTo>
                    <a:pt x="720080" y="720080"/>
                  </a:lnTo>
                  <a:cubicBezTo>
                    <a:pt x="322391" y="720080"/>
                    <a:pt x="0" y="397689"/>
                    <a:pt x="0" y="0"/>
                  </a:cubicBezTo>
                </a:path>
              </a:pathLst>
            </a:custGeom>
            <a:grpFill/>
            <a:ln w="25400" cap="flat" cmpd="sng" algn="ctr">
              <a:solidFill>
                <a:schemeClr val="bg1">
                  <a:lumMod val="65000"/>
                </a:schemeClr>
              </a:solidFill>
              <a:prstDash val="solid"/>
              <a:headEnd type="oval" w="med" len="med"/>
              <a:tailEnd type="oval" w="med" len="med"/>
            </a:ln>
            <a:effectLst/>
          </p:spPr>
          <p:txBody>
            <a:bodyPr rtlCol="0" anchor="ctr"/>
            <a:lstStyle/>
            <a:p>
              <a:pPr algn="ctr">
                <a:defRPr/>
              </a:pPr>
              <a:endParaRPr lang="en-US" kern="0">
                <a:solidFill>
                  <a:srgbClr val="EDD7CB"/>
                </a:solidFill>
                <a:latin typeface="Calibri" panose="020F0502020204030204"/>
              </a:endParaRPr>
            </a:p>
          </p:txBody>
        </p:sp>
      </p:grpSp>
      <p:grpSp>
        <p:nvGrpSpPr>
          <p:cNvPr id="10" name="组合 9"/>
          <p:cNvGrpSpPr/>
          <p:nvPr/>
        </p:nvGrpSpPr>
        <p:grpSpPr>
          <a:xfrm flipH="1">
            <a:off x="2592515" y="3851640"/>
            <a:ext cx="7019521" cy="808533"/>
            <a:chOff x="1507909" y="3971483"/>
            <a:chExt cx="5897723" cy="679232"/>
          </a:xfrm>
          <a:noFill/>
        </p:grpSpPr>
        <p:sp>
          <p:nvSpPr>
            <p:cNvPr id="11" name="圆角矩形 2"/>
            <p:cNvSpPr/>
            <p:nvPr/>
          </p:nvSpPr>
          <p:spPr>
            <a:xfrm flipV="1">
              <a:off x="1507909" y="3971483"/>
              <a:ext cx="5433857" cy="679232"/>
            </a:xfrm>
            <a:custGeom>
              <a:avLst/>
              <a:gdLst>
                <a:gd name="connsiteX0" fmla="*/ 6306410 w 6397850"/>
                <a:gd name="connsiteY0" fmla="*/ 0 h 720080"/>
                <a:gd name="connsiteX1" fmla="*/ 6306410 w 6397850"/>
                <a:gd name="connsiteY1" fmla="*/ 720080 h 720080"/>
                <a:gd name="connsiteX2" fmla="*/ 720080 w 6397850"/>
                <a:gd name="connsiteY2" fmla="*/ 720080 h 720080"/>
                <a:gd name="connsiteX3" fmla="*/ 0 w 6397850"/>
                <a:gd name="connsiteY3" fmla="*/ 0 h 720080"/>
                <a:gd name="connsiteX4" fmla="*/ 6397850 w 6397850"/>
                <a:gd name="connsiteY4" fmla="*/ 91440 h 720080"/>
                <a:gd name="connsiteX0-1" fmla="*/ 6306410 w 6306410"/>
                <a:gd name="connsiteY0-2" fmla="*/ 0 h 720080"/>
                <a:gd name="connsiteX1-3" fmla="*/ 6306410 w 6306410"/>
                <a:gd name="connsiteY1-4" fmla="*/ 720080 h 720080"/>
                <a:gd name="connsiteX2-5" fmla="*/ 720080 w 6306410"/>
                <a:gd name="connsiteY2-6" fmla="*/ 720080 h 720080"/>
                <a:gd name="connsiteX3-7" fmla="*/ 0 w 6306410"/>
                <a:gd name="connsiteY3-8" fmla="*/ 0 h 720080"/>
                <a:gd name="connsiteX0-9" fmla="*/ 6306410 w 6306410"/>
                <a:gd name="connsiteY0-10" fmla="*/ 720080 h 720080"/>
                <a:gd name="connsiteX1-11" fmla="*/ 720080 w 6306410"/>
                <a:gd name="connsiteY1-12" fmla="*/ 720080 h 720080"/>
                <a:gd name="connsiteX2-13" fmla="*/ 0 w 6306410"/>
                <a:gd name="connsiteY2-14" fmla="*/ 0 h 720080"/>
              </a:gdLst>
              <a:ahLst/>
              <a:cxnLst>
                <a:cxn ang="0">
                  <a:pos x="connsiteX0-1" y="connsiteY0-2"/>
                </a:cxn>
                <a:cxn ang="0">
                  <a:pos x="connsiteX1-3" y="connsiteY1-4"/>
                </a:cxn>
                <a:cxn ang="0">
                  <a:pos x="connsiteX2-5" y="connsiteY2-6"/>
                </a:cxn>
              </a:cxnLst>
              <a:rect l="l" t="t" r="r" b="b"/>
              <a:pathLst>
                <a:path w="6306410" h="720080">
                  <a:moveTo>
                    <a:pt x="6306410" y="720080"/>
                  </a:moveTo>
                  <a:lnTo>
                    <a:pt x="720080" y="720080"/>
                  </a:lnTo>
                  <a:cubicBezTo>
                    <a:pt x="322391" y="720080"/>
                    <a:pt x="0" y="397689"/>
                    <a:pt x="0" y="0"/>
                  </a:cubicBezTo>
                </a:path>
              </a:pathLst>
            </a:custGeom>
            <a:grpFill/>
            <a:ln w="25400" cap="flat" cmpd="sng" algn="ctr">
              <a:solidFill>
                <a:schemeClr val="bg1">
                  <a:lumMod val="65000"/>
                </a:schemeClr>
              </a:solidFill>
              <a:prstDash val="solid"/>
              <a:headEnd type="oval" w="med" len="med"/>
              <a:tailEnd type="oval" w="med" len="med"/>
            </a:ln>
            <a:effectLst/>
          </p:spPr>
          <p:txBody>
            <a:bodyPr rtlCol="0" anchor="ctr"/>
            <a:lstStyle/>
            <a:p>
              <a:pPr algn="ctr">
                <a:defRPr/>
              </a:pPr>
              <a:endParaRPr lang="en-US" kern="0">
                <a:solidFill>
                  <a:srgbClr val="EDD7CB"/>
                </a:solidFill>
                <a:latin typeface="Calibri" panose="020F0502020204030204"/>
              </a:endParaRPr>
            </a:p>
          </p:txBody>
        </p:sp>
        <p:sp>
          <p:nvSpPr>
            <p:cNvPr id="12" name="圆角矩形 2"/>
            <p:cNvSpPr/>
            <p:nvPr/>
          </p:nvSpPr>
          <p:spPr>
            <a:xfrm flipV="1">
              <a:off x="2766973" y="3971484"/>
              <a:ext cx="4174793" cy="454754"/>
            </a:xfrm>
            <a:custGeom>
              <a:avLst/>
              <a:gdLst>
                <a:gd name="connsiteX0" fmla="*/ 6306410 w 6397850"/>
                <a:gd name="connsiteY0" fmla="*/ 0 h 720080"/>
                <a:gd name="connsiteX1" fmla="*/ 6306410 w 6397850"/>
                <a:gd name="connsiteY1" fmla="*/ 720080 h 720080"/>
                <a:gd name="connsiteX2" fmla="*/ 720080 w 6397850"/>
                <a:gd name="connsiteY2" fmla="*/ 720080 h 720080"/>
                <a:gd name="connsiteX3" fmla="*/ 0 w 6397850"/>
                <a:gd name="connsiteY3" fmla="*/ 0 h 720080"/>
                <a:gd name="connsiteX4" fmla="*/ 6397850 w 6397850"/>
                <a:gd name="connsiteY4" fmla="*/ 91440 h 720080"/>
                <a:gd name="connsiteX0-1" fmla="*/ 6306410 w 6306410"/>
                <a:gd name="connsiteY0-2" fmla="*/ 0 h 720080"/>
                <a:gd name="connsiteX1-3" fmla="*/ 6306410 w 6306410"/>
                <a:gd name="connsiteY1-4" fmla="*/ 720080 h 720080"/>
                <a:gd name="connsiteX2-5" fmla="*/ 720080 w 6306410"/>
                <a:gd name="connsiteY2-6" fmla="*/ 720080 h 720080"/>
                <a:gd name="connsiteX3-7" fmla="*/ 0 w 6306410"/>
                <a:gd name="connsiteY3-8" fmla="*/ 0 h 720080"/>
                <a:gd name="connsiteX0-9" fmla="*/ 6306410 w 6306410"/>
                <a:gd name="connsiteY0-10" fmla="*/ 720080 h 720080"/>
                <a:gd name="connsiteX1-11" fmla="*/ 720080 w 6306410"/>
                <a:gd name="connsiteY1-12" fmla="*/ 720080 h 720080"/>
                <a:gd name="connsiteX2-13" fmla="*/ 0 w 6306410"/>
                <a:gd name="connsiteY2-14" fmla="*/ 0 h 720080"/>
              </a:gdLst>
              <a:ahLst/>
              <a:cxnLst>
                <a:cxn ang="0">
                  <a:pos x="connsiteX0-1" y="connsiteY0-2"/>
                </a:cxn>
                <a:cxn ang="0">
                  <a:pos x="connsiteX1-3" y="connsiteY1-4"/>
                </a:cxn>
                <a:cxn ang="0">
                  <a:pos x="connsiteX2-5" y="connsiteY2-6"/>
                </a:cxn>
              </a:cxnLst>
              <a:rect l="l" t="t" r="r" b="b"/>
              <a:pathLst>
                <a:path w="6306410" h="720080">
                  <a:moveTo>
                    <a:pt x="6306410" y="720080"/>
                  </a:moveTo>
                  <a:lnTo>
                    <a:pt x="720080" y="720080"/>
                  </a:lnTo>
                  <a:cubicBezTo>
                    <a:pt x="322391" y="720080"/>
                    <a:pt x="0" y="397689"/>
                    <a:pt x="0" y="0"/>
                  </a:cubicBezTo>
                </a:path>
              </a:pathLst>
            </a:custGeom>
            <a:grpFill/>
            <a:ln w="25400" cap="flat" cmpd="sng" algn="ctr">
              <a:solidFill>
                <a:schemeClr val="bg1">
                  <a:lumMod val="65000"/>
                </a:schemeClr>
              </a:solidFill>
              <a:prstDash val="solid"/>
              <a:headEnd type="oval" w="med" len="med"/>
              <a:tailEnd type="oval" w="med" len="med"/>
            </a:ln>
            <a:effectLst/>
          </p:spPr>
          <p:txBody>
            <a:bodyPr rtlCol="0" anchor="ctr"/>
            <a:lstStyle/>
            <a:p>
              <a:pPr algn="ctr">
                <a:defRPr/>
              </a:pPr>
              <a:endParaRPr lang="en-US" kern="0">
                <a:solidFill>
                  <a:srgbClr val="EDD7CB"/>
                </a:solidFill>
                <a:latin typeface="Calibri" panose="020F0502020204030204"/>
              </a:endParaRPr>
            </a:p>
          </p:txBody>
        </p:sp>
        <p:sp>
          <p:nvSpPr>
            <p:cNvPr id="13" name="圆角矩形 2"/>
            <p:cNvSpPr/>
            <p:nvPr/>
          </p:nvSpPr>
          <p:spPr>
            <a:xfrm flipV="1">
              <a:off x="4092304" y="3971484"/>
              <a:ext cx="3313328" cy="454754"/>
            </a:xfrm>
            <a:custGeom>
              <a:avLst/>
              <a:gdLst>
                <a:gd name="connsiteX0" fmla="*/ 6306410 w 6397850"/>
                <a:gd name="connsiteY0" fmla="*/ 0 h 720080"/>
                <a:gd name="connsiteX1" fmla="*/ 6306410 w 6397850"/>
                <a:gd name="connsiteY1" fmla="*/ 720080 h 720080"/>
                <a:gd name="connsiteX2" fmla="*/ 720080 w 6397850"/>
                <a:gd name="connsiteY2" fmla="*/ 720080 h 720080"/>
                <a:gd name="connsiteX3" fmla="*/ 0 w 6397850"/>
                <a:gd name="connsiteY3" fmla="*/ 0 h 720080"/>
                <a:gd name="connsiteX4" fmla="*/ 6397850 w 6397850"/>
                <a:gd name="connsiteY4" fmla="*/ 91440 h 720080"/>
                <a:gd name="connsiteX0-1" fmla="*/ 6306410 w 6306410"/>
                <a:gd name="connsiteY0-2" fmla="*/ 0 h 720080"/>
                <a:gd name="connsiteX1-3" fmla="*/ 6306410 w 6306410"/>
                <a:gd name="connsiteY1-4" fmla="*/ 720080 h 720080"/>
                <a:gd name="connsiteX2-5" fmla="*/ 720080 w 6306410"/>
                <a:gd name="connsiteY2-6" fmla="*/ 720080 h 720080"/>
                <a:gd name="connsiteX3-7" fmla="*/ 0 w 6306410"/>
                <a:gd name="connsiteY3-8" fmla="*/ 0 h 720080"/>
                <a:gd name="connsiteX0-9" fmla="*/ 6306410 w 6306410"/>
                <a:gd name="connsiteY0-10" fmla="*/ 720080 h 720080"/>
                <a:gd name="connsiteX1-11" fmla="*/ 720080 w 6306410"/>
                <a:gd name="connsiteY1-12" fmla="*/ 720080 h 720080"/>
                <a:gd name="connsiteX2-13" fmla="*/ 0 w 6306410"/>
                <a:gd name="connsiteY2-14" fmla="*/ 0 h 720080"/>
              </a:gdLst>
              <a:ahLst/>
              <a:cxnLst>
                <a:cxn ang="0">
                  <a:pos x="connsiteX0-1" y="connsiteY0-2"/>
                </a:cxn>
                <a:cxn ang="0">
                  <a:pos x="connsiteX1-3" y="connsiteY1-4"/>
                </a:cxn>
                <a:cxn ang="0">
                  <a:pos x="connsiteX2-5" y="connsiteY2-6"/>
                </a:cxn>
              </a:cxnLst>
              <a:rect l="l" t="t" r="r" b="b"/>
              <a:pathLst>
                <a:path w="6306410" h="720080">
                  <a:moveTo>
                    <a:pt x="6306410" y="720080"/>
                  </a:moveTo>
                  <a:lnTo>
                    <a:pt x="720080" y="720080"/>
                  </a:lnTo>
                  <a:cubicBezTo>
                    <a:pt x="322391" y="720080"/>
                    <a:pt x="0" y="397689"/>
                    <a:pt x="0" y="0"/>
                  </a:cubicBezTo>
                </a:path>
              </a:pathLst>
            </a:custGeom>
            <a:grpFill/>
            <a:ln w="25400" cap="flat" cmpd="sng" algn="ctr">
              <a:solidFill>
                <a:schemeClr val="bg1">
                  <a:lumMod val="65000"/>
                </a:schemeClr>
              </a:solidFill>
              <a:prstDash val="solid"/>
              <a:headEnd type="oval" w="med" len="med"/>
              <a:tailEnd type="oval" w="med" len="med"/>
            </a:ln>
            <a:effectLst/>
          </p:spPr>
          <p:txBody>
            <a:bodyPr rtlCol="0" anchor="ctr"/>
            <a:lstStyle/>
            <a:p>
              <a:pPr algn="ctr">
                <a:defRPr/>
              </a:pPr>
              <a:endParaRPr lang="en-US" kern="0">
                <a:solidFill>
                  <a:srgbClr val="EDD7CB"/>
                </a:solidFill>
                <a:latin typeface="Calibri" panose="020F0502020204030204"/>
              </a:endParaRPr>
            </a:p>
          </p:txBody>
        </p:sp>
        <p:sp>
          <p:nvSpPr>
            <p:cNvPr id="14" name="圆角矩形 2"/>
            <p:cNvSpPr/>
            <p:nvPr/>
          </p:nvSpPr>
          <p:spPr>
            <a:xfrm flipV="1">
              <a:off x="5483902" y="3971484"/>
              <a:ext cx="1590397" cy="454754"/>
            </a:xfrm>
            <a:custGeom>
              <a:avLst/>
              <a:gdLst>
                <a:gd name="connsiteX0" fmla="*/ 6306410 w 6397850"/>
                <a:gd name="connsiteY0" fmla="*/ 0 h 720080"/>
                <a:gd name="connsiteX1" fmla="*/ 6306410 w 6397850"/>
                <a:gd name="connsiteY1" fmla="*/ 720080 h 720080"/>
                <a:gd name="connsiteX2" fmla="*/ 720080 w 6397850"/>
                <a:gd name="connsiteY2" fmla="*/ 720080 h 720080"/>
                <a:gd name="connsiteX3" fmla="*/ 0 w 6397850"/>
                <a:gd name="connsiteY3" fmla="*/ 0 h 720080"/>
                <a:gd name="connsiteX4" fmla="*/ 6397850 w 6397850"/>
                <a:gd name="connsiteY4" fmla="*/ 91440 h 720080"/>
                <a:gd name="connsiteX0-1" fmla="*/ 6306410 w 6306410"/>
                <a:gd name="connsiteY0-2" fmla="*/ 0 h 720080"/>
                <a:gd name="connsiteX1-3" fmla="*/ 6306410 w 6306410"/>
                <a:gd name="connsiteY1-4" fmla="*/ 720080 h 720080"/>
                <a:gd name="connsiteX2-5" fmla="*/ 720080 w 6306410"/>
                <a:gd name="connsiteY2-6" fmla="*/ 720080 h 720080"/>
                <a:gd name="connsiteX3-7" fmla="*/ 0 w 6306410"/>
                <a:gd name="connsiteY3-8" fmla="*/ 0 h 720080"/>
                <a:gd name="connsiteX0-9" fmla="*/ 6306410 w 6306410"/>
                <a:gd name="connsiteY0-10" fmla="*/ 720080 h 720080"/>
                <a:gd name="connsiteX1-11" fmla="*/ 720080 w 6306410"/>
                <a:gd name="connsiteY1-12" fmla="*/ 720080 h 720080"/>
                <a:gd name="connsiteX2-13" fmla="*/ 0 w 6306410"/>
                <a:gd name="connsiteY2-14" fmla="*/ 0 h 720080"/>
              </a:gdLst>
              <a:ahLst/>
              <a:cxnLst>
                <a:cxn ang="0">
                  <a:pos x="connsiteX0-1" y="connsiteY0-2"/>
                </a:cxn>
                <a:cxn ang="0">
                  <a:pos x="connsiteX1-3" y="connsiteY1-4"/>
                </a:cxn>
                <a:cxn ang="0">
                  <a:pos x="connsiteX2-5" y="connsiteY2-6"/>
                </a:cxn>
              </a:cxnLst>
              <a:rect l="l" t="t" r="r" b="b"/>
              <a:pathLst>
                <a:path w="6306410" h="720080">
                  <a:moveTo>
                    <a:pt x="6306410" y="720080"/>
                  </a:moveTo>
                  <a:lnTo>
                    <a:pt x="720080" y="720080"/>
                  </a:lnTo>
                  <a:cubicBezTo>
                    <a:pt x="322391" y="720080"/>
                    <a:pt x="0" y="397689"/>
                    <a:pt x="0" y="0"/>
                  </a:cubicBezTo>
                </a:path>
              </a:pathLst>
            </a:custGeom>
            <a:grpFill/>
            <a:ln w="25400" cap="flat" cmpd="sng" algn="ctr">
              <a:solidFill>
                <a:schemeClr val="bg1">
                  <a:lumMod val="65000"/>
                </a:schemeClr>
              </a:solidFill>
              <a:prstDash val="solid"/>
              <a:headEnd type="oval" w="med" len="med"/>
              <a:tailEnd type="oval" w="med" len="med"/>
            </a:ln>
            <a:effectLst/>
          </p:spPr>
          <p:txBody>
            <a:bodyPr rtlCol="0" anchor="ctr"/>
            <a:lstStyle/>
            <a:p>
              <a:pPr algn="ctr">
                <a:defRPr/>
              </a:pPr>
              <a:endParaRPr lang="en-US" kern="0">
                <a:solidFill>
                  <a:srgbClr val="EDD7CB"/>
                </a:solidFill>
                <a:latin typeface="Calibri" panose="020F0502020204030204"/>
              </a:endParaRPr>
            </a:p>
          </p:txBody>
        </p:sp>
      </p:grpSp>
      <p:sp>
        <p:nvSpPr>
          <p:cNvPr id="15" name="椭圆 14"/>
          <p:cNvSpPr/>
          <p:nvPr/>
        </p:nvSpPr>
        <p:spPr>
          <a:xfrm flipH="1">
            <a:off x="1422784" y="2668423"/>
            <a:ext cx="1892904" cy="1893151"/>
          </a:xfrm>
          <a:prstGeom prst="ellipse">
            <a:avLst/>
          </a:prstGeom>
          <a:solidFill>
            <a:schemeClr val="accent2"/>
          </a:solidFill>
          <a:ln w="25400" cap="flat" cmpd="sng" algn="ctr">
            <a:noFill/>
            <a:prstDash val="solid"/>
          </a:ln>
          <a:effectLst/>
        </p:spPr>
        <p:txBody>
          <a:bodyPr lIns="121908" tIns="60954" rIns="121908" bIns="60954" rtlCol="0" anchor="ctr"/>
          <a:lstStyle/>
          <a:p>
            <a:pPr algn="ctr">
              <a:defRPr/>
            </a:pPr>
            <a:r>
              <a:rPr lang="zh-CN" altLang="en-US" sz="4300" kern="0" dirty="0">
                <a:solidFill>
                  <a:schemeClr val="bg1"/>
                </a:solidFill>
                <a:latin typeface="Arial" panose="020B0604020202020204" pitchFamily="34" charset="0"/>
                <a:ea typeface="微软雅黑" panose="020B0503020204020204" pitchFamily="34" charset="-122"/>
                <a:sym typeface="Arial" panose="020B0604020202020204" pitchFamily="34" charset="0"/>
              </a:rPr>
              <a:t>标题</a:t>
            </a:r>
            <a:endParaRPr lang="en-US" sz="4300" kern="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33" name="组合 32"/>
          <p:cNvGrpSpPr/>
          <p:nvPr/>
        </p:nvGrpSpPr>
        <p:grpSpPr>
          <a:xfrm>
            <a:off x="7416986" y="1956270"/>
            <a:ext cx="1491363" cy="936961"/>
            <a:chOff x="5732535" y="1467201"/>
            <a:chExt cx="1118668" cy="702721"/>
          </a:xfrm>
          <a:solidFill>
            <a:srgbClr val="01B0F1"/>
          </a:solidFill>
        </p:grpSpPr>
        <p:sp>
          <p:nvSpPr>
            <p:cNvPr id="9" name="椭圆 8"/>
            <p:cNvSpPr/>
            <p:nvPr/>
          </p:nvSpPr>
          <p:spPr>
            <a:xfrm flipH="1">
              <a:off x="6163307" y="1912803"/>
              <a:ext cx="257119" cy="257119"/>
            </a:xfrm>
            <a:prstGeom prst="ellipse">
              <a:avLst/>
            </a:prstGeom>
            <a:solidFill>
              <a:schemeClr val="accent2"/>
            </a:solidFill>
            <a:ln w="25400" cap="flat" cmpd="sng" algn="ctr">
              <a:noFill/>
              <a:prstDash val="solid"/>
            </a:ln>
            <a:effectLst/>
          </p:spPr>
          <p:txBody>
            <a:bodyPr rtlCol="0" anchor="ctr"/>
            <a:lstStyle/>
            <a:p>
              <a:pPr algn="ctr"/>
              <a:endParaRPr lang="en-US" kern="0">
                <a:solidFill>
                  <a:srgbClr val="EDD7CB"/>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TextBox 20"/>
            <p:cNvSpPr txBox="1"/>
            <p:nvPr/>
          </p:nvSpPr>
          <p:spPr>
            <a:xfrm flipH="1">
              <a:off x="5732535" y="1467201"/>
              <a:ext cx="1118668" cy="216983"/>
            </a:xfrm>
            <a:prstGeom prst="rect">
              <a:avLst/>
            </a:prstGeom>
            <a:noFill/>
          </p:spPr>
          <p:txBody>
            <a:bodyPr wrap="square" rtlCol="0">
              <a:spAutoFit/>
            </a:bodyPr>
            <a:lstStyle>
              <a:defPPr>
                <a:defRPr lang="zh-CN"/>
              </a:defPPr>
              <a:lvl1pPr lvl="0" algn="ctr">
                <a:lnSpc>
                  <a:spcPct val="80000"/>
                </a:lnSpc>
                <a:defRPr sz="1600" b="0" kern="0">
                  <a:ln w="18415" cmpd="sng">
                    <a:noFill/>
                    <a:prstDash val="solid"/>
                  </a:ln>
                  <a:solidFill>
                    <a:schemeClr val="bg1">
                      <a:lumMod val="50000"/>
                    </a:schemeClr>
                  </a:solidFill>
                  <a:latin typeface="Arial" panose="020B0604020202020204" pitchFamily="34" charset="0"/>
                  <a:ea typeface="微软雅黑" panose="020B0503020204020204" pitchFamily="34" charset="-122"/>
                  <a:cs typeface="Times New Roman" panose="02020603050405020304" charset="0"/>
                </a:defRPr>
              </a:lvl1pPr>
            </a:lstStyle>
            <a:p>
              <a:r>
                <a:rPr lang="zh-CN" altLang="en-US" dirty="0">
                  <a:sym typeface="Arial" panose="020B0604020202020204" pitchFamily="34" charset="0"/>
                </a:rPr>
                <a:t>添加文本</a:t>
              </a:r>
            </a:p>
          </p:txBody>
        </p:sp>
      </p:grpSp>
      <p:grpSp>
        <p:nvGrpSpPr>
          <p:cNvPr id="32" name="组合 31"/>
          <p:cNvGrpSpPr/>
          <p:nvPr/>
        </p:nvGrpSpPr>
        <p:grpSpPr>
          <a:xfrm>
            <a:off x="5828228" y="1956270"/>
            <a:ext cx="1491363" cy="936961"/>
            <a:chOff x="4540812" y="1467201"/>
            <a:chExt cx="1118668" cy="702721"/>
          </a:xfrm>
          <a:solidFill>
            <a:srgbClr val="01B0F1"/>
          </a:solidFill>
        </p:grpSpPr>
        <p:sp>
          <p:nvSpPr>
            <p:cNvPr id="16" name="椭圆 15"/>
            <p:cNvSpPr/>
            <p:nvPr/>
          </p:nvSpPr>
          <p:spPr>
            <a:xfrm flipH="1">
              <a:off x="4971584" y="1912803"/>
              <a:ext cx="257119" cy="257119"/>
            </a:xfrm>
            <a:prstGeom prst="ellipse">
              <a:avLst/>
            </a:prstGeom>
            <a:solidFill>
              <a:schemeClr val="accent1"/>
            </a:solidFill>
            <a:ln w="25400" cap="flat" cmpd="sng" algn="ctr">
              <a:noFill/>
              <a:prstDash val="solid"/>
            </a:ln>
            <a:effectLst/>
          </p:spPr>
          <p:txBody>
            <a:bodyPr rtlCol="0" anchor="ctr"/>
            <a:lstStyle/>
            <a:p>
              <a:pPr algn="ctr">
                <a:defRPr/>
              </a:pPr>
              <a:endParaRPr lang="en-US" kern="0">
                <a:solidFill>
                  <a:srgbClr val="EDD7CB"/>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TextBox 21"/>
            <p:cNvSpPr txBox="1"/>
            <p:nvPr/>
          </p:nvSpPr>
          <p:spPr>
            <a:xfrm flipH="1">
              <a:off x="4540812" y="1467201"/>
              <a:ext cx="1118668" cy="216983"/>
            </a:xfrm>
            <a:prstGeom prst="rect">
              <a:avLst/>
            </a:prstGeom>
            <a:noFill/>
          </p:spPr>
          <p:txBody>
            <a:bodyPr wrap="square" rtlCol="0">
              <a:spAutoFit/>
            </a:bodyPr>
            <a:lstStyle>
              <a:defPPr>
                <a:defRPr lang="zh-CN"/>
              </a:defPPr>
              <a:lvl1pPr lvl="0" algn="ctr">
                <a:lnSpc>
                  <a:spcPct val="80000"/>
                </a:lnSpc>
                <a:defRPr sz="1600" b="0" kern="0">
                  <a:ln w="18415" cmpd="sng">
                    <a:noFill/>
                    <a:prstDash val="solid"/>
                  </a:ln>
                  <a:solidFill>
                    <a:schemeClr val="bg1">
                      <a:lumMod val="50000"/>
                    </a:schemeClr>
                  </a:solidFill>
                  <a:latin typeface="Arial" panose="020B0604020202020204" pitchFamily="34" charset="0"/>
                  <a:ea typeface="微软雅黑" panose="020B0503020204020204" pitchFamily="34" charset="-122"/>
                  <a:cs typeface="Times New Roman" panose="02020603050405020304" charset="0"/>
                </a:defRPr>
              </a:lvl1pPr>
            </a:lstStyle>
            <a:p>
              <a:r>
                <a:rPr lang="zh-CN" altLang="en-US" dirty="0">
                  <a:sym typeface="Arial" panose="020B0604020202020204" pitchFamily="34" charset="0"/>
                </a:rPr>
                <a:t>添加文本</a:t>
              </a:r>
            </a:p>
          </p:txBody>
        </p:sp>
      </p:grpSp>
      <p:grpSp>
        <p:nvGrpSpPr>
          <p:cNvPr id="31" name="组合 30"/>
          <p:cNvGrpSpPr/>
          <p:nvPr/>
        </p:nvGrpSpPr>
        <p:grpSpPr>
          <a:xfrm>
            <a:off x="4237919" y="1956270"/>
            <a:ext cx="1491363" cy="936961"/>
            <a:chOff x="3347925" y="1467201"/>
            <a:chExt cx="1118668" cy="702721"/>
          </a:xfrm>
          <a:solidFill>
            <a:srgbClr val="01B0F1"/>
          </a:solidFill>
        </p:grpSpPr>
        <p:sp>
          <p:nvSpPr>
            <p:cNvPr id="17" name="椭圆 16"/>
            <p:cNvSpPr/>
            <p:nvPr/>
          </p:nvSpPr>
          <p:spPr>
            <a:xfrm flipH="1">
              <a:off x="3778697" y="1912803"/>
              <a:ext cx="257119" cy="257119"/>
            </a:xfrm>
            <a:prstGeom prst="ellipse">
              <a:avLst/>
            </a:prstGeom>
            <a:solidFill>
              <a:schemeClr val="accent2"/>
            </a:solidFill>
            <a:ln w="25400" cap="flat" cmpd="sng" algn="ctr">
              <a:noFill/>
              <a:prstDash val="solid"/>
            </a:ln>
            <a:effectLst/>
          </p:spPr>
          <p:txBody>
            <a:bodyPr rtlCol="0" anchor="ctr"/>
            <a:lstStyle/>
            <a:p>
              <a:pPr algn="ctr">
                <a:defRPr/>
              </a:pPr>
              <a:endParaRPr lang="en-US" kern="0">
                <a:solidFill>
                  <a:srgbClr val="EDD7CB"/>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TextBox 22"/>
            <p:cNvSpPr txBox="1"/>
            <p:nvPr/>
          </p:nvSpPr>
          <p:spPr>
            <a:xfrm flipH="1">
              <a:off x="3347925" y="1467201"/>
              <a:ext cx="1118668" cy="216983"/>
            </a:xfrm>
            <a:prstGeom prst="rect">
              <a:avLst/>
            </a:prstGeom>
            <a:noFill/>
          </p:spPr>
          <p:txBody>
            <a:bodyPr wrap="square" rtlCol="0">
              <a:spAutoFit/>
            </a:bodyPr>
            <a:lstStyle>
              <a:defPPr>
                <a:defRPr lang="zh-CN"/>
              </a:defPPr>
              <a:lvl1pPr lvl="0" algn="ctr">
                <a:lnSpc>
                  <a:spcPct val="80000"/>
                </a:lnSpc>
                <a:defRPr sz="1600" b="0" kern="0">
                  <a:ln w="18415" cmpd="sng">
                    <a:noFill/>
                    <a:prstDash val="solid"/>
                  </a:ln>
                  <a:solidFill>
                    <a:schemeClr val="bg1">
                      <a:lumMod val="50000"/>
                    </a:schemeClr>
                  </a:solidFill>
                  <a:latin typeface="Arial" panose="020B0604020202020204" pitchFamily="34" charset="0"/>
                  <a:ea typeface="微软雅黑" panose="020B0503020204020204" pitchFamily="34" charset="-122"/>
                  <a:cs typeface="Times New Roman" panose="02020603050405020304" charset="0"/>
                </a:defRPr>
              </a:lvl1pPr>
            </a:lstStyle>
            <a:p>
              <a:r>
                <a:rPr lang="zh-CN" altLang="en-US" dirty="0">
                  <a:sym typeface="Arial" panose="020B0604020202020204" pitchFamily="34" charset="0"/>
                </a:rPr>
                <a:t>添加文本</a:t>
              </a:r>
            </a:p>
          </p:txBody>
        </p:sp>
      </p:grpSp>
      <p:grpSp>
        <p:nvGrpSpPr>
          <p:cNvPr id="37" name="组合 36"/>
          <p:cNvGrpSpPr/>
          <p:nvPr/>
        </p:nvGrpSpPr>
        <p:grpSpPr>
          <a:xfrm>
            <a:off x="7416986" y="4545169"/>
            <a:ext cx="1491363" cy="859142"/>
            <a:chOff x="5732535" y="3408875"/>
            <a:chExt cx="1118668" cy="644356"/>
          </a:xfrm>
          <a:solidFill>
            <a:srgbClr val="01B0F1"/>
          </a:solidFill>
        </p:grpSpPr>
        <p:sp>
          <p:nvSpPr>
            <p:cNvPr id="18" name="椭圆 17"/>
            <p:cNvSpPr/>
            <p:nvPr/>
          </p:nvSpPr>
          <p:spPr>
            <a:xfrm flipH="1">
              <a:off x="6163307" y="3408875"/>
              <a:ext cx="257119" cy="257119"/>
            </a:xfrm>
            <a:prstGeom prst="ellipse">
              <a:avLst/>
            </a:prstGeom>
            <a:solidFill>
              <a:schemeClr val="accent1"/>
            </a:solidFill>
            <a:ln w="25400" cap="flat" cmpd="sng" algn="ctr">
              <a:noFill/>
              <a:prstDash val="solid"/>
            </a:ln>
            <a:effectLst/>
          </p:spPr>
          <p:txBody>
            <a:bodyPr rtlCol="0" anchor="ctr"/>
            <a:lstStyle/>
            <a:p>
              <a:pPr algn="ctr">
                <a:defRPr/>
              </a:pPr>
              <a:endParaRPr lang="en-US" kern="0">
                <a:solidFill>
                  <a:srgbClr val="EDD7CB"/>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TextBox 23"/>
            <p:cNvSpPr txBox="1"/>
            <p:nvPr/>
          </p:nvSpPr>
          <p:spPr>
            <a:xfrm flipH="1">
              <a:off x="5732535" y="3836249"/>
              <a:ext cx="1118668" cy="216982"/>
            </a:xfrm>
            <a:prstGeom prst="rect">
              <a:avLst/>
            </a:prstGeom>
            <a:noFill/>
          </p:spPr>
          <p:txBody>
            <a:bodyPr wrap="square" rtlCol="0">
              <a:spAutoFit/>
            </a:bodyPr>
            <a:lstStyle>
              <a:defPPr>
                <a:defRPr lang="zh-CN"/>
              </a:defPPr>
              <a:lvl1pPr lvl="0" algn="ctr">
                <a:lnSpc>
                  <a:spcPct val="80000"/>
                </a:lnSpc>
                <a:defRPr sz="1600" b="0" kern="0">
                  <a:ln w="18415" cmpd="sng">
                    <a:noFill/>
                    <a:prstDash val="solid"/>
                  </a:ln>
                  <a:solidFill>
                    <a:schemeClr val="bg1">
                      <a:lumMod val="50000"/>
                    </a:schemeClr>
                  </a:solidFill>
                  <a:latin typeface="Arial" panose="020B0604020202020204" pitchFamily="34" charset="0"/>
                  <a:ea typeface="微软雅黑" panose="020B0503020204020204" pitchFamily="34" charset="-122"/>
                  <a:cs typeface="Times New Roman" panose="02020603050405020304" charset="0"/>
                </a:defRPr>
              </a:lvl1pPr>
            </a:lstStyle>
            <a:p>
              <a:r>
                <a:rPr lang="zh-CN" altLang="en-US" dirty="0">
                  <a:sym typeface="Arial" panose="020B0604020202020204" pitchFamily="34" charset="0"/>
                </a:rPr>
                <a:t>添加文本</a:t>
              </a:r>
            </a:p>
          </p:txBody>
        </p:sp>
      </p:grpSp>
      <p:grpSp>
        <p:nvGrpSpPr>
          <p:cNvPr id="38" name="组合 37"/>
          <p:cNvGrpSpPr/>
          <p:nvPr/>
        </p:nvGrpSpPr>
        <p:grpSpPr>
          <a:xfrm>
            <a:off x="5828228" y="4545169"/>
            <a:ext cx="1491363" cy="859142"/>
            <a:chOff x="4540812" y="3408875"/>
            <a:chExt cx="1118668" cy="644356"/>
          </a:xfrm>
          <a:solidFill>
            <a:srgbClr val="01B0F1"/>
          </a:solidFill>
        </p:grpSpPr>
        <p:sp>
          <p:nvSpPr>
            <p:cNvPr id="19" name="椭圆 18"/>
            <p:cNvSpPr/>
            <p:nvPr/>
          </p:nvSpPr>
          <p:spPr>
            <a:xfrm flipH="1">
              <a:off x="4971584" y="3408875"/>
              <a:ext cx="257119" cy="257119"/>
            </a:xfrm>
            <a:prstGeom prst="ellipse">
              <a:avLst/>
            </a:prstGeom>
            <a:solidFill>
              <a:schemeClr val="accent2"/>
            </a:solidFill>
            <a:ln w="25400" cap="flat" cmpd="sng" algn="ctr">
              <a:noFill/>
              <a:prstDash val="solid"/>
            </a:ln>
            <a:effectLst/>
          </p:spPr>
          <p:txBody>
            <a:bodyPr rtlCol="0" anchor="ctr"/>
            <a:lstStyle/>
            <a:p>
              <a:pPr algn="ctr">
                <a:defRPr/>
              </a:pPr>
              <a:endParaRPr lang="en-US" kern="0">
                <a:solidFill>
                  <a:srgbClr val="EDD7CB"/>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TextBox 24"/>
            <p:cNvSpPr txBox="1"/>
            <p:nvPr/>
          </p:nvSpPr>
          <p:spPr>
            <a:xfrm flipH="1">
              <a:off x="4540812" y="3836249"/>
              <a:ext cx="1118668" cy="216982"/>
            </a:xfrm>
            <a:prstGeom prst="rect">
              <a:avLst/>
            </a:prstGeom>
            <a:noFill/>
          </p:spPr>
          <p:txBody>
            <a:bodyPr wrap="square" rtlCol="0">
              <a:spAutoFit/>
            </a:bodyPr>
            <a:lstStyle>
              <a:defPPr>
                <a:defRPr lang="zh-CN"/>
              </a:defPPr>
              <a:lvl1pPr lvl="0" algn="ctr">
                <a:lnSpc>
                  <a:spcPct val="80000"/>
                </a:lnSpc>
                <a:defRPr sz="1600" b="0" kern="0">
                  <a:ln w="18415" cmpd="sng">
                    <a:noFill/>
                    <a:prstDash val="solid"/>
                  </a:ln>
                  <a:solidFill>
                    <a:schemeClr val="bg1">
                      <a:lumMod val="50000"/>
                    </a:schemeClr>
                  </a:solidFill>
                  <a:latin typeface="Arial" panose="020B0604020202020204" pitchFamily="34" charset="0"/>
                  <a:ea typeface="微软雅黑" panose="020B0503020204020204" pitchFamily="34" charset="-122"/>
                  <a:cs typeface="Times New Roman" panose="02020603050405020304" charset="0"/>
                </a:defRPr>
              </a:lvl1pPr>
            </a:lstStyle>
            <a:p>
              <a:r>
                <a:rPr lang="zh-CN" altLang="en-US" dirty="0">
                  <a:sym typeface="Arial" panose="020B0604020202020204" pitchFamily="34" charset="0"/>
                </a:rPr>
                <a:t>添加文本</a:t>
              </a:r>
            </a:p>
          </p:txBody>
        </p:sp>
      </p:grpSp>
      <p:grpSp>
        <p:nvGrpSpPr>
          <p:cNvPr id="39" name="组合 38"/>
          <p:cNvGrpSpPr/>
          <p:nvPr/>
        </p:nvGrpSpPr>
        <p:grpSpPr>
          <a:xfrm>
            <a:off x="4237919" y="4545169"/>
            <a:ext cx="1491363" cy="859142"/>
            <a:chOff x="3347925" y="3408875"/>
            <a:chExt cx="1118668" cy="644356"/>
          </a:xfrm>
          <a:solidFill>
            <a:srgbClr val="01B0F1"/>
          </a:solidFill>
        </p:grpSpPr>
        <p:sp>
          <p:nvSpPr>
            <p:cNvPr id="20" name="椭圆 19"/>
            <p:cNvSpPr/>
            <p:nvPr/>
          </p:nvSpPr>
          <p:spPr>
            <a:xfrm flipH="1">
              <a:off x="3778697" y="3408875"/>
              <a:ext cx="257119" cy="257119"/>
            </a:xfrm>
            <a:prstGeom prst="ellipse">
              <a:avLst/>
            </a:prstGeom>
            <a:solidFill>
              <a:schemeClr val="accent1"/>
            </a:solidFill>
            <a:ln w="25400" cap="flat" cmpd="sng" algn="ctr">
              <a:noFill/>
              <a:prstDash val="solid"/>
            </a:ln>
            <a:effectLst/>
          </p:spPr>
          <p:txBody>
            <a:bodyPr rtlCol="0" anchor="ctr"/>
            <a:lstStyle/>
            <a:p>
              <a:pPr algn="ctr">
                <a:defRPr/>
              </a:pPr>
              <a:endParaRPr lang="en-US" kern="0">
                <a:solidFill>
                  <a:srgbClr val="EDD7CB"/>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TextBox 25"/>
            <p:cNvSpPr txBox="1"/>
            <p:nvPr/>
          </p:nvSpPr>
          <p:spPr>
            <a:xfrm flipH="1">
              <a:off x="3347925" y="3836249"/>
              <a:ext cx="1118668" cy="216982"/>
            </a:xfrm>
            <a:prstGeom prst="rect">
              <a:avLst/>
            </a:prstGeom>
            <a:noFill/>
          </p:spPr>
          <p:txBody>
            <a:bodyPr wrap="square" rtlCol="0">
              <a:spAutoFit/>
            </a:bodyPr>
            <a:lstStyle>
              <a:defPPr>
                <a:defRPr lang="zh-CN"/>
              </a:defPPr>
              <a:lvl1pPr lvl="0" algn="ctr">
                <a:lnSpc>
                  <a:spcPct val="80000"/>
                </a:lnSpc>
                <a:defRPr sz="1600" b="0" kern="0">
                  <a:ln w="18415" cmpd="sng">
                    <a:noFill/>
                    <a:prstDash val="solid"/>
                  </a:ln>
                  <a:solidFill>
                    <a:schemeClr val="bg1">
                      <a:lumMod val="50000"/>
                    </a:schemeClr>
                  </a:solidFill>
                  <a:latin typeface="Arial" panose="020B0604020202020204" pitchFamily="34" charset="0"/>
                  <a:ea typeface="微软雅黑" panose="020B0503020204020204" pitchFamily="34" charset="-122"/>
                  <a:cs typeface="Times New Roman" panose="02020603050405020304" charset="0"/>
                </a:defRPr>
              </a:lvl1pPr>
            </a:lstStyle>
            <a:p>
              <a:r>
                <a:rPr lang="zh-CN" altLang="en-US" dirty="0">
                  <a:sym typeface="Arial" panose="020B0604020202020204" pitchFamily="34" charset="0"/>
                </a:rPr>
                <a:t>添加文本</a:t>
              </a:r>
            </a:p>
          </p:txBody>
        </p:sp>
      </p:grpSp>
      <p:grpSp>
        <p:nvGrpSpPr>
          <p:cNvPr id="35" name="组合 34"/>
          <p:cNvGrpSpPr/>
          <p:nvPr/>
        </p:nvGrpSpPr>
        <p:grpSpPr>
          <a:xfrm>
            <a:off x="8924556" y="1700810"/>
            <a:ext cx="1491363" cy="936961"/>
            <a:chOff x="6863360" y="1275606"/>
            <a:chExt cx="1118668" cy="702721"/>
          </a:xfrm>
          <a:solidFill>
            <a:srgbClr val="01B0F1"/>
          </a:solidFill>
        </p:grpSpPr>
        <p:sp>
          <p:nvSpPr>
            <p:cNvPr id="27" name="椭圆 26"/>
            <p:cNvSpPr/>
            <p:nvPr/>
          </p:nvSpPr>
          <p:spPr>
            <a:xfrm flipH="1">
              <a:off x="7294132" y="1721208"/>
              <a:ext cx="257119" cy="257119"/>
            </a:xfrm>
            <a:prstGeom prst="ellipse">
              <a:avLst/>
            </a:prstGeom>
            <a:solidFill>
              <a:schemeClr val="accent1"/>
            </a:solidFill>
            <a:ln w="25400" cap="flat" cmpd="sng" algn="ctr">
              <a:noFill/>
              <a:prstDash val="solid"/>
            </a:ln>
            <a:effectLst/>
          </p:spPr>
          <p:txBody>
            <a:bodyPr rtlCol="0" anchor="ctr"/>
            <a:lstStyle/>
            <a:p>
              <a:pPr algn="ctr">
                <a:defRPr/>
              </a:pPr>
              <a:endParaRPr lang="en-US" kern="0">
                <a:solidFill>
                  <a:srgbClr val="EDD7CB"/>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TextBox 84"/>
            <p:cNvSpPr txBox="1"/>
            <p:nvPr/>
          </p:nvSpPr>
          <p:spPr>
            <a:xfrm flipH="1">
              <a:off x="6863360" y="1275606"/>
              <a:ext cx="1118668" cy="263149"/>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zh-CN" altLang="en-US" sz="2100" b="0" dirty="0">
                  <a:solidFill>
                    <a:schemeClr val="bg1">
                      <a:lumMod val="50000"/>
                    </a:schemeClr>
                  </a:solidFill>
                  <a:latin typeface="Arial" panose="020B0604020202020204" pitchFamily="34" charset="0"/>
                  <a:cs typeface="Times New Roman" panose="02020603050405020304" charset="0"/>
                  <a:sym typeface="Arial" panose="020B0604020202020204" pitchFamily="34" charset="0"/>
                </a:rPr>
                <a:t>添加文本</a:t>
              </a:r>
            </a:p>
          </p:txBody>
        </p:sp>
      </p:grpSp>
      <p:grpSp>
        <p:nvGrpSpPr>
          <p:cNvPr id="36" name="组合 35"/>
          <p:cNvGrpSpPr/>
          <p:nvPr/>
        </p:nvGrpSpPr>
        <p:grpSpPr>
          <a:xfrm>
            <a:off x="8924556" y="4835463"/>
            <a:ext cx="1491363" cy="859142"/>
            <a:chOff x="6863360" y="3626596"/>
            <a:chExt cx="1118668" cy="644356"/>
          </a:xfrm>
          <a:solidFill>
            <a:srgbClr val="01B0F1"/>
          </a:solidFill>
        </p:grpSpPr>
        <p:sp>
          <p:nvSpPr>
            <p:cNvPr id="28" name="椭圆 27"/>
            <p:cNvSpPr/>
            <p:nvPr/>
          </p:nvSpPr>
          <p:spPr>
            <a:xfrm flipH="1">
              <a:off x="7294132" y="3626596"/>
              <a:ext cx="257119" cy="257119"/>
            </a:xfrm>
            <a:prstGeom prst="ellipse">
              <a:avLst/>
            </a:prstGeom>
            <a:solidFill>
              <a:schemeClr val="accent2"/>
            </a:solidFill>
            <a:ln w="25400" cap="flat" cmpd="sng" algn="ctr">
              <a:noFill/>
              <a:prstDash val="solid"/>
            </a:ln>
            <a:effectLst/>
          </p:spPr>
          <p:txBody>
            <a:bodyPr rtlCol="0" anchor="ctr"/>
            <a:lstStyle/>
            <a:p>
              <a:pPr algn="ctr"/>
              <a:endParaRPr lang="en-US" kern="0">
                <a:solidFill>
                  <a:srgbClr val="EDD7CB"/>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TextBox 87"/>
            <p:cNvSpPr txBox="1"/>
            <p:nvPr/>
          </p:nvSpPr>
          <p:spPr>
            <a:xfrm flipH="1">
              <a:off x="6863360" y="4053970"/>
              <a:ext cx="1118668" cy="216982"/>
            </a:xfrm>
            <a:prstGeom prst="rect">
              <a:avLst/>
            </a:prstGeom>
            <a:noFill/>
          </p:spPr>
          <p:txBody>
            <a:bodyPr wrap="square" rtlCol="0">
              <a:spAutoFit/>
            </a:bodyPr>
            <a:lstStyle>
              <a:defPPr>
                <a:defRPr lang="zh-CN"/>
              </a:defPPr>
              <a:lvl1pPr lvl="0" algn="ctr">
                <a:lnSpc>
                  <a:spcPct val="80000"/>
                </a:lnSpc>
                <a:defRPr sz="1600" b="0" kern="0">
                  <a:ln w="18415" cmpd="sng">
                    <a:noFill/>
                    <a:prstDash val="solid"/>
                  </a:ln>
                  <a:solidFill>
                    <a:schemeClr val="bg1">
                      <a:lumMod val="50000"/>
                    </a:schemeClr>
                  </a:solidFill>
                  <a:latin typeface="Arial" panose="020B0604020202020204" pitchFamily="34" charset="0"/>
                  <a:ea typeface="微软雅黑" panose="020B0503020204020204" pitchFamily="34" charset="-122"/>
                  <a:cs typeface="Times New Roman" panose="02020603050405020304" charset="0"/>
                </a:defRPr>
              </a:lvl1pPr>
            </a:lstStyle>
            <a:p>
              <a:r>
                <a:rPr lang="zh-CN" altLang="en-US" dirty="0">
                  <a:sym typeface="Arial" panose="020B0604020202020204" pitchFamily="34" charset="0"/>
                </a:rPr>
                <a:t>添加文本</a:t>
              </a:r>
            </a:p>
          </p:txBody>
        </p:sp>
      </p:gr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22" presetClass="entr" presetSubtype="8"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1000"/>
                            </p:stCondLst>
                            <p:childTnLst>
                              <p:par>
                                <p:cTn id="18" presetID="47" presetClass="entr" presetSubtype="0"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anim calcmode="lin" valueType="num">
                                      <p:cBhvr>
                                        <p:cTn id="21" dur="500" fill="hold"/>
                                        <p:tgtEl>
                                          <p:spTgt spid="31"/>
                                        </p:tgtEl>
                                        <p:attrNameLst>
                                          <p:attrName>ppt_x</p:attrName>
                                        </p:attrNameLst>
                                      </p:cBhvr>
                                      <p:tavLst>
                                        <p:tav tm="0">
                                          <p:val>
                                            <p:strVal val="#ppt_x"/>
                                          </p:val>
                                        </p:tav>
                                        <p:tav tm="100000">
                                          <p:val>
                                            <p:strVal val="#ppt_x"/>
                                          </p:val>
                                        </p:tav>
                                      </p:tavLst>
                                    </p:anim>
                                    <p:anim calcmode="lin" valueType="num">
                                      <p:cBhvr>
                                        <p:cTn id="22" dur="500" fill="hold"/>
                                        <p:tgtEl>
                                          <p:spTgt spid="3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anim calcmode="lin" valueType="num">
                                      <p:cBhvr>
                                        <p:cTn id="26" dur="500" fill="hold"/>
                                        <p:tgtEl>
                                          <p:spTgt spid="39"/>
                                        </p:tgtEl>
                                        <p:attrNameLst>
                                          <p:attrName>ppt_x</p:attrName>
                                        </p:attrNameLst>
                                      </p:cBhvr>
                                      <p:tavLst>
                                        <p:tav tm="0">
                                          <p:val>
                                            <p:strVal val="#ppt_x"/>
                                          </p:val>
                                        </p:tav>
                                        <p:tav tm="100000">
                                          <p:val>
                                            <p:strVal val="#ppt_x"/>
                                          </p:val>
                                        </p:tav>
                                      </p:tavLst>
                                    </p:anim>
                                    <p:anim calcmode="lin" valueType="num">
                                      <p:cBhvr>
                                        <p:cTn id="27" dur="500" fill="hold"/>
                                        <p:tgtEl>
                                          <p:spTgt spid="39"/>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20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anim calcmode="lin" valueType="num">
                                      <p:cBhvr>
                                        <p:cTn id="31" dur="500" fill="hold"/>
                                        <p:tgtEl>
                                          <p:spTgt spid="32"/>
                                        </p:tgtEl>
                                        <p:attrNameLst>
                                          <p:attrName>ppt_x</p:attrName>
                                        </p:attrNameLst>
                                      </p:cBhvr>
                                      <p:tavLst>
                                        <p:tav tm="0">
                                          <p:val>
                                            <p:strVal val="#ppt_x"/>
                                          </p:val>
                                        </p:tav>
                                        <p:tav tm="100000">
                                          <p:val>
                                            <p:strVal val="#ppt_x"/>
                                          </p:val>
                                        </p:tav>
                                      </p:tavLst>
                                    </p:anim>
                                    <p:anim calcmode="lin" valueType="num">
                                      <p:cBhvr>
                                        <p:cTn id="32" dur="500" fill="hold"/>
                                        <p:tgtEl>
                                          <p:spTgt spid="3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20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500"/>
                                        <p:tgtEl>
                                          <p:spTgt spid="38"/>
                                        </p:tgtEl>
                                      </p:cBhvr>
                                    </p:animEffect>
                                    <p:anim calcmode="lin" valueType="num">
                                      <p:cBhvr>
                                        <p:cTn id="36" dur="500" fill="hold"/>
                                        <p:tgtEl>
                                          <p:spTgt spid="38"/>
                                        </p:tgtEl>
                                        <p:attrNameLst>
                                          <p:attrName>ppt_x</p:attrName>
                                        </p:attrNameLst>
                                      </p:cBhvr>
                                      <p:tavLst>
                                        <p:tav tm="0">
                                          <p:val>
                                            <p:strVal val="#ppt_x"/>
                                          </p:val>
                                        </p:tav>
                                        <p:tav tm="100000">
                                          <p:val>
                                            <p:strVal val="#ppt_x"/>
                                          </p:val>
                                        </p:tav>
                                      </p:tavLst>
                                    </p:anim>
                                    <p:anim calcmode="lin" valueType="num">
                                      <p:cBhvr>
                                        <p:cTn id="37" dur="500" fill="hold"/>
                                        <p:tgtEl>
                                          <p:spTgt spid="38"/>
                                        </p:tgtEl>
                                        <p:attrNameLst>
                                          <p:attrName>ppt_y</p:attrName>
                                        </p:attrNameLst>
                                      </p:cBhvr>
                                      <p:tavLst>
                                        <p:tav tm="0">
                                          <p:val>
                                            <p:strVal val="#ppt_y+.1"/>
                                          </p:val>
                                        </p:tav>
                                        <p:tav tm="100000">
                                          <p:val>
                                            <p:strVal val="#ppt_y"/>
                                          </p:val>
                                        </p:tav>
                                      </p:tavLst>
                                    </p:anim>
                                  </p:childTnLst>
                                </p:cTn>
                              </p:par>
                              <p:par>
                                <p:cTn id="38" presetID="47" presetClass="entr" presetSubtype="0" fill="hold" nodeType="withEffect">
                                  <p:stCondLst>
                                    <p:cond delay="40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anim calcmode="lin" valueType="num">
                                      <p:cBhvr>
                                        <p:cTn id="41" dur="500" fill="hold"/>
                                        <p:tgtEl>
                                          <p:spTgt spid="33"/>
                                        </p:tgtEl>
                                        <p:attrNameLst>
                                          <p:attrName>ppt_x</p:attrName>
                                        </p:attrNameLst>
                                      </p:cBhvr>
                                      <p:tavLst>
                                        <p:tav tm="0">
                                          <p:val>
                                            <p:strVal val="#ppt_x"/>
                                          </p:val>
                                        </p:tav>
                                        <p:tav tm="100000">
                                          <p:val>
                                            <p:strVal val="#ppt_x"/>
                                          </p:val>
                                        </p:tav>
                                      </p:tavLst>
                                    </p:anim>
                                    <p:anim calcmode="lin" valueType="num">
                                      <p:cBhvr>
                                        <p:cTn id="42" dur="500" fill="hold"/>
                                        <p:tgtEl>
                                          <p:spTgt spid="33"/>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400"/>
                                  </p:stCondLst>
                                  <p:childTnLst>
                                    <p:set>
                                      <p:cBhvr>
                                        <p:cTn id="44" dur="1" fill="hold">
                                          <p:stCondLst>
                                            <p:cond delay="0"/>
                                          </p:stCondLst>
                                        </p:cTn>
                                        <p:tgtEl>
                                          <p:spTgt spid="37"/>
                                        </p:tgtEl>
                                        <p:attrNameLst>
                                          <p:attrName>style.visibility</p:attrName>
                                        </p:attrNameLst>
                                      </p:cBhvr>
                                      <p:to>
                                        <p:strVal val="visible"/>
                                      </p:to>
                                    </p:set>
                                    <p:animEffect transition="in" filter="fade">
                                      <p:cBhvr>
                                        <p:cTn id="45" dur="500"/>
                                        <p:tgtEl>
                                          <p:spTgt spid="37"/>
                                        </p:tgtEl>
                                      </p:cBhvr>
                                    </p:animEffect>
                                    <p:anim calcmode="lin" valueType="num">
                                      <p:cBhvr>
                                        <p:cTn id="46" dur="500" fill="hold"/>
                                        <p:tgtEl>
                                          <p:spTgt spid="37"/>
                                        </p:tgtEl>
                                        <p:attrNameLst>
                                          <p:attrName>ppt_x</p:attrName>
                                        </p:attrNameLst>
                                      </p:cBhvr>
                                      <p:tavLst>
                                        <p:tav tm="0">
                                          <p:val>
                                            <p:strVal val="#ppt_x"/>
                                          </p:val>
                                        </p:tav>
                                        <p:tav tm="100000">
                                          <p:val>
                                            <p:strVal val="#ppt_x"/>
                                          </p:val>
                                        </p:tav>
                                      </p:tavLst>
                                    </p:anim>
                                    <p:anim calcmode="lin" valueType="num">
                                      <p:cBhvr>
                                        <p:cTn id="47" dur="500" fill="hold"/>
                                        <p:tgtEl>
                                          <p:spTgt spid="37"/>
                                        </p:tgtEl>
                                        <p:attrNameLst>
                                          <p:attrName>ppt_y</p:attrName>
                                        </p:attrNameLst>
                                      </p:cBhvr>
                                      <p:tavLst>
                                        <p:tav tm="0">
                                          <p:val>
                                            <p:strVal val="#ppt_y+.1"/>
                                          </p:val>
                                        </p:tav>
                                        <p:tav tm="100000">
                                          <p:val>
                                            <p:strVal val="#ppt_y"/>
                                          </p:val>
                                        </p:tav>
                                      </p:tavLst>
                                    </p:anim>
                                  </p:childTnLst>
                                </p:cTn>
                              </p:par>
                              <p:par>
                                <p:cTn id="48" presetID="47" presetClass="entr" presetSubtype="0" fill="hold" nodeType="withEffect">
                                  <p:stCondLst>
                                    <p:cond delay="70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500"/>
                                        <p:tgtEl>
                                          <p:spTgt spid="35"/>
                                        </p:tgtEl>
                                      </p:cBhvr>
                                    </p:animEffect>
                                    <p:anim calcmode="lin" valueType="num">
                                      <p:cBhvr>
                                        <p:cTn id="51" dur="500" fill="hold"/>
                                        <p:tgtEl>
                                          <p:spTgt spid="35"/>
                                        </p:tgtEl>
                                        <p:attrNameLst>
                                          <p:attrName>ppt_x</p:attrName>
                                        </p:attrNameLst>
                                      </p:cBhvr>
                                      <p:tavLst>
                                        <p:tav tm="0">
                                          <p:val>
                                            <p:strVal val="#ppt_x"/>
                                          </p:val>
                                        </p:tav>
                                        <p:tav tm="100000">
                                          <p:val>
                                            <p:strVal val="#ppt_x"/>
                                          </p:val>
                                        </p:tav>
                                      </p:tavLst>
                                    </p:anim>
                                    <p:anim calcmode="lin" valueType="num">
                                      <p:cBhvr>
                                        <p:cTn id="52" dur="500" fill="hold"/>
                                        <p:tgtEl>
                                          <p:spTgt spid="35"/>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70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500"/>
                                        <p:tgtEl>
                                          <p:spTgt spid="36"/>
                                        </p:tgtEl>
                                      </p:cBhvr>
                                    </p:animEffect>
                                    <p:anim calcmode="lin" valueType="num">
                                      <p:cBhvr>
                                        <p:cTn id="56" dur="500" fill="hold"/>
                                        <p:tgtEl>
                                          <p:spTgt spid="36"/>
                                        </p:tgtEl>
                                        <p:attrNameLst>
                                          <p:attrName>ppt_x</p:attrName>
                                        </p:attrNameLst>
                                      </p:cBhvr>
                                      <p:tavLst>
                                        <p:tav tm="0">
                                          <p:val>
                                            <p:strVal val="#ppt_x"/>
                                          </p:val>
                                        </p:tav>
                                        <p:tav tm="100000">
                                          <p:val>
                                            <p:strVal val="#ppt_x"/>
                                          </p:val>
                                        </p:tav>
                                      </p:tavLst>
                                    </p:anim>
                                    <p:anim calcmode="lin" valueType="num">
                                      <p:cBhvr>
                                        <p:cTn id="57" dur="5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 name="组合 105"/>
          <p:cNvGrpSpPr/>
          <p:nvPr/>
        </p:nvGrpSpPr>
        <p:grpSpPr>
          <a:xfrm>
            <a:off x="1119953" y="2588046"/>
            <a:ext cx="3597865" cy="3553884"/>
            <a:chOff x="839478" y="1785913"/>
            <a:chExt cx="2698750" cy="2665413"/>
          </a:xfrm>
        </p:grpSpPr>
        <p:grpSp>
          <p:nvGrpSpPr>
            <p:cNvPr id="107" name="组合 106"/>
            <p:cNvGrpSpPr/>
            <p:nvPr/>
          </p:nvGrpSpPr>
          <p:grpSpPr>
            <a:xfrm>
              <a:off x="839478" y="1785913"/>
              <a:ext cx="2698750" cy="628650"/>
              <a:chOff x="1337519" y="2093105"/>
              <a:chExt cx="2698750" cy="628650"/>
            </a:xfrm>
          </p:grpSpPr>
          <p:sp>
            <p:nvSpPr>
              <p:cNvPr id="112" name="Freeform 5"/>
              <p:cNvSpPr/>
              <p:nvPr/>
            </p:nvSpPr>
            <p:spPr bwMode="auto">
              <a:xfrm>
                <a:off x="1337519" y="2093105"/>
                <a:ext cx="2698750" cy="628650"/>
              </a:xfrm>
              <a:custGeom>
                <a:avLst/>
                <a:gdLst>
                  <a:gd name="T0" fmla="*/ 1700 w 1700"/>
                  <a:gd name="T1" fmla="*/ 199 h 396"/>
                  <a:gd name="T2" fmla="*/ 1696 w 1700"/>
                  <a:gd name="T3" fmla="*/ 219 h 396"/>
                  <a:gd name="T4" fmla="*/ 1682 w 1700"/>
                  <a:gd name="T5" fmla="*/ 238 h 396"/>
                  <a:gd name="T6" fmla="*/ 1662 w 1700"/>
                  <a:gd name="T7" fmla="*/ 257 h 396"/>
                  <a:gd name="T8" fmla="*/ 1633 w 1700"/>
                  <a:gd name="T9" fmla="*/ 276 h 396"/>
                  <a:gd name="T10" fmla="*/ 1597 w 1700"/>
                  <a:gd name="T11" fmla="*/ 292 h 396"/>
                  <a:gd name="T12" fmla="*/ 1555 w 1700"/>
                  <a:gd name="T13" fmla="*/ 309 h 396"/>
                  <a:gd name="T14" fmla="*/ 1506 w 1700"/>
                  <a:gd name="T15" fmla="*/ 325 h 396"/>
                  <a:gd name="T16" fmla="*/ 1391 w 1700"/>
                  <a:gd name="T17" fmla="*/ 351 h 396"/>
                  <a:gd name="T18" fmla="*/ 1255 w 1700"/>
                  <a:gd name="T19" fmla="*/ 373 h 396"/>
                  <a:gd name="T20" fmla="*/ 1103 w 1700"/>
                  <a:gd name="T21" fmla="*/ 387 h 396"/>
                  <a:gd name="T22" fmla="*/ 937 w 1700"/>
                  <a:gd name="T23" fmla="*/ 395 h 396"/>
                  <a:gd name="T24" fmla="*/ 849 w 1700"/>
                  <a:gd name="T25" fmla="*/ 396 h 396"/>
                  <a:gd name="T26" fmla="*/ 679 w 1700"/>
                  <a:gd name="T27" fmla="*/ 392 h 396"/>
                  <a:gd name="T28" fmla="*/ 519 w 1700"/>
                  <a:gd name="T29" fmla="*/ 380 h 396"/>
                  <a:gd name="T30" fmla="*/ 374 w 1700"/>
                  <a:gd name="T31" fmla="*/ 363 h 396"/>
                  <a:gd name="T32" fmla="*/ 249 w 1700"/>
                  <a:gd name="T33" fmla="*/ 338 h 396"/>
                  <a:gd name="T34" fmla="*/ 169 w 1700"/>
                  <a:gd name="T35" fmla="*/ 317 h 396"/>
                  <a:gd name="T36" fmla="*/ 123 w 1700"/>
                  <a:gd name="T37" fmla="*/ 301 h 396"/>
                  <a:gd name="T38" fmla="*/ 84 w 1700"/>
                  <a:gd name="T39" fmla="*/ 284 h 396"/>
                  <a:gd name="T40" fmla="*/ 51 w 1700"/>
                  <a:gd name="T41" fmla="*/ 267 h 396"/>
                  <a:gd name="T42" fmla="*/ 27 w 1700"/>
                  <a:gd name="T43" fmla="*/ 248 h 396"/>
                  <a:gd name="T44" fmla="*/ 9 w 1700"/>
                  <a:gd name="T45" fmla="*/ 229 h 396"/>
                  <a:gd name="T46" fmla="*/ 1 w 1700"/>
                  <a:gd name="T47" fmla="*/ 209 h 396"/>
                  <a:gd name="T48" fmla="*/ 0 w 1700"/>
                  <a:gd name="T49" fmla="*/ 199 h 396"/>
                  <a:gd name="T50" fmla="*/ 4 w 1700"/>
                  <a:gd name="T51" fmla="*/ 177 h 396"/>
                  <a:gd name="T52" fmla="*/ 17 w 1700"/>
                  <a:gd name="T53" fmla="*/ 158 h 396"/>
                  <a:gd name="T54" fmla="*/ 38 w 1700"/>
                  <a:gd name="T55" fmla="*/ 139 h 396"/>
                  <a:gd name="T56" fmla="*/ 66 w 1700"/>
                  <a:gd name="T57" fmla="*/ 122 h 396"/>
                  <a:gd name="T58" fmla="*/ 102 w 1700"/>
                  <a:gd name="T59" fmla="*/ 104 h 396"/>
                  <a:gd name="T60" fmla="*/ 145 w 1700"/>
                  <a:gd name="T61" fmla="*/ 87 h 396"/>
                  <a:gd name="T62" fmla="*/ 193 w 1700"/>
                  <a:gd name="T63" fmla="*/ 73 h 396"/>
                  <a:gd name="T64" fmla="*/ 309 w 1700"/>
                  <a:gd name="T65" fmla="*/ 46 h 396"/>
                  <a:gd name="T66" fmla="*/ 444 w 1700"/>
                  <a:gd name="T67" fmla="*/ 25 h 396"/>
                  <a:gd name="T68" fmla="*/ 597 w 1700"/>
                  <a:gd name="T69" fmla="*/ 9 h 396"/>
                  <a:gd name="T70" fmla="*/ 762 w 1700"/>
                  <a:gd name="T71" fmla="*/ 1 h 396"/>
                  <a:gd name="T72" fmla="*/ 849 w 1700"/>
                  <a:gd name="T73" fmla="*/ 0 h 396"/>
                  <a:gd name="T74" fmla="*/ 1021 w 1700"/>
                  <a:gd name="T75" fmla="*/ 4 h 396"/>
                  <a:gd name="T76" fmla="*/ 1181 w 1700"/>
                  <a:gd name="T77" fmla="*/ 16 h 396"/>
                  <a:gd name="T78" fmla="*/ 1325 w 1700"/>
                  <a:gd name="T79" fmla="*/ 33 h 396"/>
                  <a:gd name="T80" fmla="*/ 1451 w 1700"/>
                  <a:gd name="T81" fmla="*/ 58 h 396"/>
                  <a:gd name="T82" fmla="*/ 1531 w 1700"/>
                  <a:gd name="T83" fmla="*/ 79 h 396"/>
                  <a:gd name="T84" fmla="*/ 1577 w 1700"/>
                  <a:gd name="T85" fmla="*/ 96 h 396"/>
                  <a:gd name="T86" fmla="*/ 1616 w 1700"/>
                  <a:gd name="T87" fmla="*/ 113 h 396"/>
                  <a:gd name="T88" fmla="*/ 1649 w 1700"/>
                  <a:gd name="T89" fmla="*/ 131 h 396"/>
                  <a:gd name="T90" fmla="*/ 1673 w 1700"/>
                  <a:gd name="T91" fmla="*/ 148 h 396"/>
                  <a:gd name="T92" fmla="*/ 1690 w 1700"/>
                  <a:gd name="T93" fmla="*/ 168 h 396"/>
                  <a:gd name="T94" fmla="*/ 1699 w 1700"/>
                  <a:gd name="T95" fmla="*/ 189 h 396"/>
                  <a:gd name="T96" fmla="*/ 1700 w 1700"/>
                  <a:gd name="T97" fmla="*/ 199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00" h="396">
                    <a:moveTo>
                      <a:pt x="1700" y="199"/>
                    </a:moveTo>
                    <a:lnTo>
                      <a:pt x="1700" y="199"/>
                    </a:lnTo>
                    <a:lnTo>
                      <a:pt x="1699" y="209"/>
                    </a:lnTo>
                    <a:lnTo>
                      <a:pt x="1696" y="219"/>
                    </a:lnTo>
                    <a:lnTo>
                      <a:pt x="1690" y="229"/>
                    </a:lnTo>
                    <a:lnTo>
                      <a:pt x="1682" y="238"/>
                    </a:lnTo>
                    <a:lnTo>
                      <a:pt x="1673" y="248"/>
                    </a:lnTo>
                    <a:lnTo>
                      <a:pt x="1662" y="257"/>
                    </a:lnTo>
                    <a:lnTo>
                      <a:pt x="1649" y="267"/>
                    </a:lnTo>
                    <a:lnTo>
                      <a:pt x="1633" y="276"/>
                    </a:lnTo>
                    <a:lnTo>
                      <a:pt x="1616" y="284"/>
                    </a:lnTo>
                    <a:lnTo>
                      <a:pt x="1597" y="292"/>
                    </a:lnTo>
                    <a:lnTo>
                      <a:pt x="1577" y="301"/>
                    </a:lnTo>
                    <a:lnTo>
                      <a:pt x="1555" y="309"/>
                    </a:lnTo>
                    <a:lnTo>
                      <a:pt x="1531" y="317"/>
                    </a:lnTo>
                    <a:lnTo>
                      <a:pt x="1506" y="325"/>
                    </a:lnTo>
                    <a:lnTo>
                      <a:pt x="1451" y="338"/>
                    </a:lnTo>
                    <a:lnTo>
                      <a:pt x="1391" y="351"/>
                    </a:lnTo>
                    <a:lnTo>
                      <a:pt x="1325" y="363"/>
                    </a:lnTo>
                    <a:lnTo>
                      <a:pt x="1255" y="373"/>
                    </a:lnTo>
                    <a:lnTo>
                      <a:pt x="1181" y="380"/>
                    </a:lnTo>
                    <a:lnTo>
                      <a:pt x="1103" y="387"/>
                    </a:lnTo>
                    <a:lnTo>
                      <a:pt x="1021" y="392"/>
                    </a:lnTo>
                    <a:lnTo>
                      <a:pt x="937" y="395"/>
                    </a:lnTo>
                    <a:lnTo>
                      <a:pt x="849" y="396"/>
                    </a:lnTo>
                    <a:lnTo>
                      <a:pt x="849" y="396"/>
                    </a:lnTo>
                    <a:lnTo>
                      <a:pt x="762" y="395"/>
                    </a:lnTo>
                    <a:lnTo>
                      <a:pt x="679" y="392"/>
                    </a:lnTo>
                    <a:lnTo>
                      <a:pt x="597" y="387"/>
                    </a:lnTo>
                    <a:lnTo>
                      <a:pt x="519" y="380"/>
                    </a:lnTo>
                    <a:lnTo>
                      <a:pt x="444" y="373"/>
                    </a:lnTo>
                    <a:lnTo>
                      <a:pt x="374" y="363"/>
                    </a:lnTo>
                    <a:lnTo>
                      <a:pt x="309" y="351"/>
                    </a:lnTo>
                    <a:lnTo>
                      <a:pt x="249" y="338"/>
                    </a:lnTo>
                    <a:lnTo>
                      <a:pt x="193" y="325"/>
                    </a:lnTo>
                    <a:lnTo>
                      <a:pt x="169" y="317"/>
                    </a:lnTo>
                    <a:lnTo>
                      <a:pt x="145" y="309"/>
                    </a:lnTo>
                    <a:lnTo>
                      <a:pt x="123" y="301"/>
                    </a:lnTo>
                    <a:lnTo>
                      <a:pt x="102" y="292"/>
                    </a:lnTo>
                    <a:lnTo>
                      <a:pt x="84" y="284"/>
                    </a:lnTo>
                    <a:lnTo>
                      <a:pt x="66" y="276"/>
                    </a:lnTo>
                    <a:lnTo>
                      <a:pt x="51" y="267"/>
                    </a:lnTo>
                    <a:lnTo>
                      <a:pt x="38" y="257"/>
                    </a:lnTo>
                    <a:lnTo>
                      <a:pt x="27" y="248"/>
                    </a:lnTo>
                    <a:lnTo>
                      <a:pt x="17" y="238"/>
                    </a:lnTo>
                    <a:lnTo>
                      <a:pt x="9" y="229"/>
                    </a:lnTo>
                    <a:lnTo>
                      <a:pt x="4" y="219"/>
                    </a:lnTo>
                    <a:lnTo>
                      <a:pt x="1" y="209"/>
                    </a:lnTo>
                    <a:lnTo>
                      <a:pt x="0" y="199"/>
                    </a:lnTo>
                    <a:lnTo>
                      <a:pt x="0" y="199"/>
                    </a:lnTo>
                    <a:lnTo>
                      <a:pt x="1" y="189"/>
                    </a:lnTo>
                    <a:lnTo>
                      <a:pt x="4" y="177"/>
                    </a:lnTo>
                    <a:lnTo>
                      <a:pt x="9" y="168"/>
                    </a:lnTo>
                    <a:lnTo>
                      <a:pt x="17" y="158"/>
                    </a:lnTo>
                    <a:lnTo>
                      <a:pt x="27" y="148"/>
                    </a:lnTo>
                    <a:lnTo>
                      <a:pt x="38" y="139"/>
                    </a:lnTo>
                    <a:lnTo>
                      <a:pt x="51" y="131"/>
                    </a:lnTo>
                    <a:lnTo>
                      <a:pt x="66" y="122"/>
                    </a:lnTo>
                    <a:lnTo>
                      <a:pt x="84" y="113"/>
                    </a:lnTo>
                    <a:lnTo>
                      <a:pt x="102" y="104"/>
                    </a:lnTo>
                    <a:lnTo>
                      <a:pt x="123" y="96"/>
                    </a:lnTo>
                    <a:lnTo>
                      <a:pt x="145" y="87"/>
                    </a:lnTo>
                    <a:lnTo>
                      <a:pt x="169" y="79"/>
                    </a:lnTo>
                    <a:lnTo>
                      <a:pt x="193" y="73"/>
                    </a:lnTo>
                    <a:lnTo>
                      <a:pt x="249" y="58"/>
                    </a:lnTo>
                    <a:lnTo>
                      <a:pt x="309" y="46"/>
                    </a:lnTo>
                    <a:lnTo>
                      <a:pt x="374" y="33"/>
                    </a:lnTo>
                    <a:lnTo>
                      <a:pt x="444" y="25"/>
                    </a:lnTo>
                    <a:lnTo>
                      <a:pt x="519" y="16"/>
                    </a:lnTo>
                    <a:lnTo>
                      <a:pt x="597" y="9"/>
                    </a:lnTo>
                    <a:lnTo>
                      <a:pt x="679" y="4"/>
                    </a:lnTo>
                    <a:lnTo>
                      <a:pt x="762" y="1"/>
                    </a:lnTo>
                    <a:lnTo>
                      <a:pt x="849" y="0"/>
                    </a:lnTo>
                    <a:lnTo>
                      <a:pt x="849" y="0"/>
                    </a:lnTo>
                    <a:lnTo>
                      <a:pt x="937" y="1"/>
                    </a:lnTo>
                    <a:lnTo>
                      <a:pt x="1021" y="4"/>
                    </a:lnTo>
                    <a:lnTo>
                      <a:pt x="1103" y="9"/>
                    </a:lnTo>
                    <a:lnTo>
                      <a:pt x="1181" y="16"/>
                    </a:lnTo>
                    <a:lnTo>
                      <a:pt x="1255" y="25"/>
                    </a:lnTo>
                    <a:lnTo>
                      <a:pt x="1325" y="33"/>
                    </a:lnTo>
                    <a:lnTo>
                      <a:pt x="1391" y="46"/>
                    </a:lnTo>
                    <a:lnTo>
                      <a:pt x="1451" y="58"/>
                    </a:lnTo>
                    <a:lnTo>
                      <a:pt x="1506" y="73"/>
                    </a:lnTo>
                    <a:lnTo>
                      <a:pt x="1531" y="79"/>
                    </a:lnTo>
                    <a:lnTo>
                      <a:pt x="1555" y="87"/>
                    </a:lnTo>
                    <a:lnTo>
                      <a:pt x="1577" y="96"/>
                    </a:lnTo>
                    <a:lnTo>
                      <a:pt x="1597" y="104"/>
                    </a:lnTo>
                    <a:lnTo>
                      <a:pt x="1616" y="113"/>
                    </a:lnTo>
                    <a:lnTo>
                      <a:pt x="1633" y="122"/>
                    </a:lnTo>
                    <a:lnTo>
                      <a:pt x="1649" y="131"/>
                    </a:lnTo>
                    <a:lnTo>
                      <a:pt x="1662" y="139"/>
                    </a:lnTo>
                    <a:lnTo>
                      <a:pt x="1673" y="148"/>
                    </a:lnTo>
                    <a:lnTo>
                      <a:pt x="1682" y="158"/>
                    </a:lnTo>
                    <a:lnTo>
                      <a:pt x="1690" y="168"/>
                    </a:lnTo>
                    <a:lnTo>
                      <a:pt x="1696" y="177"/>
                    </a:lnTo>
                    <a:lnTo>
                      <a:pt x="1699" y="189"/>
                    </a:lnTo>
                    <a:lnTo>
                      <a:pt x="1700" y="199"/>
                    </a:lnTo>
                    <a:lnTo>
                      <a:pt x="1700" y="199"/>
                    </a:lnTo>
                    <a:close/>
                  </a:path>
                </a:pathLst>
              </a:custGeom>
              <a:gradFill flip="none" rotWithShape="1">
                <a:gsLst>
                  <a:gs pos="0">
                    <a:schemeClr val="bg1">
                      <a:lumMod val="85000"/>
                    </a:schemeClr>
                  </a:gs>
                  <a:gs pos="50000">
                    <a:schemeClr val="bg1">
                      <a:lumMod val="75000"/>
                    </a:schemeClr>
                  </a:gs>
                  <a:gs pos="100000">
                    <a:srgbClr val="EBEBEB">
                      <a:shade val="100000"/>
                      <a:satMod val="115000"/>
                    </a:srgbClr>
                  </a:gs>
                </a:gsLst>
                <a:lin ang="2700000" scaled="1"/>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6"/>
              <p:cNvSpPr/>
              <p:nvPr/>
            </p:nvSpPr>
            <p:spPr bwMode="auto">
              <a:xfrm>
                <a:off x="1656607" y="2167718"/>
                <a:ext cx="2058988" cy="479425"/>
              </a:xfrm>
              <a:custGeom>
                <a:avLst/>
                <a:gdLst>
                  <a:gd name="T0" fmla="*/ 1297 w 1297"/>
                  <a:gd name="T1" fmla="*/ 152 h 302"/>
                  <a:gd name="T2" fmla="*/ 1294 w 1297"/>
                  <a:gd name="T3" fmla="*/ 166 h 302"/>
                  <a:gd name="T4" fmla="*/ 1284 w 1297"/>
                  <a:gd name="T5" fmla="*/ 182 h 302"/>
                  <a:gd name="T6" fmla="*/ 1268 w 1297"/>
                  <a:gd name="T7" fmla="*/ 196 h 302"/>
                  <a:gd name="T8" fmla="*/ 1246 w 1297"/>
                  <a:gd name="T9" fmla="*/ 210 h 302"/>
                  <a:gd name="T10" fmla="*/ 1219 w 1297"/>
                  <a:gd name="T11" fmla="*/ 223 h 302"/>
                  <a:gd name="T12" fmla="*/ 1149 w 1297"/>
                  <a:gd name="T13" fmla="*/ 248 h 302"/>
                  <a:gd name="T14" fmla="*/ 1061 w 1297"/>
                  <a:gd name="T15" fmla="*/ 268 h 302"/>
                  <a:gd name="T16" fmla="*/ 958 w 1297"/>
                  <a:gd name="T17" fmla="*/ 284 h 302"/>
                  <a:gd name="T18" fmla="*/ 842 w 1297"/>
                  <a:gd name="T19" fmla="*/ 295 h 302"/>
                  <a:gd name="T20" fmla="*/ 715 w 1297"/>
                  <a:gd name="T21" fmla="*/ 301 h 302"/>
                  <a:gd name="T22" fmla="*/ 648 w 1297"/>
                  <a:gd name="T23" fmla="*/ 302 h 302"/>
                  <a:gd name="T24" fmla="*/ 518 w 1297"/>
                  <a:gd name="T25" fmla="*/ 299 h 302"/>
                  <a:gd name="T26" fmla="*/ 396 w 1297"/>
                  <a:gd name="T27" fmla="*/ 290 h 302"/>
                  <a:gd name="T28" fmla="*/ 286 w 1297"/>
                  <a:gd name="T29" fmla="*/ 277 h 302"/>
                  <a:gd name="T30" fmla="*/ 190 w 1297"/>
                  <a:gd name="T31" fmla="*/ 258 h 302"/>
                  <a:gd name="T32" fmla="*/ 112 w 1297"/>
                  <a:gd name="T33" fmla="*/ 235 h 302"/>
                  <a:gd name="T34" fmla="*/ 65 w 1297"/>
                  <a:gd name="T35" fmla="*/ 216 h 302"/>
                  <a:gd name="T36" fmla="*/ 40 w 1297"/>
                  <a:gd name="T37" fmla="*/ 203 h 302"/>
                  <a:gd name="T38" fmla="*/ 21 w 1297"/>
                  <a:gd name="T39" fmla="*/ 188 h 302"/>
                  <a:gd name="T40" fmla="*/ 8 w 1297"/>
                  <a:gd name="T41" fmla="*/ 174 h 302"/>
                  <a:gd name="T42" fmla="*/ 1 w 1297"/>
                  <a:gd name="T43" fmla="*/ 159 h 302"/>
                  <a:gd name="T44" fmla="*/ 0 w 1297"/>
                  <a:gd name="T45" fmla="*/ 152 h 302"/>
                  <a:gd name="T46" fmla="*/ 3 w 1297"/>
                  <a:gd name="T47" fmla="*/ 136 h 302"/>
                  <a:gd name="T48" fmla="*/ 13 w 1297"/>
                  <a:gd name="T49" fmla="*/ 120 h 302"/>
                  <a:gd name="T50" fmla="*/ 29 w 1297"/>
                  <a:gd name="T51" fmla="*/ 106 h 302"/>
                  <a:gd name="T52" fmla="*/ 51 w 1297"/>
                  <a:gd name="T53" fmla="*/ 92 h 302"/>
                  <a:gd name="T54" fmla="*/ 78 w 1297"/>
                  <a:gd name="T55" fmla="*/ 79 h 302"/>
                  <a:gd name="T56" fmla="*/ 148 w 1297"/>
                  <a:gd name="T57" fmla="*/ 56 h 302"/>
                  <a:gd name="T58" fmla="*/ 237 w 1297"/>
                  <a:gd name="T59" fmla="*/ 34 h 302"/>
                  <a:gd name="T60" fmla="*/ 339 w 1297"/>
                  <a:gd name="T61" fmla="*/ 19 h 302"/>
                  <a:gd name="T62" fmla="*/ 455 w 1297"/>
                  <a:gd name="T63" fmla="*/ 7 h 302"/>
                  <a:gd name="T64" fmla="*/ 583 w 1297"/>
                  <a:gd name="T65" fmla="*/ 1 h 302"/>
                  <a:gd name="T66" fmla="*/ 648 w 1297"/>
                  <a:gd name="T67" fmla="*/ 0 h 302"/>
                  <a:gd name="T68" fmla="*/ 779 w 1297"/>
                  <a:gd name="T69" fmla="*/ 3 h 302"/>
                  <a:gd name="T70" fmla="*/ 901 w 1297"/>
                  <a:gd name="T71" fmla="*/ 12 h 302"/>
                  <a:gd name="T72" fmla="*/ 1011 w 1297"/>
                  <a:gd name="T73" fmla="*/ 26 h 302"/>
                  <a:gd name="T74" fmla="*/ 1107 w 1297"/>
                  <a:gd name="T75" fmla="*/ 44 h 302"/>
                  <a:gd name="T76" fmla="*/ 1186 w 1297"/>
                  <a:gd name="T77" fmla="*/ 67 h 302"/>
                  <a:gd name="T78" fmla="*/ 1233 w 1297"/>
                  <a:gd name="T79" fmla="*/ 86 h 302"/>
                  <a:gd name="T80" fmla="*/ 1258 w 1297"/>
                  <a:gd name="T81" fmla="*/ 99 h 302"/>
                  <a:gd name="T82" fmla="*/ 1277 w 1297"/>
                  <a:gd name="T83" fmla="*/ 114 h 302"/>
                  <a:gd name="T84" fmla="*/ 1289 w 1297"/>
                  <a:gd name="T85" fmla="*/ 128 h 302"/>
                  <a:gd name="T86" fmla="*/ 1296 w 1297"/>
                  <a:gd name="T87" fmla="*/ 144 h 302"/>
                  <a:gd name="T88" fmla="*/ 1297 w 1297"/>
                  <a:gd name="T89" fmla="*/ 15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97" h="302">
                    <a:moveTo>
                      <a:pt x="1297" y="152"/>
                    </a:moveTo>
                    <a:lnTo>
                      <a:pt x="1297" y="152"/>
                    </a:lnTo>
                    <a:lnTo>
                      <a:pt x="1296" y="159"/>
                    </a:lnTo>
                    <a:lnTo>
                      <a:pt x="1294" y="166"/>
                    </a:lnTo>
                    <a:lnTo>
                      <a:pt x="1289" y="174"/>
                    </a:lnTo>
                    <a:lnTo>
                      <a:pt x="1284" y="182"/>
                    </a:lnTo>
                    <a:lnTo>
                      <a:pt x="1277" y="188"/>
                    </a:lnTo>
                    <a:lnTo>
                      <a:pt x="1268" y="196"/>
                    </a:lnTo>
                    <a:lnTo>
                      <a:pt x="1258" y="203"/>
                    </a:lnTo>
                    <a:lnTo>
                      <a:pt x="1246" y="210"/>
                    </a:lnTo>
                    <a:lnTo>
                      <a:pt x="1233" y="216"/>
                    </a:lnTo>
                    <a:lnTo>
                      <a:pt x="1219" y="223"/>
                    </a:lnTo>
                    <a:lnTo>
                      <a:pt x="1186" y="235"/>
                    </a:lnTo>
                    <a:lnTo>
                      <a:pt x="1149" y="248"/>
                    </a:lnTo>
                    <a:lnTo>
                      <a:pt x="1107" y="258"/>
                    </a:lnTo>
                    <a:lnTo>
                      <a:pt x="1061" y="268"/>
                    </a:lnTo>
                    <a:lnTo>
                      <a:pt x="1011" y="277"/>
                    </a:lnTo>
                    <a:lnTo>
                      <a:pt x="958" y="284"/>
                    </a:lnTo>
                    <a:lnTo>
                      <a:pt x="901" y="290"/>
                    </a:lnTo>
                    <a:lnTo>
                      <a:pt x="842" y="295"/>
                    </a:lnTo>
                    <a:lnTo>
                      <a:pt x="779" y="299"/>
                    </a:lnTo>
                    <a:lnTo>
                      <a:pt x="715" y="301"/>
                    </a:lnTo>
                    <a:lnTo>
                      <a:pt x="648" y="302"/>
                    </a:lnTo>
                    <a:lnTo>
                      <a:pt x="648" y="302"/>
                    </a:lnTo>
                    <a:lnTo>
                      <a:pt x="583" y="301"/>
                    </a:lnTo>
                    <a:lnTo>
                      <a:pt x="518" y="299"/>
                    </a:lnTo>
                    <a:lnTo>
                      <a:pt x="455" y="295"/>
                    </a:lnTo>
                    <a:lnTo>
                      <a:pt x="396" y="290"/>
                    </a:lnTo>
                    <a:lnTo>
                      <a:pt x="339" y="284"/>
                    </a:lnTo>
                    <a:lnTo>
                      <a:pt x="286" y="277"/>
                    </a:lnTo>
                    <a:lnTo>
                      <a:pt x="237" y="268"/>
                    </a:lnTo>
                    <a:lnTo>
                      <a:pt x="190" y="258"/>
                    </a:lnTo>
                    <a:lnTo>
                      <a:pt x="148" y="248"/>
                    </a:lnTo>
                    <a:lnTo>
                      <a:pt x="112" y="235"/>
                    </a:lnTo>
                    <a:lnTo>
                      <a:pt x="78" y="223"/>
                    </a:lnTo>
                    <a:lnTo>
                      <a:pt x="65" y="216"/>
                    </a:lnTo>
                    <a:lnTo>
                      <a:pt x="51" y="210"/>
                    </a:lnTo>
                    <a:lnTo>
                      <a:pt x="40" y="203"/>
                    </a:lnTo>
                    <a:lnTo>
                      <a:pt x="29" y="196"/>
                    </a:lnTo>
                    <a:lnTo>
                      <a:pt x="21" y="188"/>
                    </a:lnTo>
                    <a:lnTo>
                      <a:pt x="13" y="182"/>
                    </a:lnTo>
                    <a:lnTo>
                      <a:pt x="8" y="174"/>
                    </a:lnTo>
                    <a:lnTo>
                      <a:pt x="3" y="166"/>
                    </a:lnTo>
                    <a:lnTo>
                      <a:pt x="1" y="159"/>
                    </a:lnTo>
                    <a:lnTo>
                      <a:pt x="0" y="152"/>
                    </a:lnTo>
                    <a:lnTo>
                      <a:pt x="0" y="152"/>
                    </a:lnTo>
                    <a:lnTo>
                      <a:pt x="1" y="144"/>
                    </a:lnTo>
                    <a:lnTo>
                      <a:pt x="3" y="136"/>
                    </a:lnTo>
                    <a:lnTo>
                      <a:pt x="8" y="128"/>
                    </a:lnTo>
                    <a:lnTo>
                      <a:pt x="13" y="120"/>
                    </a:lnTo>
                    <a:lnTo>
                      <a:pt x="21" y="114"/>
                    </a:lnTo>
                    <a:lnTo>
                      <a:pt x="29" y="106"/>
                    </a:lnTo>
                    <a:lnTo>
                      <a:pt x="40" y="99"/>
                    </a:lnTo>
                    <a:lnTo>
                      <a:pt x="51" y="92"/>
                    </a:lnTo>
                    <a:lnTo>
                      <a:pt x="65" y="86"/>
                    </a:lnTo>
                    <a:lnTo>
                      <a:pt x="78" y="79"/>
                    </a:lnTo>
                    <a:lnTo>
                      <a:pt x="112" y="67"/>
                    </a:lnTo>
                    <a:lnTo>
                      <a:pt x="148" y="56"/>
                    </a:lnTo>
                    <a:lnTo>
                      <a:pt x="190" y="44"/>
                    </a:lnTo>
                    <a:lnTo>
                      <a:pt x="237" y="34"/>
                    </a:lnTo>
                    <a:lnTo>
                      <a:pt x="286" y="26"/>
                    </a:lnTo>
                    <a:lnTo>
                      <a:pt x="339" y="19"/>
                    </a:lnTo>
                    <a:lnTo>
                      <a:pt x="396" y="12"/>
                    </a:lnTo>
                    <a:lnTo>
                      <a:pt x="455" y="7"/>
                    </a:lnTo>
                    <a:lnTo>
                      <a:pt x="518" y="3"/>
                    </a:lnTo>
                    <a:lnTo>
                      <a:pt x="583" y="1"/>
                    </a:lnTo>
                    <a:lnTo>
                      <a:pt x="648" y="0"/>
                    </a:lnTo>
                    <a:lnTo>
                      <a:pt x="648" y="0"/>
                    </a:lnTo>
                    <a:lnTo>
                      <a:pt x="715" y="1"/>
                    </a:lnTo>
                    <a:lnTo>
                      <a:pt x="779" y="3"/>
                    </a:lnTo>
                    <a:lnTo>
                      <a:pt x="842" y="7"/>
                    </a:lnTo>
                    <a:lnTo>
                      <a:pt x="901" y="12"/>
                    </a:lnTo>
                    <a:lnTo>
                      <a:pt x="958" y="19"/>
                    </a:lnTo>
                    <a:lnTo>
                      <a:pt x="1011" y="26"/>
                    </a:lnTo>
                    <a:lnTo>
                      <a:pt x="1061" y="34"/>
                    </a:lnTo>
                    <a:lnTo>
                      <a:pt x="1107" y="44"/>
                    </a:lnTo>
                    <a:lnTo>
                      <a:pt x="1149" y="56"/>
                    </a:lnTo>
                    <a:lnTo>
                      <a:pt x="1186" y="67"/>
                    </a:lnTo>
                    <a:lnTo>
                      <a:pt x="1219" y="79"/>
                    </a:lnTo>
                    <a:lnTo>
                      <a:pt x="1233" y="86"/>
                    </a:lnTo>
                    <a:lnTo>
                      <a:pt x="1246" y="92"/>
                    </a:lnTo>
                    <a:lnTo>
                      <a:pt x="1258" y="99"/>
                    </a:lnTo>
                    <a:lnTo>
                      <a:pt x="1268" y="106"/>
                    </a:lnTo>
                    <a:lnTo>
                      <a:pt x="1277" y="114"/>
                    </a:lnTo>
                    <a:lnTo>
                      <a:pt x="1284" y="120"/>
                    </a:lnTo>
                    <a:lnTo>
                      <a:pt x="1289" y="128"/>
                    </a:lnTo>
                    <a:lnTo>
                      <a:pt x="1294" y="136"/>
                    </a:lnTo>
                    <a:lnTo>
                      <a:pt x="1296" y="144"/>
                    </a:lnTo>
                    <a:lnTo>
                      <a:pt x="1297" y="152"/>
                    </a:lnTo>
                    <a:lnTo>
                      <a:pt x="1297" y="15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08" name="Freeform 7"/>
            <p:cNvSpPr/>
            <p:nvPr/>
          </p:nvSpPr>
          <p:spPr bwMode="auto">
            <a:xfrm>
              <a:off x="901391" y="2249463"/>
              <a:ext cx="2574925" cy="671513"/>
            </a:xfrm>
            <a:custGeom>
              <a:avLst/>
              <a:gdLst>
                <a:gd name="T0" fmla="*/ 1622 w 1622"/>
                <a:gd name="T1" fmla="*/ 0 h 423"/>
                <a:gd name="T2" fmla="*/ 1593 w 1622"/>
                <a:gd name="T3" fmla="*/ 16 h 423"/>
                <a:gd name="T4" fmla="*/ 1523 w 1622"/>
                <a:gd name="T5" fmla="*/ 45 h 423"/>
                <a:gd name="T6" fmla="*/ 1439 w 1622"/>
                <a:gd name="T7" fmla="*/ 69 h 423"/>
                <a:gd name="T8" fmla="*/ 1341 w 1622"/>
                <a:gd name="T9" fmla="*/ 91 h 423"/>
                <a:gd name="T10" fmla="*/ 1233 w 1622"/>
                <a:gd name="T11" fmla="*/ 107 h 423"/>
                <a:gd name="T12" fmla="*/ 1119 w 1622"/>
                <a:gd name="T13" fmla="*/ 120 h 423"/>
                <a:gd name="T14" fmla="*/ 997 w 1622"/>
                <a:gd name="T15" fmla="*/ 129 h 423"/>
                <a:gd name="T16" fmla="*/ 873 w 1622"/>
                <a:gd name="T17" fmla="*/ 132 h 423"/>
                <a:gd name="T18" fmla="*/ 810 w 1622"/>
                <a:gd name="T19" fmla="*/ 133 h 423"/>
                <a:gd name="T20" fmla="*/ 685 w 1622"/>
                <a:gd name="T21" fmla="*/ 131 h 423"/>
                <a:gd name="T22" fmla="*/ 563 w 1622"/>
                <a:gd name="T23" fmla="*/ 124 h 423"/>
                <a:gd name="T24" fmla="*/ 444 w 1622"/>
                <a:gd name="T25" fmla="*/ 114 h 423"/>
                <a:gd name="T26" fmla="*/ 333 w 1622"/>
                <a:gd name="T27" fmla="*/ 100 h 423"/>
                <a:gd name="T28" fmla="*/ 230 w 1622"/>
                <a:gd name="T29" fmla="*/ 81 h 423"/>
                <a:gd name="T30" fmla="*/ 138 w 1622"/>
                <a:gd name="T31" fmla="*/ 57 h 423"/>
                <a:gd name="T32" fmla="*/ 61 w 1622"/>
                <a:gd name="T33" fmla="*/ 30 h 423"/>
                <a:gd name="T34" fmla="*/ 13 w 1622"/>
                <a:gd name="T35" fmla="*/ 8 h 423"/>
                <a:gd name="T36" fmla="*/ 147 w 1622"/>
                <a:gd name="T37" fmla="*/ 351 h 423"/>
                <a:gd name="T38" fmla="*/ 181 w 1622"/>
                <a:gd name="T39" fmla="*/ 360 h 423"/>
                <a:gd name="T40" fmla="*/ 251 w 1622"/>
                <a:gd name="T41" fmla="*/ 375 h 423"/>
                <a:gd name="T42" fmla="*/ 327 w 1622"/>
                <a:gd name="T43" fmla="*/ 389 h 423"/>
                <a:gd name="T44" fmla="*/ 409 w 1622"/>
                <a:gd name="T45" fmla="*/ 401 h 423"/>
                <a:gd name="T46" fmla="*/ 538 w 1622"/>
                <a:gd name="T47" fmla="*/ 413 h 423"/>
                <a:gd name="T48" fmla="*/ 719 w 1622"/>
                <a:gd name="T49" fmla="*/ 422 h 423"/>
                <a:gd name="T50" fmla="*/ 810 w 1622"/>
                <a:gd name="T51" fmla="*/ 423 h 423"/>
                <a:gd name="T52" fmla="*/ 995 w 1622"/>
                <a:gd name="T53" fmla="*/ 419 h 423"/>
                <a:gd name="T54" fmla="*/ 1171 w 1622"/>
                <a:gd name="T55" fmla="*/ 405 h 423"/>
                <a:gd name="T56" fmla="*/ 1255 w 1622"/>
                <a:gd name="T57" fmla="*/ 395 h 423"/>
                <a:gd name="T58" fmla="*/ 1333 w 1622"/>
                <a:gd name="T59" fmla="*/ 382 h 423"/>
                <a:gd name="T60" fmla="*/ 1407 w 1622"/>
                <a:gd name="T61" fmla="*/ 367 h 423"/>
                <a:gd name="T62" fmla="*/ 1473 w 1622"/>
                <a:gd name="T63" fmla="*/ 351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22" h="423">
                  <a:moveTo>
                    <a:pt x="1622" y="0"/>
                  </a:moveTo>
                  <a:lnTo>
                    <a:pt x="1622" y="0"/>
                  </a:lnTo>
                  <a:lnTo>
                    <a:pt x="1607" y="8"/>
                  </a:lnTo>
                  <a:lnTo>
                    <a:pt x="1593" y="16"/>
                  </a:lnTo>
                  <a:lnTo>
                    <a:pt x="1559" y="30"/>
                  </a:lnTo>
                  <a:lnTo>
                    <a:pt x="1523" y="45"/>
                  </a:lnTo>
                  <a:lnTo>
                    <a:pt x="1482" y="57"/>
                  </a:lnTo>
                  <a:lnTo>
                    <a:pt x="1439" y="69"/>
                  </a:lnTo>
                  <a:lnTo>
                    <a:pt x="1391" y="81"/>
                  </a:lnTo>
                  <a:lnTo>
                    <a:pt x="1341" y="91"/>
                  </a:lnTo>
                  <a:lnTo>
                    <a:pt x="1288" y="100"/>
                  </a:lnTo>
                  <a:lnTo>
                    <a:pt x="1233" y="107"/>
                  </a:lnTo>
                  <a:lnTo>
                    <a:pt x="1177" y="114"/>
                  </a:lnTo>
                  <a:lnTo>
                    <a:pt x="1119" y="120"/>
                  </a:lnTo>
                  <a:lnTo>
                    <a:pt x="1058" y="124"/>
                  </a:lnTo>
                  <a:lnTo>
                    <a:pt x="997" y="129"/>
                  </a:lnTo>
                  <a:lnTo>
                    <a:pt x="935" y="131"/>
                  </a:lnTo>
                  <a:lnTo>
                    <a:pt x="873" y="132"/>
                  </a:lnTo>
                  <a:lnTo>
                    <a:pt x="810" y="133"/>
                  </a:lnTo>
                  <a:lnTo>
                    <a:pt x="810" y="133"/>
                  </a:lnTo>
                  <a:lnTo>
                    <a:pt x="748" y="132"/>
                  </a:lnTo>
                  <a:lnTo>
                    <a:pt x="685" y="131"/>
                  </a:lnTo>
                  <a:lnTo>
                    <a:pt x="624" y="129"/>
                  </a:lnTo>
                  <a:lnTo>
                    <a:pt x="563" y="124"/>
                  </a:lnTo>
                  <a:lnTo>
                    <a:pt x="503" y="120"/>
                  </a:lnTo>
                  <a:lnTo>
                    <a:pt x="444" y="114"/>
                  </a:lnTo>
                  <a:lnTo>
                    <a:pt x="387" y="107"/>
                  </a:lnTo>
                  <a:lnTo>
                    <a:pt x="333" y="100"/>
                  </a:lnTo>
                  <a:lnTo>
                    <a:pt x="280" y="91"/>
                  </a:lnTo>
                  <a:lnTo>
                    <a:pt x="230" y="81"/>
                  </a:lnTo>
                  <a:lnTo>
                    <a:pt x="183" y="69"/>
                  </a:lnTo>
                  <a:lnTo>
                    <a:pt x="138" y="57"/>
                  </a:lnTo>
                  <a:lnTo>
                    <a:pt x="98" y="45"/>
                  </a:lnTo>
                  <a:lnTo>
                    <a:pt x="61" y="30"/>
                  </a:lnTo>
                  <a:lnTo>
                    <a:pt x="28" y="16"/>
                  </a:lnTo>
                  <a:lnTo>
                    <a:pt x="13" y="8"/>
                  </a:lnTo>
                  <a:lnTo>
                    <a:pt x="0" y="0"/>
                  </a:lnTo>
                  <a:lnTo>
                    <a:pt x="147" y="351"/>
                  </a:lnTo>
                  <a:lnTo>
                    <a:pt x="147" y="351"/>
                  </a:lnTo>
                  <a:lnTo>
                    <a:pt x="181" y="360"/>
                  </a:lnTo>
                  <a:lnTo>
                    <a:pt x="214" y="367"/>
                  </a:lnTo>
                  <a:lnTo>
                    <a:pt x="251" y="375"/>
                  </a:lnTo>
                  <a:lnTo>
                    <a:pt x="288" y="382"/>
                  </a:lnTo>
                  <a:lnTo>
                    <a:pt x="327" y="389"/>
                  </a:lnTo>
                  <a:lnTo>
                    <a:pt x="367" y="395"/>
                  </a:lnTo>
                  <a:lnTo>
                    <a:pt x="409" y="401"/>
                  </a:lnTo>
                  <a:lnTo>
                    <a:pt x="451" y="405"/>
                  </a:lnTo>
                  <a:lnTo>
                    <a:pt x="538" y="413"/>
                  </a:lnTo>
                  <a:lnTo>
                    <a:pt x="627" y="419"/>
                  </a:lnTo>
                  <a:lnTo>
                    <a:pt x="719" y="422"/>
                  </a:lnTo>
                  <a:lnTo>
                    <a:pt x="810" y="423"/>
                  </a:lnTo>
                  <a:lnTo>
                    <a:pt x="810" y="423"/>
                  </a:lnTo>
                  <a:lnTo>
                    <a:pt x="903" y="422"/>
                  </a:lnTo>
                  <a:lnTo>
                    <a:pt x="995" y="419"/>
                  </a:lnTo>
                  <a:lnTo>
                    <a:pt x="1084" y="413"/>
                  </a:lnTo>
                  <a:lnTo>
                    <a:pt x="1171" y="405"/>
                  </a:lnTo>
                  <a:lnTo>
                    <a:pt x="1213" y="401"/>
                  </a:lnTo>
                  <a:lnTo>
                    <a:pt x="1255" y="395"/>
                  </a:lnTo>
                  <a:lnTo>
                    <a:pt x="1295" y="389"/>
                  </a:lnTo>
                  <a:lnTo>
                    <a:pt x="1333" y="382"/>
                  </a:lnTo>
                  <a:lnTo>
                    <a:pt x="1371" y="375"/>
                  </a:lnTo>
                  <a:lnTo>
                    <a:pt x="1407" y="367"/>
                  </a:lnTo>
                  <a:lnTo>
                    <a:pt x="1441" y="360"/>
                  </a:lnTo>
                  <a:lnTo>
                    <a:pt x="1473" y="351"/>
                  </a:lnTo>
                  <a:lnTo>
                    <a:pt x="1622" y="0"/>
                  </a:lnTo>
                  <a:close/>
                </a:path>
              </a:pathLst>
            </a:custGeom>
            <a:gradFill flip="none" rotWithShape="1">
              <a:gsLst>
                <a:gs pos="50000">
                  <a:schemeClr val="accent2">
                    <a:lumMod val="75000"/>
                  </a:schemeClr>
                </a:gs>
                <a:gs pos="0">
                  <a:schemeClr val="accent2">
                    <a:lumMod val="60000"/>
                    <a:lumOff val="40000"/>
                  </a:schemeClr>
                </a:gs>
                <a:gs pos="100000">
                  <a:schemeClr val="accent2">
                    <a:lumMod val="60000"/>
                    <a:lumOff val="40000"/>
                  </a:schemeClr>
                </a:gs>
              </a:gsLst>
              <a:lin ang="10800000" scaled="1"/>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8"/>
            <p:cNvSpPr/>
            <p:nvPr/>
          </p:nvSpPr>
          <p:spPr bwMode="auto">
            <a:xfrm>
              <a:off x="1158566" y="2860651"/>
              <a:ext cx="2058988" cy="569913"/>
            </a:xfrm>
            <a:custGeom>
              <a:avLst/>
              <a:gdLst>
                <a:gd name="T0" fmla="*/ 1163 w 1297"/>
                <a:gd name="T1" fmla="*/ 320 h 359"/>
                <a:gd name="T2" fmla="*/ 1297 w 1297"/>
                <a:gd name="T3" fmla="*/ 0 h 359"/>
                <a:gd name="T4" fmla="*/ 1297 w 1297"/>
                <a:gd name="T5" fmla="*/ 0 h 359"/>
                <a:gd name="T6" fmla="*/ 1265 w 1297"/>
                <a:gd name="T7" fmla="*/ 8 h 359"/>
                <a:gd name="T8" fmla="*/ 1231 w 1297"/>
                <a:gd name="T9" fmla="*/ 16 h 359"/>
                <a:gd name="T10" fmla="*/ 1195 w 1297"/>
                <a:gd name="T11" fmla="*/ 24 h 359"/>
                <a:gd name="T12" fmla="*/ 1159 w 1297"/>
                <a:gd name="T13" fmla="*/ 30 h 359"/>
                <a:gd name="T14" fmla="*/ 1119 w 1297"/>
                <a:gd name="T15" fmla="*/ 36 h 359"/>
                <a:gd name="T16" fmla="*/ 1080 w 1297"/>
                <a:gd name="T17" fmla="*/ 41 h 359"/>
                <a:gd name="T18" fmla="*/ 999 w 1297"/>
                <a:gd name="T19" fmla="*/ 51 h 359"/>
                <a:gd name="T20" fmla="*/ 914 w 1297"/>
                <a:gd name="T21" fmla="*/ 59 h 359"/>
                <a:gd name="T22" fmla="*/ 827 w 1297"/>
                <a:gd name="T23" fmla="*/ 65 h 359"/>
                <a:gd name="T24" fmla="*/ 738 w 1297"/>
                <a:gd name="T25" fmla="*/ 68 h 359"/>
                <a:gd name="T26" fmla="*/ 648 w 1297"/>
                <a:gd name="T27" fmla="*/ 69 h 359"/>
                <a:gd name="T28" fmla="*/ 648 w 1297"/>
                <a:gd name="T29" fmla="*/ 69 h 359"/>
                <a:gd name="T30" fmla="*/ 559 w 1297"/>
                <a:gd name="T31" fmla="*/ 68 h 359"/>
                <a:gd name="T32" fmla="*/ 470 w 1297"/>
                <a:gd name="T33" fmla="*/ 65 h 359"/>
                <a:gd name="T34" fmla="*/ 383 w 1297"/>
                <a:gd name="T35" fmla="*/ 59 h 359"/>
                <a:gd name="T36" fmla="*/ 298 w 1297"/>
                <a:gd name="T37" fmla="*/ 51 h 359"/>
                <a:gd name="T38" fmla="*/ 216 w 1297"/>
                <a:gd name="T39" fmla="*/ 41 h 359"/>
                <a:gd name="T40" fmla="*/ 177 w 1297"/>
                <a:gd name="T41" fmla="*/ 36 h 359"/>
                <a:gd name="T42" fmla="*/ 139 w 1297"/>
                <a:gd name="T43" fmla="*/ 30 h 359"/>
                <a:gd name="T44" fmla="*/ 103 w 1297"/>
                <a:gd name="T45" fmla="*/ 24 h 359"/>
                <a:gd name="T46" fmla="*/ 67 w 1297"/>
                <a:gd name="T47" fmla="*/ 16 h 359"/>
                <a:gd name="T48" fmla="*/ 32 w 1297"/>
                <a:gd name="T49" fmla="*/ 8 h 359"/>
                <a:gd name="T50" fmla="*/ 0 w 1297"/>
                <a:gd name="T51" fmla="*/ 0 h 359"/>
                <a:gd name="T52" fmla="*/ 135 w 1297"/>
                <a:gd name="T53" fmla="*/ 320 h 359"/>
                <a:gd name="T54" fmla="*/ 135 w 1297"/>
                <a:gd name="T55" fmla="*/ 320 h 359"/>
                <a:gd name="T56" fmla="*/ 193 w 1297"/>
                <a:gd name="T57" fmla="*/ 329 h 359"/>
                <a:gd name="T58" fmla="*/ 253 w 1297"/>
                <a:gd name="T59" fmla="*/ 337 h 359"/>
                <a:gd name="T60" fmla="*/ 316 w 1297"/>
                <a:gd name="T61" fmla="*/ 344 h 359"/>
                <a:gd name="T62" fmla="*/ 381 w 1297"/>
                <a:gd name="T63" fmla="*/ 349 h 359"/>
                <a:gd name="T64" fmla="*/ 446 w 1297"/>
                <a:gd name="T65" fmla="*/ 354 h 359"/>
                <a:gd name="T66" fmla="*/ 513 w 1297"/>
                <a:gd name="T67" fmla="*/ 357 h 359"/>
                <a:gd name="T68" fmla="*/ 580 w 1297"/>
                <a:gd name="T69" fmla="*/ 359 h 359"/>
                <a:gd name="T70" fmla="*/ 648 w 1297"/>
                <a:gd name="T71" fmla="*/ 359 h 359"/>
                <a:gd name="T72" fmla="*/ 648 w 1297"/>
                <a:gd name="T73" fmla="*/ 359 h 359"/>
                <a:gd name="T74" fmla="*/ 717 w 1297"/>
                <a:gd name="T75" fmla="*/ 359 h 359"/>
                <a:gd name="T76" fmla="*/ 785 w 1297"/>
                <a:gd name="T77" fmla="*/ 357 h 359"/>
                <a:gd name="T78" fmla="*/ 850 w 1297"/>
                <a:gd name="T79" fmla="*/ 354 h 359"/>
                <a:gd name="T80" fmla="*/ 916 w 1297"/>
                <a:gd name="T81" fmla="*/ 349 h 359"/>
                <a:gd name="T82" fmla="*/ 981 w 1297"/>
                <a:gd name="T83" fmla="*/ 344 h 359"/>
                <a:gd name="T84" fmla="*/ 1044 w 1297"/>
                <a:gd name="T85" fmla="*/ 337 h 359"/>
                <a:gd name="T86" fmla="*/ 1105 w 1297"/>
                <a:gd name="T87" fmla="*/ 329 h 359"/>
                <a:gd name="T88" fmla="*/ 1163 w 1297"/>
                <a:gd name="T89" fmla="*/ 320 h 359"/>
                <a:gd name="T90" fmla="*/ 1163 w 1297"/>
                <a:gd name="T91" fmla="*/ 32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97" h="359">
                  <a:moveTo>
                    <a:pt x="1163" y="320"/>
                  </a:moveTo>
                  <a:lnTo>
                    <a:pt x="1297" y="0"/>
                  </a:lnTo>
                  <a:lnTo>
                    <a:pt x="1297" y="0"/>
                  </a:lnTo>
                  <a:lnTo>
                    <a:pt x="1265" y="8"/>
                  </a:lnTo>
                  <a:lnTo>
                    <a:pt x="1231" y="16"/>
                  </a:lnTo>
                  <a:lnTo>
                    <a:pt x="1195" y="24"/>
                  </a:lnTo>
                  <a:lnTo>
                    <a:pt x="1159" y="30"/>
                  </a:lnTo>
                  <a:lnTo>
                    <a:pt x="1119" y="36"/>
                  </a:lnTo>
                  <a:lnTo>
                    <a:pt x="1080" y="41"/>
                  </a:lnTo>
                  <a:lnTo>
                    <a:pt x="999" y="51"/>
                  </a:lnTo>
                  <a:lnTo>
                    <a:pt x="914" y="59"/>
                  </a:lnTo>
                  <a:lnTo>
                    <a:pt x="827" y="65"/>
                  </a:lnTo>
                  <a:lnTo>
                    <a:pt x="738" y="68"/>
                  </a:lnTo>
                  <a:lnTo>
                    <a:pt x="648" y="69"/>
                  </a:lnTo>
                  <a:lnTo>
                    <a:pt x="648" y="69"/>
                  </a:lnTo>
                  <a:lnTo>
                    <a:pt x="559" y="68"/>
                  </a:lnTo>
                  <a:lnTo>
                    <a:pt x="470" y="65"/>
                  </a:lnTo>
                  <a:lnTo>
                    <a:pt x="383" y="59"/>
                  </a:lnTo>
                  <a:lnTo>
                    <a:pt x="298" y="51"/>
                  </a:lnTo>
                  <a:lnTo>
                    <a:pt x="216" y="41"/>
                  </a:lnTo>
                  <a:lnTo>
                    <a:pt x="177" y="36"/>
                  </a:lnTo>
                  <a:lnTo>
                    <a:pt x="139" y="30"/>
                  </a:lnTo>
                  <a:lnTo>
                    <a:pt x="103" y="24"/>
                  </a:lnTo>
                  <a:lnTo>
                    <a:pt x="67" y="16"/>
                  </a:lnTo>
                  <a:lnTo>
                    <a:pt x="32" y="8"/>
                  </a:lnTo>
                  <a:lnTo>
                    <a:pt x="0" y="0"/>
                  </a:lnTo>
                  <a:lnTo>
                    <a:pt x="135" y="320"/>
                  </a:lnTo>
                  <a:lnTo>
                    <a:pt x="135" y="320"/>
                  </a:lnTo>
                  <a:lnTo>
                    <a:pt x="193" y="329"/>
                  </a:lnTo>
                  <a:lnTo>
                    <a:pt x="253" y="337"/>
                  </a:lnTo>
                  <a:lnTo>
                    <a:pt x="316" y="344"/>
                  </a:lnTo>
                  <a:lnTo>
                    <a:pt x="381" y="349"/>
                  </a:lnTo>
                  <a:lnTo>
                    <a:pt x="446" y="354"/>
                  </a:lnTo>
                  <a:lnTo>
                    <a:pt x="513" y="357"/>
                  </a:lnTo>
                  <a:lnTo>
                    <a:pt x="580" y="359"/>
                  </a:lnTo>
                  <a:lnTo>
                    <a:pt x="648" y="359"/>
                  </a:lnTo>
                  <a:lnTo>
                    <a:pt x="648" y="359"/>
                  </a:lnTo>
                  <a:lnTo>
                    <a:pt x="717" y="359"/>
                  </a:lnTo>
                  <a:lnTo>
                    <a:pt x="785" y="357"/>
                  </a:lnTo>
                  <a:lnTo>
                    <a:pt x="850" y="354"/>
                  </a:lnTo>
                  <a:lnTo>
                    <a:pt x="916" y="349"/>
                  </a:lnTo>
                  <a:lnTo>
                    <a:pt x="981" y="344"/>
                  </a:lnTo>
                  <a:lnTo>
                    <a:pt x="1044" y="337"/>
                  </a:lnTo>
                  <a:lnTo>
                    <a:pt x="1105" y="329"/>
                  </a:lnTo>
                  <a:lnTo>
                    <a:pt x="1163" y="320"/>
                  </a:lnTo>
                  <a:lnTo>
                    <a:pt x="1163" y="320"/>
                  </a:lnTo>
                  <a:close/>
                </a:path>
              </a:pathLst>
            </a:custGeom>
            <a:gradFill flip="none" rotWithShape="1">
              <a:gsLst>
                <a:gs pos="50000">
                  <a:schemeClr val="accent1">
                    <a:lumMod val="75000"/>
                  </a:schemeClr>
                </a:gs>
                <a:gs pos="0">
                  <a:schemeClr val="accent1">
                    <a:lumMod val="60000"/>
                    <a:lumOff val="40000"/>
                  </a:schemeClr>
                </a:gs>
                <a:gs pos="100000">
                  <a:schemeClr val="accent1">
                    <a:lumMod val="60000"/>
                    <a:lumOff val="40000"/>
                  </a:schemeClr>
                </a:gs>
              </a:gsLst>
              <a:lin ang="10800000" scaled="1"/>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9"/>
            <p:cNvSpPr/>
            <p:nvPr/>
          </p:nvSpPr>
          <p:spPr bwMode="auto">
            <a:xfrm>
              <a:off x="1393516" y="3421038"/>
              <a:ext cx="1589088" cy="520700"/>
            </a:xfrm>
            <a:custGeom>
              <a:avLst/>
              <a:gdLst>
                <a:gd name="T0" fmla="*/ 0 w 1001"/>
                <a:gd name="T1" fmla="*/ 0 h 328"/>
                <a:gd name="T2" fmla="*/ 131 w 1001"/>
                <a:gd name="T3" fmla="*/ 309 h 328"/>
                <a:gd name="T4" fmla="*/ 131 w 1001"/>
                <a:gd name="T5" fmla="*/ 309 h 328"/>
                <a:gd name="T6" fmla="*/ 175 w 1001"/>
                <a:gd name="T7" fmla="*/ 313 h 328"/>
                <a:gd name="T8" fmla="*/ 220 w 1001"/>
                <a:gd name="T9" fmla="*/ 317 h 328"/>
                <a:gd name="T10" fmla="*/ 312 w 1001"/>
                <a:gd name="T11" fmla="*/ 323 h 328"/>
                <a:gd name="T12" fmla="*/ 406 w 1001"/>
                <a:gd name="T13" fmla="*/ 327 h 328"/>
                <a:gd name="T14" fmla="*/ 500 w 1001"/>
                <a:gd name="T15" fmla="*/ 328 h 328"/>
                <a:gd name="T16" fmla="*/ 500 w 1001"/>
                <a:gd name="T17" fmla="*/ 328 h 328"/>
                <a:gd name="T18" fmla="*/ 595 w 1001"/>
                <a:gd name="T19" fmla="*/ 327 h 328"/>
                <a:gd name="T20" fmla="*/ 689 w 1001"/>
                <a:gd name="T21" fmla="*/ 323 h 328"/>
                <a:gd name="T22" fmla="*/ 782 w 1001"/>
                <a:gd name="T23" fmla="*/ 317 h 328"/>
                <a:gd name="T24" fmla="*/ 826 w 1001"/>
                <a:gd name="T25" fmla="*/ 313 h 328"/>
                <a:gd name="T26" fmla="*/ 871 w 1001"/>
                <a:gd name="T27" fmla="*/ 309 h 328"/>
                <a:gd name="T28" fmla="*/ 1001 w 1001"/>
                <a:gd name="T29" fmla="*/ 0 h 328"/>
                <a:gd name="T30" fmla="*/ 1001 w 1001"/>
                <a:gd name="T31" fmla="*/ 0 h 328"/>
                <a:gd name="T32" fmla="*/ 944 w 1001"/>
                <a:gd name="T33" fmla="*/ 9 h 328"/>
                <a:gd name="T34" fmla="*/ 884 w 1001"/>
                <a:gd name="T35" fmla="*/ 16 h 328"/>
                <a:gd name="T36" fmla="*/ 824 w 1001"/>
                <a:gd name="T37" fmla="*/ 22 h 328"/>
                <a:gd name="T38" fmla="*/ 761 w 1001"/>
                <a:gd name="T39" fmla="*/ 28 h 328"/>
                <a:gd name="T40" fmla="*/ 697 w 1001"/>
                <a:gd name="T41" fmla="*/ 32 h 328"/>
                <a:gd name="T42" fmla="*/ 632 w 1001"/>
                <a:gd name="T43" fmla="*/ 34 h 328"/>
                <a:gd name="T44" fmla="*/ 566 w 1001"/>
                <a:gd name="T45" fmla="*/ 37 h 328"/>
                <a:gd name="T46" fmla="*/ 500 w 1001"/>
                <a:gd name="T47" fmla="*/ 38 h 328"/>
                <a:gd name="T48" fmla="*/ 500 w 1001"/>
                <a:gd name="T49" fmla="*/ 38 h 328"/>
                <a:gd name="T50" fmla="*/ 435 w 1001"/>
                <a:gd name="T51" fmla="*/ 37 h 328"/>
                <a:gd name="T52" fmla="*/ 370 w 1001"/>
                <a:gd name="T53" fmla="*/ 34 h 328"/>
                <a:gd name="T54" fmla="*/ 304 w 1001"/>
                <a:gd name="T55" fmla="*/ 32 h 328"/>
                <a:gd name="T56" fmla="*/ 240 w 1001"/>
                <a:gd name="T57" fmla="*/ 28 h 328"/>
                <a:gd name="T58" fmla="*/ 178 w 1001"/>
                <a:gd name="T59" fmla="*/ 22 h 328"/>
                <a:gd name="T60" fmla="*/ 116 w 1001"/>
                <a:gd name="T61" fmla="*/ 16 h 328"/>
                <a:gd name="T62" fmla="*/ 57 w 1001"/>
                <a:gd name="T63" fmla="*/ 9 h 328"/>
                <a:gd name="T64" fmla="*/ 0 w 1001"/>
                <a:gd name="T65" fmla="*/ 0 h 328"/>
                <a:gd name="T66" fmla="*/ 0 w 1001"/>
                <a:gd name="T6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01" h="328">
                  <a:moveTo>
                    <a:pt x="0" y="0"/>
                  </a:moveTo>
                  <a:lnTo>
                    <a:pt x="131" y="309"/>
                  </a:lnTo>
                  <a:lnTo>
                    <a:pt x="131" y="309"/>
                  </a:lnTo>
                  <a:lnTo>
                    <a:pt x="175" y="313"/>
                  </a:lnTo>
                  <a:lnTo>
                    <a:pt x="220" y="317"/>
                  </a:lnTo>
                  <a:lnTo>
                    <a:pt x="312" y="323"/>
                  </a:lnTo>
                  <a:lnTo>
                    <a:pt x="406" y="327"/>
                  </a:lnTo>
                  <a:lnTo>
                    <a:pt x="500" y="328"/>
                  </a:lnTo>
                  <a:lnTo>
                    <a:pt x="500" y="328"/>
                  </a:lnTo>
                  <a:lnTo>
                    <a:pt x="595" y="327"/>
                  </a:lnTo>
                  <a:lnTo>
                    <a:pt x="689" y="323"/>
                  </a:lnTo>
                  <a:lnTo>
                    <a:pt x="782" y="317"/>
                  </a:lnTo>
                  <a:lnTo>
                    <a:pt x="826" y="313"/>
                  </a:lnTo>
                  <a:lnTo>
                    <a:pt x="871" y="309"/>
                  </a:lnTo>
                  <a:lnTo>
                    <a:pt x="1001" y="0"/>
                  </a:lnTo>
                  <a:lnTo>
                    <a:pt x="1001" y="0"/>
                  </a:lnTo>
                  <a:lnTo>
                    <a:pt x="944" y="9"/>
                  </a:lnTo>
                  <a:lnTo>
                    <a:pt x="884" y="16"/>
                  </a:lnTo>
                  <a:lnTo>
                    <a:pt x="824" y="22"/>
                  </a:lnTo>
                  <a:lnTo>
                    <a:pt x="761" y="28"/>
                  </a:lnTo>
                  <a:lnTo>
                    <a:pt x="697" y="32"/>
                  </a:lnTo>
                  <a:lnTo>
                    <a:pt x="632" y="34"/>
                  </a:lnTo>
                  <a:lnTo>
                    <a:pt x="566" y="37"/>
                  </a:lnTo>
                  <a:lnTo>
                    <a:pt x="500" y="38"/>
                  </a:lnTo>
                  <a:lnTo>
                    <a:pt x="500" y="38"/>
                  </a:lnTo>
                  <a:lnTo>
                    <a:pt x="435" y="37"/>
                  </a:lnTo>
                  <a:lnTo>
                    <a:pt x="370" y="34"/>
                  </a:lnTo>
                  <a:lnTo>
                    <a:pt x="304" y="32"/>
                  </a:lnTo>
                  <a:lnTo>
                    <a:pt x="240" y="28"/>
                  </a:lnTo>
                  <a:lnTo>
                    <a:pt x="178" y="22"/>
                  </a:lnTo>
                  <a:lnTo>
                    <a:pt x="116" y="16"/>
                  </a:lnTo>
                  <a:lnTo>
                    <a:pt x="57" y="9"/>
                  </a:lnTo>
                  <a:lnTo>
                    <a:pt x="0" y="0"/>
                  </a:lnTo>
                  <a:lnTo>
                    <a:pt x="0" y="0"/>
                  </a:lnTo>
                  <a:close/>
                </a:path>
              </a:pathLst>
            </a:custGeom>
            <a:gradFill flip="none" rotWithShape="1">
              <a:gsLst>
                <a:gs pos="50000">
                  <a:schemeClr val="accent2">
                    <a:lumMod val="75000"/>
                  </a:schemeClr>
                </a:gs>
                <a:gs pos="0">
                  <a:schemeClr val="accent2">
                    <a:lumMod val="60000"/>
                    <a:lumOff val="40000"/>
                  </a:schemeClr>
                </a:gs>
                <a:gs pos="100000">
                  <a:schemeClr val="accent2">
                    <a:lumMod val="60000"/>
                    <a:lumOff val="40000"/>
                  </a:schemeClr>
                </a:gs>
              </a:gsLst>
              <a:lin ang="10800000" scaled="1"/>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10"/>
            <p:cNvSpPr/>
            <p:nvPr/>
          </p:nvSpPr>
          <p:spPr bwMode="auto">
            <a:xfrm>
              <a:off x="1622116" y="3960788"/>
              <a:ext cx="1133475" cy="490538"/>
            </a:xfrm>
            <a:custGeom>
              <a:avLst/>
              <a:gdLst>
                <a:gd name="T0" fmla="*/ 0 w 714"/>
                <a:gd name="T1" fmla="*/ 0 h 309"/>
                <a:gd name="T2" fmla="*/ 127 w 714"/>
                <a:gd name="T3" fmla="*/ 301 h 309"/>
                <a:gd name="T4" fmla="*/ 127 w 714"/>
                <a:gd name="T5" fmla="*/ 301 h 309"/>
                <a:gd name="T6" fmla="*/ 183 w 714"/>
                <a:gd name="T7" fmla="*/ 305 h 309"/>
                <a:gd name="T8" fmla="*/ 241 w 714"/>
                <a:gd name="T9" fmla="*/ 307 h 309"/>
                <a:gd name="T10" fmla="*/ 298 w 714"/>
                <a:gd name="T11" fmla="*/ 308 h 309"/>
                <a:gd name="T12" fmla="*/ 356 w 714"/>
                <a:gd name="T13" fmla="*/ 309 h 309"/>
                <a:gd name="T14" fmla="*/ 356 w 714"/>
                <a:gd name="T15" fmla="*/ 309 h 309"/>
                <a:gd name="T16" fmla="*/ 414 w 714"/>
                <a:gd name="T17" fmla="*/ 308 h 309"/>
                <a:gd name="T18" fmla="*/ 473 w 714"/>
                <a:gd name="T19" fmla="*/ 307 h 309"/>
                <a:gd name="T20" fmla="*/ 529 w 714"/>
                <a:gd name="T21" fmla="*/ 305 h 309"/>
                <a:gd name="T22" fmla="*/ 586 w 714"/>
                <a:gd name="T23" fmla="*/ 301 h 309"/>
                <a:gd name="T24" fmla="*/ 714 w 714"/>
                <a:gd name="T25" fmla="*/ 0 h 309"/>
                <a:gd name="T26" fmla="*/ 714 w 714"/>
                <a:gd name="T27" fmla="*/ 0 h 309"/>
                <a:gd name="T28" fmla="*/ 627 w 714"/>
                <a:gd name="T29" fmla="*/ 8 h 309"/>
                <a:gd name="T30" fmla="*/ 538 w 714"/>
                <a:gd name="T31" fmla="*/ 13 h 309"/>
                <a:gd name="T32" fmla="*/ 448 w 714"/>
                <a:gd name="T33" fmla="*/ 17 h 309"/>
                <a:gd name="T34" fmla="*/ 356 w 714"/>
                <a:gd name="T35" fmla="*/ 18 h 309"/>
                <a:gd name="T36" fmla="*/ 356 w 714"/>
                <a:gd name="T37" fmla="*/ 18 h 309"/>
                <a:gd name="T38" fmla="*/ 266 w 714"/>
                <a:gd name="T39" fmla="*/ 17 h 309"/>
                <a:gd name="T40" fmla="*/ 176 w 714"/>
                <a:gd name="T41" fmla="*/ 13 h 309"/>
                <a:gd name="T42" fmla="*/ 86 w 714"/>
                <a:gd name="T43" fmla="*/ 8 h 309"/>
                <a:gd name="T44" fmla="*/ 0 w 714"/>
                <a:gd name="T45" fmla="*/ 0 h 309"/>
                <a:gd name="T46" fmla="*/ 0 w 714"/>
                <a:gd name="T47"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4" h="309">
                  <a:moveTo>
                    <a:pt x="0" y="0"/>
                  </a:moveTo>
                  <a:lnTo>
                    <a:pt x="127" y="301"/>
                  </a:lnTo>
                  <a:lnTo>
                    <a:pt x="127" y="301"/>
                  </a:lnTo>
                  <a:lnTo>
                    <a:pt x="183" y="305"/>
                  </a:lnTo>
                  <a:lnTo>
                    <a:pt x="241" y="307"/>
                  </a:lnTo>
                  <a:lnTo>
                    <a:pt x="298" y="308"/>
                  </a:lnTo>
                  <a:lnTo>
                    <a:pt x="356" y="309"/>
                  </a:lnTo>
                  <a:lnTo>
                    <a:pt x="356" y="309"/>
                  </a:lnTo>
                  <a:lnTo>
                    <a:pt x="414" y="308"/>
                  </a:lnTo>
                  <a:lnTo>
                    <a:pt x="473" y="307"/>
                  </a:lnTo>
                  <a:lnTo>
                    <a:pt x="529" y="305"/>
                  </a:lnTo>
                  <a:lnTo>
                    <a:pt x="586" y="301"/>
                  </a:lnTo>
                  <a:lnTo>
                    <a:pt x="714" y="0"/>
                  </a:lnTo>
                  <a:lnTo>
                    <a:pt x="714" y="0"/>
                  </a:lnTo>
                  <a:lnTo>
                    <a:pt x="627" y="8"/>
                  </a:lnTo>
                  <a:lnTo>
                    <a:pt x="538" y="13"/>
                  </a:lnTo>
                  <a:lnTo>
                    <a:pt x="448" y="17"/>
                  </a:lnTo>
                  <a:lnTo>
                    <a:pt x="356" y="18"/>
                  </a:lnTo>
                  <a:lnTo>
                    <a:pt x="356" y="18"/>
                  </a:lnTo>
                  <a:lnTo>
                    <a:pt x="266" y="17"/>
                  </a:lnTo>
                  <a:lnTo>
                    <a:pt x="176" y="13"/>
                  </a:lnTo>
                  <a:lnTo>
                    <a:pt x="86" y="8"/>
                  </a:lnTo>
                  <a:lnTo>
                    <a:pt x="0" y="0"/>
                  </a:lnTo>
                  <a:lnTo>
                    <a:pt x="0" y="0"/>
                  </a:lnTo>
                  <a:close/>
                </a:path>
              </a:pathLst>
            </a:custGeom>
            <a:gradFill flip="none" rotWithShape="1">
              <a:gsLst>
                <a:gs pos="50000">
                  <a:schemeClr val="accent1">
                    <a:lumMod val="75000"/>
                  </a:schemeClr>
                </a:gs>
                <a:gs pos="0">
                  <a:schemeClr val="accent1">
                    <a:lumMod val="60000"/>
                    <a:lumOff val="40000"/>
                  </a:schemeClr>
                </a:gs>
                <a:gs pos="100000">
                  <a:schemeClr val="accent1">
                    <a:lumMod val="60000"/>
                    <a:lumOff val="40000"/>
                  </a:schemeClr>
                </a:gs>
              </a:gsLst>
              <a:lin ang="10800000" scaled="1"/>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14" name="组合 113"/>
          <p:cNvGrpSpPr/>
          <p:nvPr/>
        </p:nvGrpSpPr>
        <p:grpSpPr>
          <a:xfrm>
            <a:off x="2268972" y="2586901"/>
            <a:ext cx="593735" cy="593812"/>
            <a:chOff x="1085978" y="3489181"/>
            <a:chExt cx="925999" cy="925999"/>
          </a:xfrm>
        </p:grpSpPr>
        <p:grpSp>
          <p:nvGrpSpPr>
            <p:cNvPr id="115" name="组合 114"/>
            <p:cNvGrpSpPr/>
            <p:nvPr/>
          </p:nvGrpSpPr>
          <p:grpSpPr>
            <a:xfrm>
              <a:off x="1085978" y="3489181"/>
              <a:ext cx="925999" cy="925999"/>
              <a:chOff x="4276000" y="3489181"/>
              <a:chExt cx="1489612" cy="1489612"/>
            </a:xfrm>
          </p:grpSpPr>
          <p:sp>
            <p:nvSpPr>
              <p:cNvPr id="122" name="椭圆 121"/>
              <p:cNvSpPr/>
              <p:nvPr/>
            </p:nvSpPr>
            <p:spPr>
              <a:xfrm>
                <a:off x="4276135" y="3489181"/>
                <a:ext cx="1489342" cy="148961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椭圆 7"/>
              <p:cNvSpPr/>
              <p:nvPr/>
            </p:nvSpPr>
            <p:spPr>
              <a:xfrm>
                <a:off x="4276000" y="4233987"/>
                <a:ext cx="1489612" cy="744806"/>
              </a:xfrm>
              <a:custGeom>
                <a:avLst/>
                <a:gdLst>
                  <a:gd name="connsiteX0" fmla="*/ 0 w 3816424"/>
                  <a:gd name="connsiteY0" fmla="*/ 1908212 h 3816424"/>
                  <a:gd name="connsiteX1" fmla="*/ 1908212 w 3816424"/>
                  <a:gd name="connsiteY1" fmla="*/ 0 h 3816424"/>
                  <a:gd name="connsiteX2" fmla="*/ 3816424 w 3816424"/>
                  <a:gd name="connsiteY2" fmla="*/ 1908212 h 3816424"/>
                  <a:gd name="connsiteX3" fmla="*/ 1908212 w 3816424"/>
                  <a:gd name="connsiteY3" fmla="*/ 3816424 h 3816424"/>
                  <a:gd name="connsiteX4" fmla="*/ 0 w 3816424"/>
                  <a:gd name="connsiteY4" fmla="*/ 1908212 h 3816424"/>
                  <a:gd name="connsiteX0-1" fmla="*/ 2 w 3816426"/>
                  <a:gd name="connsiteY0-2" fmla="*/ 472417 h 2380629"/>
                  <a:gd name="connsiteX1-3" fmla="*/ 1917358 w 3816426"/>
                  <a:gd name="connsiteY1-4" fmla="*/ 457013 h 2380629"/>
                  <a:gd name="connsiteX2-5" fmla="*/ 3816426 w 3816426"/>
                  <a:gd name="connsiteY2-6" fmla="*/ 472417 h 2380629"/>
                  <a:gd name="connsiteX3-7" fmla="*/ 1908214 w 3816426"/>
                  <a:gd name="connsiteY3-8" fmla="*/ 2380629 h 2380629"/>
                  <a:gd name="connsiteX4-9" fmla="*/ 2 w 3816426"/>
                  <a:gd name="connsiteY4-10" fmla="*/ 472417 h 2380629"/>
                  <a:gd name="connsiteX0-11" fmla="*/ 235 w 3816659"/>
                  <a:gd name="connsiteY0-12" fmla="*/ 487892 h 2396104"/>
                  <a:gd name="connsiteX1-13" fmla="*/ 1917591 w 3816659"/>
                  <a:gd name="connsiteY1-14" fmla="*/ 472488 h 2396104"/>
                  <a:gd name="connsiteX2-15" fmla="*/ 3816659 w 3816659"/>
                  <a:gd name="connsiteY2-16" fmla="*/ 487892 h 2396104"/>
                  <a:gd name="connsiteX3-17" fmla="*/ 1908447 w 3816659"/>
                  <a:gd name="connsiteY3-18" fmla="*/ 2396104 h 2396104"/>
                  <a:gd name="connsiteX4-19" fmla="*/ 235 w 3816659"/>
                  <a:gd name="connsiteY4-20" fmla="*/ 487892 h 2396104"/>
                  <a:gd name="connsiteX0-21" fmla="*/ 98 w 3816522"/>
                  <a:gd name="connsiteY0-22" fmla="*/ 472417 h 2380629"/>
                  <a:gd name="connsiteX1-23" fmla="*/ 1917454 w 3816522"/>
                  <a:gd name="connsiteY1-24" fmla="*/ 457013 h 2380629"/>
                  <a:gd name="connsiteX2-25" fmla="*/ 3816522 w 3816522"/>
                  <a:gd name="connsiteY2-26" fmla="*/ 472417 h 2380629"/>
                  <a:gd name="connsiteX3-27" fmla="*/ 1908310 w 3816522"/>
                  <a:gd name="connsiteY3-28" fmla="*/ 2380629 h 2380629"/>
                  <a:gd name="connsiteX4-29" fmla="*/ 98 w 3816522"/>
                  <a:gd name="connsiteY4-30" fmla="*/ 472417 h 2380629"/>
                  <a:gd name="connsiteX0-31" fmla="*/ 98 w 3816522"/>
                  <a:gd name="connsiteY0-32" fmla="*/ 472417 h 2380629"/>
                  <a:gd name="connsiteX1-33" fmla="*/ 1917454 w 3816522"/>
                  <a:gd name="connsiteY1-34" fmla="*/ 457013 h 2380629"/>
                  <a:gd name="connsiteX2-35" fmla="*/ 3816522 w 3816522"/>
                  <a:gd name="connsiteY2-36" fmla="*/ 472417 h 2380629"/>
                  <a:gd name="connsiteX3-37" fmla="*/ 1908310 w 3816522"/>
                  <a:gd name="connsiteY3-38" fmla="*/ 2380629 h 2380629"/>
                  <a:gd name="connsiteX4-39" fmla="*/ 98 w 3816522"/>
                  <a:gd name="connsiteY4-40" fmla="*/ 472417 h 2380629"/>
                  <a:gd name="connsiteX0-41" fmla="*/ 98 w 3816522"/>
                  <a:gd name="connsiteY0-42" fmla="*/ 15404 h 1923616"/>
                  <a:gd name="connsiteX1-43" fmla="*/ 1917454 w 3816522"/>
                  <a:gd name="connsiteY1-44" fmla="*/ 0 h 1923616"/>
                  <a:gd name="connsiteX2-45" fmla="*/ 3816522 w 3816522"/>
                  <a:gd name="connsiteY2-46" fmla="*/ 15404 h 1923616"/>
                  <a:gd name="connsiteX3-47" fmla="*/ 1908310 w 3816522"/>
                  <a:gd name="connsiteY3-48" fmla="*/ 1923616 h 1923616"/>
                  <a:gd name="connsiteX4-49" fmla="*/ 98 w 3816522"/>
                  <a:gd name="connsiteY4-50" fmla="*/ 15404 h 1923616"/>
                  <a:gd name="connsiteX0-51" fmla="*/ 98 w 3816522"/>
                  <a:gd name="connsiteY0-52" fmla="*/ 0 h 1908212"/>
                  <a:gd name="connsiteX1-53" fmla="*/ 1926598 w 3816522"/>
                  <a:gd name="connsiteY1-54" fmla="*/ 396076 h 1908212"/>
                  <a:gd name="connsiteX2-55" fmla="*/ 3816522 w 3816522"/>
                  <a:gd name="connsiteY2-56" fmla="*/ 0 h 1908212"/>
                  <a:gd name="connsiteX3-57" fmla="*/ 1908310 w 3816522"/>
                  <a:gd name="connsiteY3-58" fmla="*/ 1908212 h 1908212"/>
                  <a:gd name="connsiteX4-59" fmla="*/ 98 w 3816522"/>
                  <a:gd name="connsiteY4-60" fmla="*/ 0 h 1908212"/>
                  <a:gd name="connsiteX0-61" fmla="*/ 98 w 3816522"/>
                  <a:gd name="connsiteY0-62" fmla="*/ 0 h 1908212"/>
                  <a:gd name="connsiteX1-63" fmla="*/ 1926598 w 3816522"/>
                  <a:gd name="connsiteY1-64" fmla="*/ 396076 h 1908212"/>
                  <a:gd name="connsiteX2-65" fmla="*/ 3816522 w 3816522"/>
                  <a:gd name="connsiteY2-66" fmla="*/ 0 h 1908212"/>
                  <a:gd name="connsiteX3-67" fmla="*/ 1908310 w 3816522"/>
                  <a:gd name="connsiteY3-68" fmla="*/ 1908212 h 1908212"/>
                  <a:gd name="connsiteX4-69" fmla="*/ 98 w 3816522"/>
                  <a:gd name="connsiteY4-70" fmla="*/ 0 h 1908212"/>
                  <a:gd name="connsiteX0-71" fmla="*/ 98 w 3816522"/>
                  <a:gd name="connsiteY0-72" fmla="*/ 0 h 1908212"/>
                  <a:gd name="connsiteX1-73" fmla="*/ 1926598 w 3816522"/>
                  <a:gd name="connsiteY1-74" fmla="*/ 396076 h 1908212"/>
                  <a:gd name="connsiteX2-75" fmla="*/ 3816522 w 3816522"/>
                  <a:gd name="connsiteY2-76" fmla="*/ 0 h 1908212"/>
                  <a:gd name="connsiteX3-77" fmla="*/ 1908310 w 3816522"/>
                  <a:gd name="connsiteY3-78" fmla="*/ 1908212 h 1908212"/>
                  <a:gd name="connsiteX4-79" fmla="*/ 98 w 3816522"/>
                  <a:gd name="connsiteY4-80" fmla="*/ 0 h 1908212"/>
                  <a:gd name="connsiteX0-81" fmla="*/ 98 w 3816522"/>
                  <a:gd name="connsiteY0-82" fmla="*/ 0 h 1908212"/>
                  <a:gd name="connsiteX1-83" fmla="*/ 1926598 w 3816522"/>
                  <a:gd name="connsiteY1-84" fmla="*/ 396076 h 1908212"/>
                  <a:gd name="connsiteX2-85" fmla="*/ 3816522 w 3816522"/>
                  <a:gd name="connsiteY2-86" fmla="*/ 0 h 1908212"/>
                  <a:gd name="connsiteX3-87" fmla="*/ 1908310 w 3816522"/>
                  <a:gd name="connsiteY3-88" fmla="*/ 1908212 h 1908212"/>
                  <a:gd name="connsiteX4-89" fmla="*/ 98 w 3816522"/>
                  <a:gd name="connsiteY4-90" fmla="*/ 0 h 1908212"/>
                  <a:gd name="connsiteX0-91" fmla="*/ 98 w 3816522"/>
                  <a:gd name="connsiteY0-92" fmla="*/ 0 h 1908212"/>
                  <a:gd name="connsiteX1-93" fmla="*/ 1963174 w 3816522"/>
                  <a:gd name="connsiteY1-94" fmla="*/ 661252 h 1908212"/>
                  <a:gd name="connsiteX2-95" fmla="*/ 3816522 w 3816522"/>
                  <a:gd name="connsiteY2-96" fmla="*/ 0 h 1908212"/>
                  <a:gd name="connsiteX3-97" fmla="*/ 1908310 w 3816522"/>
                  <a:gd name="connsiteY3-98" fmla="*/ 1908212 h 1908212"/>
                  <a:gd name="connsiteX4-99" fmla="*/ 98 w 3816522"/>
                  <a:gd name="connsiteY4-100" fmla="*/ 0 h 1908212"/>
                  <a:gd name="connsiteX0-101" fmla="*/ 98 w 3816522"/>
                  <a:gd name="connsiteY0-102" fmla="*/ 0 h 1908212"/>
                  <a:gd name="connsiteX1-103" fmla="*/ 1963174 w 3816522"/>
                  <a:gd name="connsiteY1-104" fmla="*/ 661252 h 1908212"/>
                  <a:gd name="connsiteX2-105" fmla="*/ 3816522 w 3816522"/>
                  <a:gd name="connsiteY2-106" fmla="*/ 0 h 1908212"/>
                  <a:gd name="connsiteX3-107" fmla="*/ 1908310 w 3816522"/>
                  <a:gd name="connsiteY3-108" fmla="*/ 1908212 h 1908212"/>
                  <a:gd name="connsiteX4-109" fmla="*/ 98 w 3816522"/>
                  <a:gd name="connsiteY4-110" fmla="*/ 0 h 1908212"/>
                  <a:gd name="connsiteX0-111" fmla="*/ 692 w 3817116"/>
                  <a:gd name="connsiteY0-112" fmla="*/ 0 h 1908212"/>
                  <a:gd name="connsiteX1-113" fmla="*/ 1963768 w 3817116"/>
                  <a:gd name="connsiteY1-114" fmla="*/ 661252 h 1908212"/>
                  <a:gd name="connsiteX2-115" fmla="*/ 3817116 w 3817116"/>
                  <a:gd name="connsiteY2-116" fmla="*/ 0 h 1908212"/>
                  <a:gd name="connsiteX3-117" fmla="*/ 1908904 w 3817116"/>
                  <a:gd name="connsiteY3-118" fmla="*/ 1908212 h 1908212"/>
                  <a:gd name="connsiteX4-119" fmla="*/ 692 w 3817116"/>
                  <a:gd name="connsiteY4-120" fmla="*/ 0 h 190821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817116" h="1908212">
                    <a:moveTo>
                      <a:pt x="692" y="0"/>
                    </a:moveTo>
                    <a:cubicBezTo>
                      <a:pt x="20504" y="-563"/>
                      <a:pt x="589852" y="706972"/>
                      <a:pt x="1963768" y="661252"/>
                    </a:cubicBezTo>
                    <a:cubicBezTo>
                      <a:pt x="3337684" y="615532"/>
                      <a:pt x="3771396" y="6828"/>
                      <a:pt x="3817116" y="0"/>
                    </a:cubicBezTo>
                    <a:cubicBezTo>
                      <a:pt x="3817116" y="1053876"/>
                      <a:pt x="2962780" y="1908212"/>
                      <a:pt x="1908904" y="1908212"/>
                    </a:cubicBezTo>
                    <a:cubicBezTo>
                      <a:pt x="855028" y="1908212"/>
                      <a:pt x="-28264" y="1042979"/>
                      <a:pt x="692" y="0"/>
                    </a:cubicBezTo>
                    <a:close/>
                  </a:path>
                </a:pathLst>
              </a:custGeom>
              <a:gradFill flip="none" rotWithShape="1">
                <a:gsLst>
                  <a:gs pos="0">
                    <a:schemeClr val="bg1">
                      <a:alpha val="63000"/>
                    </a:schemeClr>
                  </a:gs>
                  <a:gs pos="80000">
                    <a:schemeClr val="bg1">
                      <a:lumMod val="0"/>
                      <a:lumOff val="10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4" name="组合 123"/>
              <p:cNvGrpSpPr/>
              <p:nvPr/>
            </p:nvGrpSpPr>
            <p:grpSpPr>
              <a:xfrm>
                <a:off x="4332963" y="3500865"/>
                <a:ext cx="1375688" cy="1375934"/>
                <a:chOff x="4332963" y="3478640"/>
                <a:chExt cx="1375688" cy="1375934"/>
              </a:xfrm>
            </p:grpSpPr>
            <p:sp>
              <p:nvSpPr>
                <p:cNvPr id="126" name="椭圆 125"/>
                <p:cNvSpPr/>
                <p:nvPr/>
              </p:nvSpPr>
              <p:spPr>
                <a:xfrm>
                  <a:off x="4332963" y="3478640"/>
                  <a:ext cx="1375688" cy="1375934"/>
                </a:xfrm>
                <a:prstGeom prst="ellipse">
                  <a:avLst/>
                </a:prstGeom>
                <a:gradFill>
                  <a:gsLst>
                    <a:gs pos="0">
                      <a:schemeClr val="bg1">
                        <a:alpha val="34000"/>
                      </a:schemeClr>
                    </a:gs>
                    <a:gs pos="48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椭圆 126"/>
                <p:cNvSpPr/>
                <p:nvPr/>
              </p:nvSpPr>
              <p:spPr>
                <a:xfrm>
                  <a:off x="4491283" y="3496787"/>
                  <a:ext cx="1059044" cy="833736"/>
                </a:xfrm>
                <a:prstGeom prst="ellipse">
                  <a:avLst/>
                </a:prstGeom>
                <a:gradFill>
                  <a:gsLst>
                    <a:gs pos="0">
                      <a:schemeClr val="bg1">
                        <a:alpha val="34000"/>
                      </a:schemeClr>
                    </a:gs>
                    <a:gs pos="48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5" name="椭圆 124"/>
              <p:cNvSpPr/>
              <p:nvPr/>
            </p:nvSpPr>
            <p:spPr>
              <a:xfrm rot="10800000">
                <a:off x="4526729" y="4200868"/>
                <a:ext cx="988151" cy="777925"/>
              </a:xfrm>
              <a:prstGeom prst="ellipse">
                <a:avLst/>
              </a:prstGeom>
              <a:gradFill>
                <a:gsLst>
                  <a:gs pos="0">
                    <a:schemeClr val="bg1">
                      <a:alpha val="34000"/>
                    </a:schemeClr>
                  </a:gs>
                  <a:gs pos="48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6" name="组合 115"/>
            <p:cNvGrpSpPr/>
            <p:nvPr/>
          </p:nvGrpSpPr>
          <p:grpSpPr>
            <a:xfrm>
              <a:off x="1340450" y="3743653"/>
              <a:ext cx="417054" cy="417054"/>
              <a:chOff x="4895850" y="9539288"/>
              <a:chExt cx="698500" cy="698500"/>
            </a:xfrm>
            <a:solidFill>
              <a:schemeClr val="bg1"/>
            </a:solidFill>
          </p:grpSpPr>
          <p:sp>
            <p:nvSpPr>
              <p:cNvPr id="117" name="Freeform 13"/>
              <p:cNvSpPr>
                <a:spLocks noEditPoints="1"/>
              </p:cNvSpPr>
              <p:nvPr/>
            </p:nvSpPr>
            <p:spPr bwMode="auto">
              <a:xfrm>
                <a:off x="5143500" y="9786938"/>
                <a:ext cx="203200" cy="203200"/>
              </a:xfrm>
              <a:custGeom>
                <a:avLst/>
                <a:gdLst>
                  <a:gd name="T0" fmla="*/ 64 w 128"/>
                  <a:gd name="T1" fmla="*/ 0 h 128"/>
                  <a:gd name="T2" fmla="*/ 38 w 128"/>
                  <a:gd name="T3" fmla="*/ 6 h 128"/>
                  <a:gd name="T4" fmla="*/ 18 w 128"/>
                  <a:gd name="T5" fmla="*/ 20 h 128"/>
                  <a:gd name="T6" fmla="*/ 4 w 128"/>
                  <a:gd name="T7" fmla="*/ 40 h 128"/>
                  <a:gd name="T8" fmla="*/ 0 w 128"/>
                  <a:gd name="T9" fmla="*/ 64 h 128"/>
                  <a:gd name="T10" fmla="*/ 0 w 128"/>
                  <a:gd name="T11" fmla="*/ 78 h 128"/>
                  <a:gd name="T12" fmla="*/ 10 w 128"/>
                  <a:gd name="T13" fmla="*/ 100 h 128"/>
                  <a:gd name="T14" fmla="*/ 28 w 128"/>
                  <a:gd name="T15" fmla="*/ 118 h 128"/>
                  <a:gd name="T16" fmla="*/ 50 w 128"/>
                  <a:gd name="T17" fmla="*/ 126 h 128"/>
                  <a:gd name="T18" fmla="*/ 64 w 128"/>
                  <a:gd name="T19" fmla="*/ 128 h 128"/>
                  <a:gd name="T20" fmla="*/ 88 w 128"/>
                  <a:gd name="T21" fmla="*/ 122 h 128"/>
                  <a:gd name="T22" fmla="*/ 108 w 128"/>
                  <a:gd name="T23" fmla="*/ 110 h 128"/>
                  <a:gd name="T24" fmla="*/ 122 w 128"/>
                  <a:gd name="T25" fmla="*/ 88 h 128"/>
                  <a:gd name="T26" fmla="*/ 128 w 128"/>
                  <a:gd name="T27" fmla="*/ 64 h 128"/>
                  <a:gd name="T28" fmla="*/ 126 w 128"/>
                  <a:gd name="T29" fmla="*/ 52 h 128"/>
                  <a:gd name="T30" fmla="*/ 116 w 128"/>
                  <a:gd name="T31" fmla="*/ 28 h 128"/>
                  <a:gd name="T32" fmla="*/ 98 w 128"/>
                  <a:gd name="T33" fmla="*/ 12 h 128"/>
                  <a:gd name="T34" fmla="*/ 76 w 128"/>
                  <a:gd name="T35" fmla="*/ 2 h 128"/>
                  <a:gd name="T36" fmla="*/ 64 w 128"/>
                  <a:gd name="T37" fmla="*/ 0 h 128"/>
                  <a:gd name="T38" fmla="*/ 64 w 128"/>
                  <a:gd name="T39" fmla="*/ 110 h 128"/>
                  <a:gd name="T40" fmla="*/ 46 w 128"/>
                  <a:gd name="T41" fmla="*/ 106 h 128"/>
                  <a:gd name="T42" fmla="*/ 32 w 128"/>
                  <a:gd name="T43" fmla="*/ 96 h 128"/>
                  <a:gd name="T44" fmla="*/ 22 w 128"/>
                  <a:gd name="T45" fmla="*/ 82 h 128"/>
                  <a:gd name="T46" fmla="*/ 18 w 128"/>
                  <a:gd name="T47" fmla="*/ 64 h 128"/>
                  <a:gd name="T48" fmla="*/ 18 w 128"/>
                  <a:gd name="T49" fmla="*/ 56 h 128"/>
                  <a:gd name="T50" fmla="*/ 26 w 128"/>
                  <a:gd name="T51" fmla="*/ 38 h 128"/>
                  <a:gd name="T52" fmla="*/ 38 w 128"/>
                  <a:gd name="T53" fmla="*/ 26 h 128"/>
                  <a:gd name="T54" fmla="*/ 54 w 128"/>
                  <a:gd name="T55" fmla="*/ 20 h 128"/>
                  <a:gd name="T56" fmla="*/ 64 w 128"/>
                  <a:gd name="T57" fmla="*/ 18 h 128"/>
                  <a:gd name="T58" fmla="*/ 80 w 128"/>
                  <a:gd name="T59" fmla="*/ 22 h 128"/>
                  <a:gd name="T60" fmla="*/ 96 w 128"/>
                  <a:gd name="T61" fmla="*/ 32 h 128"/>
                  <a:gd name="T62" fmla="*/ 104 w 128"/>
                  <a:gd name="T63" fmla="*/ 46 h 128"/>
                  <a:gd name="T64" fmla="*/ 108 w 128"/>
                  <a:gd name="T65" fmla="*/ 64 h 128"/>
                  <a:gd name="T66" fmla="*/ 108 w 128"/>
                  <a:gd name="T67" fmla="*/ 74 h 128"/>
                  <a:gd name="T68" fmla="*/ 100 w 128"/>
                  <a:gd name="T69" fmla="*/ 90 h 128"/>
                  <a:gd name="T70" fmla="*/ 88 w 128"/>
                  <a:gd name="T71" fmla="*/ 102 h 128"/>
                  <a:gd name="T72" fmla="*/ 72 w 128"/>
                  <a:gd name="T73" fmla="*/ 108 h 128"/>
                  <a:gd name="T74" fmla="*/ 64 w 128"/>
                  <a:gd name="T75" fmla="*/ 11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8" h="128">
                    <a:moveTo>
                      <a:pt x="64" y="0"/>
                    </a:moveTo>
                    <a:lnTo>
                      <a:pt x="64" y="0"/>
                    </a:lnTo>
                    <a:lnTo>
                      <a:pt x="50" y="2"/>
                    </a:lnTo>
                    <a:lnTo>
                      <a:pt x="38" y="6"/>
                    </a:lnTo>
                    <a:lnTo>
                      <a:pt x="28" y="12"/>
                    </a:lnTo>
                    <a:lnTo>
                      <a:pt x="18" y="20"/>
                    </a:lnTo>
                    <a:lnTo>
                      <a:pt x="10" y="28"/>
                    </a:lnTo>
                    <a:lnTo>
                      <a:pt x="4" y="40"/>
                    </a:lnTo>
                    <a:lnTo>
                      <a:pt x="0" y="52"/>
                    </a:lnTo>
                    <a:lnTo>
                      <a:pt x="0" y="64"/>
                    </a:lnTo>
                    <a:lnTo>
                      <a:pt x="0" y="64"/>
                    </a:lnTo>
                    <a:lnTo>
                      <a:pt x="0" y="78"/>
                    </a:lnTo>
                    <a:lnTo>
                      <a:pt x="4" y="88"/>
                    </a:lnTo>
                    <a:lnTo>
                      <a:pt x="10" y="100"/>
                    </a:lnTo>
                    <a:lnTo>
                      <a:pt x="18" y="110"/>
                    </a:lnTo>
                    <a:lnTo>
                      <a:pt x="28" y="118"/>
                    </a:lnTo>
                    <a:lnTo>
                      <a:pt x="38" y="122"/>
                    </a:lnTo>
                    <a:lnTo>
                      <a:pt x="50" y="126"/>
                    </a:lnTo>
                    <a:lnTo>
                      <a:pt x="64" y="128"/>
                    </a:lnTo>
                    <a:lnTo>
                      <a:pt x="64" y="128"/>
                    </a:lnTo>
                    <a:lnTo>
                      <a:pt x="76" y="126"/>
                    </a:lnTo>
                    <a:lnTo>
                      <a:pt x="88" y="122"/>
                    </a:lnTo>
                    <a:lnTo>
                      <a:pt x="98" y="118"/>
                    </a:lnTo>
                    <a:lnTo>
                      <a:pt x="108" y="110"/>
                    </a:lnTo>
                    <a:lnTo>
                      <a:pt x="116" y="100"/>
                    </a:lnTo>
                    <a:lnTo>
                      <a:pt x="122" y="88"/>
                    </a:lnTo>
                    <a:lnTo>
                      <a:pt x="126" y="78"/>
                    </a:lnTo>
                    <a:lnTo>
                      <a:pt x="128" y="64"/>
                    </a:lnTo>
                    <a:lnTo>
                      <a:pt x="128" y="64"/>
                    </a:lnTo>
                    <a:lnTo>
                      <a:pt x="126" y="52"/>
                    </a:lnTo>
                    <a:lnTo>
                      <a:pt x="122" y="40"/>
                    </a:lnTo>
                    <a:lnTo>
                      <a:pt x="116" y="28"/>
                    </a:lnTo>
                    <a:lnTo>
                      <a:pt x="108" y="20"/>
                    </a:lnTo>
                    <a:lnTo>
                      <a:pt x="98" y="12"/>
                    </a:lnTo>
                    <a:lnTo>
                      <a:pt x="88" y="6"/>
                    </a:lnTo>
                    <a:lnTo>
                      <a:pt x="76" y="2"/>
                    </a:lnTo>
                    <a:lnTo>
                      <a:pt x="64" y="0"/>
                    </a:lnTo>
                    <a:lnTo>
                      <a:pt x="64" y="0"/>
                    </a:lnTo>
                    <a:close/>
                    <a:moveTo>
                      <a:pt x="64" y="110"/>
                    </a:moveTo>
                    <a:lnTo>
                      <a:pt x="64" y="110"/>
                    </a:lnTo>
                    <a:lnTo>
                      <a:pt x="54" y="108"/>
                    </a:lnTo>
                    <a:lnTo>
                      <a:pt x="46" y="106"/>
                    </a:lnTo>
                    <a:lnTo>
                      <a:pt x="38" y="102"/>
                    </a:lnTo>
                    <a:lnTo>
                      <a:pt x="32" y="96"/>
                    </a:lnTo>
                    <a:lnTo>
                      <a:pt x="26" y="90"/>
                    </a:lnTo>
                    <a:lnTo>
                      <a:pt x="22" y="82"/>
                    </a:lnTo>
                    <a:lnTo>
                      <a:pt x="18" y="74"/>
                    </a:lnTo>
                    <a:lnTo>
                      <a:pt x="18" y="64"/>
                    </a:lnTo>
                    <a:lnTo>
                      <a:pt x="18" y="64"/>
                    </a:lnTo>
                    <a:lnTo>
                      <a:pt x="18" y="56"/>
                    </a:lnTo>
                    <a:lnTo>
                      <a:pt x="22" y="46"/>
                    </a:lnTo>
                    <a:lnTo>
                      <a:pt x="26" y="38"/>
                    </a:lnTo>
                    <a:lnTo>
                      <a:pt x="32" y="32"/>
                    </a:lnTo>
                    <a:lnTo>
                      <a:pt x="38" y="26"/>
                    </a:lnTo>
                    <a:lnTo>
                      <a:pt x="46" y="22"/>
                    </a:lnTo>
                    <a:lnTo>
                      <a:pt x="54" y="20"/>
                    </a:lnTo>
                    <a:lnTo>
                      <a:pt x="64" y="18"/>
                    </a:lnTo>
                    <a:lnTo>
                      <a:pt x="64" y="18"/>
                    </a:lnTo>
                    <a:lnTo>
                      <a:pt x="72" y="20"/>
                    </a:lnTo>
                    <a:lnTo>
                      <a:pt x="80" y="22"/>
                    </a:lnTo>
                    <a:lnTo>
                      <a:pt x="88" y="26"/>
                    </a:lnTo>
                    <a:lnTo>
                      <a:pt x="96" y="32"/>
                    </a:lnTo>
                    <a:lnTo>
                      <a:pt x="100" y="38"/>
                    </a:lnTo>
                    <a:lnTo>
                      <a:pt x="104" y="46"/>
                    </a:lnTo>
                    <a:lnTo>
                      <a:pt x="108" y="56"/>
                    </a:lnTo>
                    <a:lnTo>
                      <a:pt x="108" y="64"/>
                    </a:lnTo>
                    <a:lnTo>
                      <a:pt x="108" y="64"/>
                    </a:lnTo>
                    <a:lnTo>
                      <a:pt x="108" y="74"/>
                    </a:lnTo>
                    <a:lnTo>
                      <a:pt x="104" y="82"/>
                    </a:lnTo>
                    <a:lnTo>
                      <a:pt x="100" y="90"/>
                    </a:lnTo>
                    <a:lnTo>
                      <a:pt x="96" y="96"/>
                    </a:lnTo>
                    <a:lnTo>
                      <a:pt x="88" y="102"/>
                    </a:lnTo>
                    <a:lnTo>
                      <a:pt x="80" y="106"/>
                    </a:lnTo>
                    <a:lnTo>
                      <a:pt x="72" y="108"/>
                    </a:lnTo>
                    <a:lnTo>
                      <a:pt x="64" y="110"/>
                    </a:lnTo>
                    <a:lnTo>
                      <a:pt x="64" y="1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14"/>
              <p:cNvSpPr>
                <a:spLocks noEditPoints="1"/>
              </p:cNvSpPr>
              <p:nvPr/>
            </p:nvSpPr>
            <p:spPr bwMode="auto">
              <a:xfrm>
                <a:off x="4895850" y="9539288"/>
                <a:ext cx="698500" cy="698500"/>
              </a:xfrm>
              <a:custGeom>
                <a:avLst/>
                <a:gdLst>
                  <a:gd name="T0" fmla="*/ 384 w 440"/>
                  <a:gd name="T1" fmla="*/ 134 h 440"/>
                  <a:gd name="T2" fmla="*/ 390 w 440"/>
                  <a:gd name="T3" fmla="*/ 88 h 440"/>
                  <a:gd name="T4" fmla="*/ 366 w 440"/>
                  <a:gd name="T5" fmla="*/ 58 h 440"/>
                  <a:gd name="T6" fmla="*/ 320 w 440"/>
                  <a:gd name="T7" fmla="*/ 50 h 440"/>
                  <a:gd name="T8" fmla="*/ 274 w 440"/>
                  <a:gd name="T9" fmla="*/ 42 h 440"/>
                  <a:gd name="T10" fmla="*/ 246 w 440"/>
                  <a:gd name="T11" fmla="*/ 6 h 440"/>
                  <a:gd name="T12" fmla="*/ 210 w 440"/>
                  <a:gd name="T13" fmla="*/ 0 h 440"/>
                  <a:gd name="T14" fmla="*/ 172 w 440"/>
                  <a:gd name="T15" fmla="*/ 26 h 440"/>
                  <a:gd name="T16" fmla="*/ 132 w 440"/>
                  <a:gd name="T17" fmla="*/ 56 h 440"/>
                  <a:gd name="T18" fmla="*/ 92 w 440"/>
                  <a:gd name="T19" fmla="*/ 48 h 440"/>
                  <a:gd name="T20" fmla="*/ 58 w 440"/>
                  <a:gd name="T21" fmla="*/ 72 h 440"/>
                  <a:gd name="T22" fmla="*/ 48 w 440"/>
                  <a:gd name="T23" fmla="*/ 116 h 440"/>
                  <a:gd name="T24" fmla="*/ 42 w 440"/>
                  <a:gd name="T25" fmla="*/ 166 h 440"/>
                  <a:gd name="T26" fmla="*/ 12 w 440"/>
                  <a:gd name="T27" fmla="*/ 186 h 440"/>
                  <a:gd name="T28" fmla="*/ 0 w 440"/>
                  <a:gd name="T29" fmla="*/ 220 h 440"/>
                  <a:gd name="T30" fmla="*/ 18 w 440"/>
                  <a:gd name="T31" fmla="*/ 262 h 440"/>
                  <a:gd name="T32" fmla="*/ 48 w 440"/>
                  <a:gd name="T33" fmla="*/ 292 h 440"/>
                  <a:gd name="T34" fmla="*/ 46 w 440"/>
                  <a:gd name="T35" fmla="*/ 334 h 440"/>
                  <a:gd name="T36" fmla="*/ 64 w 440"/>
                  <a:gd name="T37" fmla="*/ 376 h 440"/>
                  <a:gd name="T38" fmla="*/ 104 w 440"/>
                  <a:gd name="T39" fmla="*/ 392 h 440"/>
                  <a:gd name="T40" fmla="*/ 148 w 440"/>
                  <a:gd name="T41" fmla="*/ 392 h 440"/>
                  <a:gd name="T42" fmla="*/ 178 w 440"/>
                  <a:gd name="T43" fmla="*/ 422 h 440"/>
                  <a:gd name="T44" fmla="*/ 220 w 440"/>
                  <a:gd name="T45" fmla="*/ 440 h 440"/>
                  <a:gd name="T46" fmla="*/ 254 w 440"/>
                  <a:gd name="T47" fmla="*/ 428 h 440"/>
                  <a:gd name="T48" fmla="*/ 274 w 440"/>
                  <a:gd name="T49" fmla="*/ 398 h 440"/>
                  <a:gd name="T50" fmla="*/ 334 w 440"/>
                  <a:gd name="T51" fmla="*/ 392 h 440"/>
                  <a:gd name="T52" fmla="*/ 356 w 440"/>
                  <a:gd name="T53" fmla="*/ 388 h 440"/>
                  <a:gd name="T54" fmla="*/ 386 w 440"/>
                  <a:gd name="T55" fmla="*/ 360 h 440"/>
                  <a:gd name="T56" fmla="*/ 388 w 440"/>
                  <a:gd name="T57" fmla="*/ 316 h 440"/>
                  <a:gd name="T58" fmla="*/ 398 w 440"/>
                  <a:gd name="T59" fmla="*/ 276 h 440"/>
                  <a:gd name="T60" fmla="*/ 432 w 440"/>
                  <a:gd name="T61" fmla="*/ 248 h 440"/>
                  <a:gd name="T62" fmla="*/ 438 w 440"/>
                  <a:gd name="T63" fmla="*/ 210 h 440"/>
                  <a:gd name="T64" fmla="*/ 414 w 440"/>
                  <a:gd name="T65" fmla="*/ 172 h 440"/>
                  <a:gd name="T66" fmla="*/ 368 w 440"/>
                  <a:gd name="T67" fmla="*/ 240 h 440"/>
                  <a:gd name="T68" fmla="*/ 338 w 440"/>
                  <a:gd name="T69" fmla="*/ 312 h 440"/>
                  <a:gd name="T70" fmla="*/ 354 w 440"/>
                  <a:gd name="T71" fmla="*/ 344 h 440"/>
                  <a:gd name="T72" fmla="*/ 334 w 440"/>
                  <a:gd name="T73" fmla="*/ 356 h 440"/>
                  <a:gd name="T74" fmla="*/ 298 w 440"/>
                  <a:gd name="T75" fmla="*/ 348 h 440"/>
                  <a:gd name="T76" fmla="*/ 240 w 440"/>
                  <a:gd name="T77" fmla="*/ 384 h 440"/>
                  <a:gd name="T78" fmla="*/ 220 w 440"/>
                  <a:gd name="T79" fmla="*/ 404 h 440"/>
                  <a:gd name="T80" fmla="*/ 200 w 440"/>
                  <a:gd name="T81" fmla="*/ 384 h 440"/>
                  <a:gd name="T82" fmla="*/ 140 w 440"/>
                  <a:gd name="T83" fmla="*/ 348 h 440"/>
                  <a:gd name="T84" fmla="*/ 104 w 440"/>
                  <a:gd name="T85" fmla="*/ 356 h 440"/>
                  <a:gd name="T86" fmla="*/ 84 w 440"/>
                  <a:gd name="T87" fmla="*/ 336 h 440"/>
                  <a:gd name="T88" fmla="*/ 92 w 440"/>
                  <a:gd name="T89" fmla="*/ 298 h 440"/>
                  <a:gd name="T90" fmla="*/ 56 w 440"/>
                  <a:gd name="T91" fmla="*/ 240 h 440"/>
                  <a:gd name="T92" fmla="*/ 36 w 440"/>
                  <a:gd name="T93" fmla="*/ 220 h 440"/>
                  <a:gd name="T94" fmla="*/ 70 w 440"/>
                  <a:gd name="T95" fmla="*/ 200 h 440"/>
                  <a:gd name="T96" fmla="*/ 100 w 440"/>
                  <a:gd name="T97" fmla="*/ 130 h 440"/>
                  <a:gd name="T98" fmla="*/ 86 w 440"/>
                  <a:gd name="T99" fmla="*/ 98 h 440"/>
                  <a:gd name="T100" fmla="*/ 112 w 440"/>
                  <a:gd name="T101" fmla="*/ 86 h 440"/>
                  <a:gd name="T102" fmla="*/ 162 w 440"/>
                  <a:gd name="T103" fmla="*/ 82 h 440"/>
                  <a:gd name="T104" fmla="*/ 200 w 440"/>
                  <a:gd name="T105" fmla="*/ 50 h 440"/>
                  <a:gd name="T106" fmla="*/ 228 w 440"/>
                  <a:gd name="T107" fmla="*/ 38 h 440"/>
                  <a:gd name="T108" fmla="*/ 254 w 440"/>
                  <a:gd name="T109" fmla="*/ 74 h 440"/>
                  <a:gd name="T110" fmla="*/ 320 w 440"/>
                  <a:gd name="T111" fmla="*/ 90 h 440"/>
                  <a:gd name="T112" fmla="*/ 348 w 440"/>
                  <a:gd name="T113" fmla="*/ 90 h 440"/>
                  <a:gd name="T114" fmla="*/ 348 w 440"/>
                  <a:gd name="T115" fmla="*/ 118 h 440"/>
                  <a:gd name="T116" fmla="*/ 364 w 440"/>
                  <a:gd name="T117" fmla="*/ 186 h 440"/>
                  <a:gd name="T118" fmla="*/ 396 w 440"/>
                  <a:gd name="T119" fmla="*/ 206 h 440"/>
                  <a:gd name="T120" fmla="*/ 396 w 440"/>
                  <a:gd name="T121" fmla="*/ 234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40" h="440">
                    <a:moveTo>
                      <a:pt x="398" y="166"/>
                    </a:moveTo>
                    <a:lnTo>
                      <a:pt x="398" y="166"/>
                    </a:lnTo>
                    <a:lnTo>
                      <a:pt x="392" y="148"/>
                    </a:lnTo>
                    <a:lnTo>
                      <a:pt x="384" y="134"/>
                    </a:lnTo>
                    <a:lnTo>
                      <a:pt x="384" y="134"/>
                    </a:lnTo>
                    <a:lnTo>
                      <a:pt x="388" y="124"/>
                    </a:lnTo>
                    <a:lnTo>
                      <a:pt x="390" y="116"/>
                    </a:lnTo>
                    <a:lnTo>
                      <a:pt x="392" y="106"/>
                    </a:lnTo>
                    <a:lnTo>
                      <a:pt x="392" y="98"/>
                    </a:lnTo>
                    <a:lnTo>
                      <a:pt x="390" y="88"/>
                    </a:lnTo>
                    <a:lnTo>
                      <a:pt x="386" y="80"/>
                    </a:lnTo>
                    <a:lnTo>
                      <a:pt x="382" y="72"/>
                    </a:lnTo>
                    <a:lnTo>
                      <a:pt x="374" y="64"/>
                    </a:lnTo>
                    <a:lnTo>
                      <a:pt x="374" y="64"/>
                    </a:lnTo>
                    <a:lnTo>
                      <a:pt x="366" y="58"/>
                    </a:lnTo>
                    <a:lnTo>
                      <a:pt x="356" y="52"/>
                    </a:lnTo>
                    <a:lnTo>
                      <a:pt x="346" y="48"/>
                    </a:lnTo>
                    <a:lnTo>
                      <a:pt x="334" y="48"/>
                    </a:lnTo>
                    <a:lnTo>
                      <a:pt x="334" y="48"/>
                    </a:lnTo>
                    <a:lnTo>
                      <a:pt x="320" y="50"/>
                    </a:lnTo>
                    <a:lnTo>
                      <a:pt x="306" y="56"/>
                    </a:lnTo>
                    <a:lnTo>
                      <a:pt x="306" y="56"/>
                    </a:lnTo>
                    <a:lnTo>
                      <a:pt x="290" y="48"/>
                    </a:lnTo>
                    <a:lnTo>
                      <a:pt x="274" y="42"/>
                    </a:lnTo>
                    <a:lnTo>
                      <a:pt x="274" y="42"/>
                    </a:lnTo>
                    <a:lnTo>
                      <a:pt x="272" y="34"/>
                    </a:lnTo>
                    <a:lnTo>
                      <a:pt x="266" y="26"/>
                    </a:lnTo>
                    <a:lnTo>
                      <a:pt x="260" y="18"/>
                    </a:lnTo>
                    <a:lnTo>
                      <a:pt x="254" y="12"/>
                    </a:lnTo>
                    <a:lnTo>
                      <a:pt x="246" y="6"/>
                    </a:lnTo>
                    <a:lnTo>
                      <a:pt x="238" y="4"/>
                    </a:lnTo>
                    <a:lnTo>
                      <a:pt x="228" y="0"/>
                    </a:lnTo>
                    <a:lnTo>
                      <a:pt x="220" y="0"/>
                    </a:lnTo>
                    <a:lnTo>
                      <a:pt x="220" y="0"/>
                    </a:lnTo>
                    <a:lnTo>
                      <a:pt x="210" y="0"/>
                    </a:lnTo>
                    <a:lnTo>
                      <a:pt x="200" y="4"/>
                    </a:lnTo>
                    <a:lnTo>
                      <a:pt x="192" y="6"/>
                    </a:lnTo>
                    <a:lnTo>
                      <a:pt x="184" y="12"/>
                    </a:lnTo>
                    <a:lnTo>
                      <a:pt x="178" y="18"/>
                    </a:lnTo>
                    <a:lnTo>
                      <a:pt x="172" y="26"/>
                    </a:lnTo>
                    <a:lnTo>
                      <a:pt x="168" y="34"/>
                    </a:lnTo>
                    <a:lnTo>
                      <a:pt x="164" y="42"/>
                    </a:lnTo>
                    <a:lnTo>
                      <a:pt x="164" y="42"/>
                    </a:lnTo>
                    <a:lnTo>
                      <a:pt x="148" y="48"/>
                    </a:lnTo>
                    <a:lnTo>
                      <a:pt x="132" y="56"/>
                    </a:lnTo>
                    <a:lnTo>
                      <a:pt x="132" y="56"/>
                    </a:lnTo>
                    <a:lnTo>
                      <a:pt x="118" y="50"/>
                    </a:lnTo>
                    <a:lnTo>
                      <a:pt x="104" y="48"/>
                    </a:lnTo>
                    <a:lnTo>
                      <a:pt x="104" y="48"/>
                    </a:lnTo>
                    <a:lnTo>
                      <a:pt x="92" y="48"/>
                    </a:lnTo>
                    <a:lnTo>
                      <a:pt x="82" y="52"/>
                    </a:lnTo>
                    <a:lnTo>
                      <a:pt x="72" y="58"/>
                    </a:lnTo>
                    <a:lnTo>
                      <a:pt x="64" y="64"/>
                    </a:lnTo>
                    <a:lnTo>
                      <a:pt x="64" y="64"/>
                    </a:lnTo>
                    <a:lnTo>
                      <a:pt x="58" y="72"/>
                    </a:lnTo>
                    <a:lnTo>
                      <a:pt x="52" y="80"/>
                    </a:lnTo>
                    <a:lnTo>
                      <a:pt x="50" y="88"/>
                    </a:lnTo>
                    <a:lnTo>
                      <a:pt x="48" y="98"/>
                    </a:lnTo>
                    <a:lnTo>
                      <a:pt x="46" y="106"/>
                    </a:lnTo>
                    <a:lnTo>
                      <a:pt x="48" y="116"/>
                    </a:lnTo>
                    <a:lnTo>
                      <a:pt x="50" y="124"/>
                    </a:lnTo>
                    <a:lnTo>
                      <a:pt x="54" y="134"/>
                    </a:lnTo>
                    <a:lnTo>
                      <a:pt x="54" y="134"/>
                    </a:lnTo>
                    <a:lnTo>
                      <a:pt x="48" y="148"/>
                    </a:lnTo>
                    <a:lnTo>
                      <a:pt x="42" y="166"/>
                    </a:lnTo>
                    <a:lnTo>
                      <a:pt x="42" y="166"/>
                    </a:lnTo>
                    <a:lnTo>
                      <a:pt x="32" y="168"/>
                    </a:lnTo>
                    <a:lnTo>
                      <a:pt x="24" y="172"/>
                    </a:lnTo>
                    <a:lnTo>
                      <a:pt x="18" y="178"/>
                    </a:lnTo>
                    <a:lnTo>
                      <a:pt x="12" y="186"/>
                    </a:lnTo>
                    <a:lnTo>
                      <a:pt x="6" y="192"/>
                    </a:lnTo>
                    <a:lnTo>
                      <a:pt x="2" y="202"/>
                    </a:lnTo>
                    <a:lnTo>
                      <a:pt x="0" y="210"/>
                    </a:lnTo>
                    <a:lnTo>
                      <a:pt x="0" y="220"/>
                    </a:lnTo>
                    <a:lnTo>
                      <a:pt x="0" y="220"/>
                    </a:lnTo>
                    <a:lnTo>
                      <a:pt x="0" y="230"/>
                    </a:lnTo>
                    <a:lnTo>
                      <a:pt x="2" y="238"/>
                    </a:lnTo>
                    <a:lnTo>
                      <a:pt x="6" y="248"/>
                    </a:lnTo>
                    <a:lnTo>
                      <a:pt x="12" y="256"/>
                    </a:lnTo>
                    <a:lnTo>
                      <a:pt x="18" y="262"/>
                    </a:lnTo>
                    <a:lnTo>
                      <a:pt x="24" y="268"/>
                    </a:lnTo>
                    <a:lnTo>
                      <a:pt x="32" y="272"/>
                    </a:lnTo>
                    <a:lnTo>
                      <a:pt x="42" y="276"/>
                    </a:lnTo>
                    <a:lnTo>
                      <a:pt x="42" y="276"/>
                    </a:lnTo>
                    <a:lnTo>
                      <a:pt x="48" y="292"/>
                    </a:lnTo>
                    <a:lnTo>
                      <a:pt x="54" y="308"/>
                    </a:lnTo>
                    <a:lnTo>
                      <a:pt x="54" y="308"/>
                    </a:lnTo>
                    <a:lnTo>
                      <a:pt x="50" y="316"/>
                    </a:lnTo>
                    <a:lnTo>
                      <a:pt x="48" y="324"/>
                    </a:lnTo>
                    <a:lnTo>
                      <a:pt x="46" y="334"/>
                    </a:lnTo>
                    <a:lnTo>
                      <a:pt x="48" y="342"/>
                    </a:lnTo>
                    <a:lnTo>
                      <a:pt x="50" y="352"/>
                    </a:lnTo>
                    <a:lnTo>
                      <a:pt x="52" y="360"/>
                    </a:lnTo>
                    <a:lnTo>
                      <a:pt x="58" y="368"/>
                    </a:lnTo>
                    <a:lnTo>
                      <a:pt x="64" y="376"/>
                    </a:lnTo>
                    <a:lnTo>
                      <a:pt x="64" y="376"/>
                    </a:lnTo>
                    <a:lnTo>
                      <a:pt x="72" y="382"/>
                    </a:lnTo>
                    <a:lnTo>
                      <a:pt x="82" y="388"/>
                    </a:lnTo>
                    <a:lnTo>
                      <a:pt x="92" y="392"/>
                    </a:lnTo>
                    <a:lnTo>
                      <a:pt x="104" y="392"/>
                    </a:lnTo>
                    <a:lnTo>
                      <a:pt x="104" y="392"/>
                    </a:lnTo>
                    <a:lnTo>
                      <a:pt x="118" y="390"/>
                    </a:lnTo>
                    <a:lnTo>
                      <a:pt x="132" y="384"/>
                    </a:lnTo>
                    <a:lnTo>
                      <a:pt x="132" y="384"/>
                    </a:lnTo>
                    <a:lnTo>
                      <a:pt x="148" y="392"/>
                    </a:lnTo>
                    <a:lnTo>
                      <a:pt x="164" y="398"/>
                    </a:lnTo>
                    <a:lnTo>
                      <a:pt x="164" y="398"/>
                    </a:lnTo>
                    <a:lnTo>
                      <a:pt x="168" y="406"/>
                    </a:lnTo>
                    <a:lnTo>
                      <a:pt x="172" y="414"/>
                    </a:lnTo>
                    <a:lnTo>
                      <a:pt x="178" y="422"/>
                    </a:lnTo>
                    <a:lnTo>
                      <a:pt x="184" y="428"/>
                    </a:lnTo>
                    <a:lnTo>
                      <a:pt x="192" y="434"/>
                    </a:lnTo>
                    <a:lnTo>
                      <a:pt x="200" y="438"/>
                    </a:lnTo>
                    <a:lnTo>
                      <a:pt x="210" y="440"/>
                    </a:lnTo>
                    <a:lnTo>
                      <a:pt x="220" y="440"/>
                    </a:lnTo>
                    <a:lnTo>
                      <a:pt x="220" y="440"/>
                    </a:lnTo>
                    <a:lnTo>
                      <a:pt x="228" y="440"/>
                    </a:lnTo>
                    <a:lnTo>
                      <a:pt x="238" y="438"/>
                    </a:lnTo>
                    <a:lnTo>
                      <a:pt x="246" y="434"/>
                    </a:lnTo>
                    <a:lnTo>
                      <a:pt x="254" y="428"/>
                    </a:lnTo>
                    <a:lnTo>
                      <a:pt x="260" y="422"/>
                    </a:lnTo>
                    <a:lnTo>
                      <a:pt x="266" y="414"/>
                    </a:lnTo>
                    <a:lnTo>
                      <a:pt x="272" y="406"/>
                    </a:lnTo>
                    <a:lnTo>
                      <a:pt x="274" y="398"/>
                    </a:lnTo>
                    <a:lnTo>
                      <a:pt x="274" y="398"/>
                    </a:lnTo>
                    <a:lnTo>
                      <a:pt x="290" y="392"/>
                    </a:lnTo>
                    <a:lnTo>
                      <a:pt x="306" y="384"/>
                    </a:lnTo>
                    <a:lnTo>
                      <a:pt x="306" y="384"/>
                    </a:lnTo>
                    <a:lnTo>
                      <a:pt x="320" y="390"/>
                    </a:lnTo>
                    <a:lnTo>
                      <a:pt x="334" y="392"/>
                    </a:lnTo>
                    <a:lnTo>
                      <a:pt x="334" y="392"/>
                    </a:lnTo>
                    <a:lnTo>
                      <a:pt x="334" y="392"/>
                    </a:lnTo>
                    <a:lnTo>
                      <a:pt x="334" y="392"/>
                    </a:lnTo>
                    <a:lnTo>
                      <a:pt x="346" y="392"/>
                    </a:lnTo>
                    <a:lnTo>
                      <a:pt x="356" y="388"/>
                    </a:lnTo>
                    <a:lnTo>
                      <a:pt x="366" y="382"/>
                    </a:lnTo>
                    <a:lnTo>
                      <a:pt x="374" y="376"/>
                    </a:lnTo>
                    <a:lnTo>
                      <a:pt x="374" y="376"/>
                    </a:lnTo>
                    <a:lnTo>
                      <a:pt x="382" y="368"/>
                    </a:lnTo>
                    <a:lnTo>
                      <a:pt x="386" y="360"/>
                    </a:lnTo>
                    <a:lnTo>
                      <a:pt x="390" y="352"/>
                    </a:lnTo>
                    <a:lnTo>
                      <a:pt x="392" y="342"/>
                    </a:lnTo>
                    <a:lnTo>
                      <a:pt x="392" y="334"/>
                    </a:lnTo>
                    <a:lnTo>
                      <a:pt x="390" y="324"/>
                    </a:lnTo>
                    <a:lnTo>
                      <a:pt x="388" y="316"/>
                    </a:lnTo>
                    <a:lnTo>
                      <a:pt x="384" y="308"/>
                    </a:lnTo>
                    <a:lnTo>
                      <a:pt x="384" y="308"/>
                    </a:lnTo>
                    <a:lnTo>
                      <a:pt x="392" y="292"/>
                    </a:lnTo>
                    <a:lnTo>
                      <a:pt x="398" y="276"/>
                    </a:lnTo>
                    <a:lnTo>
                      <a:pt x="398" y="276"/>
                    </a:lnTo>
                    <a:lnTo>
                      <a:pt x="406" y="272"/>
                    </a:lnTo>
                    <a:lnTo>
                      <a:pt x="414" y="268"/>
                    </a:lnTo>
                    <a:lnTo>
                      <a:pt x="422" y="262"/>
                    </a:lnTo>
                    <a:lnTo>
                      <a:pt x="428" y="256"/>
                    </a:lnTo>
                    <a:lnTo>
                      <a:pt x="432" y="248"/>
                    </a:lnTo>
                    <a:lnTo>
                      <a:pt x="436" y="238"/>
                    </a:lnTo>
                    <a:lnTo>
                      <a:pt x="438" y="230"/>
                    </a:lnTo>
                    <a:lnTo>
                      <a:pt x="440" y="220"/>
                    </a:lnTo>
                    <a:lnTo>
                      <a:pt x="440" y="220"/>
                    </a:lnTo>
                    <a:lnTo>
                      <a:pt x="438" y="210"/>
                    </a:lnTo>
                    <a:lnTo>
                      <a:pt x="436" y="202"/>
                    </a:lnTo>
                    <a:lnTo>
                      <a:pt x="432" y="192"/>
                    </a:lnTo>
                    <a:lnTo>
                      <a:pt x="428" y="186"/>
                    </a:lnTo>
                    <a:lnTo>
                      <a:pt x="422" y="178"/>
                    </a:lnTo>
                    <a:lnTo>
                      <a:pt x="414" y="172"/>
                    </a:lnTo>
                    <a:lnTo>
                      <a:pt x="406" y="168"/>
                    </a:lnTo>
                    <a:lnTo>
                      <a:pt x="398" y="166"/>
                    </a:lnTo>
                    <a:lnTo>
                      <a:pt x="398" y="166"/>
                    </a:lnTo>
                    <a:close/>
                    <a:moveTo>
                      <a:pt x="382" y="240"/>
                    </a:moveTo>
                    <a:lnTo>
                      <a:pt x="368" y="240"/>
                    </a:lnTo>
                    <a:lnTo>
                      <a:pt x="364" y="254"/>
                    </a:lnTo>
                    <a:lnTo>
                      <a:pt x="364" y="254"/>
                    </a:lnTo>
                    <a:lnTo>
                      <a:pt x="358" y="278"/>
                    </a:lnTo>
                    <a:lnTo>
                      <a:pt x="346" y="298"/>
                    </a:lnTo>
                    <a:lnTo>
                      <a:pt x="338" y="312"/>
                    </a:lnTo>
                    <a:lnTo>
                      <a:pt x="348" y="322"/>
                    </a:lnTo>
                    <a:lnTo>
                      <a:pt x="348" y="322"/>
                    </a:lnTo>
                    <a:lnTo>
                      <a:pt x="354" y="328"/>
                    </a:lnTo>
                    <a:lnTo>
                      <a:pt x="354" y="336"/>
                    </a:lnTo>
                    <a:lnTo>
                      <a:pt x="354" y="344"/>
                    </a:lnTo>
                    <a:lnTo>
                      <a:pt x="348" y="350"/>
                    </a:lnTo>
                    <a:lnTo>
                      <a:pt x="348" y="350"/>
                    </a:lnTo>
                    <a:lnTo>
                      <a:pt x="342" y="354"/>
                    </a:lnTo>
                    <a:lnTo>
                      <a:pt x="334" y="356"/>
                    </a:lnTo>
                    <a:lnTo>
                      <a:pt x="334" y="356"/>
                    </a:lnTo>
                    <a:lnTo>
                      <a:pt x="334" y="356"/>
                    </a:lnTo>
                    <a:lnTo>
                      <a:pt x="326" y="354"/>
                    </a:lnTo>
                    <a:lnTo>
                      <a:pt x="320" y="350"/>
                    </a:lnTo>
                    <a:lnTo>
                      <a:pt x="310" y="340"/>
                    </a:lnTo>
                    <a:lnTo>
                      <a:pt x="298" y="348"/>
                    </a:lnTo>
                    <a:lnTo>
                      <a:pt x="298" y="348"/>
                    </a:lnTo>
                    <a:lnTo>
                      <a:pt x="276" y="358"/>
                    </a:lnTo>
                    <a:lnTo>
                      <a:pt x="254" y="366"/>
                    </a:lnTo>
                    <a:lnTo>
                      <a:pt x="240" y="368"/>
                    </a:lnTo>
                    <a:lnTo>
                      <a:pt x="240" y="384"/>
                    </a:lnTo>
                    <a:lnTo>
                      <a:pt x="240" y="384"/>
                    </a:lnTo>
                    <a:lnTo>
                      <a:pt x="238" y="392"/>
                    </a:lnTo>
                    <a:lnTo>
                      <a:pt x="234" y="398"/>
                    </a:lnTo>
                    <a:lnTo>
                      <a:pt x="228" y="402"/>
                    </a:lnTo>
                    <a:lnTo>
                      <a:pt x="220" y="404"/>
                    </a:lnTo>
                    <a:lnTo>
                      <a:pt x="220" y="404"/>
                    </a:lnTo>
                    <a:lnTo>
                      <a:pt x="212" y="402"/>
                    </a:lnTo>
                    <a:lnTo>
                      <a:pt x="206" y="398"/>
                    </a:lnTo>
                    <a:lnTo>
                      <a:pt x="200" y="392"/>
                    </a:lnTo>
                    <a:lnTo>
                      <a:pt x="200" y="384"/>
                    </a:lnTo>
                    <a:lnTo>
                      <a:pt x="200" y="368"/>
                    </a:lnTo>
                    <a:lnTo>
                      <a:pt x="186" y="366"/>
                    </a:lnTo>
                    <a:lnTo>
                      <a:pt x="186" y="366"/>
                    </a:lnTo>
                    <a:lnTo>
                      <a:pt x="162" y="358"/>
                    </a:lnTo>
                    <a:lnTo>
                      <a:pt x="140" y="348"/>
                    </a:lnTo>
                    <a:lnTo>
                      <a:pt x="128" y="340"/>
                    </a:lnTo>
                    <a:lnTo>
                      <a:pt x="118" y="350"/>
                    </a:lnTo>
                    <a:lnTo>
                      <a:pt x="118" y="350"/>
                    </a:lnTo>
                    <a:lnTo>
                      <a:pt x="112" y="354"/>
                    </a:lnTo>
                    <a:lnTo>
                      <a:pt x="104" y="356"/>
                    </a:lnTo>
                    <a:lnTo>
                      <a:pt x="96" y="354"/>
                    </a:lnTo>
                    <a:lnTo>
                      <a:pt x="90" y="350"/>
                    </a:lnTo>
                    <a:lnTo>
                      <a:pt x="90" y="350"/>
                    </a:lnTo>
                    <a:lnTo>
                      <a:pt x="86" y="344"/>
                    </a:lnTo>
                    <a:lnTo>
                      <a:pt x="84" y="336"/>
                    </a:lnTo>
                    <a:lnTo>
                      <a:pt x="86" y="328"/>
                    </a:lnTo>
                    <a:lnTo>
                      <a:pt x="90" y="322"/>
                    </a:lnTo>
                    <a:lnTo>
                      <a:pt x="100" y="312"/>
                    </a:lnTo>
                    <a:lnTo>
                      <a:pt x="92" y="298"/>
                    </a:lnTo>
                    <a:lnTo>
                      <a:pt x="92" y="298"/>
                    </a:lnTo>
                    <a:lnTo>
                      <a:pt x="82" y="278"/>
                    </a:lnTo>
                    <a:lnTo>
                      <a:pt x="74" y="254"/>
                    </a:lnTo>
                    <a:lnTo>
                      <a:pt x="70" y="240"/>
                    </a:lnTo>
                    <a:lnTo>
                      <a:pt x="56" y="240"/>
                    </a:lnTo>
                    <a:lnTo>
                      <a:pt x="56" y="240"/>
                    </a:lnTo>
                    <a:lnTo>
                      <a:pt x="48" y="238"/>
                    </a:lnTo>
                    <a:lnTo>
                      <a:pt x="42" y="234"/>
                    </a:lnTo>
                    <a:lnTo>
                      <a:pt x="38" y="228"/>
                    </a:lnTo>
                    <a:lnTo>
                      <a:pt x="36" y="220"/>
                    </a:lnTo>
                    <a:lnTo>
                      <a:pt x="36" y="220"/>
                    </a:lnTo>
                    <a:lnTo>
                      <a:pt x="38" y="212"/>
                    </a:lnTo>
                    <a:lnTo>
                      <a:pt x="42" y="206"/>
                    </a:lnTo>
                    <a:lnTo>
                      <a:pt x="48" y="202"/>
                    </a:lnTo>
                    <a:lnTo>
                      <a:pt x="56" y="200"/>
                    </a:lnTo>
                    <a:lnTo>
                      <a:pt x="70" y="200"/>
                    </a:lnTo>
                    <a:lnTo>
                      <a:pt x="74" y="186"/>
                    </a:lnTo>
                    <a:lnTo>
                      <a:pt x="74" y="186"/>
                    </a:lnTo>
                    <a:lnTo>
                      <a:pt x="82" y="164"/>
                    </a:lnTo>
                    <a:lnTo>
                      <a:pt x="92" y="142"/>
                    </a:lnTo>
                    <a:lnTo>
                      <a:pt x="100" y="130"/>
                    </a:lnTo>
                    <a:lnTo>
                      <a:pt x="90" y="118"/>
                    </a:lnTo>
                    <a:lnTo>
                      <a:pt x="90" y="118"/>
                    </a:lnTo>
                    <a:lnTo>
                      <a:pt x="86" y="112"/>
                    </a:lnTo>
                    <a:lnTo>
                      <a:pt x="84" y="104"/>
                    </a:lnTo>
                    <a:lnTo>
                      <a:pt x="86" y="98"/>
                    </a:lnTo>
                    <a:lnTo>
                      <a:pt x="90" y="90"/>
                    </a:lnTo>
                    <a:lnTo>
                      <a:pt x="90" y="90"/>
                    </a:lnTo>
                    <a:lnTo>
                      <a:pt x="96" y="86"/>
                    </a:lnTo>
                    <a:lnTo>
                      <a:pt x="104" y="86"/>
                    </a:lnTo>
                    <a:lnTo>
                      <a:pt x="112" y="86"/>
                    </a:lnTo>
                    <a:lnTo>
                      <a:pt x="118" y="90"/>
                    </a:lnTo>
                    <a:lnTo>
                      <a:pt x="128" y="100"/>
                    </a:lnTo>
                    <a:lnTo>
                      <a:pt x="140" y="94"/>
                    </a:lnTo>
                    <a:lnTo>
                      <a:pt x="140" y="94"/>
                    </a:lnTo>
                    <a:lnTo>
                      <a:pt x="162" y="82"/>
                    </a:lnTo>
                    <a:lnTo>
                      <a:pt x="186" y="74"/>
                    </a:lnTo>
                    <a:lnTo>
                      <a:pt x="200" y="72"/>
                    </a:lnTo>
                    <a:lnTo>
                      <a:pt x="200" y="56"/>
                    </a:lnTo>
                    <a:lnTo>
                      <a:pt x="200" y="56"/>
                    </a:lnTo>
                    <a:lnTo>
                      <a:pt x="200" y="50"/>
                    </a:lnTo>
                    <a:lnTo>
                      <a:pt x="206" y="42"/>
                    </a:lnTo>
                    <a:lnTo>
                      <a:pt x="212" y="38"/>
                    </a:lnTo>
                    <a:lnTo>
                      <a:pt x="220" y="38"/>
                    </a:lnTo>
                    <a:lnTo>
                      <a:pt x="220" y="38"/>
                    </a:lnTo>
                    <a:lnTo>
                      <a:pt x="228" y="38"/>
                    </a:lnTo>
                    <a:lnTo>
                      <a:pt x="234" y="42"/>
                    </a:lnTo>
                    <a:lnTo>
                      <a:pt x="238" y="50"/>
                    </a:lnTo>
                    <a:lnTo>
                      <a:pt x="240" y="56"/>
                    </a:lnTo>
                    <a:lnTo>
                      <a:pt x="240" y="72"/>
                    </a:lnTo>
                    <a:lnTo>
                      <a:pt x="254" y="74"/>
                    </a:lnTo>
                    <a:lnTo>
                      <a:pt x="254" y="74"/>
                    </a:lnTo>
                    <a:lnTo>
                      <a:pt x="276" y="82"/>
                    </a:lnTo>
                    <a:lnTo>
                      <a:pt x="298" y="94"/>
                    </a:lnTo>
                    <a:lnTo>
                      <a:pt x="310" y="100"/>
                    </a:lnTo>
                    <a:lnTo>
                      <a:pt x="320" y="90"/>
                    </a:lnTo>
                    <a:lnTo>
                      <a:pt x="320" y="90"/>
                    </a:lnTo>
                    <a:lnTo>
                      <a:pt x="328" y="86"/>
                    </a:lnTo>
                    <a:lnTo>
                      <a:pt x="334" y="86"/>
                    </a:lnTo>
                    <a:lnTo>
                      <a:pt x="342" y="86"/>
                    </a:lnTo>
                    <a:lnTo>
                      <a:pt x="348" y="90"/>
                    </a:lnTo>
                    <a:lnTo>
                      <a:pt x="348" y="90"/>
                    </a:lnTo>
                    <a:lnTo>
                      <a:pt x="354" y="98"/>
                    </a:lnTo>
                    <a:lnTo>
                      <a:pt x="354" y="104"/>
                    </a:lnTo>
                    <a:lnTo>
                      <a:pt x="354" y="112"/>
                    </a:lnTo>
                    <a:lnTo>
                      <a:pt x="348" y="118"/>
                    </a:lnTo>
                    <a:lnTo>
                      <a:pt x="338" y="130"/>
                    </a:lnTo>
                    <a:lnTo>
                      <a:pt x="346" y="142"/>
                    </a:lnTo>
                    <a:lnTo>
                      <a:pt x="346" y="142"/>
                    </a:lnTo>
                    <a:lnTo>
                      <a:pt x="358" y="164"/>
                    </a:lnTo>
                    <a:lnTo>
                      <a:pt x="364" y="186"/>
                    </a:lnTo>
                    <a:lnTo>
                      <a:pt x="368" y="200"/>
                    </a:lnTo>
                    <a:lnTo>
                      <a:pt x="382" y="200"/>
                    </a:lnTo>
                    <a:lnTo>
                      <a:pt x="382" y="200"/>
                    </a:lnTo>
                    <a:lnTo>
                      <a:pt x="390" y="202"/>
                    </a:lnTo>
                    <a:lnTo>
                      <a:pt x="396" y="206"/>
                    </a:lnTo>
                    <a:lnTo>
                      <a:pt x="400" y="212"/>
                    </a:lnTo>
                    <a:lnTo>
                      <a:pt x="402" y="220"/>
                    </a:lnTo>
                    <a:lnTo>
                      <a:pt x="402" y="220"/>
                    </a:lnTo>
                    <a:lnTo>
                      <a:pt x="400" y="228"/>
                    </a:lnTo>
                    <a:lnTo>
                      <a:pt x="396" y="234"/>
                    </a:lnTo>
                    <a:lnTo>
                      <a:pt x="390" y="238"/>
                    </a:lnTo>
                    <a:lnTo>
                      <a:pt x="382" y="240"/>
                    </a:lnTo>
                    <a:lnTo>
                      <a:pt x="382" y="2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15"/>
              <p:cNvSpPr/>
              <p:nvPr/>
            </p:nvSpPr>
            <p:spPr bwMode="auto">
              <a:xfrm>
                <a:off x="5245100" y="9682163"/>
                <a:ext cx="203200" cy="206375"/>
              </a:xfrm>
              <a:custGeom>
                <a:avLst/>
                <a:gdLst>
                  <a:gd name="T0" fmla="*/ 0 w 128"/>
                  <a:gd name="T1" fmla="*/ 0 h 130"/>
                  <a:gd name="T2" fmla="*/ 0 w 128"/>
                  <a:gd name="T3" fmla="*/ 20 h 130"/>
                  <a:gd name="T4" fmla="*/ 0 w 128"/>
                  <a:gd name="T5" fmla="*/ 20 h 130"/>
                  <a:gd name="T6" fmla="*/ 22 w 128"/>
                  <a:gd name="T7" fmla="*/ 22 h 130"/>
                  <a:gd name="T8" fmla="*/ 42 w 128"/>
                  <a:gd name="T9" fmla="*/ 28 h 130"/>
                  <a:gd name="T10" fmla="*/ 62 w 128"/>
                  <a:gd name="T11" fmla="*/ 38 h 130"/>
                  <a:gd name="T12" fmla="*/ 78 w 128"/>
                  <a:gd name="T13" fmla="*/ 52 h 130"/>
                  <a:gd name="T14" fmla="*/ 92 w 128"/>
                  <a:gd name="T15" fmla="*/ 68 h 130"/>
                  <a:gd name="T16" fmla="*/ 102 w 128"/>
                  <a:gd name="T17" fmla="*/ 86 h 130"/>
                  <a:gd name="T18" fmla="*/ 108 w 128"/>
                  <a:gd name="T19" fmla="*/ 108 h 130"/>
                  <a:gd name="T20" fmla="*/ 110 w 128"/>
                  <a:gd name="T21" fmla="*/ 130 h 130"/>
                  <a:gd name="T22" fmla="*/ 128 w 128"/>
                  <a:gd name="T23" fmla="*/ 130 h 130"/>
                  <a:gd name="T24" fmla="*/ 128 w 128"/>
                  <a:gd name="T25" fmla="*/ 130 h 130"/>
                  <a:gd name="T26" fmla="*/ 128 w 128"/>
                  <a:gd name="T27" fmla="*/ 116 h 130"/>
                  <a:gd name="T28" fmla="*/ 126 w 128"/>
                  <a:gd name="T29" fmla="*/ 104 h 130"/>
                  <a:gd name="T30" fmla="*/ 124 w 128"/>
                  <a:gd name="T31" fmla="*/ 92 h 130"/>
                  <a:gd name="T32" fmla="*/ 118 w 128"/>
                  <a:gd name="T33" fmla="*/ 80 h 130"/>
                  <a:gd name="T34" fmla="*/ 114 w 128"/>
                  <a:gd name="T35" fmla="*/ 68 h 130"/>
                  <a:gd name="T36" fmla="*/ 106 w 128"/>
                  <a:gd name="T37" fmla="*/ 58 h 130"/>
                  <a:gd name="T38" fmla="*/ 90 w 128"/>
                  <a:gd name="T39" fmla="*/ 38 h 130"/>
                  <a:gd name="T40" fmla="*/ 72 w 128"/>
                  <a:gd name="T41" fmla="*/ 22 h 130"/>
                  <a:gd name="T42" fmla="*/ 62 w 128"/>
                  <a:gd name="T43" fmla="*/ 16 h 130"/>
                  <a:gd name="T44" fmla="*/ 50 w 128"/>
                  <a:gd name="T45" fmla="*/ 10 h 130"/>
                  <a:gd name="T46" fmla="*/ 38 w 128"/>
                  <a:gd name="T47" fmla="*/ 6 h 130"/>
                  <a:gd name="T48" fmla="*/ 26 w 128"/>
                  <a:gd name="T49" fmla="*/ 4 h 130"/>
                  <a:gd name="T50" fmla="*/ 12 w 128"/>
                  <a:gd name="T51" fmla="*/ 2 h 130"/>
                  <a:gd name="T52" fmla="*/ 0 w 128"/>
                  <a:gd name="T53" fmla="*/ 0 h 130"/>
                  <a:gd name="T54" fmla="*/ 0 w 128"/>
                  <a:gd name="T5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8" h="130">
                    <a:moveTo>
                      <a:pt x="0" y="0"/>
                    </a:moveTo>
                    <a:lnTo>
                      <a:pt x="0" y="20"/>
                    </a:lnTo>
                    <a:lnTo>
                      <a:pt x="0" y="20"/>
                    </a:lnTo>
                    <a:lnTo>
                      <a:pt x="22" y="22"/>
                    </a:lnTo>
                    <a:lnTo>
                      <a:pt x="42" y="28"/>
                    </a:lnTo>
                    <a:lnTo>
                      <a:pt x="62" y="38"/>
                    </a:lnTo>
                    <a:lnTo>
                      <a:pt x="78" y="52"/>
                    </a:lnTo>
                    <a:lnTo>
                      <a:pt x="92" y="68"/>
                    </a:lnTo>
                    <a:lnTo>
                      <a:pt x="102" y="86"/>
                    </a:lnTo>
                    <a:lnTo>
                      <a:pt x="108" y="108"/>
                    </a:lnTo>
                    <a:lnTo>
                      <a:pt x="110" y="130"/>
                    </a:lnTo>
                    <a:lnTo>
                      <a:pt x="128" y="130"/>
                    </a:lnTo>
                    <a:lnTo>
                      <a:pt x="128" y="130"/>
                    </a:lnTo>
                    <a:lnTo>
                      <a:pt x="128" y="116"/>
                    </a:lnTo>
                    <a:lnTo>
                      <a:pt x="126" y="104"/>
                    </a:lnTo>
                    <a:lnTo>
                      <a:pt x="124" y="92"/>
                    </a:lnTo>
                    <a:lnTo>
                      <a:pt x="118" y="80"/>
                    </a:lnTo>
                    <a:lnTo>
                      <a:pt x="114" y="68"/>
                    </a:lnTo>
                    <a:lnTo>
                      <a:pt x="106" y="58"/>
                    </a:lnTo>
                    <a:lnTo>
                      <a:pt x="90" y="38"/>
                    </a:lnTo>
                    <a:lnTo>
                      <a:pt x="72" y="22"/>
                    </a:lnTo>
                    <a:lnTo>
                      <a:pt x="62" y="16"/>
                    </a:lnTo>
                    <a:lnTo>
                      <a:pt x="50" y="10"/>
                    </a:lnTo>
                    <a:lnTo>
                      <a:pt x="38" y="6"/>
                    </a:lnTo>
                    <a:lnTo>
                      <a:pt x="26" y="4"/>
                    </a:lnTo>
                    <a:lnTo>
                      <a:pt x="12" y="2"/>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16"/>
              <p:cNvSpPr/>
              <p:nvPr/>
            </p:nvSpPr>
            <p:spPr bwMode="auto">
              <a:xfrm>
                <a:off x="5038725" y="9888538"/>
                <a:ext cx="41275" cy="82550"/>
              </a:xfrm>
              <a:custGeom>
                <a:avLst/>
                <a:gdLst>
                  <a:gd name="T0" fmla="*/ 18 w 26"/>
                  <a:gd name="T1" fmla="*/ 0 h 52"/>
                  <a:gd name="T2" fmla="*/ 0 w 26"/>
                  <a:gd name="T3" fmla="*/ 0 h 52"/>
                  <a:gd name="T4" fmla="*/ 0 w 26"/>
                  <a:gd name="T5" fmla="*/ 0 h 52"/>
                  <a:gd name="T6" fmla="*/ 0 w 26"/>
                  <a:gd name="T7" fmla="*/ 14 h 52"/>
                  <a:gd name="T8" fmla="*/ 2 w 26"/>
                  <a:gd name="T9" fmla="*/ 26 h 52"/>
                  <a:gd name="T10" fmla="*/ 6 w 26"/>
                  <a:gd name="T11" fmla="*/ 40 h 52"/>
                  <a:gd name="T12" fmla="*/ 10 w 26"/>
                  <a:gd name="T13" fmla="*/ 52 h 52"/>
                  <a:gd name="T14" fmla="*/ 26 w 26"/>
                  <a:gd name="T15" fmla="*/ 42 h 52"/>
                  <a:gd name="T16" fmla="*/ 26 w 26"/>
                  <a:gd name="T17" fmla="*/ 42 h 52"/>
                  <a:gd name="T18" fmla="*/ 20 w 26"/>
                  <a:gd name="T19" fmla="*/ 22 h 52"/>
                  <a:gd name="T20" fmla="*/ 18 w 26"/>
                  <a:gd name="T21" fmla="*/ 0 h 52"/>
                  <a:gd name="T22" fmla="*/ 18 w 26"/>
                  <a:gd name="T2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52">
                    <a:moveTo>
                      <a:pt x="18" y="0"/>
                    </a:moveTo>
                    <a:lnTo>
                      <a:pt x="0" y="0"/>
                    </a:lnTo>
                    <a:lnTo>
                      <a:pt x="0" y="0"/>
                    </a:lnTo>
                    <a:lnTo>
                      <a:pt x="0" y="14"/>
                    </a:lnTo>
                    <a:lnTo>
                      <a:pt x="2" y="26"/>
                    </a:lnTo>
                    <a:lnTo>
                      <a:pt x="6" y="40"/>
                    </a:lnTo>
                    <a:lnTo>
                      <a:pt x="10" y="52"/>
                    </a:lnTo>
                    <a:lnTo>
                      <a:pt x="26" y="42"/>
                    </a:lnTo>
                    <a:lnTo>
                      <a:pt x="26" y="42"/>
                    </a:lnTo>
                    <a:lnTo>
                      <a:pt x="20" y="22"/>
                    </a:lnTo>
                    <a:lnTo>
                      <a:pt x="18" y="0"/>
                    </a:lnTo>
                    <a:lnTo>
                      <a:pt x="1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17"/>
              <p:cNvSpPr/>
              <p:nvPr/>
            </p:nvSpPr>
            <p:spPr bwMode="auto">
              <a:xfrm>
                <a:off x="5073650" y="9990138"/>
                <a:ext cx="171450" cy="104775"/>
              </a:xfrm>
              <a:custGeom>
                <a:avLst/>
                <a:gdLst>
                  <a:gd name="T0" fmla="*/ 18 w 108"/>
                  <a:gd name="T1" fmla="*/ 0 h 66"/>
                  <a:gd name="T2" fmla="*/ 0 w 108"/>
                  <a:gd name="T3" fmla="*/ 10 h 66"/>
                  <a:gd name="T4" fmla="*/ 0 w 108"/>
                  <a:gd name="T5" fmla="*/ 10 h 66"/>
                  <a:gd name="T6" fmla="*/ 10 w 108"/>
                  <a:gd name="T7" fmla="*/ 22 h 66"/>
                  <a:gd name="T8" fmla="*/ 22 w 108"/>
                  <a:gd name="T9" fmla="*/ 32 h 66"/>
                  <a:gd name="T10" fmla="*/ 34 w 108"/>
                  <a:gd name="T11" fmla="*/ 42 h 66"/>
                  <a:gd name="T12" fmla="*/ 46 w 108"/>
                  <a:gd name="T13" fmla="*/ 50 h 66"/>
                  <a:gd name="T14" fmla="*/ 60 w 108"/>
                  <a:gd name="T15" fmla="*/ 58 h 66"/>
                  <a:gd name="T16" fmla="*/ 76 w 108"/>
                  <a:gd name="T17" fmla="*/ 62 h 66"/>
                  <a:gd name="T18" fmla="*/ 90 w 108"/>
                  <a:gd name="T19" fmla="*/ 64 h 66"/>
                  <a:gd name="T20" fmla="*/ 108 w 108"/>
                  <a:gd name="T21" fmla="*/ 66 h 66"/>
                  <a:gd name="T22" fmla="*/ 108 w 108"/>
                  <a:gd name="T23" fmla="*/ 48 h 66"/>
                  <a:gd name="T24" fmla="*/ 108 w 108"/>
                  <a:gd name="T25" fmla="*/ 48 h 66"/>
                  <a:gd name="T26" fmla="*/ 94 w 108"/>
                  <a:gd name="T27" fmla="*/ 46 h 66"/>
                  <a:gd name="T28" fmla="*/ 80 w 108"/>
                  <a:gd name="T29" fmla="*/ 44 h 66"/>
                  <a:gd name="T30" fmla="*/ 68 w 108"/>
                  <a:gd name="T31" fmla="*/ 40 h 66"/>
                  <a:gd name="T32" fmla="*/ 56 w 108"/>
                  <a:gd name="T33" fmla="*/ 34 h 66"/>
                  <a:gd name="T34" fmla="*/ 44 w 108"/>
                  <a:gd name="T35" fmla="*/ 28 h 66"/>
                  <a:gd name="T36" fmla="*/ 34 w 108"/>
                  <a:gd name="T37" fmla="*/ 20 h 66"/>
                  <a:gd name="T38" fmla="*/ 26 w 108"/>
                  <a:gd name="T39" fmla="*/ 10 h 66"/>
                  <a:gd name="T40" fmla="*/ 18 w 108"/>
                  <a:gd name="T41" fmla="*/ 0 h 66"/>
                  <a:gd name="T42" fmla="*/ 18 w 108"/>
                  <a:gd name="T4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8" h="66">
                    <a:moveTo>
                      <a:pt x="18" y="0"/>
                    </a:moveTo>
                    <a:lnTo>
                      <a:pt x="0" y="10"/>
                    </a:lnTo>
                    <a:lnTo>
                      <a:pt x="0" y="10"/>
                    </a:lnTo>
                    <a:lnTo>
                      <a:pt x="10" y="22"/>
                    </a:lnTo>
                    <a:lnTo>
                      <a:pt x="22" y="32"/>
                    </a:lnTo>
                    <a:lnTo>
                      <a:pt x="34" y="42"/>
                    </a:lnTo>
                    <a:lnTo>
                      <a:pt x="46" y="50"/>
                    </a:lnTo>
                    <a:lnTo>
                      <a:pt x="60" y="58"/>
                    </a:lnTo>
                    <a:lnTo>
                      <a:pt x="76" y="62"/>
                    </a:lnTo>
                    <a:lnTo>
                      <a:pt x="90" y="64"/>
                    </a:lnTo>
                    <a:lnTo>
                      <a:pt x="108" y="66"/>
                    </a:lnTo>
                    <a:lnTo>
                      <a:pt x="108" y="48"/>
                    </a:lnTo>
                    <a:lnTo>
                      <a:pt x="108" y="48"/>
                    </a:lnTo>
                    <a:lnTo>
                      <a:pt x="94" y="46"/>
                    </a:lnTo>
                    <a:lnTo>
                      <a:pt x="80" y="44"/>
                    </a:lnTo>
                    <a:lnTo>
                      <a:pt x="68" y="40"/>
                    </a:lnTo>
                    <a:lnTo>
                      <a:pt x="56" y="34"/>
                    </a:lnTo>
                    <a:lnTo>
                      <a:pt x="44" y="28"/>
                    </a:lnTo>
                    <a:lnTo>
                      <a:pt x="34" y="20"/>
                    </a:lnTo>
                    <a:lnTo>
                      <a:pt x="26" y="10"/>
                    </a:lnTo>
                    <a:lnTo>
                      <a:pt x="18" y="0"/>
                    </a:lnTo>
                    <a:lnTo>
                      <a:pt x="1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28" name="组合 127"/>
          <p:cNvGrpSpPr/>
          <p:nvPr/>
        </p:nvGrpSpPr>
        <p:grpSpPr>
          <a:xfrm>
            <a:off x="3611422" y="1938674"/>
            <a:ext cx="678886" cy="678975"/>
            <a:chOff x="6446013" y="3489181"/>
            <a:chExt cx="925999" cy="925999"/>
          </a:xfrm>
        </p:grpSpPr>
        <p:grpSp>
          <p:nvGrpSpPr>
            <p:cNvPr id="129" name="组合 128"/>
            <p:cNvGrpSpPr/>
            <p:nvPr/>
          </p:nvGrpSpPr>
          <p:grpSpPr>
            <a:xfrm>
              <a:off x="6446013" y="3489181"/>
              <a:ext cx="925999" cy="925999"/>
              <a:chOff x="4276000" y="3489181"/>
              <a:chExt cx="1489612" cy="1489612"/>
            </a:xfrm>
          </p:grpSpPr>
          <p:sp>
            <p:nvSpPr>
              <p:cNvPr id="135" name="椭圆 134"/>
              <p:cNvSpPr/>
              <p:nvPr/>
            </p:nvSpPr>
            <p:spPr>
              <a:xfrm>
                <a:off x="4276135" y="3489181"/>
                <a:ext cx="1489342" cy="14896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椭圆 7"/>
              <p:cNvSpPr/>
              <p:nvPr/>
            </p:nvSpPr>
            <p:spPr>
              <a:xfrm>
                <a:off x="4276000" y="4233987"/>
                <a:ext cx="1489612" cy="744806"/>
              </a:xfrm>
              <a:custGeom>
                <a:avLst/>
                <a:gdLst>
                  <a:gd name="connsiteX0" fmla="*/ 0 w 3816424"/>
                  <a:gd name="connsiteY0" fmla="*/ 1908212 h 3816424"/>
                  <a:gd name="connsiteX1" fmla="*/ 1908212 w 3816424"/>
                  <a:gd name="connsiteY1" fmla="*/ 0 h 3816424"/>
                  <a:gd name="connsiteX2" fmla="*/ 3816424 w 3816424"/>
                  <a:gd name="connsiteY2" fmla="*/ 1908212 h 3816424"/>
                  <a:gd name="connsiteX3" fmla="*/ 1908212 w 3816424"/>
                  <a:gd name="connsiteY3" fmla="*/ 3816424 h 3816424"/>
                  <a:gd name="connsiteX4" fmla="*/ 0 w 3816424"/>
                  <a:gd name="connsiteY4" fmla="*/ 1908212 h 3816424"/>
                  <a:gd name="connsiteX0-1" fmla="*/ 2 w 3816426"/>
                  <a:gd name="connsiteY0-2" fmla="*/ 472417 h 2380629"/>
                  <a:gd name="connsiteX1-3" fmla="*/ 1917358 w 3816426"/>
                  <a:gd name="connsiteY1-4" fmla="*/ 457013 h 2380629"/>
                  <a:gd name="connsiteX2-5" fmla="*/ 3816426 w 3816426"/>
                  <a:gd name="connsiteY2-6" fmla="*/ 472417 h 2380629"/>
                  <a:gd name="connsiteX3-7" fmla="*/ 1908214 w 3816426"/>
                  <a:gd name="connsiteY3-8" fmla="*/ 2380629 h 2380629"/>
                  <a:gd name="connsiteX4-9" fmla="*/ 2 w 3816426"/>
                  <a:gd name="connsiteY4-10" fmla="*/ 472417 h 2380629"/>
                  <a:gd name="connsiteX0-11" fmla="*/ 235 w 3816659"/>
                  <a:gd name="connsiteY0-12" fmla="*/ 487892 h 2396104"/>
                  <a:gd name="connsiteX1-13" fmla="*/ 1917591 w 3816659"/>
                  <a:gd name="connsiteY1-14" fmla="*/ 472488 h 2396104"/>
                  <a:gd name="connsiteX2-15" fmla="*/ 3816659 w 3816659"/>
                  <a:gd name="connsiteY2-16" fmla="*/ 487892 h 2396104"/>
                  <a:gd name="connsiteX3-17" fmla="*/ 1908447 w 3816659"/>
                  <a:gd name="connsiteY3-18" fmla="*/ 2396104 h 2396104"/>
                  <a:gd name="connsiteX4-19" fmla="*/ 235 w 3816659"/>
                  <a:gd name="connsiteY4-20" fmla="*/ 487892 h 2396104"/>
                  <a:gd name="connsiteX0-21" fmla="*/ 98 w 3816522"/>
                  <a:gd name="connsiteY0-22" fmla="*/ 472417 h 2380629"/>
                  <a:gd name="connsiteX1-23" fmla="*/ 1917454 w 3816522"/>
                  <a:gd name="connsiteY1-24" fmla="*/ 457013 h 2380629"/>
                  <a:gd name="connsiteX2-25" fmla="*/ 3816522 w 3816522"/>
                  <a:gd name="connsiteY2-26" fmla="*/ 472417 h 2380629"/>
                  <a:gd name="connsiteX3-27" fmla="*/ 1908310 w 3816522"/>
                  <a:gd name="connsiteY3-28" fmla="*/ 2380629 h 2380629"/>
                  <a:gd name="connsiteX4-29" fmla="*/ 98 w 3816522"/>
                  <a:gd name="connsiteY4-30" fmla="*/ 472417 h 2380629"/>
                  <a:gd name="connsiteX0-31" fmla="*/ 98 w 3816522"/>
                  <a:gd name="connsiteY0-32" fmla="*/ 472417 h 2380629"/>
                  <a:gd name="connsiteX1-33" fmla="*/ 1917454 w 3816522"/>
                  <a:gd name="connsiteY1-34" fmla="*/ 457013 h 2380629"/>
                  <a:gd name="connsiteX2-35" fmla="*/ 3816522 w 3816522"/>
                  <a:gd name="connsiteY2-36" fmla="*/ 472417 h 2380629"/>
                  <a:gd name="connsiteX3-37" fmla="*/ 1908310 w 3816522"/>
                  <a:gd name="connsiteY3-38" fmla="*/ 2380629 h 2380629"/>
                  <a:gd name="connsiteX4-39" fmla="*/ 98 w 3816522"/>
                  <a:gd name="connsiteY4-40" fmla="*/ 472417 h 2380629"/>
                  <a:gd name="connsiteX0-41" fmla="*/ 98 w 3816522"/>
                  <a:gd name="connsiteY0-42" fmla="*/ 15404 h 1923616"/>
                  <a:gd name="connsiteX1-43" fmla="*/ 1917454 w 3816522"/>
                  <a:gd name="connsiteY1-44" fmla="*/ 0 h 1923616"/>
                  <a:gd name="connsiteX2-45" fmla="*/ 3816522 w 3816522"/>
                  <a:gd name="connsiteY2-46" fmla="*/ 15404 h 1923616"/>
                  <a:gd name="connsiteX3-47" fmla="*/ 1908310 w 3816522"/>
                  <a:gd name="connsiteY3-48" fmla="*/ 1923616 h 1923616"/>
                  <a:gd name="connsiteX4-49" fmla="*/ 98 w 3816522"/>
                  <a:gd name="connsiteY4-50" fmla="*/ 15404 h 1923616"/>
                  <a:gd name="connsiteX0-51" fmla="*/ 98 w 3816522"/>
                  <a:gd name="connsiteY0-52" fmla="*/ 0 h 1908212"/>
                  <a:gd name="connsiteX1-53" fmla="*/ 1926598 w 3816522"/>
                  <a:gd name="connsiteY1-54" fmla="*/ 396076 h 1908212"/>
                  <a:gd name="connsiteX2-55" fmla="*/ 3816522 w 3816522"/>
                  <a:gd name="connsiteY2-56" fmla="*/ 0 h 1908212"/>
                  <a:gd name="connsiteX3-57" fmla="*/ 1908310 w 3816522"/>
                  <a:gd name="connsiteY3-58" fmla="*/ 1908212 h 1908212"/>
                  <a:gd name="connsiteX4-59" fmla="*/ 98 w 3816522"/>
                  <a:gd name="connsiteY4-60" fmla="*/ 0 h 1908212"/>
                  <a:gd name="connsiteX0-61" fmla="*/ 98 w 3816522"/>
                  <a:gd name="connsiteY0-62" fmla="*/ 0 h 1908212"/>
                  <a:gd name="connsiteX1-63" fmla="*/ 1926598 w 3816522"/>
                  <a:gd name="connsiteY1-64" fmla="*/ 396076 h 1908212"/>
                  <a:gd name="connsiteX2-65" fmla="*/ 3816522 w 3816522"/>
                  <a:gd name="connsiteY2-66" fmla="*/ 0 h 1908212"/>
                  <a:gd name="connsiteX3-67" fmla="*/ 1908310 w 3816522"/>
                  <a:gd name="connsiteY3-68" fmla="*/ 1908212 h 1908212"/>
                  <a:gd name="connsiteX4-69" fmla="*/ 98 w 3816522"/>
                  <a:gd name="connsiteY4-70" fmla="*/ 0 h 1908212"/>
                  <a:gd name="connsiteX0-71" fmla="*/ 98 w 3816522"/>
                  <a:gd name="connsiteY0-72" fmla="*/ 0 h 1908212"/>
                  <a:gd name="connsiteX1-73" fmla="*/ 1926598 w 3816522"/>
                  <a:gd name="connsiteY1-74" fmla="*/ 396076 h 1908212"/>
                  <a:gd name="connsiteX2-75" fmla="*/ 3816522 w 3816522"/>
                  <a:gd name="connsiteY2-76" fmla="*/ 0 h 1908212"/>
                  <a:gd name="connsiteX3-77" fmla="*/ 1908310 w 3816522"/>
                  <a:gd name="connsiteY3-78" fmla="*/ 1908212 h 1908212"/>
                  <a:gd name="connsiteX4-79" fmla="*/ 98 w 3816522"/>
                  <a:gd name="connsiteY4-80" fmla="*/ 0 h 1908212"/>
                  <a:gd name="connsiteX0-81" fmla="*/ 98 w 3816522"/>
                  <a:gd name="connsiteY0-82" fmla="*/ 0 h 1908212"/>
                  <a:gd name="connsiteX1-83" fmla="*/ 1926598 w 3816522"/>
                  <a:gd name="connsiteY1-84" fmla="*/ 396076 h 1908212"/>
                  <a:gd name="connsiteX2-85" fmla="*/ 3816522 w 3816522"/>
                  <a:gd name="connsiteY2-86" fmla="*/ 0 h 1908212"/>
                  <a:gd name="connsiteX3-87" fmla="*/ 1908310 w 3816522"/>
                  <a:gd name="connsiteY3-88" fmla="*/ 1908212 h 1908212"/>
                  <a:gd name="connsiteX4-89" fmla="*/ 98 w 3816522"/>
                  <a:gd name="connsiteY4-90" fmla="*/ 0 h 1908212"/>
                  <a:gd name="connsiteX0-91" fmla="*/ 98 w 3816522"/>
                  <a:gd name="connsiteY0-92" fmla="*/ 0 h 1908212"/>
                  <a:gd name="connsiteX1-93" fmla="*/ 1963174 w 3816522"/>
                  <a:gd name="connsiteY1-94" fmla="*/ 661252 h 1908212"/>
                  <a:gd name="connsiteX2-95" fmla="*/ 3816522 w 3816522"/>
                  <a:gd name="connsiteY2-96" fmla="*/ 0 h 1908212"/>
                  <a:gd name="connsiteX3-97" fmla="*/ 1908310 w 3816522"/>
                  <a:gd name="connsiteY3-98" fmla="*/ 1908212 h 1908212"/>
                  <a:gd name="connsiteX4-99" fmla="*/ 98 w 3816522"/>
                  <a:gd name="connsiteY4-100" fmla="*/ 0 h 1908212"/>
                  <a:gd name="connsiteX0-101" fmla="*/ 98 w 3816522"/>
                  <a:gd name="connsiteY0-102" fmla="*/ 0 h 1908212"/>
                  <a:gd name="connsiteX1-103" fmla="*/ 1963174 w 3816522"/>
                  <a:gd name="connsiteY1-104" fmla="*/ 661252 h 1908212"/>
                  <a:gd name="connsiteX2-105" fmla="*/ 3816522 w 3816522"/>
                  <a:gd name="connsiteY2-106" fmla="*/ 0 h 1908212"/>
                  <a:gd name="connsiteX3-107" fmla="*/ 1908310 w 3816522"/>
                  <a:gd name="connsiteY3-108" fmla="*/ 1908212 h 1908212"/>
                  <a:gd name="connsiteX4-109" fmla="*/ 98 w 3816522"/>
                  <a:gd name="connsiteY4-110" fmla="*/ 0 h 1908212"/>
                  <a:gd name="connsiteX0-111" fmla="*/ 692 w 3817116"/>
                  <a:gd name="connsiteY0-112" fmla="*/ 0 h 1908212"/>
                  <a:gd name="connsiteX1-113" fmla="*/ 1963768 w 3817116"/>
                  <a:gd name="connsiteY1-114" fmla="*/ 661252 h 1908212"/>
                  <a:gd name="connsiteX2-115" fmla="*/ 3817116 w 3817116"/>
                  <a:gd name="connsiteY2-116" fmla="*/ 0 h 1908212"/>
                  <a:gd name="connsiteX3-117" fmla="*/ 1908904 w 3817116"/>
                  <a:gd name="connsiteY3-118" fmla="*/ 1908212 h 1908212"/>
                  <a:gd name="connsiteX4-119" fmla="*/ 692 w 3817116"/>
                  <a:gd name="connsiteY4-120" fmla="*/ 0 h 190821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817116" h="1908212">
                    <a:moveTo>
                      <a:pt x="692" y="0"/>
                    </a:moveTo>
                    <a:cubicBezTo>
                      <a:pt x="20504" y="-563"/>
                      <a:pt x="589852" y="706972"/>
                      <a:pt x="1963768" y="661252"/>
                    </a:cubicBezTo>
                    <a:cubicBezTo>
                      <a:pt x="3337684" y="615532"/>
                      <a:pt x="3771396" y="6828"/>
                      <a:pt x="3817116" y="0"/>
                    </a:cubicBezTo>
                    <a:cubicBezTo>
                      <a:pt x="3817116" y="1053876"/>
                      <a:pt x="2962780" y="1908212"/>
                      <a:pt x="1908904" y="1908212"/>
                    </a:cubicBezTo>
                    <a:cubicBezTo>
                      <a:pt x="855028" y="1908212"/>
                      <a:pt x="-28264" y="1042979"/>
                      <a:pt x="692" y="0"/>
                    </a:cubicBezTo>
                    <a:close/>
                  </a:path>
                </a:pathLst>
              </a:custGeom>
              <a:gradFill flip="none" rotWithShape="1">
                <a:gsLst>
                  <a:gs pos="0">
                    <a:schemeClr val="bg1">
                      <a:alpha val="63000"/>
                    </a:schemeClr>
                  </a:gs>
                  <a:gs pos="80000">
                    <a:schemeClr val="bg1">
                      <a:lumMod val="0"/>
                      <a:lumOff val="10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7" name="组合 136"/>
              <p:cNvGrpSpPr/>
              <p:nvPr/>
            </p:nvGrpSpPr>
            <p:grpSpPr>
              <a:xfrm>
                <a:off x="4332963" y="3500865"/>
                <a:ext cx="1375688" cy="1375934"/>
                <a:chOff x="4332963" y="3478640"/>
                <a:chExt cx="1375688" cy="1375934"/>
              </a:xfrm>
            </p:grpSpPr>
            <p:sp>
              <p:nvSpPr>
                <p:cNvPr id="139" name="椭圆 138"/>
                <p:cNvSpPr/>
                <p:nvPr/>
              </p:nvSpPr>
              <p:spPr>
                <a:xfrm>
                  <a:off x="4332963" y="3478640"/>
                  <a:ext cx="1375688" cy="1375934"/>
                </a:xfrm>
                <a:prstGeom prst="ellipse">
                  <a:avLst/>
                </a:prstGeom>
                <a:gradFill>
                  <a:gsLst>
                    <a:gs pos="0">
                      <a:schemeClr val="bg1">
                        <a:alpha val="34000"/>
                      </a:schemeClr>
                    </a:gs>
                    <a:gs pos="48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椭圆 139"/>
                <p:cNvSpPr/>
                <p:nvPr/>
              </p:nvSpPr>
              <p:spPr>
                <a:xfrm>
                  <a:off x="4491283" y="3496787"/>
                  <a:ext cx="1059044" cy="833736"/>
                </a:xfrm>
                <a:prstGeom prst="ellipse">
                  <a:avLst/>
                </a:prstGeom>
                <a:gradFill>
                  <a:gsLst>
                    <a:gs pos="0">
                      <a:schemeClr val="bg1">
                        <a:alpha val="34000"/>
                      </a:schemeClr>
                    </a:gs>
                    <a:gs pos="48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8" name="椭圆 137"/>
              <p:cNvSpPr/>
              <p:nvPr/>
            </p:nvSpPr>
            <p:spPr>
              <a:xfrm rot="10800000">
                <a:off x="4526729" y="4200868"/>
                <a:ext cx="988151" cy="777925"/>
              </a:xfrm>
              <a:prstGeom prst="ellipse">
                <a:avLst/>
              </a:prstGeom>
              <a:gradFill>
                <a:gsLst>
                  <a:gs pos="0">
                    <a:schemeClr val="bg1">
                      <a:alpha val="34000"/>
                    </a:schemeClr>
                  </a:gs>
                  <a:gs pos="48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0" name="组合 129"/>
            <p:cNvGrpSpPr/>
            <p:nvPr/>
          </p:nvGrpSpPr>
          <p:grpSpPr>
            <a:xfrm>
              <a:off x="6713754" y="3757870"/>
              <a:ext cx="390516" cy="388620"/>
              <a:chOff x="8737600" y="9539288"/>
              <a:chExt cx="654050" cy="650875"/>
            </a:xfrm>
            <a:solidFill>
              <a:schemeClr val="bg1"/>
            </a:solidFill>
          </p:grpSpPr>
          <p:sp>
            <p:nvSpPr>
              <p:cNvPr id="131" name="Freeform 19"/>
              <p:cNvSpPr/>
              <p:nvPr/>
            </p:nvSpPr>
            <p:spPr bwMode="auto">
              <a:xfrm>
                <a:off x="8788400" y="9974263"/>
                <a:ext cx="168275" cy="168275"/>
              </a:xfrm>
              <a:custGeom>
                <a:avLst/>
                <a:gdLst>
                  <a:gd name="T0" fmla="*/ 104 w 106"/>
                  <a:gd name="T1" fmla="*/ 2 h 106"/>
                  <a:gd name="T2" fmla="*/ 104 w 106"/>
                  <a:gd name="T3" fmla="*/ 2 h 106"/>
                  <a:gd name="T4" fmla="*/ 100 w 106"/>
                  <a:gd name="T5" fmla="*/ 0 h 106"/>
                  <a:gd name="T6" fmla="*/ 96 w 106"/>
                  <a:gd name="T7" fmla="*/ 0 h 106"/>
                  <a:gd name="T8" fmla="*/ 82 w 106"/>
                  <a:gd name="T9" fmla="*/ 8 h 106"/>
                  <a:gd name="T10" fmla="*/ 62 w 106"/>
                  <a:gd name="T11" fmla="*/ 22 h 106"/>
                  <a:gd name="T12" fmla="*/ 42 w 106"/>
                  <a:gd name="T13" fmla="*/ 42 h 106"/>
                  <a:gd name="T14" fmla="*/ 42 w 106"/>
                  <a:gd name="T15" fmla="*/ 42 h 106"/>
                  <a:gd name="T16" fmla="*/ 22 w 106"/>
                  <a:gd name="T17" fmla="*/ 62 h 106"/>
                  <a:gd name="T18" fmla="*/ 8 w 106"/>
                  <a:gd name="T19" fmla="*/ 82 h 106"/>
                  <a:gd name="T20" fmla="*/ 0 w 106"/>
                  <a:gd name="T21" fmla="*/ 96 h 106"/>
                  <a:gd name="T22" fmla="*/ 0 w 106"/>
                  <a:gd name="T23" fmla="*/ 102 h 106"/>
                  <a:gd name="T24" fmla="*/ 2 w 106"/>
                  <a:gd name="T25" fmla="*/ 104 h 106"/>
                  <a:gd name="T26" fmla="*/ 2 w 106"/>
                  <a:gd name="T27" fmla="*/ 104 h 106"/>
                  <a:gd name="T28" fmla="*/ 4 w 106"/>
                  <a:gd name="T29" fmla="*/ 106 h 106"/>
                  <a:gd name="T30" fmla="*/ 10 w 106"/>
                  <a:gd name="T31" fmla="*/ 104 h 106"/>
                  <a:gd name="T32" fmla="*/ 24 w 106"/>
                  <a:gd name="T33" fmla="*/ 98 h 106"/>
                  <a:gd name="T34" fmla="*/ 44 w 106"/>
                  <a:gd name="T35" fmla="*/ 84 h 106"/>
                  <a:gd name="T36" fmla="*/ 64 w 106"/>
                  <a:gd name="T37" fmla="*/ 64 h 106"/>
                  <a:gd name="T38" fmla="*/ 64 w 106"/>
                  <a:gd name="T39" fmla="*/ 64 h 106"/>
                  <a:gd name="T40" fmla="*/ 84 w 106"/>
                  <a:gd name="T41" fmla="*/ 44 h 106"/>
                  <a:gd name="T42" fmla="*/ 98 w 106"/>
                  <a:gd name="T43" fmla="*/ 24 h 106"/>
                  <a:gd name="T44" fmla="*/ 104 w 106"/>
                  <a:gd name="T45" fmla="*/ 10 h 106"/>
                  <a:gd name="T46" fmla="*/ 106 w 106"/>
                  <a:gd name="T47" fmla="*/ 4 h 106"/>
                  <a:gd name="T48" fmla="*/ 104 w 106"/>
                  <a:gd name="T49" fmla="*/ 2 h 106"/>
                  <a:gd name="T50" fmla="*/ 104 w 106"/>
                  <a:gd name="T51" fmla="*/ 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6" h="106">
                    <a:moveTo>
                      <a:pt x="104" y="2"/>
                    </a:moveTo>
                    <a:lnTo>
                      <a:pt x="104" y="2"/>
                    </a:lnTo>
                    <a:lnTo>
                      <a:pt x="100" y="0"/>
                    </a:lnTo>
                    <a:lnTo>
                      <a:pt x="96" y="0"/>
                    </a:lnTo>
                    <a:lnTo>
                      <a:pt x="82" y="8"/>
                    </a:lnTo>
                    <a:lnTo>
                      <a:pt x="62" y="22"/>
                    </a:lnTo>
                    <a:lnTo>
                      <a:pt x="42" y="42"/>
                    </a:lnTo>
                    <a:lnTo>
                      <a:pt x="42" y="42"/>
                    </a:lnTo>
                    <a:lnTo>
                      <a:pt x="22" y="62"/>
                    </a:lnTo>
                    <a:lnTo>
                      <a:pt x="8" y="82"/>
                    </a:lnTo>
                    <a:lnTo>
                      <a:pt x="0" y="96"/>
                    </a:lnTo>
                    <a:lnTo>
                      <a:pt x="0" y="102"/>
                    </a:lnTo>
                    <a:lnTo>
                      <a:pt x="2" y="104"/>
                    </a:lnTo>
                    <a:lnTo>
                      <a:pt x="2" y="104"/>
                    </a:lnTo>
                    <a:lnTo>
                      <a:pt x="4" y="106"/>
                    </a:lnTo>
                    <a:lnTo>
                      <a:pt x="10" y="104"/>
                    </a:lnTo>
                    <a:lnTo>
                      <a:pt x="24" y="98"/>
                    </a:lnTo>
                    <a:lnTo>
                      <a:pt x="44" y="84"/>
                    </a:lnTo>
                    <a:lnTo>
                      <a:pt x="64" y="64"/>
                    </a:lnTo>
                    <a:lnTo>
                      <a:pt x="64" y="64"/>
                    </a:lnTo>
                    <a:lnTo>
                      <a:pt x="84" y="44"/>
                    </a:lnTo>
                    <a:lnTo>
                      <a:pt x="98" y="24"/>
                    </a:lnTo>
                    <a:lnTo>
                      <a:pt x="104" y="10"/>
                    </a:lnTo>
                    <a:lnTo>
                      <a:pt x="106" y="4"/>
                    </a:lnTo>
                    <a:lnTo>
                      <a:pt x="104" y="2"/>
                    </a:lnTo>
                    <a:lnTo>
                      <a:pt x="104"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20"/>
              <p:cNvSpPr/>
              <p:nvPr/>
            </p:nvSpPr>
            <p:spPr bwMode="auto">
              <a:xfrm>
                <a:off x="8737600" y="9923463"/>
                <a:ext cx="139700" cy="136525"/>
              </a:xfrm>
              <a:custGeom>
                <a:avLst/>
                <a:gdLst>
                  <a:gd name="T0" fmla="*/ 86 w 88"/>
                  <a:gd name="T1" fmla="*/ 0 h 86"/>
                  <a:gd name="T2" fmla="*/ 86 w 88"/>
                  <a:gd name="T3" fmla="*/ 0 h 86"/>
                  <a:gd name="T4" fmla="*/ 84 w 88"/>
                  <a:gd name="T5" fmla="*/ 0 h 86"/>
                  <a:gd name="T6" fmla="*/ 78 w 88"/>
                  <a:gd name="T7" fmla="*/ 0 h 86"/>
                  <a:gd name="T8" fmla="*/ 66 w 88"/>
                  <a:gd name="T9" fmla="*/ 4 h 86"/>
                  <a:gd name="T10" fmla="*/ 50 w 88"/>
                  <a:gd name="T11" fmla="*/ 16 h 86"/>
                  <a:gd name="T12" fmla="*/ 32 w 88"/>
                  <a:gd name="T13" fmla="*/ 32 h 86"/>
                  <a:gd name="T14" fmla="*/ 32 w 88"/>
                  <a:gd name="T15" fmla="*/ 32 h 86"/>
                  <a:gd name="T16" fmla="*/ 18 w 88"/>
                  <a:gd name="T17" fmla="*/ 48 h 86"/>
                  <a:gd name="T18" fmla="*/ 6 w 88"/>
                  <a:gd name="T19" fmla="*/ 64 h 86"/>
                  <a:gd name="T20" fmla="*/ 2 w 88"/>
                  <a:gd name="T21" fmla="*/ 78 h 86"/>
                  <a:gd name="T22" fmla="*/ 0 w 88"/>
                  <a:gd name="T23" fmla="*/ 82 h 86"/>
                  <a:gd name="T24" fmla="*/ 2 w 88"/>
                  <a:gd name="T25" fmla="*/ 84 h 86"/>
                  <a:gd name="T26" fmla="*/ 2 w 88"/>
                  <a:gd name="T27" fmla="*/ 84 h 86"/>
                  <a:gd name="T28" fmla="*/ 6 w 88"/>
                  <a:gd name="T29" fmla="*/ 86 h 86"/>
                  <a:gd name="T30" fmla="*/ 10 w 88"/>
                  <a:gd name="T31" fmla="*/ 86 h 86"/>
                  <a:gd name="T32" fmla="*/ 22 w 88"/>
                  <a:gd name="T33" fmla="*/ 80 h 86"/>
                  <a:gd name="T34" fmla="*/ 38 w 88"/>
                  <a:gd name="T35" fmla="*/ 70 h 86"/>
                  <a:gd name="T36" fmla="*/ 56 w 88"/>
                  <a:gd name="T37" fmla="*/ 54 h 86"/>
                  <a:gd name="T38" fmla="*/ 56 w 88"/>
                  <a:gd name="T39" fmla="*/ 54 h 86"/>
                  <a:gd name="T40" fmla="*/ 72 w 88"/>
                  <a:gd name="T41" fmla="*/ 38 h 86"/>
                  <a:gd name="T42" fmla="*/ 82 w 88"/>
                  <a:gd name="T43" fmla="*/ 22 h 86"/>
                  <a:gd name="T44" fmla="*/ 88 w 88"/>
                  <a:gd name="T45" fmla="*/ 8 h 86"/>
                  <a:gd name="T46" fmla="*/ 88 w 88"/>
                  <a:gd name="T47" fmla="*/ 4 h 86"/>
                  <a:gd name="T48" fmla="*/ 86 w 88"/>
                  <a:gd name="T49" fmla="*/ 0 h 86"/>
                  <a:gd name="T50" fmla="*/ 86 w 8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86">
                    <a:moveTo>
                      <a:pt x="86" y="0"/>
                    </a:moveTo>
                    <a:lnTo>
                      <a:pt x="86" y="0"/>
                    </a:lnTo>
                    <a:lnTo>
                      <a:pt x="84" y="0"/>
                    </a:lnTo>
                    <a:lnTo>
                      <a:pt x="78" y="0"/>
                    </a:lnTo>
                    <a:lnTo>
                      <a:pt x="66" y="4"/>
                    </a:lnTo>
                    <a:lnTo>
                      <a:pt x="50" y="16"/>
                    </a:lnTo>
                    <a:lnTo>
                      <a:pt x="32" y="32"/>
                    </a:lnTo>
                    <a:lnTo>
                      <a:pt x="32" y="32"/>
                    </a:lnTo>
                    <a:lnTo>
                      <a:pt x="18" y="48"/>
                    </a:lnTo>
                    <a:lnTo>
                      <a:pt x="6" y="64"/>
                    </a:lnTo>
                    <a:lnTo>
                      <a:pt x="2" y="78"/>
                    </a:lnTo>
                    <a:lnTo>
                      <a:pt x="0" y="82"/>
                    </a:lnTo>
                    <a:lnTo>
                      <a:pt x="2" y="84"/>
                    </a:lnTo>
                    <a:lnTo>
                      <a:pt x="2" y="84"/>
                    </a:lnTo>
                    <a:lnTo>
                      <a:pt x="6" y="86"/>
                    </a:lnTo>
                    <a:lnTo>
                      <a:pt x="10" y="86"/>
                    </a:lnTo>
                    <a:lnTo>
                      <a:pt x="22" y="80"/>
                    </a:lnTo>
                    <a:lnTo>
                      <a:pt x="38" y="70"/>
                    </a:lnTo>
                    <a:lnTo>
                      <a:pt x="56" y="54"/>
                    </a:lnTo>
                    <a:lnTo>
                      <a:pt x="56" y="54"/>
                    </a:lnTo>
                    <a:lnTo>
                      <a:pt x="72" y="38"/>
                    </a:lnTo>
                    <a:lnTo>
                      <a:pt x="82" y="22"/>
                    </a:lnTo>
                    <a:lnTo>
                      <a:pt x="88" y="8"/>
                    </a:lnTo>
                    <a:lnTo>
                      <a:pt x="88" y="4"/>
                    </a:lnTo>
                    <a:lnTo>
                      <a:pt x="86" y="0"/>
                    </a:lnTo>
                    <a:lnTo>
                      <a:pt x="8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21"/>
              <p:cNvSpPr/>
              <p:nvPr/>
            </p:nvSpPr>
            <p:spPr bwMode="auto">
              <a:xfrm>
                <a:off x="8870950" y="10053638"/>
                <a:ext cx="136525" cy="136525"/>
              </a:xfrm>
              <a:custGeom>
                <a:avLst/>
                <a:gdLst>
                  <a:gd name="T0" fmla="*/ 32 w 86"/>
                  <a:gd name="T1" fmla="*/ 32 h 86"/>
                  <a:gd name="T2" fmla="*/ 32 w 86"/>
                  <a:gd name="T3" fmla="*/ 32 h 86"/>
                  <a:gd name="T4" fmla="*/ 16 w 86"/>
                  <a:gd name="T5" fmla="*/ 50 h 86"/>
                  <a:gd name="T6" fmla="*/ 4 w 86"/>
                  <a:gd name="T7" fmla="*/ 64 h 86"/>
                  <a:gd name="T8" fmla="*/ 0 w 86"/>
                  <a:gd name="T9" fmla="*/ 78 h 86"/>
                  <a:gd name="T10" fmla="*/ 0 w 86"/>
                  <a:gd name="T11" fmla="*/ 82 h 86"/>
                  <a:gd name="T12" fmla="*/ 0 w 86"/>
                  <a:gd name="T13" fmla="*/ 86 h 86"/>
                  <a:gd name="T14" fmla="*/ 0 w 86"/>
                  <a:gd name="T15" fmla="*/ 86 h 86"/>
                  <a:gd name="T16" fmla="*/ 4 w 86"/>
                  <a:gd name="T17" fmla="*/ 86 h 86"/>
                  <a:gd name="T18" fmla="*/ 8 w 86"/>
                  <a:gd name="T19" fmla="*/ 86 h 86"/>
                  <a:gd name="T20" fmla="*/ 22 w 86"/>
                  <a:gd name="T21" fmla="*/ 82 h 86"/>
                  <a:gd name="T22" fmla="*/ 38 w 86"/>
                  <a:gd name="T23" fmla="*/ 70 h 86"/>
                  <a:gd name="T24" fmla="*/ 54 w 86"/>
                  <a:gd name="T25" fmla="*/ 54 h 86"/>
                  <a:gd name="T26" fmla="*/ 54 w 86"/>
                  <a:gd name="T27" fmla="*/ 54 h 86"/>
                  <a:gd name="T28" fmla="*/ 70 w 86"/>
                  <a:gd name="T29" fmla="*/ 38 h 86"/>
                  <a:gd name="T30" fmla="*/ 80 w 86"/>
                  <a:gd name="T31" fmla="*/ 22 h 86"/>
                  <a:gd name="T32" fmla="*/ 86 w 86"/>
                  <a:gd name="T33" fmla="*/ 10 h 86"/>
                  <a:gd name="T34" fmla="*/ 86 w 86"/>
                  <a:gd name="T35" fmla="*/ 4 h 86"/>
                  <a:gd name="T36" fmla="*/ 84 w 86"/>
                  <a:gd name="T37" fmla="*/ 2 h 86"/>
                  <a:gd name="T38" fmla="*/ 84 w 86"/>
                  <a:gd name="T39" fmla="*/ 2 h 86"/>
                  <a:gd name="T40" fmla="*/ 82 w 86"/>
                  <a:gd name="T41" fmla="*/ 0 h 86"/>
                  <a:gd name="T42" fmla="*/ 76 w 86"/>
                  <a:gd name="T43" fmla="*/ 0 h 86"/>
                  <a:gd name="T44" fmla="*/ 64 w 86"/>
                  <a:gd name="T45" fmla="*/ 6 h 86"/>
                  <a:gd name="T46" fmla="*/ 48 w 86"/>
                  <a:gd name="T47" fmla="*/ 16 h 86"/>
                  <a:gd name="T48" fmla="*/ 32 w 86"/>
                  <a:gd name="T49" fmla="*/ 32 h 86"/>
                  <a:gd name="T50" fmla="*/ 32 w 86"/>
                  <a:gd name="T51" fmla="*/ 3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86">
                    <a:moveTo>
                      <a:pt x="32" y="32"/>
                    </a:moveTo>
                    <a:lnTo>
                      <a:pt x="32" y="32"/>
                    </a:lnTo>
                    <a:lnTo>
                      <a:pt x="16" y="50"/>
                    </a:lnTo>
                    <a:lnTo>
                      <a:pt x="4" y="64"/>
                    </a:lnTo>
                    <a:lnTo>
                      <a:pt x="0" y="78"/>
                    </a:lnTo>
                    <a:lnTo>
                      <a:pt x="0" y="82"/>
                    </a:lnTo>
                    <a:lnTo>
                      <a:pt x="0" y="86"/>
                    </a:lnTo>
                    <a:lnTo>
                      <a:pt x="0" y="86"/>
                    </a:lnTo>
                    <a:lnTo>
                      <a:pt x="4" y="86"/>
                    </a:lnTo>
                    <a:lnTo>
                      <a:pt x="8" y="86"/>
                    </a:lnTo>
                    <a:lnTo>
                      <a:pt x="22" y="82"/>
                    </a:lnTo>
                    <a:lnTo>
                      <a:pt x="38" y="70"/>
                    </a:lnTo>
                    <a:lnTo>
                      <a:pt x="54" y="54"/>
                    </a:lnTo>
                    <a:lnTo>
                      <a:pt x="54" y="54"/>
                    </a:lnTo>
                    <a:lnTo>
                      <a:pt x="70" y="38"/>
                    </a:lnTo>
                    <a:lnTo>
                      <a:pt x="80" y="22"/>
                    </a:lnTo>
                    <a:lnTo>
                      <a:pt x="86" y="10"/>
                    </a:lnTo>
                    <a:lnTo>
                      <a:pt x="86" y="4"/>
                    </a:lnTo>
                    <a:lnTo>
                      <a:pt x="84" y="2"/>
                    </a:lnTo>
                    <a:lnTo>
                      <a:pt x="84" y="2"/>
                    </a:lnTo>
                    <a:lnTo>
                      <a:pt x="82" y="0"/>
                    </a:lnTo>
                    <a:lnTo>
                      <a:pt x="76" y="0"/>
                    </a:lnTo>
                    <a:lnTo>
                      <a:pt x="64" y="6"/>
                    </a:lnTo>
                    <a:lnTo>
                      <a:pt x="48" y="16"/>
                    </a:lnTo>
                    <a:lnTo>
                      <a:pt x="32" y="32"/>
                    </a:lnTo>
                    <a:lnTo>
                      <a:pt x="32"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Freeform 22"/>
              <p:cNvSpPr>
                <a:spLocks noEditPoints="1"/>
              </p:cNvSpPr>
              <p:nvPr/>
            </p:nvSpPr>
            <p:spPr bwMode="auto">
              <a:xfrm>
                <a:off x="8756650" y="9539288"/>
                <a:ext cx="635000" cy="635000"/>
              </a:xfrm>
              <a:custGeom>
                <a:avLst/>
                <a:gdLst>
                  <a:gd name="T0" fmla="*/ 392 w 400"/>
                  <a:gd name="T1" fmla="*/ 8 h 400"/>
                  <a:gd name="T2" fmla="*/ 380 w 400"/>
                  <a:gd name="T3" fmla="*/ 2 h 400"/>
                  <a:gd name="T4" fmla="*/ 360 w 400"/>
                  <a:gd name="T5" fmla="*/ 0 h 400"/>
                  <a:gd name="T6" fmla="*/ 304 w 400"/>
                  <a:gd name="T7" fmla="*/ 12 h 400"/>
                  <a:gd name="T8" fmla="*/ 234 w 400"/>
                  <a:gd name="T9" fmla="*/ 46 h 400"/>
                  <a:gd name="T10" fmla="*/ 198 w 400"/>
                  <a:gd name="T11" fmla="*/ 72 h 400"/>
                  <a:gd name="T12" fmla="*/ 164 w 400"/>
                  <a:gd name="T13" fmla="*/ 102 h 400"/>
                  <a:gd name="T14" fmla="*/ 116 w 400"/>
                  <a:gd name="T15" fmla="*/ 150 h 400"/>
                  <a:gd name="T16" fmla="*/ 108 w 400"/>
                  <a:gd name="T17" fmla="*/ 152 h 400"/>
                  <a:gd name="T18" fmla="*/ 82 w 400"/>
                  <a:gd name="T19" fmla="*/ 152 h 400"/>
                  <a:gd name="T20" fmla="*/ 30 w 400"/>
                  <a:gd name="T21" fmla="*/ 162 h 400"/>
                  <a:gd name="T22" fmla="*/ 4 w 400"/>
                  <a:gd name="T23" fmla="*/ 174 h 400"/>
                  <a:gd name="T24" fmla="*/ 0 w 400"/>
                  <a:gd name="T25" fmla="*/ 186 h 400"/>
                  <a:gd name="T26" fmla="*/ 8 w 400"/>
                  <a:gd name="T27" fmla="*/ 194 h 400"/>
                  <a:gd name="T28" fmla="*/ 26 w 400"/>
                  <a:gd name="T29" fmla="*/ 198 h 400"/>
                  <a:gd name="T30" fmla="*/ 62 w 400"/>
                  <a:gd name="T31" fmla="*/ 208 h 400"/>
                  <a:gd name="T32" fmla="*/ 94 w 400"/>
                  <a:gd name="T33" fmla="*/ 226 h 400"/>
                  <a:gd name="T34" fmla="*/ 124 w 400"/>
                  <a:gd name="T35" fmla="*/ 248 h 400"/>
                  <a:gd name="T36" fmla="*/ 138 w 400"/>
                  <a:gd name="T37" fmla="*/ 260 h 400"/>
                  <a:gd name="T38" fmla="*/ 164 w 400"/>
                  <a:gd name="T39" fmla="*/ 290 h 400"/>
                  <a:gd name="T40" fmla="*/ 184 w 400"/>
                  <a:gd name="T41" fmla="*/ 322 h 400"/>
                  <a:gd name="T42" fmla="*/ 196 w 400"/>
                  <a:gd name="T43" fmla="*/ 356 h 400"/>
                  <a:gd name="T44" fmla="*/ 206 w 400"/>
                  <a:gd name="T45" fmla="*/ 392 h 400"/>
                  <a:gd name="T46" fmla="*/ 208 w 400"/>
                  <a:gd name="T47" fmla="*/ 398 h 400"/>
                  <a:gd name="T48" fmla="*/ 220 w 400"/>
                  <a:gd name="T49" fmla="*/ 400 h 400"/>
                  <a:gd name="T50" fmla="*/ 224 w 400"/>
                  <a:gd name="T51" fmla="*/ 394 h 400"/>
                  <a:gd name="T52" fmla="*/ 244 w 400"/>
                  <a:gd name="T53" fmla="*/ 344 h 400"/>
                  <a:gd name="T54" fmla="*/ 248 w 400"/>
                  <a:gd name="T55" fmla="*/ 292 h 400"/>
                  <a:gd name="T56" fmla="*/ 248 w 400"/>
                  <a:gd name="T57" fmla="*/ 286 h 400"/>
                  <a:gd name="T58" fmla="*/ 298 w 400"/>
                  <a:gd name="T59" fmla="*/ 236 h 400"/>
                  <a:gd name="T60" fmla="*/ 314 w 400"/>
                  <a:gd name="T61" fmla="*/ 218 h 400"/>
                  <a:gd name="T62" fmla="*/ 342 w 400"/>
                  <a:gd name="T63" fmla="*/ 184 h 400"/>
                  <a:gd name="T64" fmla="*/ 372 w 400"/>
                  <a:gd name="T65" fmla="*/ 130 h 400"/>
                  <a:gd name="T66" fmla="*/ 396 w 400"/>
                  <a:gd name="T67" fmla="*/ 66 h 400"/>
                  <a:gd name="T68" fmla="*/ 400 w 400"/>
                  <a:gd name="T69" fmla="*/ 28 h 400"/>
                  <a:gd name="T70" fmla="*/ 396 w 400"/>
                  <a:gd name="T71" fmla="*/ 12 h 400"/>
                  <a:gd name="T72" fmla="*/ 392 w 400"/>
                  <a:gd name="T73" fmla="*/ 8 h 400"/>
                  <a:gd name="T74" fmla="*/ 254 w 400"/>
                  <a:gd name="T75" fmla="*/ 210 h 400"/>
                  <a:gd name="T76" fmla="*/ 240 w 400"/>
                  <a:gd name="T77" fmla="*/ 218 h 400"/>
                  <a:gd name="T78" fmla="*/ 226 w 400"/>
                  <a:gd name="T79" fmla="*/ 222 h 400"/>
                  <a:gd name="T80" fmla="*/ 210 w 400"/>
                  <a:gd name="T81" fmla="*/ 218 h 400"/>
                  <a:gd name="T82" fmla="*/ 198 w 400"/>
                  <a:gd name="T83" fmla="*/ 210 h 400"/>
                  <a:gd name="T84" fmla="*/ 192 w 400"/>
                  <a:gd name="T85" fmla="*/ 204 h 400"/>
                  <a:gd name="T86" fmla="*/ 186 w 400"/>
                  <a:gd name="T87" fmla="*/ 190 h 400"/>
                  <a:gd name="T88" fmla="*/ 186 w 400"/>
                  <a:gd name="T89" fmla="*/ 174 h 400"/>
                  <a:gd name="T90" fmla="*/ 192 w 400"/>
                  <a:gd name="T91" fmla="*/ 160 h 400"/>
                  <a:gd name="T92" fmla="*/ 198 w 400"/>
                  <a:gd name="T93" fmla="*/ 154 h 400"/>
                  <a:gd name="T94" fmla="*/ 210 w 400"/>
                  <a:gd name="T95" fmla="*/ 144 h 400"/>
                  <a:gd name="T96" fmla="*/ 226 w 400"/>
                  <a:gd name="T97" fmla="*/ 142 h 400"/>
                  <a:gd name="T98" fmla="*/ 240 w 400"/>
                  <a:gd name="T99" fmla="*/ 144 h 400"/>
                  <a:gd name="T100" fmla="*/ 254 w 400"/>
                  <a:gd name="T101" fmla="*/ 154 h 400"/>
                  <a:gd name="T102" fmla="*/ 260 w 400"/>
                  <a:gd name="T103" fmla="*/ 160 h 400"/>
                  <a:gd name="T104" fmla="*/ 264 w 400"/>
                  <a:gd name="T105" fmla="*/ 174 h 400"/>
                  <a:gd name="T106" fmla="*/ 264 w 400"/>
                  <a:gd name="T107" fmla="*/ 190 h 400"/>
                  <a:gd name="T108" fmla="*/ 260 w 400"/>
                  <a:gd name="T109" fmla="*/ 204 h 400"/>
                  <a:gd name="T110" fmla="*/ 254 w 400"/>
                  <a:gd name="T111" fmla="*/ 21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0" h="400">
                    <a:moveTo>
                      <a:pt x="392" y="8"/>
                    </a:moveTo>
                    <a:lnTo>
                      <a:pt x="392" y="8"/>
                    </a:lnTo>
                    <a:lnTo>
                      <a:pt x="388" y="4"/>
                    </a:lnTo>
                    <a:lnTo>
                      <a:pt x="380" y="2"/>
                    </a:lnTo>
                    <a:lnTo>
                      <a:pt x="372" y="0"/>
                    </a:lnTo>
                    <a:lnTo>
                      <a:pt x="360" y="0"/>
                    </a:lnTo>
                    <a:lnTo>
                      <a:pt x="334" y="4"/>
                    </a:lnTo>
                    <a:lnTo>
                      <a:pt x="304" y="12"/>
                    </a:lnTo>
                    <a:lnTo>
                      <a:pt x="270" y="28"/>
                    </a:lnTo>
                    <a:lnTo>
                      <a:pt x="234" y="46"/>
                    </a:lnTo>
                    <a:lnTo>
                      <a:pt x="216" y="58"/>
                    </a:lnTo>
                    <a:lnTo>
                      <a:pt x="198" y="72"/>
                    </a:lnTo>
                    <a:lnTo>
                      <a:pt x="182" y="86"/>
                    </a:lnTo>
                    <a:lnTo>
                      <a:pt x="164" y="102"/>
                    </a:lnTo>
                    <a:lnTo>
                      <a:pt x="116" y="150"/>
                    </a:lnTo>
                    <a:lnTo>
                      <a:pt x="116" y="150"/>
                    </a:lnTo>
                    <a:lnTo>
                      <a:pt x="112" y="152"/>
                    </a:lnTo>
                    <a:lnTo>
                      <a:pt x="108" y="152"/>
                    </a:lnTo>
                    <a:lnTo>
                      <a:pt x="108" y="152"/>
                    </a:lnTo>
                    <a:lnTo>
                      <a:pt x="82" y="152"/>
                    </a:lnTo>
                    <a:lnTo>
                      <a:pt x="56" y="154"/>
                    </a:lnTo>
                    <a:lnTo>
                      <a:pt x="30" y="162"/>
                    </a:lnTo>
                    <a:lnTo>
                      <a:pt x="4" y="174"/>
                    </a:lnTo>
                    <a:lnTo>
                      <a:pt x="4" y="174"/>
                    </a:lnTo>
                    <a:lnTo>
                      <a:pt x="0" y="180"/>
                    </a:lnTo>
                    <a:lnTo>
                      <a:pt x="0" y="186"/>
                    </a:lnTo>
                    <a:lnTo>
                      <a:pt x="2" y="192"/>
                    </a:lnTo>
                    <a:lnTo>
                      <a:pt x="8" y="194"/>
                    </a:lnTo>
                    <a:lnTo>
                      <a:pt x="8" y="194"/>
                    </a:lnTo>
                    <a:lnTo>
                      <a:pt x="26" y="198"/>
                    </a:lnTo>
                    <a:lnTo>
                      <a:pt x="44" y="202"/>
                    </a:lnTo>
                    <a:lnTo>
                      <a:pt x="62" y="208"/>
                    </a:lnTo>
                    <a:lnTo>
                      <a:pt x="78" y="216"/>
                    </a:lnTo>
                    <a:lnTo>
                      <a:pt x="94" y="226"/>
                    </a:lnTo>
                    <a:lnTo>
                      <a:pt x="110" y="236"/>
                    </a:lnTo>
                    <a:lnTo>
                      <a:pt x="124" y="248"/>
                    </a:lnTo>
                    <a:lnTo>
                      <a:pt x="138" y="260"/>
                    </a:lnTo>
                    <a:lnTo>
                      <a:pt x="138" y="260"/>
                    </a:lnTo>
                    <a:lnTo>
                      <a:pt x="152" y="276"/>
                    </a:lnTo>
                    <a:lnTo>
                      <a:pt x="164" y="290"/>
                    </a:lnTo>
                    <a:lnTo>
                      <a:pt x="174" y="306"/>
                    </a:lnTo>
                    <a:lnTo>
                      <a:pt x="184" y="322"/>
                    </a:lnTo>
                    <a:lnTo>
                      <a:pt x="190" y="338"/>
                    </a:lnTo>
                    <a:lnTo>
                      <a:pt x="196" y="356"/>
                    </a:lnTo>
                    <a:lnTo>
                      <a:pt x="202" y="374"/>
                    </a:lnTo>
                    <a:lnTo>
                      <a:pt x="206" y="392"/>
                    </a:lnTo>
                    <a:lnTo>
                      <a:pt x="206" y="392"/>
                    </a:lnTo>
                    <a:lnTo>
                      <a:pt x="208" y="398"/>
                    </a:lnTo>
                    <a:lnTo>
                      <a:pt x="214" y="400"/>
                    </a:lnTo>
                    <a:lnTo>
                      <a:pt x="220" y="400"/>
                    </a:lnTo>
                    <a:lnTo>
                      <a:pt x="224" y="394"/>
                    </a:lnTo>
                    <a:lnTo>
                      <a:pt x="224" y="394"/>
                    </a:lnTo>
                    <a:lnTo>
                      <a:pt x="238" y="370"/>
                    </a:lnTo>
                    <a:lnTo>
                      <a:pt x="244" y="344"/>
                    </a:lnTo>
                    <a:lnTo>
                      <a:pt x="248" y="318"/>
                    </a:lnTo>
                    <a:lnTo>
                      <a:pt x="248" y="292"/>
                    </a:lnTo>
                    <a:lnTo>
                      <a:pt x="248" y="292"/>
                    </a:lnTo>
                    <a:lnTo>
                      <a:pt x="248" y="286"/>
                    </a:lnTo>
                    <a:lnTo>
                      <a:pt x="250" y="282"/>
                    </a:lnTo>
                    <a:lnTo>
                      <a:pt x="298" y="236"/>
                    </a:lnTo>
                    <a:lnTo>
                      <a:pt x="298" y="236"/>
                    </a:lnTo>
                    <a:lnTo>
                      <a:pt x="314" y="218"/>
                    </a:lnTo>
                    <a:lnTo>
                      <a:pt x="328" y="200"/>
                    </a:lnTo>
                    <a:lnTo>
                      <a:pt x="342" y="184"/>
                    </a:lnTo>
                    <a:lnTo>
                      <a:pt x="354" y="166"/>
                    </a:lnTo>
                    <a:lnTo>
                      <a:pt x="372" y="130"/>
                    </a:lnTo>
                    <a:lnTo>
                      <a:pt x="386" y="96"/>
                    </a:lnTo>
                    <a:lnTo>
                      <a:pt x="396" y="66"/>
                    </a:lnTo>
                    <a:lnTo>
                      <a:pt x="400" y="40"/>
                    </a:lnTo>
                    <a:lnTo>
                      <a:pt x="400" y="28"/>
                    </a:lnTo>
                    <a:lnTo>
                      <a:pt x="398" y="20"/>
                    </a:lnTo>
                    <a:lnTo>
                      <a:pt x="396" y="12"/>
                    </a:lnTo>
                    <a:lnTo>
                      <a:pt x="392" y="8"/>
                    </a:lnTo>
                    <a:lnTo>
                      <a:pt x="392" y="8"/>
                    </a:lnTo>
                    <a:close/>
                    <a:moveTo>
                      <a:pt x="254" y="210"/>
                    </a:moveTo>
                    <a:lnTo>
                      <a:pt x="254" y="210"/>
                    </a:lnTo>
                    <a:lnTo>
                      <a:pt x="248" y="214"/>
                    </a:lnTo>
                    <a:lnTo>
                      <a:pt x="240" y="218"/>
                    </a:lnTo>
                    <a:lnTo>
                      <a:pt x="234" y="220"/>
                    </a:lnTo>
                    <a:lnTo>
                      <a:pt x="226" y="222"/>
                    </a:lnTo>
                    <a:lnTo>
                      <a:pt x="218" y="220"/>
                    </a:lnTo>
                    <a:lnTo>
                      <a:pt x="210" y="218"/>
                    </a:lnTo>
                    <a:lnTo>
                      <a:pt x="204" y="214"/>
                    </a:lnTo>
                    <a:lnTo>
                      <a:pt x="198" y="210"/>
                    </a:lnTo>
                    <a:lnTo>
                      <a:pt x="198" y="210"/>
                    </a:lnTo>
                    <a:lnTo>
                      <a:pt x="192" y="204"/>
                    </a:lnTo>
                    <a:lnTo>
                      <a:pt x="188" y="196"/>
                    </a:lnTo>
                    <a:lnTo>
                      <a:pt x="186" y="190"/>
                    </a:lnTo>
                    <a:lnTo>
                      <a:pt x="186" y="182"/>
                    </a:lnTo>
                    <a:lnTo>
                      <a:pt x="186" y="174"/>
                    </a:lnTo>
                    <a:lnTo>
                      <a:pt x="188" y="166"/>
                    </a:lnTo>
                    <a:lnTo>
                      <a:pt x="192" y="160"/>
                    </a:lnTo>
                    <a:lnTo>
                      <a:pt x="198" y="154"/>
                    </a:lnTo>
                    <a:lnTo>
                      <a:pt x="198" y="154"/>
                    </a:lnTo>
                    <a:lnTo>
                      <a:pt x="204" y="148"/>
                    </a:lnTo>
                    <a:lnTo>
                      <a:pt x="210" y="144"/>
                    </a:lnTo>
                    <a:lnTo>
                      <a:pt x="218" y="142"/>
                    </a:lnTo>
                    <a:lnTo>
                      <a:pt x="226" y="142"/>
                    </a:lnTo>
                    <a:lnTo>
                      <a:pt x="234" y="142"/>
                    </a:lnTo>
                    <a:lnTo>
                      <a:pt x="240" y="144"/>
                    </a:lnTo>
                    <a:lnTo>
                      <a:pt x="248" y="148"/>
                    </a:lnTo>
                    <a:lnTo>
                      <a:pt x="254" y="154"/>
                    </a:lnTo>
                    <a:lnTo>
                      <a:pt x="254" y="154"/>
                    </a:lnTo>
                    <a:lnTo>
                      <a:pt x="260" y="160"/>
                    </a:lnTo>
                    <a:lnTo>
                      <a:pt x="262" y="166"/>
                    </a:lnTo>
                    <a:lnTo>
                      <a:pt x="264" y="174"/>
                    </a:lnTo>
                    <a:lnTo>
                      <a:pt x="266" y="182"/>
                    </a:lnTo>
                    <a:lnTo>
                      <a:pt x="264" y="190"/>
                    </a:lnTo>
                    <a:lnTo>
                      <a:pt x="262" y="196"/>
                    </a:lnTo>
                    <a:lnTo>
                      <a:pt x="260" y="204"/>
                    </a:lnTo>
                    <a:lnTo>
                      <a:pt x="254" y="210"/>
                    </a:lnTo>
                    <a:lnTo>
                      <a:pt x="254" y="2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41" name="组合 140"/>
          <p:cNvGrpSpPr/>
          <p:nvPr/>
        </p:nvGrpSpPr>
        <p:grpSpPr>
          <a:xfrm>
            <a:off x="2592561" y="1300957"/>
            <a:ext cx="1066442" cy="1066581"/>
            <a:chOff x="5230267" y="3489181"/>
            <a:chExt cx="925999" cy="925999"/>
          </a:xfrm>
        </p:grpSpPr>
        <p:grpSp>
          <p:nvGrpSpPr>
            <p:cNvPr id="142" name="组合 141"/>
            <p:cNvGrpSpPr/>
            <p:nvPr/>
          </p:nvGrpSpPr>
          <p:grpSpPr>
            <a:xfrm>
              <a:off x="5230267" y="3489181"/>
              <a:ext cx="925999" cy="925999"/>
              <a:chOff x="4276000" y="3489181"/>
              <a:chExt cx="1489612" cy="1489612"/>
            </a:xfrm>
          </p:grpSpPr>
          <p:sp>
            <p:nvSpPr>
              <p:cNvPr id="147" name="椭圆 146"/>
              <p:cNvSpPr/>
              <p:nvPr/>
            </p:nvSpPr>
            <p:spPr>
              <a:xfrm>
                <a:off x="4276135" y="3489181"/>
                <a:ext cx="1489342" cy="148961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椭圆 7"/>
              <p:cNvSpPr/>
              <p:nvPr/>
            </p:nvSpPr>
            <p:spPr>
              <a:xfrm>
                <a:off x="4276000" y="4233987"/>
                <a:ext cx="1489612" cy="744806"/>
              </a:xfrm>
              <a:custGeom>
                <a:avLst/>
                <a:gdLst>
                  <a:gd name="connsiteX0" fmla="*/ 0 w 3816424"/>
                  <a:gd name="connsiteY0" fmla="*/ 1908212 h 3816424"/>
                  <a:gd name="connsiteX1" fmla="*/ 1908212 w 3816424"/>
                  <a:gd name="connsiteY1" fmla="*/ 0 h 3816424"/>
                  <a:gd name="connsiteX2" fmla="*/ 3816424 w 3816424"/>
                  <a:gd name="connsiteY2" fmla="*/ 1908212 h 3816424"/>
                  <a:gd name="connsiteX3" fmla="*/ 1908212 w 3816424"/>
                  <a:gd name="connsiteY3" fmla="*/ 3816424 h 3816424"/>
                  <a:gd name="connsiteX4" fmla="*/ 0 w 3816424"/>
                  <a:gd name="connsiteY4" fmla="*/ 1908212 h 3816424"/>
                  <a:gd name="connsiteX0-1" fmla="*/ 2 w 3816426"/>
                  <a:gd name="connsiteY0-2" fmla="*/ 472417 h 2380629"/>
                  <a:gd name="connsiteX1-3" fmla="*/ 1917358 w 3816426"/>
                  <a:gd name="connsiteY1-4" fmla="*/ 457013 h 2380629"/>
                  <a:gd name="connsiteX2-5" fmla="*/ 3816426 w 3816426"/>
                  <a:gd name="connsiteY2-6" fmla="*/ 472417 h 2380629"/>
                  <a:gd name="connsiteX3-7" fmla="*/ 1908214 w 3816426"/>
                  <a:gd name="connsiteY3-8" fmla="*/ 2380629 h 2380629"/>
                  <a:gd name="connsiteX4-9" fmla="*/ 2 w 3816426"/>
                  <a:gd name="connsiteY4-10" fmla="*/ 472417 h 2380629"/>
                  <a:gd name="connsiteX0-11" fmla="*/ 235 w 3816659"/>
                  <a:gd name="connsiteY0-12" fmla="*/ 487892 h 2396104"/>
                  <a:gd name="connsiteX1-13" fmla="*/ 1917591 w 3816659"/>
                  <a:gd name="connsiteY1-14" fmla="*/ 472488 h 2396104"/>
                  <a:gd name="connsiteX2-15" fmla="*/ 3816659 w 3816659"/>
                  <a:gd name="connsiteY2-16" fmla="*/ 487892 h 2396104"/>
                  <a:gd name="connsiteX3-17" fmla="*/ 1908447 w 3816659"/>
                  <a:gd name="connsiteY3-18" fmla="*/ 2396104 h 2396104"/>
                  <a:gd name="connsiteX4-19" fmla="*/ 235 w 3816659"/>
                  <a:gd name="connsiteY4-20" fmla="*/ 487892 h 2396104"/>
                  <a:gd name="connsiteX0-21" fmla="*/ 98 w 3816522"/>
                  <a:gd name="connsiteY0-22" fmla="*/ 472417 h 2380629"/>
                  <a:gd name="connsiteX1-23" fmla="*/ 1917454 w 3816522"/>
                  <a:gd name="connsiteY1-24" fmla="*/ 457013 h 2380629"/>
                  <a:gd name="connsiteX2-25" fmla="*/ 3816522 w 3816522"/>
                  <a:gd name="connsiteY2-26" fmla="*/ 472417 h 2380629"/>
                  <a:gd name="connsiteX3-27" fmla="*/ 1908310 w 3816522"/>
                  <a:gd name="connsiteY3-28" fmla="*/ 2380629 h 2380629"/>
                  <a:gd name="connsiteX4-29" fmla="*/ 98 w 3816522"/>
                  <a:gd name="connsiteY4-30" fmla="*/ 472417 h 2380629"/>
                  <a:gd name="connsiteX0-31" fmla="*/ 98 w 3816522"/>
                  <a:gd name="connsiteY0-32" fmla="*/ 472417 h 2380629"/>
                  <a:gd name="connsiteX1-33" fmla="*/ 1917454 w 3816522"/>
                  <a:gd name="connsiteY1-34" fmla="*/ 457013 h 2380629"/>
                  <a:gd name="connsiteX2-35" fmla="*/ 3816522 w 3816522"/>
                  <a:gd name="connsiteY2-36" fmla="*/ 472417 h 2380629"/>
                  <a:gd name="connsiteX3-37" fmla="*/ 1908310 w 3816522"/>
                  <a:gd name="connsiteY3-38" fmla="*/ 2380629 h 2380629"/>
                  <a:gd name="connsiteX4-39" fmla="*/ 98 w 3816522"/>
                  <a:gd name="connsiteY4-40" fmla="*/ 472417 h 2380629"/>
                  <a:gd name="connsiteX0-41" fmla="*/ 98 w 3816522"/>
                  <a:gd name="connsiteY0-42" fmla="*/ 15404 h 1923616"/>
                  <a:gd name="connsiteX1-43" fmla="*/ 1917454 w 3816522"/>
                  <a:gd name="connsiteY1-44" fmla="*/ 0 h 1923616"/>
                  <a:gd name="connsiteX2-45" fmla="*/ 3816522 w 3816522"/>
                  <a:gd name="connsiteY2-46" fmla="*/ 15404 h 1923616"/>
                  <a:gd name="connsiteX3-47" fmla="*/ 1908310 w 3816522"/>
                  <a:gd name="connsiteY3-48" fmla="*/ 1923616 h 1923616"/>
                  <a:gd name="connsiteX4-49" fmla="*/ 98 w 3816522"/>
                  <a:gd name="connsiteY4-50" fmla="*/ 15404 h 1923616"/>
                  <a:gd name="connsiteX0-51" fmla="*/ 98 w 3816522"/>
                  <a:gd name="connsiteY0-52" fmla="*/ 0 h 1908212"/>
                  <a:gd name="connsiteX1-53" fmla="*/ 1926598 w 3816522"/>
                  <a:gd name="connsiteY1-54" fmla="*/ 396076 h 1908212"/>
                  <a:gd name="connsiteX2-55" fmla="*/ 3816522 w 3816522"/>
                  <a:gd name="connsiteY2-56" fmla="*/ 0 h 1908212"/>
                  <a:gd name="connsiteX3-57" fmla="*/ 1908310 w 3816522"/>
                  <a:gd name="connsiteY3-58" fmla="*/ 1908212 h 1908212"/>
                  <a:gd name="connsiteX4-59" fmla="*/ 98 w 3816522"/>
                  <a:gd name="connsiteY4-60" fmla="*/ 0 h 1908212"/>
                  <a:gd name="connsiteX0-61" fmla="*/ 98 w 3816522"/>
                  <a:gd name="connsiteY0-62" fmla="*/ 0 h 1908212"/>
                  <a:gd name="connsiteX1-63" fmla="*/ 1926598 w 3816522"/>
                  <a:gd name="connsiteY1-64" fmla="*/ 396076 h 1908212"/>
                  <a:gd name="connsiteX2-65" fmla="*/ 3816522 w 3816522"/>
                  <a:gd name="connsiteY2-66" fmla="*/ 0 h 1908212"/>
                  <a:gd name="connsiteX3-67" fmla="*/ 1908310 w 3816522"/>
                  <a:gd name="connsiteY3-68" fmla="*/ 1908212 h 1908212"/>
                  <a:gd name="connsiteX4-69" fmla="*/ 98 w 3816522"/>
                  <a:gd name="connsiteY4-70" fmla="*/ 0 h 1908212"/>
                  <a:gd name="connsiteX0-71" fmla="*/ 98 w 3816522"/>
                  <a:gd name="connsiteY0-72" fmla="*/ 0 h 1908212"/>
                  <a:gd name="connsiteX1-73" fmla="*/ 1926598 w 3816522"/>
                  <a:gd name="connsiteY1-74" fmla="*/ 396076 h 1908212"/>
                  <a:gd name="connsiteX2-75" fmla="*/ 3816522 w 3816522"/>
                  <a:gd name="connsiteY2-76" fmla="*/ 0 h 1908212"/>
                  <a:gd name="connsiteX3-77" fmla="*/ 1908310 w 3816522"/>
                  <a:gd name="connsiteY3-78" fmla="*/ 1908212 h 1908212"/>
                  <a:gd name="connsiteX4-79" fmla="*/ 98 w 3816522"/>
                  <a:gd name="connsiteY4-80" fmla="*/ 0 h 1908212"/>
                  <a:gd name="connsiteX0-81" fmla="*/ 98 w 3816522"/>
                  <a:gd name="connsiteY0-82" fmla="*/ 0 h 1908212"/>
                  <a:gd name="connsiteX1-83" fmla="*/ 1926598 w 3816522"/>
                  <a:gd name="connsiteY1-84" fmla="*/ 396076 h 1908212"/>
                  <a:gd name="connsiteX2-85" fmla="*/ 3816522 w 3816522"/>
                  <a:gd name="connsiteY2-86" fmla="*/ 0 h 1908212"/>
                  <a:gd name="connsiteX3-87" fmla="*/ 1908310 w 3816522"/>
                  <a:gd name="connsiteY3-88" fmla="*/ 1908212 h 1908212"/>
                  <a:gd name="connsiteX4-89" fmla="*/ 98 w 3816522"/>
                  <a:gd name="connsiteY4-90" fmla="*/ 0 h 1908212"/>
                  <a:gd name="connsiteX0-91" fmla="*/ 98 w 3816522"/>
                  <a:gd name="connsiteY0-92" fmla="*/ 0 h 1908212"/>
                  <a:gd name="connsiteX1-93" fmla="*/ 1963174 w 3816522"/>
                  <a:gd name="connsiteY1-94" fmla="*/ 661252 h 1908212"/>
                  <a:gd name="connsiteX2-95" fmla="*/ 3816522 w 3816522"/>
                  <a:gd name="connsiteY2-96" fmla="*/ 0 h 1908212"/>
                  <a:gd name="connsiteX3-97" fmla="*/ 1908310 w 3816522"/>
                  <a:gd name="connsiteY3-98" fmla="*/ 1908212 h 1908212"/>
                  <a:gd name="connsiteX4-99" fmla="*/ 98 w 3816522"/>
                  <a:gd name="connsiteY4-100" fmla="*/ 0 h 1908212"/>
                  <a:gd name="connsiteX0-101" fmla="*/ 98 w 3816522"/>
                  <a:gd name="connsiteY0-102" fmla="*/ 0 h 1908212"/>
                  <a:gd name="connsiteX1-103" fmla="*/ 1963174 w 3816522"/>
                  <a:gd name="connsiteY1-104" fmla="*/ 661252 h 1908212"/>
                  <a:gd name="connsiteX2-105" fmla="*/ 3816522 w 3816522"/>
                  <a:gd name="connsiteY2-106" fmla="*/ 0 h 1908212"/>
                  <a:gd name="connsiteX3-107" fmla="*/ 1908310 w 3816522"/>
                  <a:gd name="connsiteY3-108" fmla="*/ 1908212 h 1908212"/>
                  <a:gd name="connsiteX4-109" fmla="*/ 98 w 3816522"/>
                  <a:gd name="connsiteY4-110" fmla="*/ 0 h 1908212"/>
                  <a:gd name="connsiteX0-111" fmla="*/ 692 w 3817116"/>
                  <a:gd name="connsiteY0-112" fmla="*/ 0 h 1908212"/>
                  <a:gd name="connsiteX1-113" fmla="*/ 1963768 w 3817116"/>
                  <a:gd name="connsiteY1-114" fmla="*/ 661252 h 1908212"/>
                  <a:gd name="connsiteX2-115" fmla="*/ 3817116 w 3817116"/>
                  <a:gd name="connsiteY2-116" fmla="*/ 0 h 1908212"/>
                  <a:gd name="connsiteX3-117" fmla="*/ 1908904 w 3817116"/>
                  <a:gd name="connsiteY3-118" fmla="*/ 1908212 h 1908212"/>
                  <a:gd name="connsiteX4-119" fmla="*/ 692 w 3817116"/>
                  <a:gd name="connsiteY4-120" fmla="*/ 0 h 190821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817116" h="1908212">
                    <a:moveTo>
                      <a:pt x="692" y="0"/>
                    </a:moveTo>
                    <a:cubicBezTo>
                      <a:pt x="20504" y="-563"/>
                      <a:pt x="589852" y="706972"/>
                      <a:pt x="1963768" y="661252"/>
                    </a:cubicBezTo>
                    <a:cubicBezTo>
                      <a:pt x="3337684" y="615532"/>
                      <a:pt x="3771396" y="6828"/>
                      <a:pt x="3817116" y="0"/>
                    </a:cubicBezTo>
                    <a:cubicBezTo>
                      <a:pt x="3817116" y="1053876"/>
                      <a:pt x="2962780" y="1908212"/>
                      <a:pt x="1908904" y="1908212"/>
                    </a:cubicBezTo>
                    <a:cubicBezTo>
                      <a:pt x="855028" y="1908212"/>
                      <a:pt x="-28264" y="1042979"/>
                      <a:pt x="692" y="0"/>
                    </a:cubicBezTo>
                    <a:close/>
                  </a:path>
                </a:pathLst>
              </a:custGeom>
              <a:gradFill flip="none" rotWithShape="1">
                <a:gsLst>
                  <a:gs pos="0">
                    <a:schemeClr val="bg1">
                      <a:alpha val="63000"/>
                    </a:schemeClr>
                  </a:gs>
                  <a:gs pos="80000">
                    <a:schemeClr val="bg1">
                      <a:lumMod val="0"/>
                      <a:lumOff val="10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9" name="组合 148"/>
              <p:cNvGrpSpPr/>
              <p:nvPr/>
            </p:nvGrpSpPr>
            <p:grpSpPr>
              <a:xfrm>
                <a:off x="4332963" y="3500865"/>
                <a:ext cx="1375688" cy="1375934"/>
                <a:chOff x="4332963" y="3478640"/>
                <a:chExt cx="1375688" cy="1375934"/>
              </a:xfrm>
            </p:grpSpPr>
            <p:sp>
              <p:nvSpPr>
                <p:cNvPr id="151" name="椭圆 150"/>
                <p:cNvSpPr/>
                <p:nvPr/>
              </p:nvSpPr>
              <p:spPr>
                <a:xfrm>
                  <a:off x="4332963" y="3478640"/>
                  <a:ext cx="1375688" cy="1375934"/>
                </a:xfrm>
                <a:prstGeom prst="ellipse">
                  <a:avLst/>
                </a:prstGeom>
                <a:gradFill>
                  <a:gsLst>
                    <a:gs pos="0">
                      <a:schemeClr val="bg1">
                        <a:alpha val="34000"/>
                      </a:schemeClr>
                    </a:gs>
                    <a:gs pos="48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椭圆 151"/>
                <p:cNvSpPr/>
                <p:nvPr/>
              </p:nvSpPr>
              <p:spPr>
                <a:xfrm>
                  <a:off x="4491280" y="3496784"/>
                  <a:ext cx="1059044" cy="833735"/>
                </a:xfrm>
                <a:prstGeom prst="ellipse">
                  <a:avLst/>
                </a:prstGeom>
                <a:gradFill>
                  <a:gsLst>
                    <a:gs pos="0">
                      <a:schemeClr val="bg1">
                        <a:alpha val="34000"/>
                      </a:schemeClr>
                    </a:gs>
                    <a:gs pos="48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0" name="椭圆 149"/>
              <p:cNvSpPr/>
              <p:nvPr/>
            </p:nvSpPr>
            <p:spPr>
              <a:xfrm rot="10800000">
                <a:off x="4526729" y="4200868"/>
                <a:ext cx="988151" cy="777925"/>
              </a:xfrm>
              <a:prstGeom prst="ellipse">
                <a:avLst/>
              </a:prstGeom>
              <a:gradFill>
                <a:gsLst>
                  <a:gs pos="0">
                    <a:schemeClr val="bg1">
                      <a:alpha val="34000"/>
                    </a:schemeClr>
                  </a:gs>
                  <a:gs pos="48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3" name="组合 142"/>
            <p:cNvGrpSpPr/>
            <p:nvPr/>
          </p:nvGrpSpPr>
          <p:grpSpPr>
            <a:xfrm>
              <a:off x="5488530" y="3747444"/>
              <a:ext cx="409472" cy="409472"/>
              <a:chOff x="1047750" y="9539288"/>
              <a:chExt cx="752475" cy="752475"/>
            </a:xfrm>
            <a:solidFill>
              <a:schemeClr val="bg1"/>
            </a:solidFill>
          </p:grpSpPr>
          <p:sp>
            <p:nvSpPr>
              <p:cNvPr id="144" name="Freeform 10"/>
              <p:cNvSpPr>
                <a:spLocks noEditPoints="1"/>
              </p:cNvSpPr>
              <p:nvPr/>
            </p:nvSpPr>
            <p:spPr bwMode="auto">
              <a:xfrm>
                <a:off x="1047750" y="9539288"/>
                <a:ext cx="568325" cy="568325"/>
              </a:xfrm>
              <a:custGeom>
                <a:avLst/>
                <a:gdLst>
                  <a:gd name="T0" fmla="*/ 292 w 358"/>
                  <a:gd name="T1" fmla="*/ 40 h 358"/>
                  <a:gd name="T2" fmla="*/ 246 w 358"/>
                  <a:gd name="T3" fmla="*/ 14 h 358"/>
                  <a:gd name="T4" fmla="*/ 196 w 358"/>
                  <a:gd name="T5" fmla="*/ 0 h 358"/>
                  <a:gd name="T6" fmla="*/ 144 w 358"/>
                  <a:gd name="T7" fmla="*/ 4 h 358"/>
                  <a:gd name="T8" fmla="*/ 96 w 358"/>
                  <a:gd name="T9" fmla="*/ 20 h 358"/>
                  <a:gd name="T10" fmla="*/ 52 w 358"/>
                  <a:gd name="T11" fmla="*/ 52 h 358"/>
                  <a:gd name="T12" fmla="*/ 28 w 358"/>
                  <a:gd name="T13" fmla="*/ 80 h 358"/>
                  <a:gd name="T14" fmla="*/ 6 w 358"/>
                  <a:gd name="T15" fmla="*/ 128 h 358"/>
                  <a:gd name="T16" fmla="*/ 0 w 358"/>
                  <a:gd name="T17" fmla="*/ 180 h 358"/>
                  <a:gd name="T18" fmla="*/ 6 w 358"/>
                  <a:gd name="T19" fmla="*/ 230 h 358"/>
                  <a:gd name="T20" fmla="*/ 28 w 358"/>
                  <a:gd name="T21" fmla="*/ 278 h 358"/>
                  <a:gd name="T22" fmla="*/ 52 w 358"/>
                  <a:gd name="T23" fmla="*/ 306 h 358"/>
                  <a:gd name="T24" fmla="*/ 96 w 358"/>
                  <a:gd name="T25" fmla="*/ 338 h 358"/>
                  <a:gd name="T26" fmla="*/ 144 w 358"/>
                  <a:gd name="T27" fmla="*/ 356 h 358"/>
                  <a:gd name="T28" fmla="*/ 196 w 358"/>
                  <a:gd name="T29" fmla="*/ 358 h 358"/>
                  <a:gd name="T30" fmla="*/ 246 w 358"/>
                  <a:gd name="T31" fmla="*/ 346 h 358"/>
                  <a:gd name="T32" fmla="*/ 292 w 358"/>
                  <a:gd name="T33" fmla="*/ 318 h 358"/>
                  <a:gd name="T34" fmla="*/ 318 w 358"/>
                  <a:gd name="T35" fmla="*/ 292 h 358"/>
                  <a:gd name="T36" fmla="*/ 346 w 358"/>
                  <a:gd name="T37" fmla="*/ 248 h 358"/>
                  <a:gd name="T38" fmla="*/ 358 w 358"/>
                  <a:gd name="T39" fmla="*/ 196 h 358"/>
                  <a:gd name="T40" fmla="*/ 354 w 358"/>
                  <a:gd name="T41" fmla="*/ 146 h 358"/>
                  <a:gd name="T42" fmla="*/ 338 w 358"/>
                  <a:gd name="T43" fmla="*/ 96 h 358"/>
                  <a:gd name="T44" fmla="*/ 306 w 358"/>
                  <a:gd name="T45" fmla="*/ 52 h 358"/>
                  <a:gd name="T46" fmla="*/ 86 w 358"/>
                  <a:gd name="T47" fmla="*/ 272 h 358"/>
                  <a:gd name="T48" fmla="*/ 62 w 358"/>
                  <a:gd name="T49" fmla="*/ 240 h 358"/>
                  <a:gd name="T50" fmla="*/ 50 w 358"/>
                  <a:gd name="T51" fmla="*/ 204 h 358"/>
                  <a:gd name="T52" fmla="*/ 48 w 358"/>
                  <a:gd name="T53" fmla="*/ 166 h 358"/>
                  <a:gd name="T54" fmla="*/ 56 w 358"/>
                  <a:gd name="T55" fmla="*/ 130 h 358"/>
                  <a:gd name="T56" fmla="*/ 76 w 358"/>
                  <a:gd name="T57" fmla="*/ 96 h 358"/>
                  <a:gd name="T58" fmla="*/ 96 w 358"/>
                  <a:gd name="T59" fmla="*/ 78 h 358"/>
                  <a:gd name="T60" fmla="*/ 130 w 358"/>
                  <a:gd name="T61" fmla="*/ 58 h 358"/>
                  <a:gd name="T62" fmla="*/ 166 w 358"/>
                  <a:gd name="T63" fmla="*/ 48 h 358"/>
                  <a:gd name="T64" fmla="*/ 204 w 358"/>
                  <a:gd name="T65" fmla="*/ 50 h 358"/>
                  <a:gd name="T66" fmla="*/ 240 w 358"/>
                  <a:gd name="T67" fmla="*/ 64 h 358"/>
                  <a:gd name="T68" fmla="*/ 272 w 358"/>
                  <a:gd name="T69" fmla="*/ 86 h 358"/>
                  <a:gd name="T70" fmla="*/ 288 w 358"/>
                  <a:gd name="T71" fmla="*/ 108 h 358"/>
                  <a:gd name="T72" fmla="*/ 304 w 358"/>
                  <a:gd name="T73" fmla="*/ 142 h 358"/>
                  <a:gd name="T74" fmla="*/ 310 w 358"/>
                  <a:gd name="T75" fmla="*/ 180 h 358"/>
                  <a:gd name="T76" fmla="*/ 304 w 358"/>
                  <a:gd name="T77" fmla="*/ 216 h 358"/>
                  <a:gd name="T78" fmla="*/ 288 w 358"/>
                  <a:gd name="T79" fmla="*/ 252 h 358"/>
                  <a:gd name="T80" fmla="*/ 272 w 358"/>
                  <a:gd name="T81" fmla="*/ 272 h 358"/>
                  <a:gd name="T82" fmla="*/ 240 w 358"/>
                  <a:gd name="T83" fmla="*/ 296 h 358"/>
                  <a:gd name="T84" fmla="*/ 204 w 358"/>
                  <a:gd name="T85" fmla="*/ 308 h 358"/>
                  <a:gd name="T86" fmla="*/ 166 w 358"/>
                  <a:gd name="T87" fmla="*/ 310 h 358"/>
                  <a:gd name="T88" fmla="*/ 130 w 358"/>
                  <a:gd name="T89" fmla="*/ 302 h 358"/>
                  <a:gd name="T90" fmla="*/ 96 w 358"/>
                  <a:gd name="T91" fmla="*/ 282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8" h="358">
                    <a:moveTo>
                      <a:pt x="306" y="52"/>
                    </a:moveTo>
                    <a:lnTo>
                      <a:pt x="306" y="52"/>
                    </a:lnTo>
                    <a:lnTo>
                      <a:pt x="292" y="40"/>
                    </a:lnTo>
                    <a:lnTo>
                      <a:pt x="278" y="30"/>
                    </a:lnTo>
                    <a:lnTo>
                      <a:pt x="262" y="20"/>
                    </a:lnTo>
                    <a:lnTo>
                      <a:pt x="246" y="14"/>
                    </a:lnTo>
                    <a:lnTo>
                      <a:pt x="230" y="8"/>
                    </a:lnTo>
                    <a:lnTo>
                      <a:pt x="212" y="4"/>
                    </a:lnTo>
                    <a:lnTo>
                      <a:pt x="196" y="0"/>
                    </a:lnTo>
                    <a:lnTo>
                      <a:pt x="178" y="0"/>
                    </a:lnTo>
                    <a:lnTo>
                      <a:pt x="162" y="0"/>
                    </a:lnTo>
                    <a:lnTo>
                      <a:pt x="144" y="4"/>
                    </a:lnTo>
                    <a:lnTo>
                      <a:pt x="128" y="8"/>
                    </a:lnTo>
                    <a:lnTo>
                      <a:pt x="112" y="14"/>
                    </a:lnTo>
                    <a:lnTo>
                      <a:pt x="96" y="20"/>
                    </a:lnTo>
                    <a:lnTo>
                      <a:pt x="80" y="30"/>
                    </a:lnTo>
                    <a:lnTo>
                      <a:pt x="66" y="40"/>
                    </a:lnTo>
                    <a:lnTo>
                      <a:pt x="52" y="52"/>
                    </a:lnTo>
                    <a:lnTo>
                      <a:pt x="52" y="52"/>
                    </a:lnTo>
                    <a:lnTo>
                      <a:pt x="40" y="66"/>
                    </a:lnTo>
                    <a:lnTo>
                      <a:pt x="28" y="80"/>
                    </a:lnTo>
                    <a:lnTo>
                      <a:pt x="20" y="96"/>
                    </a:lnTo>
                    <a:lnTo>
                      <a:pt x="12" y="112"/>
                    </a:lnTo>
                    <a:lnTo>
                      <a:pt x="6" y="128"/>
                    </a:lnTo>
                    <a:lnTo>
                      <a:pt x="2" y="146"/>
                    </a:lnTo>
                    <a:lnTo>
                      <a:pt x="0" y="162"/>
                    </a:lnTo>
                    <a:lnTo>
                      <a:pt x="0" y="180"/>
                    </a:lnTo>
                    <a:lnTo>
                      <a:pt x="0" y="196"/>
                    </a:lnTo>
                    <a:lnTo>
                      <a:pt x="2" y="214"/>
                    </a:lnTo>
                    <a:lnTo>
                      <a:pt x="6" y="230"/>
                    </a:lnTo>
                    <a:lnTo>
                      <a:pt x="12" y="248"/>
                    </a:lnTo>
                    <a:lnTo>
                      <a:pt x="20" y="264"/>
                    </a:lnTo>
                    <a:lnTo>
                      <a:pt x="28" y="278"/>
                    </a:lnTo>
                    <a:lnTo>
                      <a:pt x="40" y="292"/>
                    </a:lnTo>
                    <a:lnTo>
                      <a:pt x="52" y="306"/>
                    </a:lnTo>
                    <a:lnTo>
                      <a:pt x="52" y="306"/>
                    </a:lnTo>
                    <a:lnTo>
                      <a:pt x="66" y="318"/>
                    </a:lnTo>
                    <a:lnTo>
                      <a:pt x="80" y="330"/>
                    </a:lnTo>
                    <a:lnTo>
                      <a:pt x="96" y="338"/>
                    </a:lnTo>
                    <a:lnTo>
                      <a:pt x="112" y="346"/>
                    </a:lnTo>
                    <a:lnTo>
                      <a:pt x="128" y="352"/>
                    </a:lnTo>
                    <a:lnTo>
                      <a:pt x="144" y="356"/>
                    </a:lnTo>
                    <a:lnTo>
                      <a:pt x="162" y="358"/>
                    </a:lnTo>
                    <a:lnTo>
                      <a:pt x="178" y="358"/>
                    </a:lnTo>
                    <a:lnTo>
                      <a:pt x="196" y="358"/>
                    </a:lnTo>
                    <a:lnTo>
                      <a:pt x="212" y="356"/>
                    </a:lnTo>
                    <a:lnTo>
                      <a:pt x="230" y="352"/>
                    </a:lnTo>
                    <a:lnTo>
                      <a:pt x="246" y="346"/>
                    </a:lnTo>
                    <a:lnTo>
                      <a:pt x="262" y="338"/>
                    </a:lnTo>
                    <a:lnTo>
                      <a:pt x="278" y="330"/>
                    </a:lnTo>
                    <a:lnTo>
                      <a:pt x="292" y="318"/>
                    </a:lnTo>
                    <a:lnTo>
                      <a:pt x="306" y="306"/>
                    </a:lnTo>
                    <a:lnTo>
                      <a:pt x="306" y="306"/>
                    </a:lnTo>
                    <a:lnTo>
                      <a:pt x="318" y="292"/>
                    </a:lnTo>
                    <a:lnTo>
                      <a:pt x="328" y="278"/>
                    </a:lnTo>
                    <a:lnTo>
                      <a:pt x="338" y="264"/>
                    </a:lnTo>
                    <a:lnTo>
                      <a:pt x="346" y="248"/>
                    </a:lnTo>
                    <a:lnTo>
                      <a:pt x="350" y="230"/>
                    </a:lnTo>
                    <a:lnTo>
                      <a:pt x="354" y="214"/>
                    </a:lnTo>
                    <a:lnTo>
                      <a:pt x="358" y="196"/>
                    </a:lnTo>
                    <a:lnTo>
                      <a:pt x="358" y="180"/>
                    </a:lnTo>
                    <a:lnTo>
                      <a:pt x="358" y="162"/>
                    </a:lnTo>
                    <a:lnTo>
                      <a:pt x="354" y="146"/>
                    </a:lnTo>
                    <a:lnTo>
                      <a:pt x="350" y="128"/>
                    </a:lnTo>
                    <a:lnTo>
                      <a:pt x="346" y="112"/>
                    </a:lnTo>
                    <a:lnTo>
                      <a:pt x="338" y="96"/>
                    </a:lnTo>
                    <a:lnTo>
                      <a:pt x="328" y="80"/>
                    </a:lnTo>
                    <a:lnTo>
                      <a:pt x="318" y="66"/>
                    </a:lnTo>
                    <a:lnTo>
                      <a:pt x="306" y="52"/>
                    </a:lnTo>
                    <a:lnTo>
                      <a:pt x="306" y="52"/>
                    </a:lnTo>
                    <a:close/>
                    <a:moveTo>
                      <a:pt x="86" y="272"/>
                    </a:moveTo>
                    <a:lnTo>
                      <a:pt x="86" y="272"/>
                    </a:lnTo>
                    <a:lnTo>
                      <a:pt x="76" y="262"/>
                    </a:lnTo>
                    <a:lnTo>
                      <a:pt x="68" y="252"/>
                    </a:lnTo>
                    <a:lnTo>
                      <a:pt x="62" y="240"/>
                    </a:lnTo>
                    <a:lnTo>
                      <a:pt x="56" y="230"/>
                    </a:lnTo>
                    <a:lnTo>
                      <a:pt x="52" y="216"/>
                    </a:lnTo>
                    <a:lnTo>
                      <a:pt x="50" y="204"/>
                    </a:lnTo>
                    <a:lnTo>
                      <a:pt x="48" y="192"/>
                    </a:lnTo>
                    <a:lnTo>
                      <a:pt x="48" y="180"/>
                    </a:lnTo>
                    <a:lnTo>
                      <a:pt x="48" y="166"/>
                    </a:lnTo>
                    <a:lnTo>
                      <a:pt x="50" y="154"/>
                    </a:lnTo>
                    <a:lnTo>
                      <a:pt x="52" y="142"/>
                    </a:lnTo>
                    <a:lnTo>
                      <a:pt x="56" y="130"/>
                    </a:lnTo>
                    <a:lnTo>
                      <a:pt x="62" y="118"/>
                    </a:lnTo>
                    <a:lnTo>
                      <a:pt x="68" y="108"/>
                    </a:lnTo>
                    <a:lnTo>
                      <a:pt x="76" y="96"/>
                    </a:lnTo>
                    <a:lnTo>
                      <a:pt x="86" y="86"/>
                    </a:lnTo>
                    <a:lnTo>
                      <a:pt x="86" y="86"/>
                    </a:lnTo>
                    <a:lnTo>
                      <a:pt x="96" y="78"/>
                    </a:lnTo>
                    <a:lnTo>
                      <a:pt x="106" y="70"/>
                    </a:lnTo>
                    <a:lnTo>
                      <a:pt x="118" y="64"/>
                    </a:lnTo>
                    <a:lnTo>
                      <a:pt x="130" y="58"/>
                    </a:lnTo>
                    <a:lnTo>
                      <a:pt x="142" y="54"/>
                    </a:lnTo>
                    <a:lnTo>
                      <a:pt x="154" y="50"/>
                    </a:lnTo>
                    <a:lnTo>
                      <a:pt x="166" y="48"/>
                    </a:lnTo>
                    <a:lnTo>
                      <a:pt x="178" y="48"/>
                    </a:lnTo>
                    <a:lnTo>
                      <a:pt x="192" y="48"/>
                    </a:lnTo>
                    <a:lnTo>
                      <a:pt x="204" y="50"/>
                    </a:lnTo>
                    <a:lnTo>
                      <a:pt x="216" y="54"/>
                    </a:lnTo>
                    <a:lnTo>
                      <a:pt x="228" y="58"/>
                    </a:lnTo>
                    <a:lnTo>
                      <a:pt x="240" y="64"/>
                    </a:lnTo>
                    <a:lnTo>
                      <a:pt x="252" y="70"/>
                    </a:lnTo>
                    <a:lnTo>
                      <a:pt x="262" y="78"/>
                    </a:lnTo>
                    <a:lnTo>
                      <a:pt x="272" y="86"/>
                    </a:lnTo>
                    <a:lnTo>
                      <a:pt x="272" y="86"/>
                    </a:lnTo>
                    <a:lnTo>
                      <a:pt x="280" y="96"/>
                    </a:lnTo>
                    <a:lnTo>
                      <a:pt x="288" y="108"/>
                    </a:lnTo>
                    <a:lnTo>
                      <a:pt x="296" y="118"/>
                    </a:lnTo>
                    <a:lnTo>
                      <a:pt x="300" y="130"/>
                    </a:lnTo>
                    <a:lnTo>
                      <a:pt x="304" y="142"/>
                    </a:lnTo>
                    <a:lnTo>
                      <a:pt x="308" y="154"/>
                    </a:lnTo>
                    <a:lnTo>
                      <a:pt x="310" y="166"/>
                    </a:lnTo>
                    <a:lnTo>
                      <a:pt x="310" y="180"/>
                    </a:lnTo>
                    <a:lnTo>
                      <a:pt x="310" y="192"/>
                    </a:lnTo>
                    <a:lnTo>
                      <a:pt x="308" y="204"/>
                    </a:lnTo>
                    <a:lnTo>
                      <a:pt x="304" y="216"/>
                    </a:lnTo>
                    <a:lnTo>
                      <a:pt x="300" y="230"/>
                    </a:lnTo>
                    <a:lnTo>
                      <a:pt x="296" y="240"/>
                    </a:lnTo>
                    <a:lnTo>
                      <a:pt x="288" y="252"/>
                    </a:lnTo>
                    <a:lnTo>
                      <a:pt x="280" y="262"/>
                    </a:lnTo>
                    <a:lnTo>
                      <a:pt x="272" y="272"/>
                    </a:lnTo>
                    <a:lnTo>
                      <a:pt x="272" y="272"/>
                    </a:lnTo>
                    <a:lnTo>
                      <a:pt x="262" y="282"/>
                    </a:lnTo>
                    <a:lnTo>
                      <a:pt x="252" y="290"/>
                    </a:lnTo>
                    <a:lnTo>
                      <a:pt x="240" y="296"/>
                    </a:lnTo>
                    <a:lnTo>
                      <a:pt x="228" y="302"/>
                    </a:lnTo>
                    <a:lnTo>
                      <a:pt x="216" y="306"/>
                    </a:lnTo>
                    <a:lnTo>
                      <a:pt x="204" y="308"/>
                    </a:lnTo>
                    <a:lnTo>
                      <a:pt x="192" y="310"/>
                    </a:lnTo>
                    <a:lnTo>
                      <a:pt x="178" y="310"/>
                    </a:lnTo>
                    <a:lnTo>
                      <a:pt x="166" y="310"/>
                    </a:lnTo>
                    <a:lnTo>
                      <a:pt x="154" y="308"/>
                    </a:lnTo>
                    <a:lnTo>
                      <a:pt x="142" y="306"/>
                    </a:lnTo>
                    <a:lnTo>
                      <a:pt x="130" y="302"/>
                    </a:lnTo>
                    <a:lnTo>
                      <a:pt x="118" y="296"/>
                    </a:lnTo>
                    <a:lnTo>
                      <a:pt x="106" y="290"/>
                    </a:lnTo>
                    <a:lnTo>
                      <a:pt x="96" y="282"/>
                    </a:lnTo>
                    <a:lnTo>
                      <a:pt x="86" y="272"/>
                    </a:lnTo>
                    <a:lnTo>
                      <a:pt x="86" y="2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 name="Freeform 11"/>
              <p:cNvSpPr/>
              <p:nvPr/>
            </p:nvSpPr>
            <p:spPr bwMode="auto">
              <a:xfrm>
                <a:off x="1511300" y="10006013"/>
                <a:ext cx="288925" cy="285750"/>
              </a:xfrm>
              <a:custGeom>
                <a:avLst/>
                <a:gdLst>
                  <a:gd name="T0" fmla="*/ 170 w 182"/>
                  <a:gd name="T1" fmla="*/ 108 h 180"/>
                  <a:gd name="T2" fmla="*/ 60 w 182"/>
                  <a:gd name="T3" fmla="*/ 0 h 180"/>
                  <a:gd name="T4" fmla="*/ 60 w 182"/>
                  <a:gd name="T5" fmla="*/ 0 h 180"/>
                  <a:gd name="T6" fmla="*/ 48 w 182"/>
                  <a:gd name="T7" fmla="*/ 16 h 180"/>
                  <a:gd name="T8" fmla="*/ 34 w 182"/>
                  <a:gd name="T9" fmla="*/ 32 h 180"/>
                  <a:gd name="T10" fmla="*/ 34 w 182"/>
                  <a:gd name="T11" fmla="*/ 32 h 180"/>
                  <a:gd name="T12" fmla="*/ 18 w 182"/>
                  <a:gd name="T13" fmla="*/ 46 h 180"/>
                  <a:gd name="T14" fmla="*/ 0 w 182"/>
                  <a:gd name="T15" fmla="*/ 58 h 180"/>
                  <a:gd name="T16" fmla="*/ 110 w 182"/>
                  <a:gd name="T17" fmla="*/ 168 h 180"/>
                  <a:gd name="T18" fmla="*/ 110 w 182"/>
                  <a:gd name="T19" fmla="*/ 168 h 180"/>
                  <a:gd name="T20" fmla="*/ 116 w 182"/>
                  <a:gd name="T21" fmla="*/ 174 h 180"/>
                  <a:gd name="T22" fmla="*/ 124 w 182"/>
                  <a:gd name="T23" fmla="*/ 178 h 180"/>
                  <a:gd name="T24" fmla="*/ 132 w 182"/>
                  <a:gd name="T25" fmla="*/ 180 h 180"/>
                  <a:gd name="T26" fmla="*/ 140 w 182"/>
                  <a:gd name="T27" fmla="*/ 180 h 180"/>
                  <a:gd name="T28" fmla="*/ 148 w 182"/>
                  <a:gd name="T29" fmla="*/ 180 h 180"/>
                  <a:gd name="T30" fmla="*/ 156 w 182"/>
                  <a:gd name="T31" fmla="*/ 178 h 180"/>
                  <a:gd name="T32" fmla="*/ 162 w 182"/>
                  <a:gd name="T33" fmla="*/ 174 h 180"/>
                  <a:gd name="T34" fmla="*/ 170 w 182"/>
                  <a:gd name="T35" fmla="*/ 168 h 180"/>
                  <a:gd name="T36" fmla="*/ 170 w 182"/>
                  <a:gd name="T37" fmla="*/ 168 h 180"/>
                  <a:gd name="T38" fmla="*/ 174 w 182"/>
                  <a:gd name="T39" fmla="*/ 162 h 180"/>
                  <a:gd name="T40" fmla="*/ 178 w 182"/>
                  <a:gd name="T41" fmla="*/ 154 h 180"/>
                  <a:gd name="T42" fmla="*/ 180 w 182"/>
                  <a:gd name="T43" fmla="*/ 146 h 180"/>
                  <a:gd name="T44" fmla="*/ 182 w 182"/>
                  <a:gd name="T45" fmla="*/ 138 h 180"/>
                  <a:gd name="T46" fmla="*/ 180 w 182"/>
                  <a:gd name="T47" fmla="*/ 130 h 180"/>
                  <a:gd name="T48" fmla="*/ 178 w 182"/>
                  <a:gd name="T49" fmla="*/ 122 h 180"/>
                  <a:gd name="T50" fmla="*/ 174 w 182"/>
                  <a:gd name="T51" fmla="*/ 116 h 180"/>
                  <a:gd name="T52" fmla="*/ 170 w 182"/>
                  <a:gd name="T53" fmla="*/ 108 h 180"/>
                  <a:gd name="T54" fmla="*/ 170 w 182"/>
                  <a:gd name="T55" fmla="*/ 10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180">
                    <a:moveTo>
                      <a:pt x="170" y="108"/>
                    </a:moveTo>
                    <a:lnTo>
                      <a:pt x="60" y="0"/>
                    </a:lnTo>
                    <a:lnTo>
                      <a:pt x="60" y="0"/>
                    </a:lnTo>
                    <a:lnTo>
                      <a:pt x="48" y="16"/>
                    </a:lnTo>
                    <a:lnTo>
                      <a:pt x="34" y="32"/>
                    </a:lnTo>
                    <a:lnTo>
                      <a:pt x="34" y="32"/>
                    </a:lnTo>
                    <a:lnTo>
                      <a:pt x="18" y="46"/>
                    </a:lnTo>
                    <a:lnTo>
                      <a:pt x="0" y="58"/>
                    </a:lnTo>
                    <a:lnTo>
                      <a:pt x="110" y="168"/>
                    </a:lnTo>
                    <a:lnTo>
                      <a:pt x="110" y="168"/>
                    </a:lnTo>
                    <a:lnTo>
                      <a:pt x="116" y="174"/>
                    </a:lnTo>
                    <a:lnTo>
                      <a:pt x="124" y="178"/>
                    </a:lnTo>
                    <a:lnTo>
                      <a:pt x="132" y="180"/>
                    </a:lnTo>
                    <a:lnTo>
                      <a:pt x="140" y="180"/>
                    </a:lnTo>
                    <a:lnTo>
                      <a:pt x="148" y="180"/>
                    </a:lnTo>
                    <a:lnTo>
                      <a:pt x="156" y="178"/>
                    </a:lnTo>
                    <a:lnTo>
                      <a:pt x="162" y="174"/>
                    </a:lnTo>
                    <a:lnTo>
                      <a:pt x="170" y="168"/>
                    </a:lnTo>
                    <a:lnTo>
                      <a:pt x="170" y="168"/>
                    </a:lnTo>
                    <a:lnTo>
                      <a:pt x="174" y="162"/>
                    </a:lnTo>
                    <a:lnTo>
                      <a:pt x="178" y="154"/>
                    </a:lnTo>
                    <a:lnTo>
                      <a:pt x="180" y="146"/>
                    </a:lnTo>
                    <a:lnTo>
                      <a:pt x="182" y="138"/>
                    </a:lnTo>
                    <a:lnTo>
                      <a:pt x="180" y="130"/>
                    </a:lnTo>
                    <a:lnTo>
                      <a:pt x="178" y="122"/>
                    </a:lnTo>
                    <a:lnTo>
                      <a:pt x="174" y="116"/>
                    </a:lnTo>
                    <a:lnTo>
                      <a:pt x="170" y="108"/>
                    </a:lnTo>
                    <a:lnTo>
                      <a:pt x="170" y="10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12"/>
              <p:cNvSpPr/>
              <p:nvPr/>
            </p:nvSpPr>
            <p:spPr bwMode="auto">
              <a:xfrm>
                <a:off x="1165225" y="9659938"/>
                <a:ext cx="152400" cy="149225"/>
              </a:xfrm>
              <a:custGeom>
                <a:avLst/>
                <a:gdLst>
                  <a:gd name="T0" fmla="*/ 0 w 96"/>
                  <a:gd name="T1" fmla="*/ 94 h 94"/>
                  <a:gd name="T2" fmla="*/ 24 w 96"/>
                  <a:gd name="T3" fmla="*/ 94 h 94"/>
                  <a:gd name="T4" fmla="*/ 24 w 96"/>
                  <a:gd name="T5" fmla="*/ 94 h 94"/>
                  <a:gd name="T6" fmla="*/ 26 w 96"/>
                  <a:gd name="T7" fmla="*/ 82 h 94"/>
                  <a:gd name="T8" fmla="*/ 32 w 96"/>
                  <a:gd name="T9" fmla="*/ 68 h 94"/>
                  <a:gd name="T10" fmla="*/ 38 w 96"/>
                  <a:gd name="T11" fmla="*/ 58 h 94"/>
                  <a:gd name="T12" fmla="*/ 48 w 96"/>
                  <a:gd name="T13" fmla="*/ 46 h 94"/>
                  <a:gd name="T14" fmla="*/ 48 w 96"/>
                  <a:gd name="T15" fmla="*/ 46 h 94"/>
                  <a:gd name="T16" fmla="*/ 58 w 96"/>
                  <a:gd name="T17" fmla="*/ 38 h 94"/>
                  <a:gd name="T18" fmla="*/ 70 w 96"/>
                  <a:gd name="T19" fmla="*/ 30 h 94"/>
                  <a:gd name="T20" fmla="*/ 84 w 96"/>
                  <a:gd name="T21" fmla="*/ 26 h 94"/>
                  <a:gd name="T22" fmla="*/ 96 w 96"/>
                  <a:gd name="T23" fmla="*/ 24 h 94"/>
                  <a:gd name="T24" fmla="*/ 96 w 96"/>
                  <a:gd name="T25" fmla="*/ 0 h 94"/>
                  <a:gd name="T26" fmla="*/ 96 w 96"/>
                  <a:gd name="T27" fmla="*/ 0 h 94"/>
                  <a:gd name="T28" fmla="*/ 78 w 96"/>
                  <a:gd name="T29" fmla="*/ 2 h 94"/>
                  <a:gd name="T30" fmla="*/ 62 w 96"/>
                  <a:gd name="T31" fmla="*/ 8 h 94"/>
                  <a:gd name="T32" fmla="*/ 46 w 96"/>
                  <a:gd name="T33" fmla="*/ 18 h 94"/>
                  <a:gd name="T34" fmla="*/ 30 w 96"/>
                  <a:gd name="T35" fmla="*/ 30 h 94"/>
                  <a:gd name="T36" fmla="*/ 30 w 96"/>
                  <a:gd name="T37" fmla="*/ 30 h 94"/>
                  <a:gd name="T38" fmla="*/ 18 w 96"/>
                  <a:gd name="T39" fmla="*/ 44 h 94"/>
                  <a:gd name="T40" fmla="*/ 10 w 96"/>
                  <a:gd name="T41" fmla="*/ 60 h 94"/>
                  <a:gd name="T42" fmla="*/ 4 w 96"/>
                  <a:gd name="T43" fmla="*/ 76 h 94"/>
                  <a:gd name="T44" fmla="*/ 0 w 96"/>
                  <a:gd name="T45" fmla="*/ 94 h 94"/>
                  <a:gd name="T46" fmla="*/ 0 w 96"/>
                  <a:gd name="T47"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6" h="94">
                    <a:moveTo>
                      <a:pt x="0" y="94"/>
                    </a:moveTo>
                    <a:lnTo>
                      <a:pt x="24" y="94"/>
                    </a:lnTo>
                    <a:lnTo>
                      <a:pt x="24" y="94"/>
                    </a:lnTo>
                    <a:lnTo>
                      <a:pt x="26" y="82"/>
                    </a:lnTo>
                    <a:lnTo>
                      <a:pt x="32" y="68"/>
                    </a:lnTo>
                    <a:lnTo>
                      <a:pt x="38" y="58"/>
                    </a:lnTo>
                    <a:lnTo>
                      <a:pt x="48" y="46"/>
                    </a:lnTo>
                    <a:lnTo>
                      <a:pt x="48" y="46"/>
                    </a:lnTo>
                    <a:lnTo>
                      <a:pt x="58" y="38"/>
                    </a:lnTo>
                    <a:lnTo>
                      <a:pt x="70" y="30"/>
                    </a:lnTo>
                    <a:lnTo>
                      <a:pt x="84" y="26"/>
                    </a:lnTo>
                    <a:lnTo>
                      <a:pt x="96" y="24"/>
                    </a:lnTo>
                    <a:lnTo>
                      <a:pt x="96" y="0"/>
                    </a:lnTo>
                    <a:lnTo>
                      <a:pt x="96" y="0"/>
                    </a:lnTo>
                    <a:lnTo>
                      <a:pt x="78" y="2"/>
                    </a:lnTo>
                    <a:lnTo>
                      <a:pt x="62" y="8"/>
                    </a:lnTo>
                    <a:lnTo>
                      <a:pt x="46" y="18"/>
                    </a:lnTo>
                    <a:lnTo>
                      <a:pt x="30" y="30"/>
                    </a:lnTo>
                    <a:lnTo>
                      <a:pt x="30" y="30"/>
                    </a:lnTo>
                    <a:lnTo>
                      <a:pt x="18" y="44"/>
                    </a:lnTo>
                    <a:lnTo>
                      <a:pt x="10" y="60"/>
                    </a:lnTo>
                    <a:lnTo>
                      <a:pt x="4" y="76"/>
                    </a:lnTo>
                    <a:lnTo>
                      <a:pt x="0" y="94"/>
                    </a:lnTo>
                    <a:lnTo>
                      <a:pt x="0" y="9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53" name="组合 152"/>
          <p:cNvGrpSpPr/>
          <p:nvPr/>
        </p:nvGrpSpPr>
        <p:grpSpPr>
          <a:xfrm>
            <a:off x="1756736" y="1795736"/>
            <a:ext cx="837848" cy="837957"/>
            <a:chOff x="3914668" y="3489181"/>
            <a:chExt cx="925999" cy="925999"/>
          </a:xfrm>
        </p:grpSpPr>
        <p:grpSp>
          <p:nvGrpSpPr>
            <p:cNvPr id="154" name="组合 153"/>
            <p:cNvGrpSpPr/>
            <p:nvPr/>
          </p:nvGrpSpPr>
          <p:grpSpPr>
            <a:xfrm>
              <a:off x="3914668" y="3489181"/>
              <a:ext cx="925999" cy="925999"/>
              <a:chOff x="4276000" y="3489181"/>
              <a:chExt cx="1489612" cy="1489612"/>
            </a:xfrm>
          </p:grpSpPr>
          <p:sp>
            <p:nvSpPr>
              <p:cNvPr id="160" name="椭圆 159"/>
              <p:cNvSpPr/>
              <p:nvPr/>
            </p:nvSpPr>
            <p:spPr>
              <a:xfrm>
                <a:off x="4276135" y="3489181"/>
                <a:ext cx="1489342" cy="148961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椭圆 7"/>
              <p:cNvSpPr/>
              <p:nvPr/>
            </p:nvSpPr>
            <p:spPr>
              <a:xfrm>
                <a:off x="4276000" y="4233987"/>
                <a:ext cx="1489612" cy="744806"/>
              </a:xfrm>
              <a:custGeom>
                <a:avLst/>
                <a:gdLst>
                  <a:gd name="connsiteX0" fmla="*/ 0 w 3816424"/>
                  <a:gd name="connsiteY0" fmla="*/ 1908212 h 3816424"/>
                  <a:gd name="connsiteX1" fmla="*/ 1908212 w 3816424"/>
                  <a:gd name="connsiteY1" fmla="*/ 0 h 3816424"/>
                  <a:gd name="connsiteX2" fmla="*/ 3816424 w 3816424"/>
                  <a:gd name="connsiteY2" fmla="*/ 1908212 h 3816424"/>
                  <a:gd name="connsiteX3" fmla="*/ 1908212 w 3816424"/>
                  <a:gd name="connsiteY3" fmla="*/ 3816424 h 3816424"/>
                  <a:gd name="connsiteX4" fmla="*/ 0 w 3816424"/>
                  <a:gd name="connsiteY4" fmla="*/ 1908212 h 3816424"/>
                  <a:gd name="connsiteX0-1" fmla="*/ 2 w 3816426"/>
                  <a:gd name="connsiteY0-2" fmla="*/ 472417 h 2380629"/>
                  <a:gd name="connsiteX1-3" fmla="*/ 1917358 w 3816426"/>
                  <a:gd name="connsiteY1-4" fmla="*/ 457013 h 2380629"/>
                  <a:gd name="connsiteX2-5" fmla="*/ 3816426 w 3816426"/>
                  <a:gd name="connsiteY2-6" fmla="*/ 472417 h 2380629"/>
                  <a:gd name="connsiteX3-7" fmla="*/ 1908214 w 3816426"/>
                  <a:gd name="connsiteY3-8" fmla="*/ 2380629 h 2380629"/>
                  <a:gd name="connsiteX4-9" fmla="*/ 2 w 3816426"/>
                  <a:gd name="connsiteY4-10" fmla="*/ 472417 h 2380629"/>
                  <a:gd name="connsiteX0-11" fmla="*/ 235 w 3816659"/>
                  <a:gd name="connsiteY0-12" fmla="*/ 487892 h 2396104"/>
                  <a:gd name="connsiteX1-13" fmla="*/ 1917591 w 3816659"/>
                  <a:gd name="connsiteY1-14" fmla="*/ 472488 h 2396104"/>
                  <a:gd name="connsiteX2-15" fmla="*/ 3816659 w 3816659"/>
                  <a:gd name="connsiteY2-16" fmla="*/ 487892 h 2396104"/>
                  <a:gd name="connsiteX3-17" fmla="*/ 1908447 w 3816659"/>
                  <a:gd name="connsiteY3-18" fmla="*/ 2396104 h 2396104"/>
                  <a:gd name="connsiteX4-19" fmla="*/ 235 w 3816659"/>
                  <a:gd name="connsiteY4-20" fmla="*/ 487892 h 2396104"/>
                  <a:gd name="connsiteX0-21" fmla="*/ 98 w 3816522"/>
                  <a:gd name="connsiteY0-22" fmla="*/ 472417 h 2380629"/>
                  <a:gd name="connsiteX1-23" fmla="*/ 1917454 w 3816522"/>
                  <a:gd name="connsiteY1-24" fmla="*/ 457013 h 2380629"/>
                  <a:gd name="connsiteX2-25" fmla="*/ 3816522 w 3816522"/>
                  <a:gd name="connsiteY2-26" fmla="*/ 472417 h 2380629"/>
                  <a:gd name="connsiteX3-27" fmla="*/ 1908310 w 3816522"/>
                  <a:gd name="connsiteY3-28" fmla="*/ 2380629 h 2380629"/>
                  <a:gd name="connsiteX4-29" fmla="*/ 98 w 3816522"/>
                  <a:gd name="connsiteY4-30" fmla="*/ 472417 h 2380629"/>
                  <a:gd name="connsiteX0-31" fmla="*/ 98 w 3816522"/>
                  <a:gd name="connsiteY0-32" fmla="*/ 472417 h 2380629"/>
                  <a:gd name="connsiteX1-33" fmla="*/ 1917454 w 3816522"/>
                  <a:gd name="connsiteY1-34" fmla="*/ 457013 h 2380629"/>
                  <a:gd name="connsiteX2-35" fmla="*/ 3816522 w 3816522"/>
                  <a:gd name="connsiteY2-36" fmla="*/ 472417 h 2380629"/>
                  <a:gd name="connsiteX3-37" fmla="*/ 1908310 w 3816522"/>
                  <a:gd name="connsiteY3-38" fmla="*/ 2380629 h 2380629"/>
                  <a:gd name="connsiteX4-39" fmla="*/ 98 w 3816522"/>
                  <a:gd name="connsiteY4-40" fmla="*/ 472417 h 2380629"/>
                  <a:gd name="connsiteX0-41" fmla="*/ 98 w 3816522"/>
                  <a:gd name="connsiteY0-42" fmla="*/ 15404 h 1923616"/>
                  <a:gd name="connsiteX1-43" fmla="*/ 1917454 w 3816522"/>
                  <a:gd name="connsiteY1-44" fmla="*/ 0 h 1923616"/>
                  <a:gd name="connsiteX2-45" fmla="*/ 3816522 w 3816522"/>
                  <a:gd name="connsiteY2-46" fmla="*/ 15404 h 1923616"/>
                  <a:gd name="connsiteX3-47" fmla="*/ 1908310 w 3816522"/>
                  <a:gd name="connsiteY3-48" fmla="*/ 1923616 h 1923616"/>
                  <a:gd name="connsiteX4-49" fmla="*/ 98 w 3816522"/>
                  <a:gd name="connsiteY4-50" fmla="*/ 15404 h 1923616"/>
                  <a:gd name="connsiteX0-51" fmla="*/ 98 w 3816522"/>
                  <a:gd name="connsiteY0-52" fmla="*/ 0 h 1908212"/>
                  <a:gd name="connsiteX1-53" fmla="*/ 1926598 w 3816522"/>
                  <a:gd name="connsiteY1-54" fmla="*/ 396076 h 1908212"/>
                  <a:gd name="connsiteX2-55" fmla="*/ 3816522 w 3816522"/>
                  <a:gd name="connsiteY2-56" fmla="*/ 0 h 1908212"/>
                  <a:gd name="connsiteX3-57" fmla="*/ 1908310 w 3816522"/>
                  <a:gd name="connsiteY3-58" fmla="*/ 1908212 h 1908212"/>
                  <a:gd name="connsiteX4-59" fmla="*/ 98 w 3816522"/>
                  <a:gd name="connsiteY4-60" fmla="*/ 0 h 1908212"/>
                  <a:gd name="connsiteX0-61" fmla="*/ 98 w 3816522"/>
                  <a:gd name="connsiteY0-62" fmla="*/ 0 h 1908212"/>
                  <a:gd name="connsiteX1-63" fmla="*/ 1926598 w 3816522"/>
                  <a:gd name="connsiteY1-64" fmla="*/ 396076 h 1908212"/>
                  <a:gd name="connsiteX2-65" fmla="*/ 3816522 w 3816522"/>
                  <a:gd name="connsiteY2-66" fmla="*/ 0 h 1908212"/>
                  <a:gd name="connsiteX3-67" fmla="*/ 1908310 w 3816522"/>
                  <a:gd name="connsiteY3-68" fmla="*/ 1908212 h 1908212"/>
                  <a:gd name="connsiteX4-69" fmla="*/ 98 w 3816522"/>
                  <a:gd name="connsiteY4-70" fmla="*/ 0 h 1908212"/>
                  <a:gd name="connsiteX0-71" fmla="*/ 98 w 3816522"/>
                  <a:gd name="connsiteY0-72" fmla="*/ 0 h 1908212"/>
                  <a:gd name="connsiteX1-73" fmla="*/ 1926598 w 3816522"/>
                  <a:gd name="connsiteY1-74" fmla="*/ 396076 h 1908212"/>
                  <a:gd name="connsiteX2-75" fmla="*/ 3816522 w 3816522"/>
                  <a:gd name="connsiteY2-76" fmla="*/ 0 h 1908212"/>
                  <a:gd name="connsiteX3-77" fmla="*/ 1908310 w 3816522"/>
                  <a:gd name="connsiteY3-78" fmla="*/ 1908212 h 1908212"/>
                  <a:gd name="connsiteX4-79" fmla="*/ 98 w 3816522"/>
                  <a:gd name="connsiteY4-80" fmla="*/ 0 h 1908212"/>
                  <a:gd name="connsiteX0-81" fmla="*/ 98 w 3816522"/>
                  <a:gd name="connsiteY0-82" fmla="*/ 0 h 1908212"/>
                  <a:gd name="connsiteX1-83" fmla="*/ 1926598 w 3816522"/>
                  <a:gd name="connsiteY1-84" fmla="*/ 396076 h 1908212"/>
                  <a:gd name="connsiteX2-85" fmla="*/ 3816522 w 3816522"/>
                  <a:gd name="connsiteY2-86" fmla="*/ 0 h 1908212"/>
                  <a:gd name="connsiteX3-87" fmla="*/ 1908310 w 3816522"/>
                  <a:gd name="connsiteY3-88" fmla="*/ 1908212 h 1908212"/>
                  <a:gd name="connsiteX4-89" fmla="*/ 98 w 3816522"/>
                  <a:gd name="connsiteY4-90" fmla="*/ 0 h 1908212"/>
                  <a:gd name="connsiteX0-91" fmla="*/ 98 w 3816522"/>
                  <a:gd name="connsiteY0-92" fmla="*/ 0 h 1908212"/>
                  <a:gd name="connsiteX1-93" fmla="*/ 1963174 w 3816522"/>
                  <a:gd name="connsiteY1-94" fmla="*/ 661252 h 1908212"/>
                  <a:gd name="connsiteX2-95" fmla="*/ 3816522 w 3816522"/>
                  <a:gd name="connsiteY2-96" fmla="*/ 0 h 1908212"/>
                  <a:gd name="connsiteX3-97" fmla="*/ 1908310 w 3816522"/>
                  <a:gd name="connsiteY3-98" fmla="*/ 1908212 h 1908212"/>
                  <a:gd name="connsiteX4-99" fmla="*/ 98 w 3816522"/>
                  <a:gd name="connsiteY4-100" fmla="*/ 0 h 1908212"/>
                  <a:gd name="connsiteX0-101" fmla="*/ 98 w 3816522"/>
                  <a:gd name="connsiteY0-102" fmla="*/ 0 h 1908212"/>
                  <a:gd name="connsiteX1-103" fmla="*/ 1963174 w 3816522"/>
                  <a:gd name="connsiteY1-104" fmla="*/ 661252 h 1908212"/>
                  <a:gd name="connsiteX2-105" fmla="*/ 3816522 w 3816522"/>
                  <a:gd name="connsiteY2-106" fmla="*/ 0 h 1908212"/>
                  <a:gd name="connsiteX3-107" fmla="*/ 1908310 w 3816522"/>
                  <a:gd name="connsiteY3-108" fmla="*/ 1908212 h 1908212"/>
                  <a:gd name="connsiteX4-109" fmla="*/ 98 w 3816522"/>
                  <a:gd name="connsiteY4-110" fmla="*/ 0 h 1908212"/>
                  <a:gd name="connsiteX0-111" fmla="*/ 692 w 3817116"/>
                  <a:gd name="connsiteY0-112" fmla="*/ 0 h 1908212"/>
                  <a:gd name="connsiteX1-113" fmla="*/ 1963768 w 3817116"/>
                  <a:gd name="connsiteY1-114" fmla="*/ 661252 h 1908212"/>
                  <a:gd name="connsiteX2-115" fmla="*/ 3817116 w 3817116"/>
                  <a:gd name="connsiteY2-116" fmla="*/ 0 h 1908212"/>
                  <a:gd name="connsiteX3-117" fmla="*/ 1908904 w 3817116"/>
                  <a:gd name="connsiteY3-118" fmla="*/ 1908212 h 1908212"/>
                  <a:gd name="connsiteX4-119" fmla="*/ 692 w 3817116"/>
                  <a:gd name="connsiteY4-120" fmla="*/ 0 h 190821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817116" h="1908212">
                    <a:moveTo>
                      <a:pt x="692" y="0"/>
                    </a:moveTo>
                    <a:cubicBezTo>
                      <a:pt x="20504" y="-563"/>
                      <a:pt x="589852" y="706972"/>
                      <a:pt x="1963768" y="661252"/>
                    </a:cubicBezTo>
                    <a:cubicBezTo>
                      <a:pt x="3337684" y="615532"/>
                      <a:pt x="3771396" y="6828"/>
                      <a:pt x="3817116" y="0"/>
                    </a:cubicBezTo>
                    <a:cubicBezTo>
                      <a:pt x="3817116" y="1053876"/>
                      <a:pt x="2962780" y="1908212"/>
                      <a:pt x="1908904" y="1908212"/>
                    </a:cubicBezTo>
                    <a:cubicBezTo>
                      <a:pt x="855028" y="1908212"/>
                      <a:pt x="-28264" y="1042979"/>
                      <a:pt x="692" y="0"/>
                    </a:cubicBezTo>
                    <a:close/>
                  </a:path>
                </a:pathLst>
              </a:custGeom>
              <a:gradFill flip="none" rotWithShape="1">
                <a:gsLst>
                  <a:gs pos="0">
                    <a:schemeClr val="bg1">
                      <a:alpha val="63000"/>
                    </a:schemeClr>
                  </a:gs>
                  <a:gs pos="80000">
                    <a:schemeClr val="bg1">
                      <a:lumMod val="0"/>
                      <a:lumOff val="10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2" name="组合 161"/>
              <p:cNvGrpSpPr/>
              <p:nvPr/>
            </p:nvGrpSpPr>
            <p:grpSpPr>
              <a:xfrm>
                <a:off x="4332963" y="3500865"/>
                <a:ext cx="1375688" cy="1375934"/>
                <a:chOff x="4332963" y="3478640"/>
                <a:chExt cx="1375688" cy="1375934"/>
              </a:xfrm>
            </p:grpSpPr>
            <p:sp>
              <p:nvSpPr>
                <p:cNvPr id="164" name="椭圆 163"/>
                <p:cNvSpPr/>
                <p:nvPr/>
              </p:nvSpPr>
              <p:spPr>
                <a:xfrm>
                  <a:off x="4332963" y="3478640"/>
                  <a:ext cx="1375688" cy="1375934"/>
                </a:xfrm>
                <a:prstGeom prst="ellipse">
                  <a:avLst/>
                </a:prstGeom>
                <a:gradFill>
                  <a:gsLst>
                    <a:gs pos="0">
                      <a:schemeClr val="bg1">
                        <a:alpha val="34000"/>
                      </a:schemeClr>
                    </a:gs>
                    <a:gs pos="48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5" name="椭圆 164"/>
                <p:cNvSpPr/>
                <p:nvPr/>
              </p:nvSpPr>
              <p:spPr>
                <a:xfrm>
                  <a:off x="4491283" y="3496787"/>
                  <a:ext cx="1059044" cy="833736"/>
                </a:xfrm>
                <a:prstGeom prst="ellipse">
                  <a:avLst/>
                </a:prstGeom>
                <a:gradFill>
                  <a:gsLst>
                    <a:gs pos="0">
                      <a:schemeClr val="bg1">
                        <a:alpha val="34000"/>
                      </a:schemeClr>
                    </a:gs>
                    <a:gs pos="48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3" name="椭圆 162"/>
              <p:cNvSpPr/>
              <p:nvPr/>
            </p:nvSpPr>
            <p:spPr>
              <a:xfrm rot="10800000">
                <a:off x="4526729" y="4200868"/>
                <a:ext cx="988151" cy="777925"/>
              </a:xfrm>
              <a:prstGeom prst="ellipse">
                <a:avLst/>
              </a:prstGeom>
              <a:gradFill>
                <a:gsLst>
                  <a:gs pos="0">
                    <a:schemeClr val="bg1">
                      <a:alpha val="34000"/>
                    </a:schemeClr>
                  </a:gs>
                  <a:gs pos="48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5" name="组合 154"/>
            <p:cNvGrpSpPr/>
            <p:nvPr/>
          </p:nvGrpSpPr>
          <p:grpSpPr>
            <a:xfrm>
              <a:off x="4213688" y="3734174"/>
              <a:ext cx="327958" cy="436012"/>
              <a:chOff x="3695700" y="9539288"/>
              <a:chExt cx="549275" cy="730250"/>
            </a:xfrm>
            <a:solidFill>
              <a:schemeClr val="bg1"/>
            </a:solidFill>
          </p:grpSpPr>
          <p:sp>
            <p:nvSpPr>
              <p:cNvPr id="156" name="Freeform 23"/>
              <p:cNvSpPr/>
              <p:nvPr/>
            </p:nvSpPr>
            <p:spPr bwMode="auto">
              <a:xfrm>
                <a:off x="3702050" y="10040938"/>
                <a:ext cx="244475" cy="228600"/>
              </a:xfrm>
              <a:custGeom>
                <a:avLst/>
                <a:gdLst>
                  <a:gd name="T0" fmla="*/ 106 w 154"/>
                  <a:gd name="T1" fmla="*/ 8 h 144"/>
                  <a:gd name="T2" fmla="*/ 60 w 154"/>
                  <a:gd name="T3" fmla="*/ 8 h 144"/>
                  <a:gd name="T4" fmla="*/ 60 w 154"/>
                  <a:gd name="T5" fmla="*/ 8 h 144"/>
                  <a:gd name="T6" fmla="*/ 48 w 154"/>
                  <a:gd name="T7" fmla="*/ 6 h 144"/>
                  <a:gd name="T8" fmla="*/ 36 w 154"/>
                  <a:gd name="T9" fmla="*/ 0 h 144"/>
                  <a:gd name="T10" fmla="*/ 0 w 154"/>
                  <a:gd name="T11" fmla="*/ 90 h 144"/>
                  <a:gd name="T12" fmla="*/ 0 w 154"/>
                  <a:gd name="T13" fmla="*/ 90 h 144"/>
                  <a:gd name="T14" fmla="*/ 0 w 154"/>
                  <a:gd name="T15" fmla="*/ 94 h 144"/>
                  <a:gd name="T16" fmla="*/ 2 w 154"/>
                  <a:gd name="T17" fmla="*/ 98 h 144"/>
                  <a:gd name="T18" fmla="*/ 4 w 154"/>
                  <a:gd name="T19" fmla="*/ 100 h 144"/>
                  <a:gd name="T20" fmla="*/ 8 w 154"/>
                  <a:gd name="T21" fmla="*/ 102 h 144"/>
                  <a:gd name="T22" fmla="*/ 62 w 154"/>
                  <a:gd name="T23" fmla="*/ 98 h 144"/>
                  <a:gd name="T24" fmla="*/ 62 w 154"/>
                  <a:gd name="T25" fmla="*/ 98 h 144"/>
                  <a:gd name="T26" fmla="*/ 66 w 154"/>
                  <a:gd name="T27" fmla="*/ 98 h 144"/>
                  <a:gd name="T28" fmla="*/ 70 w 154"/>
                  <a:gd name="T29" fmla="*/ 100 h 144"/>
                  <a:gd name="T30" fmla="*/ 104 w 154"/>
                  <a:gd name="T31" fmla="*/ 140 h 144"/>
                  <a:gd name="T32" fmla="*/ 104 w 154"/>
                  <a:gd name="T33" fmla="*/ 140 h 144"/>
                  <a:gd name="T34" fmla="*/ 108 w 154"/>
                  <a:gd name="T35" fmla="*/ 142 h 144"/>
                  <a:gd name="T36" fmla="*/ 112 w 154"/>
                  <a:gd name="T37" fmla="*/ 144 h 144"/>
                  <a:gd name="T38" fmla="*/ 116 w 154"/>
                  <a:gd name="T39" fmla="*/ 142 h 144"/>
                  <a:gd name="T40" fmla="*/ 118 w 154"/>
                  <a:gd name="T41" fmla="*/ 138 h 144"/>
                  <a:gd name="T42" fmla="*/ 154 w 154"/>
                  <a:gd name="T43" fmla="*/ 50 h 144"/>
                  <a:gd name="T44" fmla="*/ 154 w 154"/>
                  <a:gd name="T45" fmla="*/ 50 h 144"/>
                  <a:gd name="T46" fmla="*/ 146 w 154"/>
                  <a:gd name="T47" fmla="*/ 46 h 144"/>
                  <a:gd name="T48" fmla="*/ 140 w 154"/>
                  <a:gd name="T49" fmla="*/ 40 h 144"/>
                  <a:gd name="T50" fmla="*/ 106 w 154"/>
                  <a:gd name="T51" fmla="*/ 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4" h="144">
                    <a:moveTo>
                      <a:pt x="106" y="8"/>
                    </a:moveTo>
                    <a:lnTo>
                      <a:pt x="60" y="8"/>
                    </a:lnTo>
                    <a:lnTo>
                      <a:pt x="60" y="8"/>
                    </a:lnTo>
                    <a:lnTo>
                      <a:pt x="48" y="6"/>
                    </a:lnTo>
                    <a:lnTo>
                      <a:pt x="36" y="0"/>
                    </a:lnTo>
                    <a:lnTo>
                      <a:pt x="0" y="90"/>
                    </a:lnTo>
                    <a:lnTo>
                      <a:pt x="0" y="90"/>
                    </a:lnTo>
                    <a:lnTo>
                      <a:pt x="0" y="94"/>
                    </a:lnTo>
                    <a:lnTo>
                      <a:pt x="2" y="98"/>
                    </a:lnTo>
                    <a:lnTo>
                      <a:pt x="4" y="100"/>
                    </a:lnTo>
                    <a:lnTo>
                      <a:pt x="8" y="102"/>
                    </a:lnTo>
                    <a:lnTo>
                      <a:pt x="62" y="98"/>
                    </a:lnTo>
                    <a:lnTo>
                      <a:pt x="62" y="98"/>
                    </a:lnTo>
                    <a:lnTo>
                      <a:pt x="66" y="98"/>
                    </a:lnTo>
                    <a:lnTo>
                      <a:pt x="70" y="100"/>
                    </a:lnTo>
                    <a:lnTo>
                      <a:pt x="104" y="140"/>
                    </a:lnTo>
                    <a:lnTo>
                      <a:pt x="104" y="140"/>
                    </a:lnTo>
                    <a:lnTo>
                      <a:pt x="108" y="142"/>
                    </a:lnTo>
                    <a:lnTo>
                      <a:pt x="112" y="144"/>
                    </a:lnTo>
                    <a:lnTo>
                      <a:pt x="116" y="142"/>
                    </a:lnTo>
                    <a:lnTo>
                      <a:pt x="118" y="138"/>
                    </a:lnTo>
                    <a:lnTo>
                      <a:pt x="154" y="50"/>
                    </a:lnTo>
                    <a:lnTo>
                      <a:pt x="154" y="50"/>
                    </a:lnTo>
                    <a:lnTo>
                      <a:pt x="146" y="46"/>
                    </a:lnTo>
                    <a:lnTo>
                      <a:pt x="140" y="40"/>
                    </a:lnTo>
                    <a:lnTo>
                      <a:pt x="106"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24"/>
              <p:cNvSpPr/>
              <p:nvPr/>
            </p:nvSpPr>
            <p:spPr bwMode="auto">
              <a:xfrm>
                <a:off x="3994150" y="10040938"/>
                <a:ext cx="244475" cy="228600"/>
              </a:xfrm>
              <a:custGeom>
                <a:avLst/>
                <a:gdLst>
                  <a:gd name="T0" fmla="*/ 118 w 154"/>
                  <a:gd name="T1" fmla="*/ 0 h 144"/>
                  <a:gd name="T2" fmla="*/ 118 w 154"/>
                  <a:gd name="T3" fmla="*/ 0 h 144"/>
                  <a:gd name="T4" fmla="*/ 106 w 154"/>
                  <a:gd name="T5" fmla="*/ 6 h 144"/>
                  <a:gd name="T6" fmla="*/ 94 w 154"/>
                  <a:gd name="T7" fmla="*/ 8 h 144"/>
                  <a:gd name="T8" fmla="*/ 48 w 154"/>
                  <a:gd name="T9" fmla="*/ 8 h 144"/>
                  <a:gd name="T10" fmla="*/ 14 w 154"/>
                  <a:gd name="T11" fmla="*/ 40 h 144"/>
                  <a:gd name="T12" fmla="*/ 14 w 154"/>
                  <a:gd name="T13" fmla="*/ 40 h 144"/>
                  <a:gd name="T14" fmla="*/ 8 w 154"/>
                  <a:gd name="T15" fmla="*/ 46 h 144"/>
                  <a:gd name="T16" fmla="*/ 0 w 154"/>
                  <a:gd name="T17" fmla="*/ 50 h 144"/>
                  <a:gd name="T18" fmla="*/ 36 w 154"/>
                  <a:gd name="T19" fmla="*/ 138 h 144"/>
                  <a:gd name="T20" fmla="*/ 36 w 154"/>
                  <a:gd name="T21" fmla="*/ 138 h 144"/>
                  <a:gd name="T22" fmla="*/ 38 w 154"/>
                  <a:gd name="T23" fmla="*/ 142 h 144"/>
                  <a:gd name="T24" fmla="*/ 42 w 154"/>
                  <a:gd name="T25" fmla="*/ 144 h 144"/>
                  <a:gd name="T26" fmla="*/ 46 w 154"/>
                  <a:gd name="T27" fmla="*/ 142 h 144"/>
                  <a:gd name="T28" fmla="*/ 50 w 154"/>
                  <a:gd name="T29" fmla="*/ 140 h 144"/>
                  <a:gd name="T30" fmla="*/ 84 w 154"/>
                  <a:gd name="T31" fmla="*/ 100 h 144"/>
                  <a:gd name="T32" fmla="*/ 84 w 154"/>
                  <a:gd name="T33" fmla="*/ 100 h 144"/>
                  <a:gd name="T34" fmla="*/ 88 w 154"/>
                  <a:gd name="T35" fmla="*/ 98 h 144"/>
                  <a:gd name="T36" fmla="*/ 92 w 154"/>
                  <a:gd name="T37" fmla="*/ 98 h 144"/>
                  <a:gd name="T38" fmla="*/ 146 w 154"/>
                  <a:gd name="T39" fmla="*/ 102 h 144"/>
                  <a:gd name="T40" fmla="*/ 146 w 154"/>
                  <a:gd name="T41" fmla="*/ 102 h 144"/>
                  <a:gd name="T42" fmla="*/ 150 w 154"/>
                  <a:gd name="T43" fmla="*/ 100 h 144"/>
                  <a:gd name="T44" fmla="*/ 152 w 154"/>
                  <a:gd name="T45" fmla="*/ 98 h 144"/>
                  <a:gd name="T46" fmla="*/ 154 w 154"/>
                  <a:gd name="T47" fmla="*/ 94 h 144"/>
                  <a:gd name="T48" fmla="*/ 154 w 154"/>
                  <a:gd name="T49" fmla="*/ 90 h 144"/>
                  <a:gd name="T50" fmla="*/ 118 w 154"/>
                  <a:gd name="T51"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4" h="144">
                    <a:moveTo>
                      <a:pt x="118" y="0"/>
                    </a:moveTo>
                    <a:lnTo>
                      <a:pt x="118" y="0"/>
                    </a:lnTo>
                    <a:lnTo>
                      <a:pt x="106" y="6"/>
                    </a:lnTo>
                    <a:lnTo>
                      <a:pt x="94" y="8"/>
                    </a:lnTo>
                    <a:lnTo>
                      <a:pt x="48" y="8"/>
                    </a:lnTo>
                    <a:lnTo>
                      <a:pt x="14" y="40"/>
                    </a:lnTo>
                    <a:lnTo>
                      <a:pt x="14" y="40"/>
                    </a:lnTo>
                    <a:lnTo>
                      <a:pt x="8" y="46"/>
                    </a:lnTo>
                    <a:lnTo>
                      <a:pt x="0" y="50"/>
                    </a:lnTo>
                    <a:lnTo>
                      <a:pt x="36" y="138"/>
                    </a:lnTo>
                    <a:lnTo>
                      <a:pt x="36" y="138"/>
                    </a:lnTo>
                    <a:lnTo>
                      <a:pt x="38" y="142"/>
                    </a:lnTo>
                    <a:lnTo>
                      <a:pt x="42" y="144"/>
                    </a:lnTo>
                    <a:lnTo>
                      <a:pt x="46" y="142"/>
                    </a:lnTo>
                    <a:lnTo>
                      <a:pt x="50" y="140"/>
                    </a:lnTo>
                    <a:lnTo>
                      <a:pt x="84" y="100"/>
                    </a:lnTo>
                    <a:lnTo>
                      <a:pt x="84" y="100"/>
                    </a:lnTo>
                    <a:lnTo>
                      <a:pt x="88" y="98"/>
                    </a:lnTo>
                    <a:lnTo>
                      <a:pt x="92" y="98"/>
                    </a:lnTo>
                    <a:lnTo>
                      <a:pt x="146" y="102"/>
                    </a:lnTo>
                    <a:lnTo>
                      <a:pt x="146" y="102"/>
                    </a:lnTo>
                    <a:lnTo>
                      <a:pt x="150" y="100"/>
                    </a:lnTo>
                    <a:lnTo>
                      <a:pt x="152" y="98"/>
                    </a:lnTo>
                    <a:lnTo>
                      <a:pt x="154" y="94"/>
                    </a:lnTo>
                    <a:lnTo>
                      <a:pt x="154" y="90"/>
                    </a:lnTo>
                    <a:lnTo>
                      <a:pt x="11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25"/>
              <p:cNvSpPr>
                <a:spLocks noEditPoints="1"/>
              </p:cNvSpPr>
              <p:nvPr/>
            </p:nvSpPr>
            <p:spPr bwMode="auto">
              <a:xfrm>
                <a:off x="3695700" y="9539288"/>
                <a:ext cx="549275" cy="546100"/>
              </a:xfrm>
              <a:custGeom>
                <a:avLst/>
                <a:gdLst>
                  <a:gd name="T0" fmla="*/ 282 w 346"/>
                  <a:gd name="T1" fmla="*/ 300 h 344"/>
                  <a:gd name="T2" fmla="*/ 290 w 346"/>
                  <a:gd name="T3" fmla="*/ 298 h 344"/>
                  <a:gd name="T4" fmla="*/ 298 w 346"/>
                  <a:gd name="T5" fmla="*/ 288 h 344"/>
                  <a:gd name="T6" fmla="*/ 300 w 346"/>
                  <a:gd name="T7" fmla="*/ 232 h 344"/>
                  <a:gd name="T8" fmla="*/ 302 w 346"/>
                  <a:gd name="T9" fmla="*/ 226 h 344"/>
                  <a:gd name="T10" fmla="*/ 340 w 346"/>
                  <a:gd name="T11" fmla="*/ 184 h 344"/>
                  <a:gd name="T12" fmla="*/ 344 w 346"/>
                  <a:gd name="T13" fmla="*/ 178 h 344"/>
                  <a:gd name="T14" fmla="*/ 344 w 346"/>
                  <a:gd name="T15" fmla="*/ 166 h 344"/>
                  <a:gd name="T16" fmla="*/ 306 w 346"/>
                  <a:gd name="T17" fmla="*/ 124 h 344"/>
                  <a:gd name="T18" fmla="*/ 302 w 346"/>
                  <a:gd name="T19" fmla="*/ 120 h 344"/>
                  <a:gd name="T20" fmla="*/ 300 w 346"/>
                  <a:gd name="T21" fmla="*/ 62 h 344"/>
                  <a:gd name="T22" fmla="*/ 298 w 346"/>
                  <a:gd name="T23" fmla="*/ 56 h 344"/>
                  <a:gd name="T24" fmla="*/ 290 w 346"/>
                  <a:gd name="T25" fmla="*/ 46 h 344"/>
                  <a:gd name="T26" fmla="*/ 232 w 346"/>
                  <a:gd name="T27" fmla="*/ 46 h 344"/>
                  <a:gd name="T28" fmla="*/ 226 w 346"/>
                  <a:gd name="T29" fmla="*/ 44 h 344"/>
                  <a:gd name="T30" fmla="*/ 186 w 346"/>
                  <a:gd name="T31" fmla="*/ 6 h 344"/>
                  <a:gd name="T32" fmla="*/ 180 w 346"/>
                  <a:gd name="T33" fmla="*/ 2 h 344"/>
                  <a:gd name="T34" fmla="*/ 166 w 346"/>
                  <a:gd name="T35" fmla="*/ 2 h 344"/>
                  <a:gd name="T36" fmla="*/ 126 w 346"/>
                  <a:gd name="T37" fmla="*/ 40 h 344"/>
                  <a:gd name="T38" fmla="*/ 120 w 346"/>
                  <a:gd name="T39" fmla="*/ 44 h 344"/>
                  <a:gd name="T40" fmla="*/ 64 w 346"/>
                  <a:gd name="T41" fmla="*/ 46 h 344"/>
                  <a:gd name="T42" fmla="*/ 56 w 346"/>
                  <a:gd name="T43" fmla="*/ 46 h 344"/>
                  <a:gd name="T44" fmla="*/ 48 w 346"/>
                  <a:gd name="T45" fmla="*/ 56 h 344"/>
                  <a:gd name="T46" fmla="*/ 46 w 346"/>
                  <a:gd name="T47" fmla="*/ 112 h 344"/>
                  <a:gd name="T48" fmla="*/ 44 w 346"/>
                  <a:gd name="T49" fmla="*/ 120 h 344"/>
                  <a:gd name="T50" fmla="*/ 6 w 346"/>
                  <a:gd name="T51" fmla="*/ 160 h 344"/>
                  <a:gd name="T52" fmla="*/ 2 w 346"/>
                  <a:gd name="T53" fmla="*/ 166 h 344"/>
                  <a:gd name="T54" fmla="*/ 2 w 346"/>
                  <a:gd name="T55" fmla="*/ 178 h 344"/>
                  <a:gd name="T56" fmla="*/ 40 w 346"/>
                  <a:gd name="T57" fmla="*/ 220 h 344"/>
                  <a:gd name="T58" fmla="*/ 44 w 346"/>
                  <a:gd name="T59" fmla="*/ 226 h 344"/>
                  <a:gd name="T60" fmla="*/ 46 w 346"/>
                  <a:gd name="T61" fmla="*/ 282 h 344"/>
                  <a:gd name="T62" fmla="*/ 48 w 346"/>
                  <a:gd name="T63" fmla="*/ 288 h 344"/>
                  <a:gd name="T64" fmla="*/ 56 w 346"/>
                  <a:gd name="T65" fmla="*/ 298 h 344"/>
                  <a:gd name="T66" fmla="*/ 114 w 346"/>
                  <a:gd name="T67" fmla="*/ 300 h 344"/>
                  <a:gd name="T68" fmla="*/ 120 w 346"/>
                  <a:gd name="T69" fmla="*/ 300 h 344"/>
                  <a:gd name="T70" fmla="*/ 160 w 346"/>
                  <a:gd name="T71" fmla="*/ 340 h 344"/>
                  <a:gd name="T72" fmla="*/ 166 w 346"/>
                  <a:gd name="T73" fmla="*/ 344 h 344"/>
                  <a:gd name="T74" fmla="*/ 180 w 346"/>
                  <a:gd name="T75" fmla="*/ 344 h 344"/>
                  <a:gd name="T76" fmla="*/ 220 w 346"/>
                  <a:gd name="T77" fmla="*/ 304 h 344"/>
                  <a:gd name="T78" fmla="*/ 226 w 346"/>
                  <a:gd name="T79" fmla="*/ 300 h 344"/>
                  <a:gd name="T80" fmla="*/ 232 w 346"/>
                  <a:gd name="T81" fmla="*/ 300 h 344"/>
                  <a:gd name="T82" fmla="*/ 172 w 346"/>
                  <a:gd name="T83" fmla="*/ 266 h 344"/>
                  <a:gd name="T84" fmla="*/ 136 w 346"/>
                  <a:gd name="T85" fmla="*/ 258 h 344"/>
                  <a:gd name="T86" fmla="*/ 106 w 346"/>
                  <a:gd name="T87" fmla="*/ 238 h 344"/>
                  <a:gd name="T88" fmla="*/ 86 w 346"/>
                  <a:gd name="T89" fmla="*/ 208 h 344"/>
                  <a:gd name="T90" fmla="*/ 80 w 346"/>
                  <a:gd name="T91" fmla="*/ 172 h 344"/>
                  <a:gd name="T92" fmla="*/ 82 w 346"/>
                  <a:gd name="T93" fmla="*/ 154 h 344"/>
                  <a:gd name="T94" fmla="*/ 96 w 346"/>
                  <a:gd name="T95" fmla="*/ 120 h 344"/>
                  <a:gd name="T96" fmla="*/ 120 w 346"/>
                  <a:gd name="T97" fmla="*/ 94 h 344"/>
                  <a:gd name="T98" fmla="*/ 154 w 346"/>
                  <a:gd name="T99" fmla="*/ 80 h 344"/>
                  <a:gd name="T100" fmla="*/ 172 w 346"/>
                  <a:gd name="T101" fmla="*/ 78 h 344"/>
                  <a:gd name="T102" fmla="*/ 210 w 346"/>
                  <a:gd name="T103" fmla="*/ 86 h 344"/>
                  <a:gd name="T104" fmla="*/ 240 w 346"/>
                  <a:gd name="T105" fmla="*/ 106 h 344"/>
                  <a:gd name="T106" fmla="*/ 260 w 346"/>
                  <a:gd name="T107" fmla="*/ 136 h 344"/>
                  <a:gd name="T108" fmla="*/ 266 w 346"/>
                  <a:gd name="T109" fmla="*/ 172 h 344"/>
                  <a:gd name="T110" fmla="*/ 264 w 346"/>
                  <a:gd name="T111" fmla="*/ 192 h 344"/>
                  <a:gd name="T112" fmla="*/ 250 w 346"/>
                  <a:gd name="T113" fmla="*/ 224 h 344"/>
                  <a:gd name="T114" fmla="*/ 226 w 346"/>
                  <a:gd name="T115" fmla="*/ 250 h 344"/>
                  <a:gd name="T116" fmla="*/ 192 w 346"/>
                  <a:gd name="T117" fmla="*/ 264 h 344"/>
                  <a:gd name="T118" fmla="*/ 172 w 346"/>
                  <a:gd name="T119" fmla="*/ 266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6" h="344">
                    <a:moveTo>
                      <a:pt x="232" y="300"/>
                    </a:moveTo>
                    <a:lnTo>
                      <a:pt x="282" y="300"/>
                    </a:lnTo>
                    <a:lnTo>
                      <a:pt x="282" y="300"/>
                    </a:lnTo>
                    <a:lnTo>
                      <a:pt x="290" y="298"/>
                    </a:lnTo>
                    <a:lnTo>
                      <a:pt x="294" y="294"/>
                    </a:lnTo>
                    <a:lnTo>
                      <a:pt x="298" y="288"/>
                    </a:lnTo>
                    <a:lnTo>
                      <a:pt x="300" y="282"/>
                    </a:lnTo>
                    <a:lnTo>
                      <a:pt x="300" y="232"/>
                    </a:lnTo>
                    <a:lnTo>
                      <a:pt x="300" y="232"/>
                    </a:lnTo>
                    <a:lnTo>
                      <a:pt x="302" y="226"/>
                    </a:lnTo>
                    <a:lnTo>
                      <a:pt x="306" y="220"/>
                    </a:lnTo>
                    <a:lnTo>
                      <a:pt x="340" y="184"/>
                    </a:lnTo>
                    <a:lnTo>
                      <a:pt x="340" y="184"/>
                    </a:lnTo>
                    <a:lnTo>
                      <a:pt x="344" y="178"/>
                    </a:lnTo>
                    <a:lnTo>
                      <a:pt x="346" y="172"/>
                    </a:lnTo>
                    <a:lnTo>
                      <a:pt x="344" y="166"/>
                    </a:lnTo>
                    <a:lnTo>
                      <a:pt x="340" y="160"/>
                    </a:lnTo>
                    <a:lnTo>
                      <a:pt x="306" y="124"/>
                    </a:lnTo>
                    <a:lnTo>
                      <a:pt x="306" y="124"/>
                    </a:lnTo>
                    <a:lnTo>
                      <a:pt x="302" y="120"/>
                    </a:lnTo>
                    <a:lnTo>
                      <a:pt x="300" y="112"/>
                    </a:lnTo>
                    <a:lnTo>
                      <a:pt x="300" y="62"/>
                    </a:lnTo>
                    <a:lnTo>
                      <a:pt x="300" y="62"/>
                    </a:lnTo>
                    <a:lnTo>
                      <a:pt x="298" y="56"/>
                    </a:lnTo>
                    <a:lnTo>
                      <a:pt x="294" y="50"/>
                    </a:lnTo>
                    <a:lnTo>
                      <a:pt x="290" y="46"/>
                    </a:lnTo>
                    <a:lnTo>
                      <a:pt x="282" y="46"/>
                    </a:lnTo>
                    <a:lnTo>
                      <a:pt x="232" y="46"/>
                    </a:lnTo>
                    <a:lnTo>
                      <a:pt x="232" y="46"/>
                    </a:lnTo>
                    <a:lnTo>
                      <a:pt x="226" y="44"/>
                    </a:lnTo>
                    <a:lnTo>
                      <a:pt x="220" y="40"/>
                    </a:lnTo>
                    <a:lnTo>
                      <a:pt x="186" y="6"/>
                    </a:lnTo>
                    <a:lnTo>
                      <a:pt x="186" y="6"/>
                    </a:lnTo>
                    <a:lnTo>
                      <a:pt x="180" y="2"/>
                    </a:lnTo>
                    <a:lnTo>
                      <a:pt x="172" y="0"/>
                    </a:lnTo>
                    <a:lnTo>
                      <a:pt x="166" y="2"/>
                    </a:lnTo>
                    <a:lnTo>
                      <a:pt x="160" y="6"/>
                    </a:lnTo>
                    <a:lnTo>
                      <a:pt x="126" y="40"/>
                    </a:lnTo>
                    <a:lnTo>
                      <a:pt x="126" y="40"/>
                    </a:lnTo>
                    <a:lnTo>
                      <a:pt x="120" y="44"/>
                    </a:lnTo>
                    <a:lnTo>
                      <a:pt x="114" y="46"/>
                    </a:lnTo>
                    <a:lnTo>
                      <a:pt x="64" y="46"/>
                    </a:lnTo>
                    <a:lnTo>
                      <a:pt x="64" y="46"/>
                    </a:lnTo>
                    <a:lnTo>
                      <a:pt x="56" y="46"/>
                    </a:lnTo>
                    <a:lnTo>
                      <a:pt x="52" y="50"/>
                    </a:lnTo>
                    <a:lnTo>
                      <a:pt x="48" y="56"/>
                    </a:lnTo>
                    <a:lnTo>
                      <a:pt x="46" y="62"/>
                    </a:lnTo>
                    <a:lnTo>
                      <a:pt x="46" y="112"/>
                    </a:lnTo>
                    <a:lnTo>
                      <a:pt x="46" y="112"/>
                    </a:lnTo>
                    <a:lnTo>
                      <a:pt x="44" y="120"/>
                    </a:lnTo>
                    <a:lnTo>
                      <a:pt x="40" y="124"/>
                    </a:lnTo>
                    <a:lnTo>
                      <a:pt x="6" y="160"/>
                    </a:lnTo>
                    <a:lnTo>
                      <a:pt x="6" y="160"/>
                    </a:lnTo>
                    <a:lnTo>
                      <a:pt x="2" y="166"/>
                    </a:lnTo>
                    <a:lnTo>
                      <a:pt x="0" y="172"/>
                    </a:lnTo>
                    <a:lnTo>
                      <a:pt x="2" y="178"/>
                    </a:lnTo>
                    <a:lnTo>
                      <a:pt x="6" y="184"/>
                    </a:lnTo>
                    <a:lnTo>
                      <a:pt x="40" y="220"/>
                    </a:lnTo>
                    <a:lnTo>
                      <a:pt x="40" y="220"/>
                    </a:lnTo>
                    <a:lnTo>
                      <a:pt x="44" y="226"/>
                    </a:lnTo>
                    <a:lnTo>
                      <a:pt x="46" y="232"/>
                    </a:lnTo>
                    <a:lnTo>
                      <a:pt x="46" y="282"/>
                    </a:lnTo>
                    <a:lnTo>
                      <a:pt x="46" y="282"/>
                    </a:lnTo>
                    <a:lnTo>
                      <a:pt x="48" y="288"/>
                    </a:lnTo>
                    <a:lnTo>
                      <a:pt x="52" y="294"/>
                    </a:lnTo>
                    <a:lnTo>
                      <a:pt x="56" y="298"/>
                    </a:lnTo>
                    <a:lnTo>
                      <a:pt x="64" y="300"/>
                    </a:lnTo>
                    <a:lnTo>
                      <a:pt x="114" y="300"/>
                    </a:lnTo>
                    <a:lnTo>
                      <a:pt x="114" y="300"/>
                    </a:lnTo>
                    <a:lnTo>
                      <a:pt x="120" y="300"/>
                    </a:lnTo>
                    <a:lnTo>
                      <a:pt x="126" y="304"/>
                    </a:lnTo>
                    <a:lnTo>
                      <a:pt x="160" y="340"/>
                    </a:lnTo>
                    <a:lnTo>
                      <a:pt x="160" y="340"/>
                    </a:lnTo>
                    <a:lnTo>
                      <a:pt x="166" y="344"/>
                    </a:lnTo>
                    <a:lnTo>
                      <a:pt x="172" y="344"/>
                    </a:lnTo>
                    <a:lnTo>
                      <a:pt x="180" y="344"/>
                    </a:lnTo>
                    <a:lnTo>
                      <a:pt x="186" y="340"/>
                    </a:lnTo>
                    <a:lnTo>
                      <a:pt x="220" y="304"/>
                    </a:lnTo>
                    <a:lnTo>
                      <a:pt x="220" y="304"/>
                    </a:lnTo>
                    <a:lnTo>
                      <a:pt x="226" y="300"/>
                    </a:lnTo>
                    <a:lnTo>
                      <a:pt x="232" y="300"/>
                    </a:lnTo>
                    <a:lnTo>
                      <a:pt x="232" y="300"/>
                    </a:lnTo>
                    <a:close/>
                    <a:moveTo>
                      <a:pt x="172" y="266"/>
                    </a:moveTo>
                    <a:lnTo>
                      <a:pt x="172" y="266"/>
                    </a:lnTo>
                    <a:lnTo>
                      <a:pt x="154" y="264"/>
                    </a:lnTo>
                    <a:lnTo>
                      <a:pt x="136" y="258"/>
                    </a:lnTo>
                    <a:lnTo>
                      <a:pt x="120" y="250"/>
                    </a:lnTo>
                    <a:lnTo>
                      <a:pt x="106" y="238"/>
                    </a:lnTo>
                    <a:lnTo>
                      <a:pt x="96" y="224"/>
                    </a:lnTo>
                    <a:lnTo>
                      <a:pt x="86" y="208"/>
                    </a:lnTo>
                    <a:lnTo>
                      <a:pt x="82" y="192"/>
                    </a:lnTo>
                    <a:lnTo>
                      <a:pt x="80" y="172"/>
                    </a:lnTo>
                    <a:lnTo>
                      <a:pt x="80" y="172"/>
                    </a:lnTo>
                    <a:lnTo>
                      <a:pt x="82" y="154"/>
                    </a:lnTo>
                    <a:lnTo>
                      <a:pt x="86" y="136"/>
                    </a:lnTo>
                    <a:lnTo>
                      <a:pt x="96" y="120"/>
                    </a:lnTo>
                    <a:lnTo>
                      <a:pt x="106" y="106"/>
                    </a:lnTo>
                    <a:lnTo>
                      <a:pt x="120" y="94"/>
                    </a:lnTo>
                    <a:lnTo>
                      <a:pt x="136" y="86"/>
                    </a:lnTo>
                    <a:lnTo>
                      <a:pt x="154" y="80"/>
                    </a:lnTo>
                    <a:lnTo>
                      <a:pt x="172" y="78"/>
                    </a:lnTo>
                    <a:lnTo>
                      <a:pt x="172" y="78"/>
                    </a:lnTo>
                    <a:lnTo>
                      <a:pt x="192" y="80"/>
                    </a:lnTo>
                    <a:lnTo>
                      <a:pt x="210" y="86"/>
                    </a:lnTo>
                    <a:lnTo>
                      <a:pt x="226" y="94"/>
                    </a:lnTo>
                    <a:lnTo>
                      <a:pt x="240" y="106"/>
                    </a:lnTo>
                    <a:lnTo>
                      <a:pt x="250" y="120"/>
                    </a:lnTo>
                    <a:lnTo>
                      <a:pt x="260" y="136"/>
                    </a:lnTo>
                    <a:lnTo>
                      <a:pt x="264" y="154"/>
                    </a:lnTo>
                    <a:lnTo>
                      <a:pt x="266" y="172"/>
                    </a:lnTo>
                    <a:lnTo>
                      <a:pt x="266" y="172"/>
                    </a:lnTo>
                    <a:lnTo>
                      <a:pt x="264" y="192"/>
                    </a:lnTo>
                    <a:lnTo>
                      <a:pt x="260" y="208"/>
                    </a:lnTo>
                    <a:lnTo>
                      <a:pt x="250" y="224"/>
                    </a:lnTo>
                    <a:lnTo>
                      <a:pt x="240" y="238"/>
                    </a:lnTo>
                    <a:lnTo>
                      <a:pt x="226" y="250"/>
                    </a:lnTo>
                    <a:lnTo>
                      <a:pt x="210" y="258"/>
                    </a:lnTo>
                    <a:lnTo>
                      <a:pt x="192" y="264"/>
                    </a:lnTo>
                    <a:lnTo>
                      <a:pt x="172" y="266"/>
                    </a:lnTo>
                    <a:lnTo>
                      <a:pt x="172" y="26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26"/>
              <p:cNvSpPr/>
              <p:nvPr/>
            </p:nvSpPr>
            <p:spPr bwMode="auto">
              <a:xfrm>
                <a:off x="3917950" y="9707563"/>
                <a:ext cx="82550" cy="222250"/>
              </a:xfrm>
              <a:custGeom>
                <a:avLst/>
                <a:gdLst>
                  <a:gd name="T0" fmla="*/ 6 w 52"/>
                  <a:gd name="T1" fmla="*/ 16 h 140"/>
                  <a:gd name="T2" fmla="*/ 6 w 52"/>
                  <a:gd name="T3" fmla="*/ 16 h 140"/>
                  <a:gd name="T4" fmla="*/ 0 w 52"/>
                  <a:gd name="T5" fmla="*/ 18 h 140"/>
                  <a:gd name="T6" fmla="*/ 0 w 52"/>
                  <a:gd name="T7" fmla="*/ 46 h 140"/>
                  <a:gd name="T8" fmla="*/ 0 w 52"/>
                  <a:gd name="T9" fmla="*/ 46 h 140"/>
                  <a:gd name="T10" fmla="*/ 10 w 52"/>
                  <a:gd name="T11" fmla="*/ 42 h 140"/>
                  <a:gd name="T12" fmla="*/ 20 w 52"/>
                  <a:gd name="T13" fmla="*/ 36 h 140"/>
                  <a:gd name="T14" fmla="*/ 20 w 52"/>
                  <a:gd name="T15" fmla="*/ 140 h 140"/>
                  <a:gd name="T16" fmla="*/ 52 w 52"/>
                  <a:gd name="T17" fmla="*/ 140 h 140"/>
                  <a:gd name="T18" fmla="*/ 52 w 52"/>
                  <a:gd name="T19" fmla="*/ 0 h 140"/>
                  <a:gd name="T20" fmla="*/ 26 w 52"/>
                  <a:gd name="T21" fmla="*/ 0 h 140"/>
                  <a:gd name="T22" fmla="*/ 26 w 52"/>
                  <a:gd name="T23" fmla="*/ 0 h 140"/>
                  <a:gd name="T24" fmla="*/ 20 w 52"/>
                  <a:gd name="T25" fmla="*/ 8 h 140"/>
                  <a:gd name="T26" fmla="*/ 14 w 52"/>
                  <a:gd name="T27" fmla="*/ 12 h 140"/>
                  <a:gd name="T28" fmla="*/ 6 w 52"/>
                  <a:gd name="T29" fmla="*/ 16 h 140"/>
                  <a:gd name="T30" fmla="*/ 6 w 52"/>
                  <a:gd name="T31" fmla="*/ 1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140">
                    <a:moveTo>
                      <a:pt x="6" y="16"/>
                    </a:moveTo>
                    <a:lnTo>
                      <a:pt x="6" y="16"/>
                    </a:lnTo>
                    <a:lnTo>
                      <a:pt x="0" y="18"/>
                    </a:lnTo>
                    <a:lnTo>
                      <a:pt x="0" y="46"/>
                    </a:lnTo>
                    <a:lnTo>
                      <a:pt x="0" y="46"/>
                    </a:lnTo>
                    <a:lnTo>
                      <a:pt x="10" y="42"/>
                    </a:lnTo>
                    <a:lnTo>
                      <a:pt x="20" y="36"/>
                    </a:lnTo>
                    <a:lnTo>
                      <a:pt x="20" y="140"/>
                    </a:lnTo>
                    <a:lnTo>
                      <a:pt x="52" y="140"/>
                    </a:lnTo>
                    <a:lnTo>
                      <a:pt x="52" y="0"/>
                    </a:lnTo>
                    <a:lnTo>
                      <a:pt x="26" y="0"/>
                    </a:lnTo>
                    <a:lnTo>
                      <a:pt x="26" y="0"/>
                    </a:lnTo>
                    <a:lnTo>
                      <a:pt x="20" y="8"/>
                    </a:lnTo>
                    <a:lnTo>
                      <a:pt x="14" y="12"/>
                    </a:lnTo>
                    <a:lnTo>
                      <a:pt x="6" y="16"/>
                    </a:lnTo>
                    <a:lnTo>
                      <a:pt x="6" y="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66" name="组合 165"/>
          <p:cNvGrpSpPr/>
          <p:nvPr/>
        </p:nvGrpSpPr>
        <p:grpSpPr>
          <a:xfrm>
            <a:off x="2974207" y="2441765"/>
            <a:ext cx="806819" cy="806924"/>
            <a:chOff x="2549680" y="3489181"/>
            <a:chExt cx="925999" cy="925999"/>
          </a:xfrm>
        </p:grpSpPr>
        <p:grpSp>
          <p:nvGrpSpPr>
            <p:cNvPr id="167" name="组合 166"/>
            <p:cNvGrpSpPr/>
            <p:nvPr/>
          </p:nvGrpSpPr>
          <p:grpSpPr>
            <a:xfrm>
              <a:off x="2549680" y="3489181"/>
              <a:ext cx="925999" cy="925999"/>
              <a:chOff x="4276000" y="3489181"/>
              <a:chExt cx="1489612" cy="1489612"/>
            </a:xfrm>
          </p:grpSpPr>
          <p:sp>
            <p:nvSpPr>
              <p:cNvPr id="171" name="椭圆 170"/>
              <p:cNvSpPr/>
              <p:nvPr/>
            </p:nvSpPr>
            <p:spPr>
              <a:xfrm>
                <a:off x="4276135" y="3489181"/>
                <a:ext cx="1489342" cy="148961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2" name="椭圆 7"/>
              <p:cNvSpPr/>
              <p:nvPr/>
            </p:nvSpPr>
            <p:spPr>
              <a:xfrm>
                <a:off x="4276000" y="4233987"/>
                <a:ext cx="1489612" cy="744806"/>
              </a:xfrm>
              <a:custGeom>
                <a:avLst/>
                <a:gdLst>
                  <a:gd name="connsiteX0" fmla="*/ 0 w 3816424"/>
                  <a:gd name="connsiteY0" fmla="*/ 1908212 h 3816424"/>
                  <a:gd name="connsiteX1" fmla="*/ 1908212 w 3816424"/>
                  <a:gd name="connsiteY1" fmla="*/ 0 h 3816424"/>
                  <a:gd name="connsiteX2" fmla="*/ 3816424 w 3816424"/>
                  <a:gd name="connsiteY2" fmla="*/ 1908212 h 3816424"/>
                  <a:gd name="connsiteX3" fmla="*/ 1908212 w 3816424"/>
                  <a:gd name="connsiteY3" fmla="*/ 3816424 h 3816424"/>
                  <a:gd name="connsiteX4" fmla="*/ 0 w 3816424"/>
                  <a:gd name="connsiteY4" fmla="*/ 1908212 h 3816424"/>
                  <a:gd name="connsiteX0-1" fmla="*/ 2 w 3816426"/>
                  <a:gd name="connsiteY0-2" fmla="*/ 472417 h 2380629"/>
                  <a:gd name="connsiteX1-3" fmla="*/ 1917358 w 3816426"/>
                  <a:gd name="connsiteY1-4" fmla="*/ 457013 h 2380629"/>
                  <a:gd name="connsiteX2-5" fmla="*/ 3816426 w 3816426"/>
                  <a:gd name="connsiteY2-6" fmla="*/ 472417 h 2380629"/>
                  <a:gd name="connsiteX3-7" fmla="*/ 1908214 w 3816426"/>
                  <a:gd name="connsiteY3-8" fmla="*/ 2380629 h 2380629"/>
                  <a:gd name="connsiteX4-9" fmla="*/ 2 w 3816426"/>
                  <a:gd name="connsiteY4-10" fmla="*/ 472417 h 2380629"/>
                  <a:gd name="connsiteX0-11" fmla="*/ 235 w 3816659"/>
                  <a:gd name="connsiteY0-12" fmla="*/ 487892 h 2396104"/>
                  <a:gd name="connsiteX1-13" fmla="*/ 1917591 w 3816659"/>
                  <a:gd name="connsiteY1-14" fmla="*/ 472488 h 2396104"/>
                  <a:gd name="connsiteX2-15" fmla="*/ 3816659 w 3816659"/>
                  <a:gd name="connsiteY2-16" fmla="*/ 487892 h 2396104"/>
                  <a:gd name="connsiteX3-17" fmla="*/ 1908447 w 3816659"/>
                  <a:gd name="connsiteY3-18" fmla="*/ 2396104 h 2396104"/>
                  <a:gd name="connsiteX4-19" fmla="*/ 235 w 3816659"/>
                  <a:gd name="connsiteY4-20" fmla="*/ 487892 h 2396104"/>
                  <a:gd name="connsiteX0-21" fmla="*/ 98 w 3816522"/>
                  <a:gd name="connsiteY0-22" fmla="*/ 472417 h 2380629"/>
                  <a:gd name="connsiteX1-23" fmla="*/ 1917454 w 3816522"/>
                  <a:gd name="connsiteY1-24" fmla="*/ 457013 h 2380629"/>
                  <a:gd name="connsiteX2-25" fmla="*/ 3816522 w 3816522"/>
                  <a:gd name="connsiteY2-26" fmla="*/ 472417 h 2380629"/>
                  <a:gd name="connsiteX3-27" fmla="*/ 1908310 w 3816522"/>
                  <a:gd name="connsiteY3-28" fmla="*/ 2380629 h 2380629"/>
                  <a:gd name="connsiteX4-29" fmla="*/ 98 w 3816522"/>
                  <a:gd name="connsiteY4-30" fmla="*/ 472417 h 2380629"/>
                  <a:gd name="connsiteX0-31" fmla="*/ 98 w 3816522"/>
                  <a:gd name="connsiteY0-32" fmla="*/ 472417 h 2380629"/>
                  <a:gd name="connsiteX1-33" fmla="*/ 1917454 w 3816522"/>
                  <a:gd name="connsiteY1-34" fmla="*/ 457013 h 2380629"/>
                  <a:gd name="connsiteX2-35" fmla="*/ 3816522 w 3816522"/>
                  <a:gd name="connsiteY2-36" fmla="*/ 472417 h 2380629"/>
                  <a:gd name="connsiteX3-37" fmla="*/ 1908310 w 3816522"/>
                  <a:gd name="connsiteY3-38" fmla="*/ 2380629 h 2380629"/>
                  <a:gd name="connsiteX4-39" fmla="*/ 98 w 3816522"/>
                  <a:gd name="connsiteY4-40" fmla="*/ 472417 h 2380629"/>
                  <a:gd name="connsiteX0-41" fmla="*/ 98 w 3816522"/>
                  <a:gd name="connsiteY0-42" fmla="*/ 15404 h 1923616"/>
                  <a:gd name="connsiteX1-43" fmla="*/ 1917454 w 3816522"/>
                  <a:gd name="connsiteY1-44" fmla="*/ 0 h 1923616"/>
                  <a:gd name="connsiteX2-45" fmla="*/ 3816522 w 3816522"/>
                  <a:gd name="connsiteY2-46" fmla="*/ 15404 h 1923616"/>
                  <a:gd name="connsiteX3-47" fmla="*/ 1908310 w 3816522"/>
                  <a:gd name="connsiteY3-48" fmla="*/ 1923616 h 1923616"/>
                  <a:gd name="connsiteX4-49" fmla="*/ 98 w 3816522"/>
                  <a:gd name="connsiteY4-50" fmla="*/ 15404 h 1923616"/>
                  <a:gd name="connsiteX0-51" fmla="*/ 98 w 3816522"/>
                  <a:gd name="connsiteY0-52" fmla="*/ 0 h 1908212"/>
                  <a:gd name="connsiteX1-53" fmla="*/ 1926598 w 3816522"/>
                  <a:gd name="connsiteY1-54" fmla="*/ 396076 h 1908212"/>
                  <a:gd name="connsiteX2-55" fmla="*/ 3816522 w 3816522"/>
                  <a:gd name="connsiteY2-56" fmla="*/ 0 h 1908212"/>
                  <a:gd name="connsiteX3-57" fmla="*/ 1908310 w 3816522"/>
                  <a:gd name="connsiteY3-58" fmla="*/ 1908212 h 1908212"/>
                  <a:gd name="connsiteX4-59" fmla="*/ 98 w 3816522"/>
                  <a:gd name="connsiteY4-60" fmla="*/ 0 h 1908212"/>
                  <a:gd name="connsiteX0-61" fmla="*/ 98 w 3816522"/>
                  <a:gd name="connsiteY0-62" fmla="*/ 0 h 1908212"/>
                  <a:gd name="connsiteX1-63" fmla="*/ 1926598 w 3816522"/>
                  <a:gd name="connsiteY1-64" fmla="*/ 396076 h 1908212"/>
                  <a:gd name="connsiteX2-65" fmla="*/ 3816522 w 3816522"/>
                  <a:gd name="connsiteY2-66" fmla="*/ 0 h 1908212"/>
                  <a:gd name="connsiteX3-67" fmla="*/ 1908310 w 3816522"/>
                  <a:gd name="connsiteY3-68" fmla="*/ 1908212 h 1908212"/>
                  <a:gd name="connsiteX4-69" fmla="*/ 98 w 3816522"/>
                  <a:gd name="connsiteY4-70" fmla="*/ 0 h 1908212"/>
                  <a:gd name="connsiteX0-71" fmla="*/ 98 w 3816522"/>
                  <a:gd name="connsiteY0-72" fmla="*/ 0 h 1908212"/>
                  <a:gd name="connsiteX1-73" fmla="*/ 1926598 w 3816522"/>
                  <a:gd name="connsiteY1-74" fmla="*/ 396076 h 1908212"/>
                  <a:gd name="connsiteX2-75" fmla="*/ 3816522 w 3816522"/>
                  <a:gd name="connsiteY2-76" fmla="*/ 0 h 1908212"/>
                  <a:gd name="connsiteX3-77" fmla="*/ 1908310 w 3816522"/>
                  <a:gd name="connsiteY3-78" fmla="*/ 1908212 h 1908212"/>
                  <a:gd name="connsiteX4-79" fmla="*/ 98 w 3816522"/>
                  <a:gd name="connsiteY4-80" fmla="*/ 0 h 1908212"/>
                  <a:gd name="connsiteX0-81" fmla="*/ 98 w 3816522"/>
                  <a:gd name="connsiteY0-82" fmla="*/ 0 h 1908212"/>
                  <a:gd name="connsiteX1-83" fmla="*/ 1926598 w 3816522"/>
                  <a:gd name="connsiteY1-84" fmla="*/ 396076 h 1908212"/>
                  <a:gd name="connsiteX2-85" fmla="*/ 3816522 w 3816522"/>
                  <a:gd name="connsiteY2-86" fmla="*/ 0 h 1908212"/>
                  <a:gd name="connsiteX3-87" fmla="*/ 1908310 w 3816522"/>
                  <a:gd name="connsiteY3-88" fmla="*/ 1908212 h 1908212"/>
                  <a:gd name="connsiteX4-89" fmla="*/ 98 w 3816522"/>
                  <a:gd name="connsiteY4-90" fmla="*/ 0 h 1908212"/>
                  <a:gd name="connsiteX0-91" fmla="*/ 98 w 3816522"/>
                  <a:gd name="connsiteY0-92" fmla="*/ 0 h 1908212"/>
                  <a:gd name="connsiteX1-93" fmla="*/ 1963174 w 3816522"/>
                  <a:gd name="connsiteY1-94" fmla="*/ 661252 h 1908212"/>
                  <a:gd name="connsiteX2-95" fmla="*/ 3816522 w 3816522"/>
                  <a:gd name="connsiteY2-96" fmla="*/ 0 h 1908212"/>
                  <a:gd name="connsiteX3-97" fmla="*/ 1908310 w 3816522"/>
                  <a:gd name="connsiteY3-98" fmla="*/ 1908212 h 1908212"/>
                  <a:gd name="connsiteX4-99" fmla="*/ 98 w 3816522"/>
                  <a:gd name="connsiteY4-100" fmla="*/ 0 h 1908212"/>
                  <a:gd name="connsiteX0-101" fmla="*/ 98 w 3816522"/>
                  <a:gd name="connsiteY0-102" fmla="*/ 0 h 1908212"/>
                  <a:gd name="connsiteX1-103" fmla="*/ 1963174 w 3816522"/>
                  <a:gd name="connsiteY1-104" fmla="*/ 661252 h 1908212"/>
                  <a:gd name="connsiteX2-105" fmla="*/ 3816522 w 3816522"/>
                  <a:gd name="connsiteY2-106" fmla="*/ 0 h 1908212"/>
                  <a:gd name="connsiteX3-107" fmla="*/ 1908310 w 3816522"/>
                  <a:gd name="connsiteY3-108" fmla="*/ 1908212 h 1908212"/>
                  <a:gd name="connsiteX4-109" fmla="*/ 98 w 3816522"/>
                  <a:gd name="connsiteY4-110" fmla="*/ 0 h 1908212"/>
                  <a:gd name="connsiteX0-111" fmla="*/ 692 w 3817116"/>
                  <a:gd name="connsiteY0-112" fmla="*/ 0 h 1908212"/>
                  <a:gd name="connsiteX1-113" fmla="*/ 1963768 w 3817116"/>
                  <a:gd name="connsiteY1-114" fmla="*/ 661252 h 1908212"/>
                  <a:gd name="connsiteX2-115" fmla="*/ 3817116 w 3817116"/>
                  <a:gd name="connsiteY2-116" fmla="*/ 0 h 1908212"/>
                  <a:gd name="connsiteX3-117" fmla="*/ 1908904 w 3817116"/>
                  <a:gd name="connsiteY3-118" fmla="*/ 1908212 h 1908212"/>
                  <a:gd name="connsiteX4-119" fmla="*/ 692 w 3817116"/>
                  <a:gd name="connsiteY4-120" fmla="*/ 0 h 190821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817116" h="1908212">
                    <a:moveTo>
                      <a:pt x="692" y="0"/>
                    </a:moveTo>
                    <a:cubicBezTo>
                      <a:pt x="20504" y="-563"/>
                      <a:pt x="589852" y="706972"/>
                      <a:pt x="1963768" y="661252"/>
                    </a:cubicBezTo>
                    <a:cubicBezTo>
                      <a:pt x="3337684" y="615532"/>
                      <a:pt x="3771396" y="6828"/>
                      <a:pt x="3817116" y="0"/>
                    </a:cubicBezTo>
                    <a:cubicBezTo>
                      <a:pt x="3817116" y="1053876"/>
                      <a:pt x="2962780" y="1908212"/>
                      <a:pt x="1908904" y="1908212"/>
                    </a:cubicBezTo>
                    <a:cubicBezTo>
                      <a:pt x="855028" y="1908212"/>
                      <a:pt x="-28264" y="1042979"/>
                      <a:pt x="692" y="0"/>
                    </a:cubicBezTo>
                    <a:close/>
                  </a:path>
                </a:pathLst>
              </a:custGeom>
              <a:gradFill flip="none" rotWithShape="1">
                <a:gsLst>
                  <a:gs pos="0">
                    <a:schemeClr val="bg1">
                      <a:alpha val="63000"/>
                    </a:schemeClr>
                  </a:gs>
                  <a:gs pos="80000">
                    <a:schemeClr val="bg1">
                      <a:lumMod val="0"/>
                      <a:lumOff val="10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3" name="组合 172"/>
              <p:cNvGrpSpPr/>
              <p:nvPr/>
            </p:nvGrpSpPr>
            <p:grpSpPr>
              <a:xfrm>
                <a:off x="4332963" y="3500865"/>
                <a:ext cx="1375688" cy="1375934"/>
                <a:chOff x="4332963" y="3478640"/>
                <a:chExt cx="1375688" cy="1375934"/>
              </a:xfrm>
            </p:grpSpPr>
            <p:sp>
              <p:nvSpPr>
                <p:cNvPr id="175" name="椭圆 174"/>
                <p:cNvSpPr/>
                <p:nvPr/>
              </p:nvSpPr>
              <p:spPr>
                <a:xfrm>
                  <a:off x="4332963" y="3478640"/>
                  <a:ext cx="1375688" cy="1375934"/>
                </a:xfrm>
                <a:prstGeom prst="ellipse">
                  <a:avLst/>
                </a:prstGeom>
                <a:gradFill>
                  <a:gsLst>
                    <a:gs pos="0">
                      <a:schemeClr val="bg1">
                        <a:alpha val="34000"/>
                      </a:schemeClr>
                    </a:gs>
                    <a:gs pos="48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6" name="椭圆 175"/>
                <p:cNvSpPr/>
                <p:nvPr/>
              </p:nvSpPr>
              <p:spPr>
                <a:xfrm>
                  <a:off x="4491283" y="3496787"/>
                  <a:ext cx="1059044" cy="833736"/>
                </a:xfrm>
                <a:prstGeom prst="ellipse">
                  <a:avLst/>
                </a:prstGeom>
                <a:gradFill>
                  <a:gsLst>
                    <a:gs pos="0">
                      <a:schemeClr val="bg1">
                        <a:alpha val="34000"/>
                      </a:schemeClr>
                    </a:gs>
                    <a:gs pos="48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4" name="椭圆 173"/>
              <p:cNvSpPr/>
              <p:nvPr/>
            </p:nvSpPr>
            <p:spPr>
              <a:xfrm rot="10800000">
                <a:off x="4526729" y="4200868"/>
                <a:ext cx="988151" cy="777925"/>
              </a:xfrm>
              <a:prstGeom prst="ellipse">
                <a:avLst/>
              </a:prstGeom>
              <a:gradFill>
                <a:gsLst>
                  <a:gs pos="0">
                    <a:schemeClr val="bg1">
                      <a:alpha val="34000"/>
                    </a:schemeClr>
                  </a:gs>
                  <a:gs pos="48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8" name="组合 167"/>
            <p:cNvGrpSpPr/>
            <p:nvPr/>
          </p:nvGrpSpPr>
          <p:grpSpPr>
            <a:xfrm>
              <a:off x="2819317" y="3755974"/>
              <a:ext cx="386724" cy="392412"/>
              <a:chOff x="7467600" y="9539288"/>
              <a:chExt cx="647700" cy="657225"/>
            </a:xfrm>
            <a:solidFill>
              <a:schemeClr val="bg1"/>
            </a:solidFill>
          </p:grpSpPr>
          <p:sp>
            <p:nvSpPr>
              <p:cNvPr id="169" name="Freeform 27"/>
              <p:cNvSpPr>
                <a:spLocks noEditPoints="1"/>
              </p:cNvSpPr>
              <p:nvPr/>
            </p:nvSpPr>
            <p:spPr bwMode="auto">
              <a:xfrm>
                <a:off x="7467600" y="9539288"/>
                <a:ext cx="460375" cy="565150"/>
              </a:xfrm>
              <a:custGeom>
                <a:avLst/>
                <a:gdLst>
                  <a:gd name="T0" fmla="*/ 98 w 290"/>
                  <a:gd name="T1" fmla="*/ 170 h 356"/>
                  <a:gd name="T2" fmla="*/ 108 w 290"/>
                  <a:gd name="T3" fmla="*/ 170 h 356"/>
                  <a:gd name="T4" fmla="*/ 122 w 290"/>
                  <a:gd name="T5" fmla="*/ 164 h 356"/>
                  <a:gd name="T6" fmla="*/ 132 w 290"/>
                  <a:gd name="T7" fmla="*/ 152 h 356"/>
                  <a:gd name="T8" fmla="*/ 138 w 290"/>
                  <a:gd name="T9" fmla="*/ 138 h 356"/>
                  <a:gd name="T10" fmla="*/ 140 w 290"/>
                  <a:gd name="T11" fmla="*/ 40 h 356"/>
                  <a:gd name="T12" fmla="*/ 140 w 290"/>
                  <a:gd name="T13" fmla="*/ 36 h 356"/>
                  <a:gd name="T14" fmla="*/ 148 w 290"/>
                  <a:gd name="T15" fmla="*/ 28 h 356"/>
                  <a:gd name="T16" fmla="*/ 250 w 290"/>
                  <a:gd name="T17" fmla="*/ 28 h 356"/>
                  <a:gd name="T18" fmla="*/ 256 w 290"/>
                  <a:gd name="T19" fmla="*/ 30 h 356"/>
                  <a:gd name="T20" fmla="*/ 260 w 290"/>
                  <a:gd name="T21" fmla="*/ 34 h 356"/>
                  <a:gd name="T22" fmla="*/ 290 w 290"/>
                  <a:gd name="T23" fmla="*/ 34 h 356"/>
                  <a:gd name="T24" fmla="*/ 288 w 290"/>
                  <a:gd name="T25" fmla="*/ 26 h 356"/>
                  <a:gd name="T26" fmla="*/ 276 w 290"/>
                  <a:gd name="T27" fmla="*/ 10 h 356"/>
                  <a:gd name="T28" fmla="*/ 264 w 290"/>
                  <a:gd name="T29" fmla="*/ 2 h 356"/>
                  <a:gd name="T30" fmla="*/ 250 w 290"/>
                  <a:gd name="T31" fmla="*/ 0 h 356"/>
                  <a:gd name="T32" fmla="*/ 152 w 290"/>
                  <a:gd name="T33" fmla="*/ 0 h 356"/>
                  <a:gd name="T34" fmla="*/ 134 w 290"/>
                  <a:gd name="T35" fmla="*/ 4 h 356"/>
                  <a:gd name="T36" fmla="*/ 120 w 290"/>
                  <a:gd name="T37" fmla="*/ 16 h 356"/>
                  <a:gd name="T38" fmla="*/ 14 w 290"/>
                  <a:gd name="T39" fmla="*/ 152 h 356"/>
                  <a:gd name="T40" fmla="*/ 8 w 290"/>
                  <a:gd name="T41" fmla="*/ 158 h 356"/>
                  <a:gd name="T42" fmla="*/ 2 w 290"/>
                  <a:gd name="T43" fmla="*/ 174 h 356"/>
                  <a:gd name="T44" fmla="*/ 0 w 290"/>
                  <a:gd name="T45" fmla="*/ 316 h 356"/>
                  <a:gd name="T46" fmla="*/ 2 w 290"/>
                  <a:gd name="T47" fmla="*/ 324 h 356"/>
                  <a:gd name="T48" fmla="*/ 8 w 290"/>
                  <a:gd name="T49" fmla="*/ 338 h 356"/>
                  <a:gd name="T50" fmla="*/ 18 w 290"/>
                  <a:gd name="T51" fmla="*/ 350 h 356"/>
                  <a:gd name="T52" fmla="*/ 32 w 290"/>
                  <a:gd name="T53" fmla="*/ 356 h 356"/>
                  <a:gd name="T54" fmla="*/ 94 w 290"/>
                  <a:gd name="T55" fmla="*/ 356 h 356"/>
                  <a:gd name="T56" fmla="*/ 40 w 290"/>
                  <a:gd name="T57" fmla="*/ 328 h 356"/>
                  <a:gd name="T58" fmla="*/ 36 w 290"/>
                  <a:gd name="T59" fmla="*/ 328 h 356"/>
                  <a:gd name="T60" fmla="*/ 30 w 290"/>
                  <a:gd name="T61" fmla="*/ 320 h 356"/>
                  <a:gd name="T62" fmla="*/ 28 w 290"/>
                  <a:gd name="T63" fmla="*/ 184 h 356"/>
                  <a:gd name="T64" fmla="*/ 30 w 290"/>
                  <a:gd name="T65" fmla="*/ 178 h 356"/>
                  <a:gd name="T66" fmla="*/ 36 w 290"/>
                  <a:gd name="T67" fmla="*/ 172 h 356"/>
                  <a:gd name="T68" fmla="*/ 40 w 290"/>
                  <a:gd name="T69" fmla="*/ 170 h 356"/>
                  <a:gd name="T70" fmla="*/ 112 w 290"/>
                  <a:gd name="T71" fmla="*/ 130 h 356"/>
                  <a:gd name="T72" fmla="*/ 110 w 290"/>
                  <a:gd name="T73" fmla="*/ 134 h 356"/>
                  <a:gd name="T74" fmla="*/ 104 w 290"/>
                  <a:gd name="T75" fmla="*/ 142 h 356"/>
                  <a:gd name="T76" fmla="*/ 58 w 290"/>
                  <a:gd name="T77" fmla="*/ 142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0" h="356">
                    <a:moveTo>
                      <a:pt x="40" y="170"/>
                    </a:moveTo>
                    <a:lnTo>
                      <a:pt x="98" y="170"/>
                    </a:lnTo>
                    <a:lnTo>
                      <a:pt x="98" y="170"/>
                    </a:lnTo>
                    <a:lnTo>
                      <a:pt x="108" y="170"/>
                    </a:lnTo>
                    <a:lnTo>
                      <a:pt x="114" y="168"/>
                    </a:lnTo>
                    <a:lnTo>
                      <a:pt x="122" y="164"/>
                    </a:lnTo>
                    <a:lnTo>
                      <a:pt x="128" y="158"/>
                    </a:lnTo>
                    <a:lnTo>
                      <a:pt x="132" y="152"/>
                    </a:lnTo>
                    <a:lnTo>
                      <a:pt x="136" y="146"/>
                    </a:lnTo>
                    <a:lnTo>
                      <a:pt x="138" y="138"/>
                    </a:lnTo>
                    <a:lnTo>
                      <a:pt x="140" y="130"/>
                    </a:lnTo>
                    <a:lnTo>
                      <a:pt x="140" y="40"/>
                    </a:lnTo>
                    <a:lnTo>
                      <a:pt x="140" y="40"/>
                    </a:lnTo>
                    <a:lnTo>
                      <a:pt x="140" y="36"/>
                    </a:lnTo>
                    <a:lnTo>
                      <a:pt x="144" y="32"/>
                    </a:lnTo>
                    <a:lnTo>
                      <a:pt x="148" y="28"/>
                    </a:lnTo>
                    <a:lnTo>
                      <a:pt x="152" y="28"/>
                    </a:lnTo>
                    <a:lnTo>
                      <a:pt x="250" y="28"/>
                    </a:lnTo>
                    <a:lnTo>
                      <a:pt x="250" y="28"/>
                    </a:lnTo>
                    <a:lnTo>
                      <a:pt x="256" y="30"/>
                    </a:lnTo>
                    <a:lnTo>
                      <a:pt x="260" y="34"/>
                    </a:lnTo>
                    <a:lnTo>
                      <a:pt x="260" y="34"/>
                    </a:lnTo>
                    <a:lnTo>
                      <a:pt x="270" y="34"/>
                    </a:lnTo>
                    <a:lnTo>
                      <a:pt x="290" y="34"/>
                    </a:lnTo>
                    <a:lnTo>
                      <a:pt x="290" y="34"/>
                    </a:lnTo>
                    <a:lnTo>
                      <a:pt x="288" y="26"/>
                    </a:lnTo>
                    <a:lnTo>
                      <a:pt x="284" y="20"/>
                    </a:lnTo>
                    <a:lnTo>
                      <a:pt x="276" y="10"/>
                    </a:lnTo>
                    <a:lnTo>
                      <a:pt x="270" y="6"/>
                    </a:lnTo>
                    <a:lnTo>
                      <a:pt x="264" y="2"/>
                    </a:lnTo>
                    <a:lnTo>
                      <a:pt x="258" y="0"/>
                    </a:lnTo>
                    <a:lnTo>
                      <a:pt x="250" y="0"/>
                    </a:lnTo>
                    <a:lnTo>
                      <a:pt x="152" y="0"/>
                    </a:lnTo>
                    <a:lnTo>
                      <a:pt x="152" y="0"/>
                    </a:lnTo>
                    <a:lnTo>
                      <a:pt x="144" y="2"/>
                    </a:lnTo>
                    <a:lnTo>
                      <a:pt x="134" y="4"/>
                    </a:lnTo>
                    <a:lnTo>
                      <a:pt x="128" y="8"/>
                    </a:lnTo>
                    <a:lnTo>
                      <a:pt x="120" y="16"/>
                    </a:lnTo>
                    <a:lnTo>
                      <a:pt x="120" y="16"/>
                    </a:lnTo>
                    <a:lnTo>
                      <a:pt x="14" y="152"/>
                    </a:lnTo>
                    <a:lnTo>
                      <a:pt x="14" y="152"/>
                    </a:lnTo>
                    <a:lnTo>
                      <a:pt x="8" y="158"/>
                    </a:lnTo>
                    <a:lnTo>
                      <a:pt x="4" y="166"/>
                    </a:lnTo>
                    <a:lnTo>
                      <a:pt x="2" y="174"/>
                    </a:lnTo>
                    <a:lnTo>
                      <a:pt x="0" y="184"/>
                    </a:lnTo>
                    <a:lnTo>
                      <a:pt x="0" y="316"/>
                    </a:lnTo>
                    <a:lnTo>
                      <a:pt x="0" y="316"/>
                    </a:lnTo>
                    <a:lnTo>
                      <a:pt x="2" y="324"/>
                    </a:lnTo>
                    <a:lnTo>
                      <a:pt x="4" y="332"/>
                    </a:lnTo>
                    <a:lnTo>
                      <a:pt x="8" y="338"/>
                    </a:lnTo>
                    <a:lnTo>
                      <a:pt x="12" y="344"/>
                    </a:lnTo>
                    <a:lnTo>
                      <a:pt x="18" y="350"/>
                    </a:lnTo>
                    <a:lnTo>
                      <a:pt x="26" y="352"/>
                    </a:lnTo>
                    <a:lnTo>
                      <a:pt x="32" y="356"/>
                    </a:lnTo>
                    <a:lnTo>
                      <a:pt x="40" y="356"/>
                    </a:lnTo>
                    <a:lnTo>
                      <a:pt x="94" y="356"/>
                    </a:lnTo>
                    <a:lnTo>
                      <a:pt x="94" y="328"/>
                    </a:lnTo>
                    <a:lnTo>
                      <a:pt x="40" y="328"/>
                    </a:lnTo>
                    <a:lnTo>
                      <a:pt x="40" y="328"/>
                    </a:lnTo>
                    <a:lnTo>
                      <a:pt x="36" y="328"/>
                    </a:lnTo>
                    <a:lnTo>
                      <a:pt x="32" y="324"/>
                    </a:lnTo>
                    <a:lnTo>
                      <a:pt x="30" y="320"/>
                    </a:lnTo>
                    <a:lnTo>
                      <a:pt x="28" y="316"/>
                    </a:lnTo>
                    <a:lnTo>
                      <a:pt x="28" y="184"/>
                    </a:lnTo>
                    <a:lnTo>
                      <a:pt x="28" y="184"/>
                    </a:lnTo>
                    <a:lnTo>
                      <a:pt x="30" y="178"/>
                    </a:lnTo>
                    <a:lnTo>
                      <a:pt x="32" y="174"/>
                    </a:lnTo>
                    <a:lnTo>
                      <a:pt x="36" y="172"/>
                    </a:lnTo>
                    <a:lnTo>
                      <a:pt x="40" y="170"/>
                    </a:lnTo>
                    <a:lnTo>
                      <a:pt x="40" y="170"/>
                    </a:lnTo>
                    <a:close/>
                    <a:moveTo>
                      <a:pt x="112" y="72"/>
                    </a:moveTo>
                    <a:lnTo>
                      <a:pt x="112" y="130"/>
                    </a:lnTo>
                    <a:lnTo>
                      <a:pt x="112" y="130"/>
                    </a:lnTo>
                    <a:lnTo>
                      <a:pt x="110" y="134"/>
                    </a:lnTo>
                    <a:lnTo>
                      <a:pt x="108" y="138"/>
                    </a:lnTo>
                    <a:lnTo>
                      <a:pt x="104" y="142"/>
                    </a:lnTo>
                    <a:lnTo>
                      <a:pt x="98" y="142"/>
                    </a:lnTo>
                    <a:lnTo>
                      <a:pt x="58" y="142"/>
                    </a:lnTo>
                    <a:lnTo>
                      <a:pt x="112" y="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28"/>
              <p:cNvSpPr>
                <a:spLocks noEditPoints="1"/>
              </p:cNvSpPr>
              <p:nvPr/>
            </p:nvSpPr>
            <p:spPr bwMode="auto">
              <a:xfrm>
                <a:off x="7654925" y="9631363"/>
                <a:ext cx="460375" cy="565150"/>
              </a:xfrm>
              <a:custGeom>
                <a:avLst/>
                <a:gdLst>
                  <a:gd name="T0" fmla="*/ 152 w 290"/>
                  <a:gd name="T1" fmla="*/ 0 h 356"/>
                  <a:gd name="T2" fmla="*/ 142 w 290"/>
                  <a:gd name="T3" fmla="*/ 2 h 356"/>
                  <a:gd name="T4" fmla="*/ 126 w 290"/>
                  <a:gd name="T5" fmla="*/ 8 h 356"/>
                  <a:gd name="T6" fmla="*/ 120 w 290"/>
                  <a:gd name="T7" fmla="*/ 16 h 356"/>
                  <a:gd name="T8" fmla="*/ 14 w 290"/>
                  <a:gd name="T9" fmla="*/ 152 h 356"/>
                  <a:gd name="T10" fmla="*/ 4 w 290"/>
                  <a:gd name="T11" fmla="*/ 166 h 356"/>
                  <a:gd name="T12" fmla="*/ 0 w 290"/>
                  <a:gd name="T13" fmla="*/ 184 h 356"/>
                  <a:gd name="T14" fmla="*/ 0 w 290"/>
                  <a:gd name="T15" fmla="*/ 316 h 356"/>
                  <a:gd name="T16" fmla="*/ 2 w 290"/>
                  <a:gd name="T17" fmla="*/ 332 h 356"/>
                  <a:gd name="T18" fmla="*/ 12 w 290"/>
                  <a:gd name="T19" fmla="*/ 344 h 356"/>
                  <a:gd name="T20" fmla="*/ 24 w 290"/>
                  <a:gd name="T21" fmla="*/ 352 h 356"/>
                  <a:gd name="T22" fmla="*/ 40 w 290"/>
                  <a:gd name="T23" fmla="*/ 356 h 356"/>
                  <a:gd name="T24" fmla="*/ 248 w 290"/>
                  <a:gd name="T25" fmla="*/ 356 h 356"/>
                  <a:gd name="T26" fmla="*/ 264 w 290"/>
                  <a:gd name="T27" fmla="*/ 352 h 356"/>
                  <a:gd name="T28" fmla="*/ 278 w 290"/>
                  <a:gd name="T29" fmla="*/ 344 h 356"/>
                  <a:gd name="T30" fmla="*/ 286 w 290"/>
                  <a:gd name="T31" fmla="*/ 332 h 356"/>
                  <a:gd name="T32" fmla="*/ 290 w 290"/>
                  <a:gd name="T33" fmla="*/ 316 h 356"/>
                  <a:gd name="T34" fmla="*/ 290 w 290"/>
                  <a:gd name="T35" fmla="*/ 40 h 356"/>
                  <a:gd name="T36" fmla="*/ 286 w 290"/>
                  <a:gd name="T37" fmla="*/ 24 h 356"/>
                  <a:gd name="T38" fmla="*/ 278 w 290"/>
                  <a:gd name="T39" fmla="*/ 12 h 356"/>
                  <a:gd name="T40" fmla="*/ 264 w 290"/>
                  <a:gd name="T41" fmla="*/ 4 h 356"/>
                  <a:gd name="T42" fmla="*/ 248 w 290"/>
                  <a:gd name="T43" fmla="*/ 0 h 356"/>
                  <a:gd name="T44" fmla="*/ 110 w 290"/>
                  <a:gd name="T45" fmla="*/ 72 h 356"/>
                  <a:gd name="T46" fmla="*/ 110 w 290"/>
                  <a:gd name="T47" fmla="*/ 130 h 356"/>
                  <a:gd name="T48" fmla="*/ 108 w 290"/>
                  <a:gd name="T49" fmla="*/ 138 h 356"/>
                  <a:gd name="T50" fmla="*/ 98 w 290"/>
                  <a:gd name="T51" fmla="*/ 142 h 356"/>
                  <a:gd name="T52" fmla="*/ 110 w 290"/>
                  <a:gd name="T53" fmla="*/ 72 h 356"/>
                  <a:gd name="T54" fmla="*/ 262 w 290"/>
                  <a:gd name="T55" fmla="*/ 316 h 356"/>
                  <a:gd name="T56" fmla="*/ 258 w 290"/>
                  <a:gd name="T57" fmla="*/ 324 h 356"/>
                  <a:gd name="T58" fmla="*/ 248 w 290"/>
                  <a:gd name="T59" fmla="*/ 328 h 356"/>
                  <a:gd name="T60" fmla="*/ 40 w 290"/>
                  <a:gd name="T61" fmla="*/ 328 h 356"/>
                  <a:gd name="T62" fmla="*/ 32 w 290"/>
                  <a:gd name="T63" fmla="*/ 324 h 356"/>
                  <a:gd name="T64" fmla="*/ 28 w 290"/>
                  <a:gd name="T65" fmla="*/ 316 h 356"/>
                  <a:gd name="T66" fmla="*/ 28 w 290"/>
                  <a:gd name="T67" fmla="*/ 184 h 356"/>
                  <a:gd name="T68" fmla="*/ 32 w 290"/>
                  <a:gd name="T69" fmla="*/ 174 h 356"/>
                  <a:gd name="T70" fmla="*/ 40 w 290"/>
                  <a:gd name="T71" fmla="*/ 170 h 356"/>
                  <a:gd name="T72" fmla="*/ 98 w 290"/>
                  <a:gd name="T73" fmla="*/ 170 h 356"/>
                  <a:gd name="T74" fmla="*/ 114 w 290"/>
                  <a:gd name="T75" fmla="*/ 168 h 356"/>
                  <a:gd name="T76" fmla="*/ 126 w 290"/>
                  <a:gd name="T77" fmla="*/ 158 h 356"/>
                  <a:gd name="T78" fmla="*/ 136 w 290"/>
                  <a:gd name="T79" fmla="*/ 146 h 356"/>
                  <a:gd name="T80" fmla="*/ 138 w 290"/>
                  <a:gd name="T81" fmla="*/ 130 h 356"/>
                  <a:gd name="T82" fmla="*/ 138 w 290"/>
                  <a:gd name="T83" fmla="*/ 40 h 356"/>
                  <a:gd name="T84" fmla="*/ 142 w 290"/>
                  <a:gd name="T85" fmla="*/ 32 h 356"/>
                  <a:gd name="T86" fmla="*/ 152 w 290"/>
                  <a:gd name="T87" fmla="*/ 28 h 356"/>
                  <a:gd name="T88" fmla="*/ 248 w 290"/>
                  <a:gd name="T89" fmla="*/ 28 h 356"/>
                  <a:gd name="T90" fmla="*/ 258 w 290"/>
                  <a:gd name="T91" fmla="*/ 32 h 356"/>
                  <a:gd name="T92" fmla="*/ 262 w 290"/>
                  <a:gd name="T93" fmla="*/ 4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0" h="356">
                    <a:moveTo>
                      <a:pt x="248" y="0"/>
                    </a:moveTo>
                    <a:lnTo>
                      <a:pt x="152" y="0"/>
                    </a:lnTo>
                    <a:lnTo>
                      <a:pt x="152" y="0"/>
                    </a:lnTo>
                    <a:lnTo>
                      <a:pt x="142" y="2"/>
                    </a:lnTo>
                    <a:lnTo>
                      <a:pt x="134" y="4"/>
                    </a:lnTo>
                    <a:lnTo>
                      <a:pt x="126" y="8"/>
                    </a:lnTo>
                    <a:lnTo>
                      <a:pt x="120" y="16"/>
                    </a:lnTo>
                    <a:lnTo>
                      <a:pt x="120" y="16"/>
                    </a:lnTo>
                    <a:lnTo>
                      <a:pt x="14" y="152"/>
                    </a:lnTo>
                    <a:lnTo>
                      <a:pt x="14" y="152"/>
                    </a:lnTo>
                    <a:lnTo>
                      <a:pt x="8" y="158"/>
                    </a:lnTo>
                    <a:lnTo>
                      <a:pt x="4" y="166"/>
                    </a:lnTo>
                    <a:lnTo>
                      <a:pt x="0" y="174"/>
                    </a:lnTo>
                    <a:lnTo>
                      <a:pt x="0" y="184"/>
                    </a:lnTo>
                    <a:lnTo>
                      <a:pt x="0" y="316"/>
                    </a:lnTo>
                    <a:lnTo>
                      <a:pt x="0" y="316"/>
                    </a:lnTo>
                    <a:lnTo>
                      <a:pt x="0" y="324"/>
                    </a:lnTo>
                    <a:lnTo>
                      <a:pt x="2" y="332"/>
                    </a:lnTo>
                    <a:lnTo>
                      <a:pt x="6" y="338"/>
                    </a:lnTo>
                    <a:lnTo>
                      <a:pt x="12" y="344"/>
                    </a:lnTo>
                    <a:lnTo>
                      <a:pt x="18" y="350"/>
                    </a:lnTo>
                    <a:lnTo>
                      <a:pt x="24" y="352"/>
                    </a:lnTo>
                    <a:lnTo>
                      <a:pt x="32" y="356"/>
                    </a:lnTo>
                    <a:lnTo>
                      <a:pt x="40" y="356"/>
                    </a:lnTo>
                    <a:lnTo>
                      <a:pt x="248" y="356"/>
                    </a:lnTo>
                    <a:lnTo>
                      <a:pt x="248" y="356"/>
                    </a:lnTo>
                    <a:lnTo>
                      <a:pt x="258" y="356"/>
                    </a:lnTo>
                    <a:lnTo>
                      <a:pt x="264" y="352"/>
                    </a:lnTo>
                    <a:lnTo>
                      <a:pt x="272" y="350"/>
                    </a:lnTo>
                    <a:lnTo>
                      <a:pt x="278" y="344"/>
                    </a:lnTo>
                    <a:lnTo>
                      <a:pt x="282" y="338"/>
                    </a:lnTo>
                    <a:lnTo>
                      <a:pt x="286" y="332"/>
                    </a:lnTo>
                    <a:lnTo>
                      <a:pt x="288" y="324"/>
                    </a:lnTo>
                    <a:lnTo>
                      <a:pt x="290" y="316"/>
                    </a:lnTo>
                    <a:lnTo>
                      <a:pt x="290" y="40"/>
                    </a:lnTo>
                    <a:lnTo>
                      <a:pt x="290" y="40"/>
                    </a:lnTo>
                    <a:lnTo>
                      <a:pt x="288" y="32"/>
                    </a:lnTo>
                    <a:lnTo>
                      <a:pt x="286" y="24"/>
                    </a:lnTo>
                    <a:lnTo>
                      <a:pt x="282" y="18"/>
                    </a:lnTo>
                    <a:lnTo>
                      <a:pt x="278" y="12"/>
                    </a:lnTo>
                    <a:lnTo>
                      <a:pt x="272" y="6"/>
                    </a:lnTo>
                    <a:lnTo>
                      <a:pt x="264" y="4"/>
                    </a:lnTo>
                    <a:lnTo>
                      <a:pt x="258" y="0"/>
                    </a:lnTo>
                    <a:lnTo>
                      <a:pt x="248" y="0"/>
                    </a:lnTo>
                    <a:lnTo>
                      <a:pt x="248" y="0"/>
                    </a:lnTo>
                    <a:close/>
                    <a:moveTo>
                      <a:pt x="110" y="72"/>
                    </a:moveTo>
                    <a:lnTo>
                      <a:pt x="110" y="130"/>
                    </a:lnTo>
                    <a:lnTo>
                      <a:pt x="110" y="130"/>
                    </a:lnTo>
                    <a:lnTo>
                      <a:pt x="110" y="134"/>
                    </a:lnTo>
                    <a:lnTo>
                      <a:pt x="108" y="138"/>
                    </a:lnTo>
                    <a:lnTo>
                      <a:pt x="104" y="142"/>
                    </a:lnTo>
                    <a:lnTo>
                      <a:pt x="98" y="142"/>
                    </a:lnTo>
                    <a:lnTo>
                      <a:pt x="56" y="142"/>
                    </a:lnTo>
                    <a:lnTo>
                      <a:pt x="110" y="72"/>
                    </a:lnTo>
                    <a:close/>
                    <a:moveTo>
                      <a:pt x="262" y="316"/>
                    </a:moveTo>
                    <a:lnTo>
                      <a:pt x="262" y="316"/>
                    </a:lnTo>
                    <a:lnTo>
                      <a:pt x="260" y="320"/>
                    </a:lnTo>
                    <a:lnTo>
                      <a:pt x="258" y="324"/>
                    </a:lnTo>
                    <a:lnTo>
                      <a:pt x="254" y="328"/>
                    </a:lnTo>
                    <a:lnTo>
                      <a:pt x="248" y="328"/>
                    </a:lnTo>
                    <a:lnTo>
                      <a:pt x="40" y="328"/>
                    </a:lnTo>
                    <a:lnTo>
                      <a:pt x="40" y="328"/>
                    </a:lnTo>
                    <a:lnTo>
                      <a:pt x="36" y="328"/>
                    </a:lnTo>
                    <a:lnTo>
                      <a:pt x="32" y="324"/>
                    </a:lnTo>
                    <a:lnTo>
                      <a:pt x="28" y="320"/>
                    </a:lnTo>
                    <a:lnTo>
                      <a:pt x="28" y="316"/>
                    </a:lnTo>
                    <a:lnTo>
                      <a:pt x="28" y="184"/>
                    </a:lnTo>
                    <a:lnTo>
                      <a:pt x="28" y="184"/>
                    </a:lnTo>
                    <a:lnTo>
                      <a:pt x="28" y="178"/>
                    </a:lnTo>
                    <a:lnTo>
                      <a:pt x="32" y="174"/>
                    </a:lnTo>
                    <a:lnTo>
                      <a:pt x="36" y="172"/>
                    </a:lnTo>
                    <a:lnTo>
                      <a:pt x="40" y="170"/>
                    </a:lnTo>
                    <a:lnTo>
                      <a:pt x="98" y="170"/>
                    </a:lnTo>
                    <a:lnTo>
                      <a:pt x="98" y="170"/>
                    </a:lnTo>
                    <a:lnTo>
                      <a:pt x="106" y="170"/>
                    </a:lnTo>
                    <a:lnTo>
                      <a:pt x="114" y="168"/>
                    </a:lnTo>
                    <a:lnTo>
                      <a:pt x="120" y="164"/>
                    </a:lnTo>
                    <a:lnTo>
                      <a:pt x="126" y="158"/>
                    </a:lnTo>
                    <a:lnTo>
                      <a:pt x="132" y="152"/>
                    </a:lnTo>
                    <a:lnTo>
                      <a:pt x="136" y="146"/>
                    </a:lnTo>
                    <a:lnTo>
                      <a:pt x="138" y="138"/>
                    </a:lnTo>
                    <a:lnTo>
                      <a:pt x="138" y="130"/>
                    </a:lnTo>
                    <a:lnTo>
                      <a:pt x="138" y="40"/>
                    </a:lnTo>
                    <a:lnTo>
                      <a:pt x="138" y="40"/>
                    </a:lnTo>
                    <a:lnTo>
                      <a:pt x="140" y="36"/>
                    </a:lnTo>
                    <a:lnTo>
                      <a:pt x="142" y="32"/>
                    </a:lnTo>
                    <a:lnTo>
                      <a:pt x="146" y="28"/>
                    </a:lnTo>
                    <a:lnTo>
                      <a:pt x="152" y="28"/>
                    </a:lnTo>
                    <a:lnTo>
                      <a:pt x="248" y="28"/>
                    </a:lnTo>
                    <a:lnTo>
                      <a:pt x="248" y="28"/>
                    </a:lnTo>
                    <a:lnTo>
                      <a:pt x="254" y="28"/>
                    </a:lnTo>
                    <a:lnTo>
                      <a:pt x="258" y="32"/>
                    </a:lnTo>
                    <a:lnTo>
                      <a:pt x="260" y="36"/>
                    </a:lnTo>
                    <a:lnTo>
                      <a:pt x="262" y="40"/>
                    </a:lnTo>
                    <a:lnTo>
                      <a:pt x="262" y="3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177" name="内容占位符 2"/>
          <p:cNvSpPr txBox="1"/>
          <p:nvPr/>
        </p:nvSpPr>
        <p:spPr>
          <a:xfrm>
            <a:off x="7935267" y="749864"/>
            <a:ext cx="3403010" cy="897467"/>
          </a:xfrm>
          <a:prstGeom prst="rect">
            <a:avLst/>
          </a:prstGeom>
        </p:spPr>
        <p:txBody>
          <a:bodyPr vert="horz" lIns="121908" tIns="60954" rIns="121908" bIns="60954" rtlCol="0" anchor="t">
            <a:normAutofit lnSpcReduction="10000"/>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solidFill>
                  <a:schemeClr val="tx1">
                    <a:lumMod val="50000"/>
                    <a:lumOff val="50000"/>
                  </a:schemeClr>
                </a:solidFill>
              </a:rPr>
              <a:t>在此输入您的文字标题</a:t>
            </a:r>
            <a:endParaRPr lang="en-US" altLang="zh-CN" sz="1300" dirty="0">
              <a:solidFill>
                <a:schemeClr val="tx1">
                  <a:lumMod val="50000"/>
                  <a:lumOff val="50000"/>
                </a:schemeClr>
              </a:solidFill>
            </a:endParaRPr>
          </a:p>
          <a:p>
            <a:pPr marL="0" indent="0">
              <a:lnSpc>
                <a:spcPct val="130000"/>
              </a:lnSpc>
              <a:spcBef>
                <a:spcPts val="0"/>
              </a:spcBef>
              <a:spcAft>
                <a:spcPts val="800"/>
              </a:spcAft>
              <a:buNone/>
            </a:pPr>
            <a:r>
              <a:rPr lang="zh-CN" altLang="en-US" sz="1100" dirty="0">
                <a:solidFill>
                  <a:schemeClr val="tx1">
                    <a:lumMod val="50000"/>
                    <a:lumOff val="50000"/>
                  </a:schemeClr>
                </a:solidFill>
              </a:rPr>
              <a:t>在此输入您的图表说明文字，在此输入您的图表说明文字，在此输入您的图表说明文字</a:t>
            </a:r>
          </a:p>
        </p:txBody>
      </p:sp>
      <p:sp>
        <p:nvSpPr>
          <p:cNvPr id="178" name="内容占位符 2"/>
          <p:cNvSpPr txBox="1"/>
          <p:nvPr/>
        </p:nvSpPr>
        <p:spPr>
          <a:xfrm>
            <a:off x="7935267" y="2999585"/>
            <a:ext cx="3403010" cy="897467"/>
          </a:xfrm>
          <a:prstGeom prst="rect">
            <a:avLst/>
          </a:prstGeom>
        </p:spPr>
        <p:txBody>
          <a:bodyPr vert="horz" lIns="121908" tIns="60954" rIns="121908" bIns="60954" rtlCol="0" anchor="t">
            <a:normAutofit lnSpcReduction="10000"/>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solidFill>
                  <a:schemeClr val="tx1">
                    <a:lumMod val="50000"/>
                    <a:lumOff val="50000"/>
                  </a:schemeClr>
                </a:solidFill>
              </a:rPr>
              <a:t>在此输入您的文字标题</a:t>
            </a:r>
            <a:endParaRPr lang="en-US" altLang="zh-CN" sz="1300" dirty="0">
              <a:solidFill>
                <a:schemeClr val="tx1">
                  <a:lumMod val="50000"/>
                  <a:lumOff val="50000"/>
                </a:schemeClr>
              </a:solidFill>
            </a:endParaRPr>
          </a:p>
          <a:p>
            <a:pPr marL="0" indent="0">
              <a:lnSpc>
                <a:spcPct val="130000"/>
              </a:lnSpc>
              <a:spcBef>
                <a:spcPts val="0"/>
              </a:spcBef>
              <a:spcAft>
                <a:spcPts val="800"/>
              </a:spcAft>
              <a:buNone/>
            </a:pPr>
            <a:r>
              <a:rPr lang="zh-CN" altLang="en-US" sz="1100" dirty="0">
                <a:solidFill>
                  <a:schemeClr val="tx1">
                    <a:lumMod val="50000"/>
                    <a:lumOff val="50000"/>
                  </a:schemeClr>
                </a:solidFill>
              </a:rPr>
              <a:t>在此输入您的图表说明文字，在此输入您的图表说明文字，在此输入您的图表说明文字</a:t>
            </a:r>
          </a:p>
        </p:txBody>
      </p:sp>
      <p:sp>
        <p:nvSpPr>
          <p:cNvPr id="179" name="内容占位符 2"/>
          <p:cNvSpPr txBox="1"/>
          <p:nvPr/>
        </p:nvSpPr>
        <p:spPr>
          <a:xfrm>
            <a:off x="7935267" y="4218490"/>
            <a:ext cx="3403010" cy="897467"/>
          </a:xfrm>
          <a:prstGeom prst="rect">
            <a:avLst/>
          </a:prstGeom>
        </p:spPr>
        <p:txBody>
          <a:bodyPr vert="horz" lIns="121908" tIns="60954" rIns="121908" bIns="60954" rtlCol="0" anchor="t">
            <a:normAutofit lnSpcReduction="10000"/>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solidFill>
                  <a:schemeClr val="tx1">
                    <a:lumMod val="50000"/>
                    <a:lumOff val="50000"/>
                  </a:schemeClr>
                </a:solidFill>
              </a:rPr>
              <a:t>在此输入您的文字标题</a:t>
            </a:r>
            <a:endParaRPr lang="en-US" altLang="zh-CN" sz="1300" dirty="0">
              <a:solidFill>
                <a:schemeClr val="tx1">
                  <a:lumMod val="50000"/>
                  <a:lumOff val="50000"/>
                </a:schemeClr>
              </a:solidFill>
            </a:endParaRPr>
          </a:p>
          <a:p>
            <a:pPr marL="0" indent="0">
              <a:lnSpc>
                <a:spcPct val="130000"/>
              </a:lnSpc>
              <a:spcBef>
                <a:spcPts val="0"/>
              </a:spcBef>
              <a:spcAft>
                <a:spcPts val="800"/>
              </a:spcAft>
              <a:buNone/>
            </a:pPr>
            <a:r>
              <a:rPr lang="zh-CN" altLang="en-US" sz="1100" dirty="0">
                <a:solidFill>
                  <a:schemeClr val="tx1">
                    <a:lumMod val="50000"/>
                    <a:lumOff val="50000"/>
                  </a:schemeClr>
                </a:solidFill>
              </a:rPr>
              <a:t> </a:t>
            </a:r>
          </a:p>
        </p:txBody>
      </p:sp>
      <p:sp>
        <p:nvSpPr>
          <p:cNvPr id="180" name="内容占位符 2"/>
          <p:cNvSpPr txBox="1"/>
          <p:nvPr/>
        </p:nvSpPr>
        <p:spPr>
          <a:xfrm>
            <a:off x="7935267" y="5373896"/>
            <a:ext cx="3403010" cy="897467"/>
          </a:xfrm>
          <a:prstGeom prst="rect">
            <a:avLst/>
          </a:prstGeom>
        </p:spPr>
        <p:txBody>
          <a:bodyPr vert="horz" lIns="121908" tIns="60954" rIns="121908" bIns="60954" rtlCol="0" anchor="t">
            <a:normAutofit lnSpcReduction="10000"/>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solidFill>
                  <a:schemeClr val="tx1">
                    <a:lumMod val="50000"/>
                    <a:lumOff val="50000"/>
                  </a:schemeClr>
                </a:solidFill>
              </a:rPr>
              <a:t>在此输入您的文字标题</a:t>
            </a:r>
            <a:endParaRPr lang="en-US" altLang="zh-CN" sz="1300" dirty="0">
              <a:solidFill>
                <a:schemeClr val="tx1">
                  <a:lumMod val="50000"/>
                  <a:lumOff val="50000"/>
                </a:schemeClr>
              </a:solidFill>
            </a:endParaRPr>
          </a:p>
          <a:p>
            <a:pPr marL="0" indent="0">
              <a:lnSpc>
                <a:spcPct val="130000"/>
              </a:lnSpc>
              <a:spcBef>
                <a:spcPts val="0"/>
              </a:spcBef>
              <a:spcAft>
                <a:spcPts val="800"/>
              </a:spcAft>
              <a:buNone/>
            </a:pPr>
            <a:r>
              <a:rPr lang="zh-CN" altLang="en-US" sz="1100" dirty="0">
                <a:solidFill>
                  <a:schemeClr val="tx1">
                    <a:lumMod val="50000"/>
                    <a:lumOff val="50000"/>
                  </a:schemeClr>
                </a:solidFill>
              </a:rPr>
              <a:t>在此输入您的图表说明文字，在此输入您的图表说明文字，在此输入您的图表说明文字</a:t>
            </a:r>
          </a:p>
        </p:txBody>
      </p:sp>
      <p:sp>
        <p:nvSpPr>
          <p:cNvPr id="181" name="内容占位符 2"/>
          <p:cNvSpPr txBox="1"/>
          <p:nvPr/>
        </p:nvSpPr>
        <p:spPr>
          <a:xfrm>
            <a:off x="7935267" y="1882280"/>
            <a:ext cx="3403010" cy="897467"/>
          </a:xfrm>
          <a:prstGeom prst="rect">
            <a:avLst/>
          </a:prstGeom>
        </p:spPr>
        <p:txBody>
          <a:bodyPr vert="horz" lIns="121908" tIns="60954" rIns="121908" bIns="60954" rtlCol="0" anchor="t">
            <a:normAutofit lnSpcReduction="10000"/>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solidFill>
                  <a:schemeClr val="tx1">
                    <a:lumMod val="50000"/>
                    <a:lumOff val="50000"/>
                  </a:schemeClr>
                </a:solidFill>
              </a:rPr>
              <a:t>在此输入您的文字标题</a:t>
            </a:r>
            <a:endParaRPr lang="en-US" altLang="zh-CN" sz="1300" dirty="0">
              <a:solidFill>
                <a:schemeClr val="tx1">
                  <a:lumMod val="50000"/>
                  <a:lumOff val="50000"/>
                </a:schemeClr>
              </a:solidFill>
            </a:endParaRPr>
          </a:p>
          <a:p>
            <a:pPr marL="0" indent="0">
              <a:lnSpc>
                <a:spcPct val="130000"/>
              </a:lnSpc>
              <a:spcBef>
                <a:spcPts val="0"/>
              </a:spcBef>
              <a:spcAft>
                <a:spcPts val="800"/>
              </a:spcAft>
              <a:buNone/>
            </a:pPr>
            <a:r>
              <a:rPr lang="zh-CN" altLang="en-US" sz="1100" dirty="0">
                <a:solidFill>
                  <a:schemeClr val="tx1">
                    <a:lumMod val="50000"/>
                    <a:lumOff val="50000"/>
                  </a:schemeClr>
                </a:solidFill>
              </a:rPr>
              <a:t>在此输入您的图表说明文字，在此输入您的图表说明文字，在此输入您的图表说明文字</a:t>
            </a:r>
          </a:p>
        </p:txBody>
      </p:sp>
      <p:grpSp>
        <p:nvGrpSpPr>
          <p:cNvPr id="182" name="组合 181"/>
          <p:cNvGrpSpPr/>
          <p:nvPr/>
        </p:nvGrpSpPr>
        <p:grpSpPr>
          <a:xfrm>
            <a:off x="3658131" y="5664609"/>
            <a:ext cx="2159719" cy="432000"/>
            <a:chOff x="3376705" y="4093336"/>
            <a:chExt cx="1620000" cy="324000"/>
          </a:xfrm>
        </p:grpSpPr>
        <p:grpSp>
          <p:nvGrpSpPr>
            <p:cNvPr id="183" name="组合 182"/>
            <p:cNvGrpSpPr/>
            <p:nvPr/>
          </p:nvGrpSpPr>
          <p:grpSpPr>
            <a:xfrm>
              <a:off x="3376705" y="4093336"/>
              <a:ext cx="1620000" cy="324000"/>
              <a:chOff x="3337417" y="2460249"/>
              <a:chExt cx="1592595" cy="248231"/>
            </a:xfrm>
            <a:solidFill>
              <a:srgbClr val="92D050"/>
            </a:solidFill>
          </p:grpSpPr>
          <p:sp>
            <p:nvSpPr>
              <p:cNvPr id="185" name="圆角矩形 184"/>
              <p:cNvSpPr/>
              <p:nvPr/>
            </p:nvSpPr>
            <p:spPr>
              <a:xfrm>
                <a:off x="3419868" y="2460249"/>
                <a:ext cx="1510144" cy="24823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6" name="等腰三角形 185"/>
              <p:cNvSpPr/>
              <p:nvPr/>
            </p:nvSpPr>
            <p:spPr>
              <a:xfrm rot="16200000">
                <a:off x="3328451" y="2528329"/>
                <a:ext cx="130004" cy="11207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4" name="内容占位符 2"/>
            <p:cNvSpPr txBox="1"/>
            <p:nvPr/>
          </p:nvSpPr>
          <p:spPr>
            <a:xfrm>
              <a:off x="3500618" y="4095037"/>
              <a:ext cx="1487693" cy="320599"/>
            </a:xfrm>
            <a:prstGeom prst="rect">
              <a:avLst/>
            </a:prstGeom>
          </p:spPr>
          <p:txBody>
            <a:bodyPr vert="horz" lIns="91440" tIns="45720" rIns="91440" bIns="45720" rtlCol="0" anchor="ctr">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solidFill>
                    <a:schemeClr val="bg1"/>
                  </a:solidFill>
                </a:rPr>
                <a:t>在此输入您的文字标题</a:t>
              </a:r>
              <a:endParaRPr lang="en-US" altLang="zh-CN" sz="1300" dirty="0">
                <a:solidFill>
                  <a:schemeClr val="bg1"/>
                </a:solidFill>
              </a:endParaRPr>
            </a:p>
          </p:txBody>
        </p:sp>
      </p:grpSp>
      <p:grpSp>
        <p:nvGrpSpPr>
          <p:cNvPr id="187" name="组合 186"/>
          <p:cNvGrpSpPr/>
          <p:nvPr/>
        </p:nvGrpSpPr>
        <p:grpSpPr>
          <a:xfrm>
            <a:off x="3961546" y="4934273"/>
            <a:ext cx="2159719" cy="432000"/>
            <a:chOff x="3376705" y="3545826"/>
            <a:chExt cx="1620000" cy="324000"/>
          </a:xfrm>
        </p:grpSpPr>
        <p:grpSp>
          <p:nvGrpSpPr>
            <p:cNvPr id="188" name="组合 187"/>
            <p:cNvGrpSpPr/>
            <p:nvPr/>
          </p:nvGrpSpPr>
          <p:grpSpPr>
            <a:xfrm>
              <a:off x="3376705" y="3545826"/>
              <a:ext cx="1620000" cy="324000"/>
              <a:chOff x="3337417" y="2460249"/>
              <a:chExt cx="1592595" cy="248231"/>
            </a:xfrm>
            <a:solidFill>
              <a:srgbClr val="FFC000"/>
            </a:solidFill>
          </p:grpSpPr>
          <p:sp>
            <p:nvSpPr>
              <p:cNvPr id="190" name="圆角矩形 189"/>
              <p:cNvSpPr/>
              <p:nvPr/>
            </p:nvSpPr>
            <p:spPr>
              <a:xfrm>
                <a:off x="3419868" y="2460249"/>
                <a:ext cx="1510144" cy="24823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1" name="等腰三角形 190"/>
              <p:cNvSpPr/>
              <p:nvPr/>
            </p:nvSpPr>
            <p:spPr>
              <a:xfrm rot="16200000">
                <a:off x="3328451" y="2528329"/>
                <a:ext cx="130004" cy="11207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9" name="内容占位符 2"/>
            <p:cNvSpPr txBox="1"/>
            <p:nvPr/>
          </p:nvSpPr>
          <p:spPr>
            <a:xfrm>
              <a:off x="3500618" y="3547527"/>
              <a:ext cx="1487693" cy="320599"/>
            </a:xfrm>
            <a:prstGeom prst="rect">
              <a:avLst/>
            </a:prstGeom>
          </p:spPr>
          <p:txBody>
            <a:bodyPr vert="horz" lIns="91440" tIns="45720" rIns="91440" bIns="45720" rtlCol="0" anchor="ctr">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solidFill>
                    <a:schemeClr val="bg1"/>
                  </a:solidFill>
                </a:rPr>
                <a:t>在此输入您的文字标题</a:t>
              </a:r>
              <a:endParaRPr lang="en-US" altLang="zh-CN" sz="1300" dirty="0">
                <a:solidFill>
                  <a:schemeClr val="bg1"/>
                </a:solidFill>
              </a:endParaRPr>
            </a:p>
          </p:txBody>
        </p:sp>
      </p:grpSp>
      <p:grpSp>
        <p:nvGrpSpPr>
          <p:cNvPr id="192" name="组合 191"/>
          <p:cNvGrpSpPr/>
          <p:nvPr/>
        </p:nvGrpSpPr>
        <p:grpSpPr>
          <a:xfrm>
            <a:off x="4264961" y="4203939"/>
            <a:ext cx="2159719" cy="432000"/>
            <a:chOff x="3376705" y="2987149"/>
            <a:chExt cx="1620000" cy="324000"/>
          </a:xfrm>
        </p:grpSpPr>
        <p:grpSp>
          <p:nvGrpSpPr>
            <p:cNvPr id="193" name="组合 192"/>
            <p:cNvGrpSpPr/>
            <p:nvPr/>
          </p:nvGrpSpPr>
          <p:grpSpPr>
            <a:xfrm>
              <a:off x="3376705" y="2987149"/>
              <a:ext cx="1620000" cy="324000"/>
              <a:chOff x="3337417" y="2460249"/>
              <a:chExt cx="1592595" cy="248231"/>
            </a:xfrm>
            <a:solidFill>
              <a:srgbClr val="FF9046"/>
            </a:solidFill>
          </p:grpSpPr>
          <p:sp>
            <p:nvSpPr>
              <p:cNvPr id="195" name="圆角矩形 194"/>
              <p:cNvSpPr/>
              <p:nvPr/>
            </p:nvSpPr>
            <p:spPr>
              <a:xfrm>
                <a:off x="3419868" y="2460249"/>
                <a:ext cx="1510144" cy="24823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6" name="等腰三角形 195"/>
              <p:cNvSpPr/>
              <p:nvPr/>
            </p:nvSpPr>
            <p:spPr>
              <a:xfrm rot="16200000">
                <a:off x="3328451" y="2528329"/>
                <a:ext cx="130004" cy="11207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4" name="内容占位符 2"/>
            <p:cNvSpPr txBox="1"/>
            <p:nvPr/>
          </p:nvSpPr>
          <p:spPr>
            <a:xfrm>
              <a:off x="3500618" y="2988163"/>
              <a:ext cx="1487693" cy="321973"/>
            </a:xfrm>
            <a:prstGeom prst="rect">
              <a:avLst/>
            </a:prstGeom>
          </p:spPr>
          <p:txBody>
            <a:bodyPr vert="horz" lIns="91440" tIns="45720" rIns="91440" bIns="45720" rtlCol="0" anchor="ctr">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solidFill>
                    <a:schemeClr val="bg1"/>
                  </a:solidFill>
                </a:rPr>
                <a:t>在此输入您的文字标题</a:t>
              </a:r>
              <a:endParaRPr lang="en-US" altLang="zh-CN" sz="1300" dirty="0">
                <a:solidFill>
                  <a:schemeClr val="bg1"/>
                </a:solidFill>
              </a:endParaRPr>
            </a:p>
          </p:txBody>
        </p:sp>
      </p:grpSp>
      <p:grpSp>
        <p:nvGrpSpPr>
          <p:cNvPr id="197" name="组合 196"/>
          <p:cNvGrpSpPr/>
          <p:nvPr/>
        </p:nvGrpSpPr>
        <p:grpSpPr>
          <a:xfrm>
            <a:off x="4568378" y="3473604"/>
            <a:ext cx="2159719" cy="432000"/>
            <a:chOff x="3376705" y="2450082"/>
            <a:chExt cx="1620000" cy="324000"/>
          </a:xfrm>
        </p:grpSpPr>
        <p:grpSp>
          <p:nvGrpSpPr>
            <p:cNvPr id="198" name="组合 197"/>
            <p:cNvGrpSpPr/>
            <p:nvPr/>
          </p:nvGrpSpPr>
          <p:grpSpPr>
            <a:xfrm>
              <a:off x="3376705" y="2450082"/>
              <a:ext cx="1620000" cy="324000"/>
              <a:chOff x="3337417" y="2460249"/>
              <a:chExt cx="1592595" cy="248231"/>
            </a:xfrm>
          </p:grpSpPr>
          <p:sp>
            <p:nvSpPr>
              <p:cNvPr id="200" name="圆角矩形 199"/>
              <p:cNvSpPr/>
              <p:nvPr/>
            </p:nvSpPr>
            <p:spPr>
              <a:xfrm>
                <a:off x="3419868" y="2460249"/>
                <a:ext cx="1510144" cy="24823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1" name="等腰三角形 200"/>
              <p:cNvSpPr/>
              <p:nvPr/>
            </p:nvSpPr>
            <p:spPr>
              <a:xfrm rot="16200000">
                <a:off x="3328451" y="2528329"/>
                <a:ext cx="130004" cy="11207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9" name="内容占位符 2"/>
            <p:cNvSpPr txBox="1"/>
            <p:nvPr/>
          </p:nvSpPr>
          <p:spPr>
            <a:xfrm>
              <a:off x="3530039" y="2451783"/>
              <a:ext cx="1426091" cy="320599"/>
            </a:xfrm>
            <a:prstGeom prst="rect">
              <a:avLst/>
            </a:prstGeom>
          </p:spPr>
          <p:txBody>
            <a:bodyPr vert="horz" lIns="91440" tIns="45720" rIns="91440" bIns="45720" rtlCol="0" anchor="ctr">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solidFill>
                    <a:schemeClr val="bg1"/>
                  </a:solidFill>
                </a:rPr>
                <a:t>在此输入您的文字标题</a:t>
              </a:r>
              <a:endParaRPr lang="en-US" altLang="zh-CN" sz="1300" dirty="0">
                <a:solidFill>
                  <a:schemeClr val="bg1"/>
                </a:solidFill>
              </a:endParaRPr>
            </a:p>
          </p:txBody>
        </p:sp>
      </p:grpSp>
      <p:grpSp>
        <p:nvGrpSpPr>
          <p:cNvPr id="202" name="组合 201"/>
          <p:cNvGrpSpPr/>
          <p:nvPr/>
        </p:nvGrpSpPr>
        <p:grpSpPr>
          <a:xfrm>
            <a:off x="7553119" y="906688"/>
            <a:ext cx="355276" cy="355323"/>
            <a:chOff x="4895850" y="9539288"/>
            <a:chExt cx="698500" cy="698500"/>
          </a:xfrm>
          <a:solidFill>
            <a:schemeClr val="tx2"/>
          </a:solidFill>
        </p:grpSpPr>
        <p:sp>
          <p:nvSpPr>
            <p:cNvPr id="203" name="Freeform 13"/>
            <p:cNvSpPr>
              <a:spLocks noEditPoints="1"/>
            </p:cNvSpPr>
            <p:nvPr/>
          </p:nvSpPr>
          <p:spPr bwMode="auto">
            <a:xfrm>
              <a:off x="5143500" y="9786938"/>
              <a:ext cx="203200" cy="203200"/>
            </a:xfrm>
            <a:custGeom>
              <a:avLst/>
              <a:gdLst>
                <a:gd name="T0" fmla="*/ 64 w 128"/>
                <a:gd name="T1" fmla="*/ 0 h 128"/>
                <a:gd name="T2" fmla="*/ 38 w 128"/>
                <a:gd name="T3" fmla="*/ 6 h 128"/>
                <a:gd name="T4" fmla="*/ 18 w 128"/>
                <a:gd name="T5" fmla="*/ 20 h 128"/>
                <a:gd name="T6" fmla="*/ 4 w 128"/>
                <a:gd name="T7" fmla="*/ 40 h 128"/>
                <a:gd name="T8" fmla="*/ 0 w 128"/>
                <a:gd name="T9" fmla="*/ 64 h 128"/>
                <a:gd name="T10" fmla="*/ 0 w 128"/>
                <a:gd name="T11" fmla="*/ 78 h 128"/>
                <a:gd name="T12" fmla="*/ 10 w 128"/>
                <a:gd name="T13" fmla="*/ 100 h 128"/>
                <a:gd name="T14" fmla="*/ 28 w 128"/>
                <a:gd name="T15" fmla="*/ 118 h 128"/>
                <a:gd name="T16" fmla="*/ 50 w 128"/>
                <a:gd name="T17" fmla="*/ 126 h 128"/>
                <a:gd name="T18" fmla="*/ 64 w 128"/>
                <a:gd name="T19" fmla="*/ 128 h 128"/>
                <a:gd name="T20" fmla="*/ 88 w 128"/>
                <a:gd name="T21" fmla="*/ 122 h 128"/>
                <a:gd name="T22" fmla="*/ 108 w 128"/>
                <a:gd name="T23" fmla="*/ 110 h 128"/>
                <a:gd name="T24" fmla="*/ 122 w 128"/>
                <a:gd name="T25" fmla="*/ 88 h 128"/>
                <a:gd name="T26" fmla="*/ 128 w 128"/>
                <a:gd name="T27" fmla="*/ 64 h 128"/>
                <a:gd name="T28" fmla="*/ 126 w 128"/>
                <a:gd name="T29" fmla="*/ 52 h 128"/>
                <a:gd name="T30" fmla="*/ 116 w 128"/>
                <a:gd name="T31" fmla="*/ 28 h 128"/>
                <a:gd name="T32" fmla="*/ 98 w 128"/>
                <a:gd name="T33" fmla="*/ 12 h 128"/>
                <a:gd name="T34" fmla="*/ 76 w 128"/>
                <a:gd name="T35" fmla="*/ 2 h 128"/>
                <a:gd name="T36" fmla="*/ 64 w 128"/>
                <a:gd name="T37" fmla="*/ 0 h 128"/>
                <a:gd name="T38" fmla="*/ 64 w 128"/>
                <a:gd name="T39" fmla="*/ 110 h 128"/>
                <a:gd name="T40" fmla="*/ 46 w 128"/>
                <a:gd name="T41" fmla="*/ 106 h 128"/>
                <a:gd name="T42" fmla="*/ 32 w 128"/>
                <a:gd name="T43" fmla="*/ 96 h 128"/>
                <a:gd name="T44" fmla="*/ 22 w 128"/>
                <a:gd name="T45" fmla="*/ 82 h 128"/>
                <a:gd name="T46" fmla="*/ 18 w 128"/>
                <a:gd name="T47" fmla="*/ 64 h 128"/>
                <a:gd name="T48" fmla="*/ 18 w 128"/>
                <a:gd name="T49" fmla="*/ 56 h 128"/>
                <a:gd name="T50" fmla="*/ 26 w 128"/>
                <a:gd name="T51" fmla="*/ 38 h 128"/>
                <a:gd name="T52" fmla="*/ 38 w 128"/>
                <a:gd name="T53" fmla="*/ 26 h 128"/>
                <a:gd name="T54" fmla="*/ 54 w 128"/>
                <a:gd name="T55" fmla="*/ 20 h 128"/>
                <a:gd name="T56" fmla="*/ 64 w 128"/>
                <a:gd name="T57" fmla="*/ 18 h 128"/>
                <a:gd name="T58" fmla="*/ 80 w 128"/>
                <a:gd name="T59" fmla="*/ 22 h 128"/>
                <a:gd name="T60" fmla="*/ 96 w 128"/>
                <a:gd name="T61" fmla="*/ 32 h 128"/>
                <a:gd name="T62" fmla="*/ 104 w 128"/>
                <a:gd name="T63" fmla="*/ 46 h 128"/>
                <a:gd name="T64" fmla="*/ 108 w 128"/>
                <a:gd name="T65" fmla="*/ 64 h 128"/>
                <a:gd name="T66" fmla="*/ 108 w 128"/>
                <a:gd name="T67" fmla="*/ 74 h 128"/>
                <a:gd name="T68" fmla="*/ 100 w 128"/>
                <a:gd name="T69" fmla="*/ 90 h 128"/>
                <a:gd name="T70" fmla="*/ 88 w 128"/>
                <a:gd name="T71" fmla="*/ 102 h 128"/>
                <a:gd name="T72" fmla="*/ 72 w 128"/>
                <a:gd name="T73" fmla="*/ 108 h 128"/>
                <a:gd name="T74" fmla="*/ 64 w 128"/>
                <a:gd name="T75" fmla="*/ 11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8" h="128">
                  <a:moveTo>
                    <a:pt x="64" y="0"/>
                  </a:moveTo>
                  <a:lnTo>
                    <a:pt x="64" y="0"/>
                  </a:lnTo>
                  <a:lnTo>
                    <a:pt x="50" y="2"/>
                  </a:lnTo>
                  <a:lnTo>
                    <a:pt x="38" y="6"/>
                  </a:lnTo>
                  <a:lnTo>
                    <a:pt x="28" y="12"/>
                  </a:lnTo>
                  <a:lnTo>
                    <a:pt x="18" y="20"/>
                  </a:lnTo>
                  <a:lnTo>
                    <a:pt x="10" y="28"/>
                  </a:lnTo>
                  <a:lnTo>
                    <a:pt x="4" y="40"/>
                  </a:lnTo>
                  <a:lnTo>
                    <a:pt x="0" y="52"/>
                  </a:lnTo>
                  <a:lnTo>
                    <a:pt x="0" y="64"/>
                  </a:lnTo>
                  <a:lnTo>
                    <a:pt x="0" y="64"/>
                  </a:lnTo>
                  <a:lnTo>
                    <a:pt x="0" y="78"/>
                  </a:lnTo>
                  <a:lnTo>
                    <a:pt x="4" y="88"/>
                  </a:lnTo>
                  <a:lnTo>
                    <a:pt x="10" y="100"/>
                  </a:lnTo>
                  <a:lnTo>
                    <a:pt x="18" y="110"/>
                  </a:lnTo>
                  <a:lnTo>
                    <a:pt x="28" y="118"/>
                  </a:lnTo>
                  <a:lnTo>
                    <a:pt x="38" y="122"/>
                  </a:lnTo>
                  <a:lnTo>
                    <a:pt x="50" y="126"/>
                  </a:lnTo>
                  <a:lnTo>
                    <a:pt x="64" y="128"/>
                  </a:lnTo>
                  <a:lnTo>
                    <a:pt x="64" y="128"/>
                  </a:lnTo>
                  <a:lnTo>
                    <a:pt x="76" y="126"/>
                  </a:lnTo>
                  <a:lnTo>
                    <a:pt x="88" y="122"/>
                  </a:lnTo>
                  <a:lnTo>
                    <a:pt x="98" y="118"/>
                  </a:lnTo>
                  <a:lnTo>
                    <a:pt x="108" y="110"/>
                  </a:lnTo>
                  <a:lnTo>
                    <a:pt x="116" y="100"/>
                  </a:lnTo>
                  <a:lnTo>
                    <a:pt x="122" y="88"/>
                  </a:lnTo>
                  <a:lnTo>
                    <a:pt x="126" y="78"/>
                  </a:lnTo>
                  <a:lnTo>
                    <a:pt x="128" y="64"/>
                  </a:lnTo>
                  <a:lnTo>
                    <a:pt x="128" y="64"/>
                  </a:lnTo>
                  <a:lnTo>
                    <a:pt x="126" y="52"/>
                  </a:lnTo>
                  <a:lnTo>
                    <a:pt x="122" y="40"/>
                  </a:lnTo>
                  <a:lnTo>
                    <a:pt x="116" y="28"/>
                  </a:lnTo>
                  <a:lnTo>
                    <a:pt x="108" y="20"/>
                  </a:lnTo>
                  <a:lnTo>
                    <a:pt x="98" y="12"/>
                  </a:lnTo>
                  <a:lnTo>
                    <a:pt x="88" y="6"/>
                  </a:lnTo>
                  <a:lnTo>
                    <a:pt x="76" y="2"/>
                  </a:lnTo>
                  <a:lnTo>
                    <a:pt x="64" y="0"/>
                  </a:lnTo>
                  <a:lnTo>
                    <a:pt x="64" y="0"/>
                  </a:lnTo>
                  <a:close/>
                  <a:moveTo>
                    <a:pt x="64" y="110"/>
                  </a:moveTo>
                  <a:lnTo>
                    <a:pt x="64" y="110"/>
                  </a:lnTo>
                  <a:lnTo>
                    <a:pt x="54" y="108"/>
                  </a:lnTo>
                  <a:lnTo>
                    <a:pt x="46" y="106"/>
                  </a:lnTo>
                  <a:lnTo>
                    <a:pt x="38" y="102"/>
                  </a:lnTo>
                  <a:lnTo>
                    <a:pt x="32" y="96"/>
                  </a:lnTo>
                  <a:lnTo>
                    <a:pt x="26" y="90"/>
                  </a:lnTo>
                  <a:lnTo>
                    <a:pt x="22" y="82"/>
                  </a:lnTo>
                  <a:lnTo>
                    <a:pt x="18" y="74"/>
                  </a:lnTo>
                  <a:lnTo>
                    <a:pt x="18" y="64"/>
                  </a:lnTo>
                  <a:lnTo>
                    <a:pt x="18" y="64"/>
                  </a:lnTo>
                  <a:lnTo>
                    <a:pt x="18" y="56"/>
                  </a:lnTo>
                  <a:lnTo>
                    <a:pt x="22" y="46"/>
                  </a:lnTo>
                  <a:lnTo>
                    <a:pt x="26" y="38"/>
                  </a:lnTo>
                  <a:lnTo>
                    <a:pt x="32" y="32"/>
                  </a:lnTo>
                  <a:lnTo>
                    <a:pt x="38" y="26"/>
                  </a:lnTo>
                  <a:lnTo>
                    <a:pt x="46" y="22"/>
                  </a:lnTo>
                  <a:lnTo>
                    <a:pt x="54" y="20"/>
                  </a:lnTo>
                  <a:lnTo>
                    <a:pt x="64" y="18"/>
                  </a:lnTo>
                  <a:lnTo>
                    <a:pt x="64" y="18"/>
                  </a:lnTo>
                  <a:lnTo>
                    <a:pt x="72" y="20"/>
                  </a:lnTo>
                  <a:lnTo>
                    <a:pt x="80" y="22"/>
                  </a:lnTo>
                  <a:lnTo>
                    <a:pt x="88" y="26"/>
                  </a:lnTo>
                  <a:lnTo>
                    <a:pt x="96" y="32"/>
                  </a:lnTo>
                  <a:lnTo>
                    <a:pt x="100" y="38"/>
                  </a:lnTo>
                  <a:lnTo>
                    <a:pt x="104" y="46"/>
                  </a:lnTo>
                  <a:lnTo>
                    <a:pt x="108" y="56"/>
                  </a:lnTo>
                  <a:lnTo>
                    <a:pt x="108" y="64"/>
                  </a:lnTo>
                  <a:lnTo>
                    <a:pt x="108" y="64"/>
                  </a:lnTo>
                  <a:lnTo>
                    <a:pt x="108" y="74"/>
                  </a:lnTo>
                  <a:lnTo>
                    <a:pt x="104" y="82"/>
                  </a:lnTo>
                  <a:lnTo>
                    <a:pt x="100" y="90"/>
                  </a:lnTo>
                  <a:lnTo>
                    <a:pt x="96" y="96"/>
                  </a:lnTo>
                  <a:lnTo>
                    <a:pt x="88" y="102"/>
                  </a:lnTo>
                  <a:lnTo>
                    <a:pt x="80" y="106"/>
                  </a:lnTo>
                  <a:lnTo>
                    <a:pt x="72" y="108"/>
                  </a:lnTo>
                  <a:lnTo>
                    <a:pt x="64" y="110"/>
                  </a:lnTo>
                  <a:lnTo>
                    <a:pt x="64" y="1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204" name="Freeform 14"/>
            <p:cNvSpPr>
              <a:spLocks noEditPoints="1"/>
            </p:cNvSpPr>
            <p:nvPr/>
          </p:nvSpPr>
          <p:spPr bwMode="auto">
            <a:xfrm>
              <a:off x="4895850" y="9539288"/>
              <a:ext cx="698500" cy="698500"/>
            </a:xfrm>
            <a:custGeom>
              <a:avLst/>
              <a:gdLst>
                <a:gd name="T0" fmla="*/ 384 w 440"/>
                <a:gd name="T1" fmla="*/ 134 h 440"/>
                <a:gd name="T2" fmla="*/ 390 w 440"/>
                <a:gd name="T3" fmla="*/ 88 h 440"/>
                <a:gd name="T4" fmla="*/ 366 w 440"/>
                <a:gd name="T5" fmla="*/ 58 h 440"/>
                <a:gd name="T6" fmla="*/ 320 w 440"/>
                <a:gd name="T7" fmla="*/ 50 h 440"/>
                <a:gd name="T8" fmla="*/ 274 w 440"/>
                <a:gd name="T9" fmla="*/ 42 h 440"/>
                <a:gd name="T10" fmla="*/ 246 w 440"/>
                <a:gd name="T11" fmla="*/ 6 h 440"/>
                <a:gd name="T12" fmla="*/ 210 w 440"/>
                <a:gd name="T13" fmla="*/ 0 h 440"/>
                <a:gd name="T14" fmla="*/ 172 w 440"/>
                <a:gd name="T15" fmla="*/ 26 h 440"/>
                <a:gd name="T16" fmla="*/ 132 w 440"/>
                <a:gd name="T17" fmla="*/ 56 h 440"/>
                <a:gd name="T18" fmla="*/ 92 w 440"/>
                <a:gd name="T19" fmla="*/ 48 h 440"/>
                <a:gd name="T20" fmla="*/ 58 w 440"/>
                <a:gd name="T21" fmla="*/ 72 h 440"/>
                <a:gd name="T22" fmla="*/ 48 w 440"/>
                <a:gd name="T23" fmla="*/ 116 h 440"/>
                <a:gd name="T24" fmla="*/ 42 w 440"/>
                <a:gd name="T25" fmla="*/ 166 h 440"/>
                <a:gd name="T26" fmla="*/ 12 w 440"/>
                <a:gd name="T27" fmla="*/ 186 h 440"/>
                <a:gd name="T28" fmla="*/ 0 w 440"/>
                <a:gd name="T29" fmla="*/ 220 h 440"/>
                <a:gd name="T30" fmla="*/ 18 w 440"/>
                <a:gd name="T31" fmla="*/ 262 h 440"/>
                <a:gd name="T32" fmla="*/ 48 w 440"/>
                <a:gd name="T33" fmla="*/ 292 h 440"/>
                <a:gd name="T34" fmla="*/ 46 w 440"/>
                <a:gd name="T35" fmla="*/ 334 h 440"/>
                <a:gd name="T36" fmla="*/ 64 w 440"/>
                <a:gd name="T37" fmla="*/ 376 h 440"/>
                <a:gd name="T38" fmla="*/ 104 w 440"/>
                <a:gd name="T39" fmla="*/ 392 h 440"/>
                <a:gd name="T40" fmla="*/ 148 w 440"/>
                <a:gd name="T41" fmla="*/ 392 h 440"/>
                <a:gd name="T42" fmla="*/ 178 w 440"/>
                <a:gd name="T43" fmla="*/ 422 h 440"/>
                <a:gd name="T44" fmla="*/ 220 w 440"/>
                <a:gd name="T45" fmla="*/ 440 h 440"/>
                <a:gd name="T46" fmla="*/ 254 w 440"/>
                <a:gd name="T47" fmla="*/ 428 h 440"/>
                <a:gd name="T48" fmla="*/ 274 w 440"/>
                <a:gd name="T49" fmla="*/ 398 h 440"/>
                <a:gd name="T50" fmla="*/ 334 w 440"/>
                <a:gd name="T51" fmla="*/ 392 h 440"/>
                <a:gd name="T52" fmla="*/ 356 w 440"/>
                <a:gd name="T53" fmla="*/ 388 h 440"/>
                <a:gd name="T54" fmla="*/ 386 w 440"/>
                <a:gd name="T55" fmla="*/ 360 h 440"/>
                <a:gd name="T56" fmla="*/ 388 w 440"/>
                <a:gd name="T57" fmla="*/ 316 h 440"/>
                <a:gd name="T58" fmla="*/ 398 w 440"/>
                <a:gd name="T59" fmla="*/ 276 h 440"/>
                <a:gd name="T60" fmla="*/ 432 w 440"/>
                <a:gd name="T61" fmla="*/ 248 h 440"/>
                <a:gd name="T62" fmla="*/ 438 w 440"/>
                <a:gd name="T63" fmla="*/ 210 h 440"/>
                <a:gd name="T64" fmla="*/ 414 w 440"/>
                <a:gd name="T65" fmla="*/ 172 h 440"/>
                <a:gd name="T66" fmla="*/ 368 w 440"/>
                <a:gd name="T67" fmla="*/ 240 h 440"/>
                <a:gd name="T68" fmla="*/ 338 w 440"/>
                <a:gd name="T69" fmla="*/ 312 h 440"/>
                <a:gd name="T70" fmla="*/ 354 w 440"/>
                <a:gd name="T71" fmla="*/ 344 h 440"/>
                <a:gd name="T72" fmla="*/ 334 w 440"/>
                <a:gd name="T73" fmla="*/ 356 h 440"/>
                <a:gd name="T74" fmla="*/ 298 w 440"/>
                <a:gd name="T75" fmla="*/ 348 h 440"/>
                <a:gd name="T76" fmla="*/ 240 w 440"/>
                <a:gd name="T77" fmla="*/ 384 h 440"/>
                <a:gd name="T78" fmla="*/ 220 w 440"/>
                <a:gd name="T79" fmla="*/ 404 h 440"/>
                <a:gd name="T80" fmla="*/ 200 w 440"/>
                <a:gd name="T81" fmla="*/ 384 h 440"/>
                <a:gd name="T82" fmla="*/ 140 w 440"/>
                <a:gd name="T83" fmla="*/ 348 h 440"/>
                <a:gd name="T84" fmla="*/ 104 w 440"/>
                <a:gd name="T85" fmla="*/ 356 h 440"/>
                <a:gd name="T86" fmla="*/ 84 w 440"/>
                <a:gd name="T87" fmla="*/ 336 h 440"/>
                <a:gd name="T88" fmla="*/ 92 w 440"/>
                <a:gd name="T89" fmla="*/ 298 h 440"/>
                <a:gd name="T90" fmla="*/ 56 w 440"/>
                <a:gd name="T91" fmla="*/ 240 h 440"/>
                <a:gd name="T92" fmla="*/ 36 w 440"/>
                <a:gd name="T93" fmla="*/ 220 h 440"/>
                <a:gd name="T94" fmla="*/ 70 w 440"/>
                <a:gd name="T95" fmla="*/ 200 h 440"/>
                <a:gd name="T96" fmla="*/ 100 w 440"/>
                <a:gd name="T97" fmla="*/ 130 h 440"/>
                <a:gd name="T98" fmla="*/ 86 w 440"/>
                <a:gd name="T99" fmla="*/ 98 h 440"/>
                <a:gd name="T100" fmla="*/ 112 w 440"/>
                <a:gd name="T101" fmla="*/ 86 h 440"/>
                <a:gd name="T102" fmla="*/ 162 w 440"/>
                <a:gd name="T103" fmla="*/ 82 h 440"/>
                <a:gd name="T104" fmla="*/ 200 w 440"/>
                <a:gd name="T105" fmla="*/ 50 h 440"/>
                <a:gd name="T106" fmla="*/ 228 w 440"/>
                <a:gd name="T107" fmla="*/ 38 h 440"/>
                <a:gd name="T108" fmla="*/ 254 w 440"/>
                <a:gd name="T109" fmla="*/ 74 h 440"/>
                <a:gd name="T110" fmla="*/ 320 w 440"/>
                <a:gd name="T111" fmla="*/ 90 h 440"/>
                <a:gd name="T112" fmla="*/ 348 w 440"/>
                <a:gd name="T113" fmla="*/ 90 h 440"/>
                <a:gd name="T114" fmla="*/ 348 w 440"/>
                <a:gd name="T115" fmla="*/ 118 h 440"/>
                <a:gd name="T116" fmla="*/ 364 w 440"/>
                <a:gd name="T117" fmla="*/ 186 h 440"/>
                <a:gd name="T118" fmla="*/ 396 w 440"/>
                <a:gd name="T119" fmla="*/ 206 h 440"/>
                <a:gd name="T120" fmla="*/ 396 w 440"/>
                <a:gd name="T121" fmla="*/ 234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40" h="440">
                  <a:moveTo>
                    <a:pt x="398" y="166"/>
                  </a:moveTo>
                  <a:lnTo>
                    <a:pt x="398" y="166"/>
                  </a:lnTo>
                  <a:lnTo>
                    <a:pt x="392" y="148"/>
                  </a:lnTo>
                  <a:lnTo>
                    <a:pt x="384" y="134"/>
                  </a:lnTo>
                  <a:lnTo>
                    <a:pt x="384" y="134"/>
                  </a:lnTo>
                  <a:lnTo>
                    <a:pt x="388" y="124"/>
                  </a:lnTo>
                  <a:lnTo>
                    <a:pt x="390" y="116"/>
                  </a:lnTo>
                  <a:lnTo>
                    <a:pt x="392" y="106"/>
                  </a:lnTo>
                  <a:lnTo>
                    <a:pt x="392" y="98"/>
                  </a:lnTo>
                  <a:lnTo>
                    <a:pt x="390" y="88"/>
                  </a:lnTo>
                  <a:lnTo>
                    <a:pt x="386" y="80"/>
                  </a:lnTo>
                  <a:lnTo>
                    <a:pt x="382" y="72"/>
                  </a:lnTo>
                  <a:lnTo>
                    <a:pt x="374" y="64"/>
                  </a:lnTo>
                  <a:lnTo>
                    <a:pt x="374" y="64"/>
                  </a:lnTo>
                  <a:lnTo>
                    <a:pt x="366" y="58"/>
                  </a:lnTo>
                  <a:lnTo>
                    <a:pt x="356" y="52"/>
                  </a:lnTo>
                  <a:lnTo>
                    <a:pt x="346" y="48"/>
                  </a:lnTo>
                  <a:lnTo>
                    <a:pt x="334" y="48"/>
                  </a:lnTo>
                  <a:lnTo>
                    <a:pt x="334" y="48"/>
                  </a:lnTo>
                  <a:lnTo>
                    <a:pt x="320" y="50"/>
                  </a:lnTo>
                  <a:lnTo>
                    <a:pt x="306" y="56"/>
                  </a:lnTo>
                  <a:lnTo>
                    <a:pt x="306" y="56"/>
                  </a:lnTo>
                  <a:lnTo>
                    <a:pt x="290" y="48"/>
                  </a:lnTo>
                  <a:lnTo>
                    <a:pt x="274" y="42"/>
                  </a:lnTo>
                  <a:lnTo>
                    <a:pt x="274" y="42"/>
                  </a:lnTo>
                  <a:lnTo>
                    <a:pt x="272" y="34"/>
                  </a:lnTo>
                  <a:lnTo>
                    <a:pt x="266" y="26"/>
                  </a:lnTo>
                  <a:lnTo>
                    <a:pt x="260" y="18"/>
                  </a:lnTo>
                  <a:lnTo>
                    <a:pt x="254" y="12"/>
                  </a:lnTo>
                  <a:lnTo>
                    <a:pt x="246" y="6"/>
                  </a:lnTo>
                  <a:lnTo>
                    <a:pt x="238" y="4"/>
                  </a:lnTo>
                  <a:lnTo>
                    <a:pt x="228" y="0"/>
                  </a:lnTo>
                  <a:lnTo>
                    <a:pt x="220" y="0"/>
                  </a:lnTo>
                  <a:lnTo>
                    <a:pt x="220" y="0"/>
                  </a:lnTo>
                  <a:lnTo>
                    <a:pt x="210" y="0"/>
                  </a:lnTo>
                  <a:lnTo>
                    <a:pt x="200" y="4"/>
                  </a:lnTo>
                  <a:lnTo>
                    <a:pt x="192" y="6"/>
                  </a:lnTo>
                  <a:lnTo>
                    <a:pt x="184" y="12"/>
                  </a:lnTo>
                  <a:lnTo>
                    <a:pt x="178" y="18"/>
                  </a:lnTo>
                  <a:lnTo>
                    <a:pt x="172" y="26"/>
                  </a:lnTo>
                  <a:lnTo>
                    <a:pt x="168" y="34"/>
                  </a:lnTo>
                  <a:lnTo>
                    <a:pt x="164" y="42"/>
                  </a:lnTo>
                  <a:lnTo>
                    <a:pt x="164" y="42"/>
                  </a:lnTo>
                  <a:lnTo>
                    <a:pt x="148" y="48"/>
                  </a:lnTo>
                  <a:lnTo>
                    <a:pt x="132" y="56"/>
                  </a:lnTo>
                  <a:lnTo>
                    <a:pt x="132" y="56"/>
                  </a:lnTo>
                  <a:lnTo>
                    <a:pt x="118" y="50"/>
                  </a:lnTo>
                  <a:lnTo>
                    <a:pt x="104" y="48"/>
                  </a:lnTo>
                  <a:lnTo>
                    <a:pt x="104" y="48"/>
                  </a:lnTo>
                  <a:lnTo>
                    <a:pt x="92" y="48"/>
                  </a:lnTo>
                  <a:lnTo>
                    <a:pt x="82" y="52"/>
                  </a:lnTo>
                  <a:lnTo>
                    <a:pt x="72" y="58"/>
                  </a:lnTo>
                  <a:lnTo>
                    <a:pt x="64" y="64"/>
                  </a:lnTo>
                  <a:lnTo>
                    <a:pt x="64" y="64"/>
                  </a:lnTo>
                  <a:lnTo>
                    <a:pt x="58" y="72"/>
                  </a:lnTo>
                  <a:lnTo>
                    <a:pt x="52" y="80"/>
                  </a:lnTo>
                  <a:lnTo>
                    <a:pt x="50" y="88"/>
                  </a:lnTo>
                  <a:lnTo>
                    <a:pt x="48" y="98"/>
                  </a:lnTo>
                  <a:lnTo>
                    <a:pt x="46" y="106"/>
                  </a:lnTo>
                  <a:lnTo>
                    <a:pt x="48" y="116"/>
                  </a:lnTo>
                  <a:lnTo>
                    <a:pt x="50" y="124"/>
                  </a:lnTo>
                  <a:lnTo>
                    <a:pt x="54" y="134"/>
                  </a:lnTo>
                  <a:lnTo>
                    <a:pt x="54" y="134"/>
                  </a:lnTo>
                  <a:lnTo>
                    <a:pt x="48" y="148"/>
                  </a:lnTo>
                  <a:lnTo>
                    <a:pt x="42" y="166"/>
                  </a:lnTo>
                  <a:lnTo>
                    <a:pt x="42" y="166"/>
                  </a:lnTo>
                  <a:lnTo>
                    <a:pt x="32" y="168"/>
                  </a:lnTo>
                  <a:lnTo>
                    <a:pt x="24" y="172"/>
                  </a:lnTo>
                  <a:lnTo>
                    <a:pt x="18" y="178"/>
                  </a:lnTo>
                  <a:lnTo>
                    <a:pt x="12" y="186"/>
                  </a:lnTo>
                  <a:lnTo>
                    <a:pt x="6" y="192"/>
                  </a:lnTo>
                  <a:lnTo>
                    <a:pt x="2" y="202"/>
                  </a:lnTo>
                  <a:lnTo>
                    <a:pt x="0" y="210"/>
                  </a:lnTo>
                  <a:lnTo>
                    <a:pt x="0" y="220"/>
                  </a:lnTo>
                  <a:lnTo>
                    <a:pt x="0" y="220"/>
                  </a:lnTo>
                  <a:lnTo>
                    <a:pt x="0" y="230"/>
                  </a:lnTo>
                  <a:lnTo>
                    <a:pt x="2" y="238"/>
                  </a:lnTo>
                  <a:lnTo>
                    <a:pt x="6" y="248"/>
                  </a:lnTo>
                  <a:lnTo>
                    <a:pt x="12" y="256"/>
                  </a:lnTo>
                  <a:lnTo>
                    <a:pt x="18" y="262"/>
                  </a:lnTo>
                  <a:lnTo>
                    <a:pt x="24" y="268"/>
                  </a:lnTo>
                  <a:lnTo>
                    <a:pt x="32" y="272"/>
                  </a:lnTo>
                  <a:lnTo>
                    <a:pt x="42" y="276"/>
                  </a:lnTo>
                  <a:lnTo>
                    <a:pt x="42" y="276"/>
                  </a:lnTo>
                  <a:lnTo>
                    <a:pt x="48" y="292"/>
                  </a:lnTo>
                  <a:lnTo>
                    <a:pt x="54" y="308"/>
                  </a:lnTo>
                  <a:lnTo>
                    <a:pt x="54" y="308"/>
                  </a:lnTo>
                  <a:lnTo>
                    <a:pt x="50" y="316"/>
                  </a:lnTo>
                  <a:lnTo>
                    <a:pt x="48" y="324"/>
                  </a:lnTo>
                  <a:lnTo>
                    <a:pt x="46" y="334"/>
                  </a:lnTo>
                  <a:lnTo>
                    <a:pt x="48" y="342"/>
                  </a:lnTo>
                  <a:lnTo>
                    <a:pt x="50" y="352"/>
                  </a:lnTo>
                  <a:lnTo>
                    <a:pt x="52" y="360"/>
                  </a:lnTo>
                  <a:lnTo>
                    <a:pt x="58" y="368"/>
                  </a:lnTo>
                  <a:lnTo>
                    <a:pt x="64" y="376"/>
                  </a:lnTo>
                  <a:lnTo>
                    <a:pt x="64" y="376"/>
                  </a:lnTo>
                  <a:lnTo>
                    <a:pt x="72" y="382"/>
                  </a:lnTo>
                  <a:lnTo>
                    <a:pt x="82" y="388"/>
                  </a:lnTo>
                  <a:lnTo>
                    <a:pt x="92" y="392"/>
                  </a:lnTo>
                  <a:lnTo>
                    <a:pt x="104" y="392"/>
                  </a:lnTo>
                  <a:lnTo>
                    <a:pt x="104" y="392"/>
                  </a:lnTo>
                  <a:lnTo>
                    <a:pt x="118" y="390"/>
                  </a:lnTo>
                  <a:lnTo>
                    <a:pt x="132" y="384"/>
                  </a:lnTo>
                  <a:lnTo>
                    <a:pt x="132" y="384"/>
                  </a:lnTo>
                  <a:lnTo>
                    <a:pt x="148" y="392"/>
                  </a:lnTo>
                  <a:lnTo>
                    <a:pt x="164" y="398"/>
                  </a:lnTo>
                  <a:lnTo>
                    <a:pt x="164" y="398"/>
                  </a:lnTo>
                  <a:lnTo>
                    <a:pt x="168" y="406"/>
                  </a:lnTo>
                  <a:lnTo>
                    <a:pt x="172" y="414"/>
                  </a:lnTo>
                  <a:lnTo>
                    <a:pt x="178" y="422"/>
                  </a:lnTo>
                  <a:lnTo>
                    <a:pt x="184" y="428"/>
                  </a:lnTo>
                  <a:lnTo>
                    <a:pt x="192" y="434"/>
                  </a:lnTo>
                  <a:lnTo>
                    <a:pt x="200" y="438"/>
                  </a:lnTo>
                  <a:lnTo>
                    <a:pt x="210" y="440"/>
                  </a:lnTo>
                  <a:lnTo>
                    <a:pt x="220" y="440"/>
                  </a:lnTo>
                  <a:lnTo>
                    <a:pt x="220" y="440"/>
                  </a:lnTo>
                  <a:lnTo>
                    <a:pt x="228" y="440"/>
                  </a:lnTo>
                  <a:lnTo>
                    <a:pt x="238" y="438"/>
                  </a:lnTo>
                  <a:lnTo>
                    <a:pt x="246" y="434"/>
                  </a:lnTo>
                  <a:lnTo>
                    <a:pt x="254" y="428"/>
                  </a:lnTo>
                  <a:lnTo>
                    <a:pt x="260" y="422"/>
                  </a:lnTo>
                  <a:lnTo>
                    <a:pt x="266" y="414"/>
                  </a:lnTo>
                  <a:lnTo>
                    <a:pt x="272" y="406"/>
                  </a:lnTo>
                  <a:lnTo>
                    <a:pt x="274" y="398"/>
                  </a:lnTo>
                  <a:lnTo>
                    <a:pt x="274" y="398"/>
                  </a:lnTo>
                  <a:lnTo>
                    <a:pt x="290" y="392"/>
                  </a:lnTo>
                  <a:lnTo>
                    <a:pt x="306" y="384"/>
                  </a:lnTo>
                  <a:lnTo>
                    <a:pt x="306" y="384"/>
                  </a:lnTo>
                  <a:lnTo>
                    <a:pt x="320" y="390"/>
                  </a:lnTo>
                  <a:lnTo>
                    <a:pt x="334" y="392"/>
                  </a:lnTo>
                  <a:lnTo>
                    <a:pt x="334" y="392"/>
                  </a:lnTo>
                  <a:lnTo>
                    <a:pt x="334" y="392"/>
                  </a:lnTo>
                  <a:lnTo>
                    <a:pt x="334" y="392"/>
                  </a:lnTo>
                  <a:lnTo>
                    <a:pt x="346" y="392"/>
                  </a:lnTo>
                  <a:lnTo>
                    <a:pt x="356" y="388"/>
                  </a:lnTo>
                  <a:lnTo>
                    <a:pt x="366" y="382"/>
                  </a:lnTo>
                  <a:lnTo>
                    <a:pt x="374" y="376"/>
                  </a:lnTo>
                  <a:lnTo>
                    <a:pt x="374" y="376"/>
                  </a:lnTo>
                  <a:lnTo>
                    <a:pt x="382" y="368"/>
                  </a:lnTo>
                  <a:lnTo>
                    <a:pt x="386" y="360"/>
                  </a:lnTo>
                  <a:lnTo>
                    <a:pt x="390" y="352"/>
                  </a:lnTo>
                  <a:lnTo>
                    <a:pt x="392" y="342"/>
                  </a:lnTo>
                  <a:lnTo>
                    <a:pt x="392" y="334"/>
                  </a:lnTo>
                  <a:lnTo>
                    <a:pt x="390" y="324"/>
                  </a:lnTo>
                  <a:lnTo>
                    <a:pt x="388" y="316"/>
                  </a:lnTo>
                  <a:lnTo>
                    <a:pt x="384" y="308"/>
                  </a:lnTo>
                  <a:lnTo>
                    <a:pt x="384" y="308"/>
                  </a:lnTo>
                  <a:lnTo>
                    <a:pt x="392" y="292"/>
                  </a:lnTo>
                  <a:lnTo>
                    <a:pt x="398" y="276"/>
                  </a:lnTo>
                  <a:lnTo>
                    <a:pt x="398" y="276"/>
                  </a:lnTo>
                  <a:lnTo>
                    <a:pt x="406" y="272"/>
                  </a:lnTo>
                  <a:lnTo>
                    <a:pt x="414" y="268"/>
                  </a:lnTo>
                  <a:lnTo>
                    <a:pt x="422" y="262"/>
                  </a:lnTo>
                  <a:lnTo>
                    <a:pt x="428" y="256"/>
                  </a:lnTo>
                  <a:lnTo>
                    <a:pt x="432" y="248"/>
                  </a:lnTo>
                  <a:lnTo>
                    <a:pt x="436" y="238"/>
                  </a:lnTo>
                  <a:lnTo>
                    <a:pt x="438" y="230"/>
                  </a:lnTo>
                  <a:lnTo>
                    <a:pt x="440" y="220"/>
                  </a:lnTo>
                  <a:lnTo>
                    <a:pt x="440" y="220"/>
                  </a:lnTo>
                  <a:lnTo>
                    <a:pt x="438" y="210"/>
                  </a:lnTo>
                  <a:lnTo>
                    <a:pt x="436" y="202"/>
                  </a:lnTo>
                  <a:lnTo>
                    <a:pt x="432" y="192"/>
                  </a:lnTo>
                  <a:lnTo>
                    <a:pt x="428" y="186"/>
                  </a:lnTo>
                  <a:lnTo>
                    <a:pt x="422" y="178"/>
                  </a:lnTo>
                  <a:lnTo>
                    <a:pt x="414" y="172"/>
                  </a:lnTo>
                  <a:lnTo>
                    <a:pt x="406" y="168"/>
                  </a:lnTo>
                  <a:lnTo>
                    <a:pt x="398" y="166"/>
                  </a:lnTo>
                  <a:lnTo>
                    <a:pt x="398" y="166"/>
                  </a:lnTo>
                  <a:close/>
                  <a:moveTo>
                    <a:pt x="382" y="240"/>
                  </a:moveTo>
                  <a:lnTo>
                    <a:pt x="368" y="240"/>
                  </a:lnTo>
                  <a:lnTo>
                    <a:pt x="364" y="254"/>
                  </a:lnTo>
                  <a:lnTo>
                    <a:pt x="364" y="254"/>
                  </a:lnTo>
                  <a:lnTo>
                    <a:pt x="358" y="278"/>
                  </a:lnTo>
                  <a:lnTo>
                    <a:pt x="346" y="298"/>
                  </a:lnTo>
                  <a:lnTo>
                    <a:pt x="338" y="312"/>
                  </a:lnTo>
                  <a:lnTo>
                    <a:pt x="348" y="322"/>
                  </a:lnTo>
                  <a:lnTo>
                    <a:pt x="348" y="322"/>
                  </a:lnTo>
                  <a:lnTo>
                    <a:pt x="354" y="328"/>
                  </a:lnTo>
                  <a:lnTo>
                    <a:pt x="354" y="336"/>
                  </a:lnTo>
                  <a:lnTo>
                    <a:pt x="354" y="344"/>
                  </a:lnTo>
                  <a:lnTo>
                    <a:pt x="348" y="350"/>
                  </a:lnTo>
                  <a:lnTo>
                    <a:pt x="348" y="350"/>
                  </a:lnTo>
                  <a:lnTo>
                    <a:pt x="342" y="354"/>
                  </a:lnTo>
                  <a:lnTo>
                    <a:pt x="334" y="356"/>
                  </a:lnTo>
                  <a:lnTo>
                    <a:pt x="334" y="356"/>
                  </a:lnTo>
                  <a:lnTo>
                    <a:pt x="334" y="356"/>
                  </a:lnTo>
                  <a:lnTo>
                    <a:pt x="326" y="354"/>
                  </a:lnTo>
                  <a:lnTo>
                    <a:pt x="320" y="350"/>
                  </a:lnTo>
                  <a:lnTo>
                    <a:pt x="310" y="340"/>
                  </a:lnTo>
                  <a:lnTo>
                    <a:pt x="298" y="348"/>
                  </a:lnTo>
                  <a:lnTo>
                    <a:pt x="298" y="348"/>
                  </a:lnTo>
                  <a:lnTo>
                    <a:pt x="276" y="358"/>
                  </a:lnTo>
                  <a:lnTo>
                    <a:pt x="254" y="366"/>
                  </a:lnTo>
                  <a:lnTo>
                    <a:pt x="240" y="368"/>
                  </a:lnTo>
                  <a:lnTo>
                    <a:pt x="240" y="384"/>
                  </a:lnTo>
                  <a:lnTo>
                    <a:pt x="240" y="384"/>
                  </a:lnTo>
                  <a:lnTo>
                    <a:pt x="238" y="392"/>
                  </a:lnTo>
                  <a:lnTo>
                    <a:pt x="234" y="398"/>
                  </a:lnTo>
                  <a:lnTo>
                    <a:pt x="228" y="402"/>
                  </a:lnTo>
                  <a:lnTo>
                    <a:pt x="220" y="404"/>
                  </a:lnTo>
                  <a:lnTo>
                    <a:pt x="220" y="404"/>
                  </a:lnTo>
                  <a:lnTo>
                    <a:pt x="212" y="402"/>
                  </a:lnTo>
                  <a:lnTo>
                    <a:pt x="206" y="398"/>
                  </a:lnTo>
                  <a:lnTo>
                    <a:pt x="200" y="392"/>
                  </a:lnTo>
                  <a:lnTo>
                    <a:pt x="200" y="384"/>
                  </a:lnTo>
                  <a:lnTo>
                    <a:pt x="200" y="368"/>
                  </a:lnTo>
                  <a:lnTo>
                    <a:pt x="186" y="366"/>
                  </a:lnTo>
                  <a:lnTo>
                    <a:pt x="186" y="366"/>
                  </a:lnTo>
                  <a:lnTo>
                    <a:pt x="162" y="358"/>
                  </a:lnTo>
                  <a:lnTo>
                    <a:pt x="140" y="348"/>
                  </a:lnTo>
                  <a:lnTo>
                    <a:pt x="128" y="340"/>
                  </a:lnTo>
                  <a:lnTo>
                    <a:pt x="118" y="350"/>
                  </a:lnTo>
                  <a:lnTo>
                    <a:pt x="118" y="350"/>
                  </a:lnTo>
                  <a:lnTo>
                    <a:pt x="112" y="354"/>
                  </a:lnTo>
                  <a:lnTo>
                    <a:pt x="104" y="356"/>
                  </a:lnTo>
                  <a:lnTo>
                    <a:pt x="96" y="354"/>
                  </a:lnTo>
                  <a:lnTo>
                    <a:pt x="90" y="350"/>
                  </a:lnTo>
                  <a:lnTo>
                    <a:pt x="90" y="350"/>
                  </a:lnTo>
                  <a:lnTo>
                    <a:pt x="86" y="344"/>
                  </a:lnTo>
                  <a:lnTo>
                    <a:pt x="84" y="336"/>
                  </a:lnTo>
                  <a:lnTo>
                    <a:pt x="86" y="328"/>
                  </a:lnTo>
                  <a:lnTo>
                    <a:pt x="90" y="322"/>
                  </a:lnTo>
                  <a:lnTo>
                    <a:pt x="100" y="312"/>
                  </a:lnTo>
                  <a:lnTo>
                    <a:pt x="92" y="298"/>
                  </a:lnTo>
                  <a:lnTo>
                    <a:pt x="92" y="298"/>
                  </a:lnTo>
                  <a:lnTo>
                    <a:pt x="82" y="278"/>
                  </a:lnTo>
                  <a:lnTo>
                    <a:pt x="74" y="254"/>
                  </a:lnTo>
                  <a:lnTo>
                    <a:pt x="70" y="240"/>
                  </a:lnTo>
                  <a:lnTo>
                    <a:pt x="56" y="240"/>
                  </a:lnTo>
                  <a:lnTo>
                    <a:pt x="56" y="240"/>
                  </a:lnTo>
                  <a:lnTo>
                    <a:pt x="48" y="238"/>
                  </a:lnTo>
                  <a:lnTo>
                    <a:pt x="42" y="234"/>
                  </a:lnTo>
                  <a:lnTo>
                    <a:pt x="38" y="228"/>
                  </a:lnTo>
                  <a:lnTo>
                    <a:pt x="36" y="220"/>
                  </a:lnTo>
                  <a:lnTo>
                    <a:pt x="36" y="220"/>
                  </a:lnTo>
                  <a:lnTo>
                    <a:pt x="38" y="212"/>
                  </a:lnTo>
                  <a:lnTo>
                    <a:pt x="42" y="206"/>
                  </a:lnTo>
                  <a:lnTo>
                    <a:pt x="48" y="202"/>
                  </a:lnTo>
                  <a:lnTo>
                    <a:pt x="56" y="200"/>
                  </a:lnTo>
                  <a:lnTo>
                    <a:pt x="70" y="200"/>
                  </a:lnTo>
                  <a:lnTo>
                    <a:pt x="74" y="186"/>
                  </a:lnTo>
                  <a:lnTo>
                    <a:pt x="74" y="186"/>
                  </a:lnTo>
                  <a:lnTo>
                    <a:pt x="82" y="164"/>
                  </a:lnTo>
                  <a:lnTo>
                    <a:pt x="92" y="142"/>
                  </a:lnTo>
                  <a:lnTo>
                    <a:pt x="100" y="130"/>
                  </a:lnTo>
                  <a:lnTo>
                    <a:pt x="90" y="118"/>
                  </a:lnTo>
                  <a:lnTo>
                    <a:pt x="90" y="118"/>
                  </a:lnTo>
                  <a:lnTo>
                    <a:pt x="86" y="112"/>
                  </a:lnTo>
                  <a:lnTo>
                    <a:pt x="84" y="104"/>
                  </a:lnTo>
                  <a:lnTo>
                    <a:pt x="86" y="98"/>
                  </a:lnTo>
                  <a:lnTo>
                    <a:pt x="90" y="90"/>
                  </a:lnTo>
                  <a:lnTo>
                    <a:pt x="90" y="90"/>
                  </a:lnTo>
                  <a:lnTo>
                    <a:pt x="96" y="86"/>
                  </a:lnTo>
                  <a:lnTo>
                    <a:pt x="104" y="86"/>
                  </a:lnTo>
                  <a:lnTo>
                    <a:pt x="112" y="86"/>
                  </a:lnTo>
                  <a:lnTo>
                    <a:pt x="118" y="90"/>
                  </a:lnTo>
                  <a:lnTo>
                    <a:pt x="128" y="100"/>
                  </a:lnTo>
                  <a:lnTo>
                    <a:pt x="140" y="94"/>
                  </a:lnTo>
                  <a:lnTo>
                    <a:pt x="140" y="94"/>
                  </a:lnTo>
                  <a:lnTo>
                    <a:pt x="162" y="82"/>
                  </a:lnTo>
                  <a:lnTo>
                    <a:pt x="186" y="74"/>
                  </a:lnTo>
                  <a:lnTo>
                    <a:pt x="200" y="72"/>
                  </a:lnTo>
                  <a:lnTo>
                    <a:pt x="200" y="56"/>
                  </a:lnTo>
                  <a:lnTo>
                    <a:pt x="200" y="56"/>
                  </a:lnTo>
                  <a:lnTo>
                    <a:pt x="200" y="50"/>
                  </a:lnTo>
                  <a:lnTo>
                    <a:pt x="206" y="42"/>
                  </a:lnTo>
                  <a:lnTo>
                    <a:pt x="212" y="38"/>
                  </a:lnTo>
                  <a:lnTo>
                    <a:pt x="220" y="38"/>
                  </a:lnTo>
                  <a:lnTo>
                    <a:pt x="220" y="38"/>
                  </a:lnTo>
                  <a:lnTo>
                    <a:pt x="228" y="38"/>
                  </a:lnTo>
                  <a:lnTo>
                    <a:pt x="234" y="42"/>
                  </a:lnTo>
                  <a:lnTo>
                    <a:pt x="238" y="50"/>
                  </a:lnTo>
                  <a:lnTo>
                    <a:pt x="240" y="56"/>
                  </a:lnTo>
                  <a:lnTo>
                    <a:pt x="240" y="72"/>
                  </a:lnTo>
                  <a:lnTo>
                    <a:pt x="254" y="74"/>
                  </a:lnTo>
                  <a:lnTo>
                    <a:pt x="254" y="74"/>
                  </a:lnTo>
                  <a:lnTo>
                    <a:pt x="276" y="82"/>
                  </a:lnTo>
                  <a:lnTo>
                    <a:pt x="298" y="94"/>
                  </a:lnTo>
                  <a:lnTo>
                    <a:pt x="310" y="100"/>
                  </a:lnTo>
                  <a:lnTo>
                    <a:pt x="320" y="90"/>
                  </a:lnTo>
                  <a:lnTo>
                    <a:pt x="320" y="90"/>
                  </a:lnTo>
                  <a:lnTo>
                    <a:pt x="328" y="86"/>
                  </a:lnTo>
                  <a:lnTo>
                    <a:pt x="334" y="86"/>
                  </a:lnTo>
                  <a:lnTo>
                    <a:pt x="342" y="86"/>
                  </a:lnTo>
                  <a:lnTo>
                    <a:pt x="348" y="90"/>
                  </a:lnTo>
                  <a:lnTo>
                    <a:pt x="348" y="90"/>
                  </a:lnTo>
                  <a:lnTo>
                    <a:pt x="354" y="98"/>
                  </a:lnTo>
                  <a:lnTo>
                    <a:pt x="354" y="104"/>
                  </a:lnTo>
                  <a:lnTo>
                    <a:pt x="354" y="112"/>
                  </a:lnTo>
                  <a:lnTo>
                    <a:pt x="348" y="118"/>
                  </a:lnTo>
                  <a:lnTo>
                    <a:pt x="338" y="130"/>
                  </a:lnTo>
                  <a:lnTo>
                    <a:pt x="346" y="142"/>
                  </a:lnTo>
                  <a:lnTo>
                    <a:pt x="346" y="142"/>
                  </a:lnTo>
                  <a:lnTo>
                    <a:pt x="358" y="164"/>
                  </a:lnTo>
                  <a:lnTo>
                    <a:pt x="364" y="186"/>
                  </a:lnTo>
                  <a:lnTo>
                    <a:pt x="368" y="200"/>
                  </a:lnTo>
                  <a:lnTo>
                    <a:pt x="382" y="200"/>
                  </a:lnTo>
                  <a:lnTo>
                    <a:pt x="382" y="200"/>
                  </a:lnTo>
                  <a:lnTo>
                    <a:pt x="390" y="202"/>
                  </a:lnTo>
                  <a:lnTo>
                    <a:pt x="396" y="206"/>
                  </a:lnTo>
                  <a:lnTo>
                    <a:pt x="400" y="212"/>
                  </a:lnTo>
                  <a:lnTo>
                    <a:pt x="402" y="220"/>
                  </a:lnTo>
                  <a:lnTo>
                    <a:pt x="402" y="220"/>
                  </a:lnTo>
                  <a:lnTo>
                    <a:pt x="400" y="228"/>
                  </a:lnTo>
                  <a:lnTo>
                    <a:pt x="396" y="234"/>
                  </a:lnTo>
                  <a:lnTo>
                    <a:pt x="390" y="238"/>
                  </a:lnTo>
                  <a:lnTo>
                    <a:pt x="382" y="240"/>
                  </a:lnTo>
                  <a:lnTo>
                    <a:pt x="382" y="2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205" name="Freeform 15"/>
            <p:cNvSpPr/>
            <p:nvPr/>
          </p:nvSpPr>
          <p:spPr bwMode="auto">
            <a:xfrm>
              <a:off x="5245100" y="9682163"/>
              <a:ext cx="203200" cy="206375"/>
            </a:xfrm>
            <a:custGeom>
              <a:avLst/>
              <a:gdLst>
                <a:gd name="T0" fmla="*/ 0 w 128"/>
                <a:gd name="T1" fmla="*/ 0 h 130"/>
                <a:gd name="T2" fmla="*/ 0 w 128"/>
                <a:gd name="T3" fmla="*/ 20 h 130"/>
                <a:gd name="T4" fmla="*/ 0 w 128"/>
                <a:gd name="T5" fmla="*/ 20 h 130"/>
                <a:gd name="T6" fmla="*/ 22 w 128"/>
                <a:gd name="T7" fmla="*/ 22 h 130"/>
                <a:gd name="T8" fmla="*/ 42 w 128"/>
                <a:gd name="T9" fmla="*/ 28 h 130"/>
                <a:gd name="T10" fmla="*/ 62 w 128"/>
                <a:gd name="T11" fmla="*/ 38 h 130"/>
                <a:gd name="T12" fmla="*/ 78 w 128"/>
                <a:gd name="T13" fmla="*/ 52 h 130"/>
                <a:gd name="T14" fmla="*/ 92 w 128"/>
                <a:gd name="T15" fmla="*/ 68 h 130"/>
                <a:gd name="T16" fmla="*/ 102 w 128"/>
                <a:gd name="T17" fmla="*/ 86 h 130"/>
                <a:gd name="T18" fmla="*/ 108 w 128"/>
                <a:gd name="T19" fmla="*/ 108 h 130"/>
                <a:gd name="T20" fmla="*/ 110 w 128"/>
                <a:gd name="T21" fmla="*/ 130 h 130"/>
                <a:gd name="T22" fmla="*/ 128 w 128"/>
                <a:gd name="T23" fmla="*/ 130 h 130"/>
                <a:gd name="T24" fmla="*/ 128 w 128"/>
                <a:gd name="T25" fmla="*/ 130 h 130"/>
                <a:gd name="T26" fmla="*/ 128 w 128"/>
                <a:gd name="T27" fmla="*/ 116 h 130"/>
                <a:gd name="T28" fmla="*/ 126 w 128"/>
                <a:gd name="T29" fmla="*/ 104 h 130"/>
                <a:gd name="T30" fmla="*/ 124 w 128"/>
                <a:gd name="T31" fmla="*/ 92 h 130"/>
                <a:gd name="T32" fmla="*/ 118 w 128"/>
                <a:gd name="T33" fmla="*/ 80 h 130"/>
                <a:gd name="T34" fmla="*/ 114 w 128"/>
                <a:gd name="T35" fmla="*/ 68 h 130"/>
                <a:gd name="T36" fmla="*/ 106 w 128"/>
                <a:gd name="T37" fmla="*/ 58 h 130"/>
                <a:gd name="T38" fmla="*/ 90 w 128"/>
                <a:gd name="T39" fmla="*/ 38 h 130"/>
                <a:gd name="T40" fmla="*/ 72 w 128"/>
                <a:gd name="T41" fmla="*/ 22 h 130"/>
                <a:gd name="T42" fmla="*/ 62 w 128"/>
                <a:gd name="T43" fmla="*/ 16 h 130"/>
                <a:gd name="T44" fmla="*/ 50 w 128"/>
                <a:gd name="T45" fmla="*/ 10 h 130"/>
                <a:gd name="T46" fmla="*/ 38 w 128"/>
                <a:gd name="T47" fmla="*/ 6 h 130"/>
                <a:gd name="T48" fmla="*/ 26 w 128"/>
                <a:gd name="T49" fmla="*/ 4 h 130"/>
                <a:gd name="T50" fmla="*/ 12 w 128"/>
                <a:gd name="T51" fmla="*/ 2 h 130"/>
                <a:gd name="T52" fmla="*/ 0 w 128"/>
                <a:gd name="T53" fmla="*/ 0 h 130"/>
                <a:gd name="T54" fmla="*/ 0 w 128"/>
                <a:gd name="T5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8" h="130">
                  <a:moveTo>
                    <a:pt x="0" y="0"/>
                  </a:moveTo>
                  <a:lnTo>
                    <a:pt x="0" y="20"/>
                  </a:lnTo>
                  <a:lnTo>
                    <a:pt x="0" y="20"/>
                  </a:lnTo>
                  <a:lnTo>
                    <a:pt x="22" y="22"/>
                  </a:lnTo>
                  <a:lnTo>
                    <a:pt x="42" y="28"/>
                  </a:lnTo>
                  <a:lnTo>
                    <a:pt x="62" y="38"/>
                  </a:lnTo>
                  <a:lnTo>
                    <a:pt x="78" y="52"/>
                  </a:lnTo>
                  <a:lnTo>
                    <a:pt x="92" y="68"/>
                  </a:lnTo>
                  <a:lnTo>
                    <a:pt x="102" y="86"/>
                  </a:lnTo>
                  <a:lnTo>
                    <a:pt x="108" y="108"/>
                  </a:lnTo>
                  <a:lnTo>
                    <a:pt x="110" y="130"/>
                  </a:lnTo>
                  <a:lnTo>
                    <a:pt x="128" y="130"/>
                  </a:lnTo>
                  <a:lnTo>
                    <a:pt x="128" y="130"/>
                  </a:lnTo>
                  <a:lnTo>
                    <a:pt x="128" y="116"/>
                  </a:lnTo>
                  <a:lnTo>
                    <a:pt x="126" y="104"/>
                  </a:lnTo>
                  <a:lnTo>
                    <a:pt x="124" y="92"/>
                  </a:lnTo>
                  <a:lnTo>
                    <a:pt x="118" y="80"/>
                  </a:lnTo>
                  <a:lnTo>
                    <a:pt x="114" y="68"/>
                  </a:lnTo>
                  <a:lnTo>
                    <a:pt x="106" y="58"/>
                  </a:lnTo>
                  <a:lnTo>
                    <a:pt x="90" y="38"/>
                  </a:lnTo>
                  <a:lnTo>
                    <a:pt x="72" y="22"/>
                  </a:lnTo>
                  <a:lnTo>
                    <a:pt x="62" y="16"/>
                  </a:lnTo>
                  <a:lnTo>
                    <a:pt x="50" y="10"/>
                  </a:lnTo>
                  <a:lnTo>
                    <a:pt x="38" y="6"/>
                  </a:lnTo>
                  <a:lnTo>
                    <a:pt x="26" y="4"/>
                  </a:lnTo>
                  <a:lnTo>
                    <a:pt x="12" y="2"/>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206" name="Freeform 16"/>
            <p:cNvSpPr/>
            <p:nvPr/>
          </p:nvSpPr>
          <p:spPr bwMode="auto">
            <a:xfrm>
              <a:off x="5038725" y="9888538"/>
              <a:ext cx="41275" cy="82550"/>
            </a:xfrm>
            <a:custGeom>
              <a:avLst/>
              <a:gdLst>
                <a:gd name="T0" fmla="*/ 18 w 26"/>
                <a:gd name="T1" fmla="*/ 0 h 52"/>
                <a:gd name="T2" fmla="*/ 0 w 26"/>
                <a:gd name="T3" fmla="*/ 0 h 52"/>
                <a:gd name="T4" fmla="*/ 0 w 26"/>
                <a:gd name="T5" fmla="*/ 0 h 52"/>
                <a:gd name="T6" fmla="*/ 0 w 26"/>
                <a:gd name="T7" fmla="*/ 14 h 52"/>
                <a:gd name="T8" fmla="*/ 2 w 26"/>
                <a:gd name="T9" fmla="*/ 26 h 52"/>
                <a:gd name="T10" fmla="*/ 6 w 26"/>
                <a:gd name="T11" fmla="*/ 40 h 52"/>
                <a:gd name="T12" fmla="*/ 10 w 26"/>
                <a:gd name="T13" fmla="*/ 52 h 52"/>
                <a:gd name="T14" fmla="*/ 26 w 26"/>
                <a:gd name="T15" fmla="*/ 42 h 52"/>
                <a:gd name="T16" fmla="*/ 26 w 26"/>
                <a:gd name="T17" fmla="*/ 42 h 52"/>
                <a:gd name="T18" fmla="*/ 20 w 26"/>
                <a:gd name="T19" fmla="*/ 22 h 52"/>
                <a:gd name="T20" fmla="*/ 18 w 26"/>
                <a:gd name="T21" fmla="*/ 0 h 52"/>
                <a:gd name="T22" fmla="*/ 18 w 26"/>
                <a:gd name="T2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52">
                  <a:moveTo>
                    <a:pt x="18" y="0"/>
                  </a:moveTo>
                  <a:lnTo>
                    <a:pt x="0" y="0"/>
                  </a:lnTo>
                  <a:lnTo>
                    <a:pt x="0" y="0"/>
                  </a:lnTo>
                  <a:lnTo>
                    <a:pt x="0" y="14"/>
                  </a:lnTo>
                  <a:lnTo>
                    <a:pt x="2" y="26"/>
                  </a:lnTo>
                  <a:lnTo>
                    <a:pt x="6" y="40"/>
                  </a:lnTo>
                  <a:lnTo>
                    <a:pt x="10" y="52"/>
                  </a:lnTo>
                  <a:lnTo>
                    <a:pt x="26" y="42"/>
                  </a:lnTo>
                  <a:lnTo>
                    <a:pt x="26" y="42"/>
                  </a:lnTo>
                  <a:lnTo>
                    <a:pt x="20" y="22"/>
                  </a:lnTo>
                  <a:lnTo>
                    <a:pt x="18" y="0"/>
                  </a:lnTo>
                  <a:lnTo>
                    <a:pt x="1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207" name="Freeform 17"/>
            <p:cNvSpPr/>
            <p:nvPr/>
          </p:nvSpPr>
          <p:spPr bwMode="auto">
            <a:xfrm>
              <a:off x="5073650" y="9990138"/>
              <a:ext cx="171450" cy="104775"/>
            </a:xfrm>
            <a:custGeom>
              <a:avLst/>
              <a:gdLst>
                <a:gd name="T0" fmla="*/ 18 w 108"/>
                <a:gd name="T1" fmla="*/ 0 h 66"/>
                <a:gd name="T2" fmla="*/ 0 w 108"/>
                <a:gd name="T3" fmla="*/ 10 h 66"/>
                <a:gd name="T4" fmla="*/ 0 w 108"/>
                <a:gd name="T5" fmla="*/ 10 h 66"/>
                <a:gd name="T6" fmla="*/ 10 w 108"/>
                <a:gd name="T7" fmla="*/ 22 h 66"/>
                <a:gd name="T8" fmla="*/ 22 w 108"/>
                <a:gd name="T9" fmla="*/ 32 h 66"/>
                <a:gd name="T10" fmla="*/ 34 w 108"/>
                <a:gd name="T11" fmla="*/ 42 h 66"/>
                <a:gd name="T12" fmla="*/ 46 w 108"/>
                <a:gd name="T13" fmla="*/ 50 h 66"/>
                <a:gd name="T14" fmla="*/ 60 w 108"/>
                <a:gd name="T15" fmla="*/ 58 h 66"/>
                <a:gd name="T16" fmla="*/ 76 w 108"/>
                <a:gd name="T17" fmla="*/ 62 h 66"/>
                <a:gd name="T18" fmla="*/ 90 w 108"/>
                <a:gd name="T19" fmla="*/ 64 h 66"/>
                <a:gd name="T20" fmla="*/ 108 w 108"/>
                <a:gd name="T21" fmla="*/ 66 h 66"/>
                <a:gd name="T22" fmla="*/ 108 w 108"/>
                <a:gd name="T23" fmla="*/ 48 h 66"/>
                <a:gd name="T24" fmla="*/ 108 w 108"/>
                <a:gd name="T25" fmla="*/ 48 h 66"/>
                <a:gd name="T26" fmla="*/ 94 w 108"/>
                <a:gd name="T27" fmla="*/ 46 h 66"/>
                <a:gd name="T28" fmla="*/ 80 w 108"/>
                <a:gd name="T29" fmla="*/ 44 h 66"/>
                <a:gd name="T30" fmla="*/ 68 w 108"/>
                <a:gd name="T31" fmla="*/ 40 h 66"/>
                <a:gd name="T32" fmla="*/ 56 w 108"/>
                <a:gd name="T33" fmla="*/ 34 h 66"/>
                <a:gd name="T34" fmla="*/ 44 w 108"/>
                <a:gd name="T35" fmla="*/ 28 h 66"/>
                <a:gd name="T36" fmla="*/ 34 w 108"/>
                <a:gd name="T37" fmla="*/ 20 h 66"/>
                <a:gd name="T38" fmla="*/ 26 w 108"/>
                <a:gd name="T39" fmla="*/ 10 h 66"/>
                <a:gd name="T40" fmla="*/ 18 w 108"/>
                <a:gd name="T41" fmla="*/ 0 h 66"/>
                <a:gd name="T42" fmla="*/ 18 w 108"/>
                <a:gd name="T4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8" h="66">
                  <a:moveTo>
                    <a:pt x="18" y="0"/>
                  </a:moveTo>
                  <a:lnTo>
                    <a:pt x="0" y="10"/>
                  </a:lnTo>
                  <a:lnTo>
                    <a:pt x="0" y="10"/>
                  </a:lnTo>
                  <a:lnTo>
                    <a:pt x="10" y="22"/>
                  </a:lnTo>
                  <a:lnTo>
                    <a:pt x="22" y="32"/>
                  </a:lnTo>
                  <a:lnTo>
                    <a:pt x="34" y="42"/>
                  </a:lnTo>
                  <a:lnTo>
                    <a:pt x="46" y="50"/>
                  </a:lnTo>
                  <a:lnTo>
                    <a:pt x="60" y="58"/>
                  </a:lnTo>
                  <a:lnTo>
                    <a:pt x="76" y="62"/>
                  </a:lnTo>
                  <a:lnTo>
                    <a:pt x="90" y="64"/>
                  </a:lnTo>
                  <a:lnTo>
                    <a:pt x="108" y="66"/>
                  </a:lnTo>
                  <a:lnTo>
                    <a:pt x="108" y="48"/>
                  </a:lnTo>
                  <a:lnTo>
                    <a:pt x="108" y="48"/>
                  </a:lnTo>
                  <a:lnTo>
                    <a:pt x="94" y="46"/>
                  </a:lnTo>
                  <a:lnTo>
                    <a:pt x="80" y="44"/>
                  </a:lnTo>
                  <a:lnTo>
                    <a:pt x="68" y="40"/>
                  </a:lnTo>
                  <a:lnTo>
                    <a:pt x="56" y="34"/>
                  </a:lnTo>
                  <a:lnTo>
                    <a:pt x="44" y="28"/>
                  </a:lnTo>
                  <a:lnTo>
                    <a:pt x="34" y="20"/>
                  </a:lnTo>
                  <a:lnTo>
                    <a:pt x="26" y="10"/>
                  </a:lnTo>
                  <a:lnTo>
                    <a:pt x="18" y="0"/>
                  </a:lnTo>
                  <a:lnTo>
                    <a:pt x="1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grpSp>
        <p:nvGrpSpPr>
          <p:cNvPr id="208" name="组合 207"/>
          <p:cNvGrpSpPr/>
          <p:nvPr/>
        </p:nvGrpSpPr>
        <p:grpSpPr>
          <a:xfrm flipH="1">
            <a:off x="7562170" y="5571707"/>
            <a:ext cx="337177" cy="335589"/>
            <a:chOff x="8737600" y="9539288"/>
            <a:chExt cx="654050" cy="650875"/>
          </a:xfrm>
          <a:solidFill>
            <a:schemeClr val="accent4"/>
          </a:solidFill>
        </p:grpSpPr>
        <p:sp>
          <p:nvSpPr>
            <p:cNvPr id="209" name="Freeform 19"/>
            <p:cNvSpPr/>
            <p:nvPr/>
          </p:nvSpPr>
          <p:spPr bwMode="auto">
            <a:xfrm>
              <a:off x="8788400" y="9974263"/>
              <a:ext cx="168275" cy="168275"/>
            </a:xfrm>
            <a:custGeom>
              <a:avLst/>
              <a:gdLst>
                <a:gd name="T0" fmla="*/ 104 w 106"/>
                <a:gd name="T1" fmla="*/ 2 h 106"/>
                <a:gd name="T2" fmla="*/ 104 w 106"/>
                <a:gd name="T3" fmla="*/ 2 h 106"/>
                <a:gd name="T4" fmla="*/ 100 w 106"/>
                <a:gd name="T5" fmla="*/ 0 h 106"/>
                <a:gd name="T6" fmla="*/ 96 w 106"/>
                <a:gd name="T7" fmla="*/ 0 h 106"/>
                <a:gd name="T8" fmla="*/ 82 w 106"/>
                <a:gd name="T9" fmla="*/ 8 h 106"/>
                <a:gd name="T10" fmla="*/ 62 w 106"/>
                <a:gd name="T11" fmla="*/ 22 h 106"/>
                <a:gd name="T12" fmla="*/ 42 w 106"/>
                <a:gd name="T13" fmla="*/ 42 h 106"/>
                <a:gd name="T14" fmla="*/ 42 w 106"/>
                <a:gd name="T15" fmla="*/ 42 h 106"/>
                <a:gd name="T16" fmla="*/ 22 w 106"/>
                <a:gd name="T17" fmla="*/ 62 h 106"/>
                <a:gd name="T18" fmla="*/ 8 w 106"/>
                <a:gd name="T19" fmla="*/ 82 h 106"/>
                <a:gd name="T20" fmla="*/ 0 w 106"/>
                <a:gd name="T21" fmla="*/ 96 h 106"/>
                <a:gd name="T22" fmla="*/ 0 w 106"/>
                <a:gd name="T23" fmla="*/ 102 h 106"/>
                <a:gd name="T24" fmla="*/ 2 w 106"/>
                <a:gd name="T25" fmla="*/ 104 h 106"/>
                <a:gd name="T26" fmla="*/ 2 w 106"/>
                <a:gd name="T27" fmla="*/ 104 h 106"/>
                <a:gd name="T28" fmla="*/ 4 w 106"/>
                <a:gd name="T29" fmla="*/ 106 h 106"/>
                <a:gd name="T30" fmla="*/ 10 w 106"/>
                <a:gd name="T31" fmla="*/ 104 h 106"/>
                <a:gd name="T32" fmla="*/ 24 w 106"/>
                <a:gd name="T33" fmla="*/ 98 h 106"/>
                <a:gd name="T34" fmla="*/ 44 w 106"/>
                <a:gd name="T35" fmla="*/ 84 h 106"/>
                <a:gd name="T36" fmla="*/ 64 w 106"/>
                <a:gd name="T37" fmla="*/ 64 h 106"/>
                <a:gd name="T38" fmla="*/ 64 w 106"/>
                <a:gd name="T39" fmla="*/ 64 h 106"/>
                <a:gd name="T40" fmla="*/ 84 w 106"/>
                <a:gd name="T41" fmla="*/ 44 h 106"/>
                <a:gd name="T42" fmla="*/ 98 w 106"/>
                <a:gd name="T43" fmla="*/ 24 h 106"/>
                <a:gd name="T44" fmla="*/ 104 w 106"/>
                <a:gd name="T45" fmla="*/ 10 h 106"/>
                <a:gd name="T46" fmla="*/ 106 w 106"/>
                <a:gd name="T47" fmla="*/ 4 h 106"/>
                <a:gd name="T48" fmla="*/ 104 w 106"/>
                <a:gd name="T49" fmla="*/ 2 h 106"/>
                <a:gd name="T50" fmla="*/ 104 w 106"/>
                <a:gd name="T51" fmla="*/ 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6" h="106">
                  <a:moveTo>
                    <a:pt x="104" y="2"/>
                  </a:moveTo>
                  <a:lnTo>
                    <a:pt x="104" y="2"/>
                  </a:lnTo>
                  <a:lnTo>
                    <a:pt x="100" y="0"/>
                  </a:lnTo>
                  <a:lnTo>
                    <a:pt x="96" y="0"/>
                  </a:lnTo>
                  <a:lnTo>
                    <a:pt x="82" y="8"/>
                  </a:lnTo>
                  <a:lnTo>
                    <a:pt x="62" y="22"/>
                  </a:lnTo>
                  <a:lnTo>
                    <a:pt x="42" y="42"/>
                  </a:lnTo>
                  <a:lnTo>
                    <a:pt x="42" y="42"/>
                  </a:lnTo>
                  <a:lnTo>
                    <a:pt x="22" y="62"/>
                  </a:lnTo>
                  <a:lnTo>
                    <a:pt x="8" y="82"/>
                  </a:lnTo>
                  <a:lnTo>
                    <a:pt x="0" y="96"/>
                  </a:lnTo>
                  <a:lnTo>
                    <a:pt x="0" y="102"/>
                  </a:lnTo>
                  <a:lnTo>
                    <a:pt x="2" y="104"/>
                  </a:lnTo>
                  <a:lnTo>
                    <a:pt x="2" y="104"/>
                  </a:lnTo>
                  <a:lnTo>
                    <a:pt x="4" y="106"/>
                  </a:lnTo>
                  <a:lnTo>
                    <a:pt x="10" y="104"/>
                  </a:lnTo>
                  <a:lnTo>
                    <a:pt x="24" y="98"/>
                  </a:lnTo>
                  <a:lnTo>
                    <a:pt x="44" y="84"/>
                  </a:lnTo>
                  <a:lnTo>
                    <a:pt x="64" y="64"/>
                  </a:lnTo>
                  <a:lnTo>
                    <a:pt x="64" y="64"/>
                  </a:lnTo>
                  <a:lnTo>
                    <a:pt x="84" y="44"/>
                  </a:lnTo>
                  <a:lnTo>
                    <a:pt x="98" y="24"/>
                  </a:lnTo>
                  <a:lnTo>
                    <a:pt x="104" y="10"/>
                  </a:lnTo>
                  <a:lnTo>
                    <a:pt x="106" y="4"/>
                  </a:lnTo>
                  <a:lnTo>
                    <a:pt x="104" y="2"/>
                  </a:lnTo>
                  <a:lnTo>
                    <a:pt x="104"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210" name="Freeform 20"/>
            <p:cNvSpPr/>
            <p:nvPr/>
          </p:nvSpPr>
          <p:spPr bwMode="auto">
            <a:xfrm>
              <a:off x="8737600" y="9923463"/>
              <a:ext cx="139700" cy="136525"/>
            </a:xfrm>
            <a:custGeom>
              <a:avLst/>
              <a:gdLst>
                <a:gd name="T0" fmla="*/ 86 w 88"/>
                <a:gd name="T1" fmla="*/ 0 h 86"/>
                <a:gd name="T2" fmla="*/ 86 w 88"/>
                <a:gd name="T3" fmla="*/ 0 h 86"/>
                <a:gd name="T4" fmla="*/ 84 w 88"/>
                <a:gd name="T5" fmla="*/ 0 h 86"/>
                <a:gd name="T6" fmla="*/ 78 w 88"/>
                <a:gd name="T7" fmla="*/ 0 h 86"/>
                <a:gd name="T8" fmla="*/ 66 w 88"/>
                <a:gd name="T9" fmla="*/ 4 h 86"/>
                <a:gd name="T10" fmla="*/ 50 w 88"/>
                <a:gd name="T11" fmla="*/ 16 h 86"/>
                <a:gd name="T12" fmla="*/ 32 w 88"/>
                <a:gd name="T13" fmla="*/ 32 h 86"/>
                <a:gd name="T14" fmla="*/ 32 w 88"/>
                <a:gd name="T15" fmla="*/ 32 h 86"/>
                <a:gd name="T16" fmla="*/ 18 w 88"/>
                <a:gd name="T17" fmla="*/ 48 h 86"/>
                <a:gd name="T18" fmla="*/ 6 w 88"/>
                <a:gd name="T19" fmla="*/ 64 h 86"/>
                <a:gd name="T20" fmla="*/ 2 w 88"/>
                <a:gd name="T21" fmla="*/ 78 h 86"/>
                <a:gd name="T22" fmla="*/ 0 w 88"/>
                <a:gd name="T23" fmla="*/ 82 h 86"/>
                <a:gd name="T24" fmla="*/ 2 w 88"/>
                <a:gd name="T25" fmla="*/ 84 h 86"/>
                <a:gd name="T26" fmla="*/ 2 w 88"/>
                <a:gd name="T27" fmla="*/ 84 h 86"/>
                <a:gd name="T28" fmla="*/ 6 w 88"/>
                <a:gd name="T29" fmla="*/ 86 h 86"/>
                <a:gd name="T30" fmla="*/ 10 w 88"/>
                <a:gd name="T31" fmla="*/ 86 h 86"/>
                <a:gd name="T32" fmla="*/ 22 w 88"/>
                <a:gd name="T33" fmla="*/ 80 h 86"/>
                <a:gd name="T34" fmla="*/ 38 w 88"/>
                <a:gd name="T35" fmla="*/ 70 h 86"/>
                <a:gd name="T36" fmla="*/ 56 w 88"/>
                <a:gd name="T37" fmla="*/ 54 h 86"/>
                <a:gd name="T38" fmla="*/ 56 w 88"/>
                <a:gd name="T39" fmla="*/ 54 h 86"/>
                <a:gd name="T40" fmla="*/ 72 w 88"/>
                <a:gd name="T41" fmla="*/ 38 h 86"/>
                <a:gd name="T42" fmla="*/ 82 w 88"/>
                <a:gd name="T43" fmla="*/ 22 h 86"/>
                <a:gd name="T44" fmla="*/ 88 w 88"/>
                <a:gd name="T45" fmla="*/ 8 h 86"/>
                <a:gd name="T46" fmla="*/ 88 w 88"/>
                <a:gd name="T47" fmla="*/ 4 h 86"/>
                <a:gd name="T48" fmla="*/ 86 w 88"/>
                <a:gd name="T49" fmla="*/ 0 h 86"/>
                <a:gd name="T50" fmla="*/ 86 w 8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86">
                  <a:moveTo>
                    <a:pt x="86" y="0"/>
                  </a:moveTo>
                  <a:lnTo>
                    <a:pt x="86" y="0"/>
                  </a:lnTo>
                  <a:lnTo>
                    <a:pt x="84" y="0"/>
                  </a:lnTo>
                  <a:lnTo>
                    <a:pt x="78" y="0"/>
                  </a:lnTo>
                  <a:lnTo>
                    <a:pt x="66" y="4"/>
                  </a:lnTo>
                  <a:lnTo>
                    <a:pt x="50" y="16"/>
                  </a:lnTo>
                  <a:lnTo>
                    <a:pt x="32" y="32"/>
                  </a:lnTo>
                  <a:lnTo>
                    <a:pt x="32" y="32"/>
                  </a:lnTo>
                  <a:lnTo>
                    <a:pt x="18" y="48"/>
                  </a:lnTo>
                  <a:lnTo>
                    <a:pt x="6" y="64"/>
                  </a:lnTo>
                  <a:lnTo>
                    <a:pt x="2" y="78"/>
                  </a:lnTo>
                  <a:lnTo>
                    <a:pt x="0" y="82"/>
                  </a:lnTo>
                  <a:lnTo>
                    <a:pt x="2" y="84"/>
                  </a:lnTo>
                  <a:lnTo>
                    <a:pt x="2" y="84"/>
                  </a:lnTo>
                  <a:lnTo>
                    <a:pt x="6" y="86"/>
                  </a:lnTo>
                  <a:lnTo>
                    <a:pt x="10" y="86"/>
                  </a:lnTo>
                  <a:lnTo>
                    <a:pt x="22" y="80"/>
                  </a:lnTo>
                  <a:lnTo>
                    <a:pt x="38" y="70"/>
                  </a:lnTo>
                  <a:lnTo>
                    <a:pt x="56" y="54"/>
                  </a:lnTo>
                  <a:lnTo>
                    <a:pt x="56" y="54"/>
                  </a:lnTo>
                  <a:lnTo>
                    <a:pt x="72" y="38"/>
                  </a:lnTo>
                  <a:lnTo>
                    <a:pt x="82" y="22"/>
                  </a:lnTo>
                  <a:lnTo>
                    <a:pt x="88" y="8"/>
                  </a:lnTo>
                  <a:lnTo>
                    <a:pt x="88" y="4"/>
                  </a:lnTo>
                  <a:lnTo>
                    <a:pt x="86" y="0"/>
                  </a:lnTo>
                  <a:lnTo>
                    <a:pt x="8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211" name="Freeform 21"/>
            <p:cNvSpPr/>
            <p:nvPr/>
          </p:nvSpPr>
          <p:spPr bwMode="auto">
            <a:xfrm>
              <a:off x="8870950" y="10053638"/>
              <a:ext cx="136525" cy="136525"/>
            </a:xfrm>
            <a:custGeom>
              <a:avLst/>
              <a:gdLst>
                <a:gd name="T0" fmla="*/ 32 w 86"/>
                <a:gd name="T1" fmla="*/ 32 h 86"/>
                <a:gd name="T2" fmla="*/ 32 w 86"/>
                <a:gd name="T3" fmla="*/ 32 h 86"/>
                <a:gd name="T4" fmla="*/ 16 w 86"/>
                <a:gd name="T5" fmla="*/ 50 h 86"/>
                <a:gd name="T6" fmla="*/ 4 w 86"/>
                <a:gd name="T7" fmla="*/ 64 h 86"/>
                <a:gd name="T8" fmla="*/ 0 w 86"/>
                <a:gd name="T9" fmla="*/ 78 h 86"/>
                <a:gd name="T10" fmla="*/ 0 w 86"/>
                <a:gd name="T11" fmla="*/ 82 h 86"/>
                <a:gd name="T12" fmla="*/ 0 w 86"/>
                <a:gd name="T13" fmla="*/ 86 h 86"/>
                <a:gd name="T14" fmla="*/ 0 w 86"/>
                <a:gd name="T15" fmla="*/ 86 h 86"/>
                <a:gd name="T16" fmla="*/ 4 w 86"/>
                <a:gd name="T17" fmla="*/ 86 h 86"/>
                <a:gd name="T18" fmla="*/ 8 w 86"/>
                <a:gd name="T19" fmla="*/ 86 h 86"/>
                <a:gd name="T20" fmla="*/ 22 w 86"/>
                <a:gd name="T21" fmla="*/ 82 h 86"/>
                <a:gd name="T22" fmla="*/ 38 w 86"/>
                <a:gd name="T23" fmla="*/ 70 h 86"/>
                <a:gd name="T24" fmla="*/ 54 w 86"/>
                <a:gd name="T25" fmla="*/ 54 h 86"/>
                <a:gd name="T26" fmla="*/ 54 w 86"/>
                <a:gd name="T27" fmla="*/ 54 h 86"/>
                <a:gd name="T28" fmla="*/ 70 w 86"/>
                <a:gd name="T29" fmla="*/ 38 h 86"/>
                <a:gd name="T30" fmla="*/ 80 w 86"/>
                <a:gd name="T31" fmla="*/ 22 h 86"/>
                <a:gd name="T32" fmla="*/ 86 w 86"/>
                <a:gd name="T33" fmla="*/ 10 h 86"/>
                <a:gd name="T34" fmla="*/ 86 w 86"/>
                <a:gd name="T35" fmla="*/ 4 h 86"/>
                <a:gd name="T36" fmla="*/ 84 w 86"/>
                <a:gd name="T37" fmla="*/ 2 h 86"/>
                <a:gd name="T38" fmla="*/ 84 w 86"/>
                <a:gd name="T39" fmla="*/ 2 h 86"/>
                <a:gd name="T40" fmla="*/ 82 w 86"/>
                <a:gd name="T41" fmla="*/ 0 h 86"/>
                <a:gd name="T42" fmla="*/ 76 w 86"/>
                <a:gd name="T43" fmla="*/ 0 h 86"/>
                <a:gd name="T44" fmla="*/ 64 w 86"/>
                <a:gd name="T45" fmla="*/ 6 h 86"/>
                <a:gd name="T46" fmla="*/ 48 w 86"/>
                <a:gd name="T47" fmla="*/ 16 h 86"/>
                <a:gd name="T48" fmla="*/ 32 w 86"/>
                <a:gd name="T49" fmla="*/ 32 h 86"/>
                <a:gd name="T50" fmla="*/ 32 w 86"/>
                <a:gd name="T51" fmla="*/ 3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86">
                  <a:moveTo>
                    <a:pt x="32" y="32"/>
                  </a:moveTo>
                  <a:lnTo>
                    <a:pt x="32" y="32"/>
                  </a:lnTo>
                  <a:lnTo>
                    <a:pt x="16" y="50"/>
                  </a:lnTo>
                  <a:lnTo>
                    <a:pt x="4" y="64"/>
                  </a:lnTo>
                  <a:lnTo>
                    <a:pt x="0" y="78"/>
                  </a:lnTo>
                  <a:lnTo>
                    <a:pt x="0" y="82"/>
                  </a:lnTo>
                  <a:lnTo>
                    <a:pt x="0" y="86"/>
                  </a:lnTo>
                  <a:lnTo>
                    <a:pt x="0" y="86"/>
                  </a:lnTo>
                  <a:lnTo>
                    <a:pt x="4" y="86"/>
                  </a:lnTo>
                  <a:lnTo>
                    <a:pt x="8" y="86"/>
                  </a:lnTo>
                  <a:lnTo>
                    <a:pt x="22" y="82"/>
                  </a:lnTo>
                  <a:lnTo>
                    <a:pt x="38" y="70"/>
                  </a:lnTo>
                  <a:lnTo>
                    <a:pt x="54" y="54"/>
                  </a:lnTo>
                  <a:lnTo>
                    <a:pt x="54" y="54"/>
                  </a:lnTo>
                  <a:lnTo>
                    <a:pt x="70" y="38"/>
                  </a:lnTo>
                  <a:lnTo>
                    <a:pt x="80" y="22"/>
                  </a:lnTo>
                  <a:lnTo>
                    <a:pt x="86" y="10"/>
                  </a:lnTo>
                  <a:lnTo>
                    <a:pt x="86" y="4"/>
                  </a:lnTo>
                  <a:lnTo>
                    <a:pt x="84" y="2"/>
                  </a:lnTo>
                  <a:lnTo>
                    <a:pt x="84" y="2"/>
                  </a:lnTo>
                  <a:lnTo>
                    <a:pt x="82" y="0"/>
                  </a:lnTo>
                  <a:lnTo>
                    <a:pt x="76" y="0"/>
                  </a:lnTo>
                  <a:lnTo>
                    <a:pt x="64" y="6"/>
                  </a:lnTo>
                  <a:lnTo>
                    <a:pt x="48" y="16"/>
                  </a:lnTo>
                  <a:lnTo>
                    <a:pt x="32" y="32"/>
                  </a:lnTo>
                  <a:lnTo>
                    <a:pt x="32"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212" name="Freeform 22"/>
            <p:cNvSpPr>
              <a:spLocks noEditPoints="1"/>
            </p:cNvSpPr>
            <p:nvPr/>
          </p:nvSpPr>
          <p:spPr bwMode="auto">
            <a:xfrm>
              <a:off x="8756650" y="9539288"/>
              <a:ext cx="635000" cy="635000"/>
            </a:xfrm>
            <a:custGeom>
              <a:avLst/>
              <a:gdLst>
                <a:gd name="T0" fmla="*/ 392 w 400"/>
                <a:gd name="T1" fmla="*/ 8 h 400"/>
                <a:gd name="T2" fmla="*/ 380 w 400"/>
                <a:gd name="T3" fmla="*/ 2 h 400"/>
                <a:gd name="T4" fmla="*/ 360 w 400"/>
                <a:gd name="T5" fmla="*/ 0 h 400"/>
                <a:gd name="T6" fmla="*/ 304 w 400"/>
                <a:gd name="T7" fmla="*/ 12 h 400"/>
                <a:gd name="T8" fmla="*/ 234 w 400"/>
                <a:gd name="T9" fmla="*/ 46 h 400"/>
                <a:gd name="T10" fmla="*/ 198 w 400"/>
                <a:gd name="T11" fmla="*/ 72 h 400"/>
                <a:gd name="T12" fmla="*/ 164 w 400"/>
                <a:gd name="T13" fmla="*/ 102 h 400"/>
                <a:gd name="T14" fmla="*/ 116 w 400"/>
                <a:gd name="T15" fmla="*/ 150 h 400"/>
                <a:gd name="T16" fmla="*/ 108 w 400"/>
                <a:gd name="T17" fmla="*/ 152 h 400"/>
                <a:gd name="T18" fmla="*/ 82 w 400"/>
                <a:gd name="T19" fmla="*/ 152 h 400"/>
                <a:gd name="T20" fmla="*/ 30 w 400"/>
                <a:gd name="T21" fmla="*/ 162 h 400"/>
                <a:gd name="T22" fmla="*/ 4 w 400"/>
                <a:gd name="T23" fmla="*/ 174 h 400"/>
                <a:gd name="T24" fmla="*/ 0 w 400"/>
                <a:gd name="T25" fmla="*/ 186 h 400"/>
                <a:gd name="T26" fmla="*/ 8 w 400"/>
                <a:gd name="T27" fmla="*/ 194 h 400"/>
                <a:gd name="T28" fmla="*/ 26 w 400"/>
                <a:gd name="T29" fmla="*/ 198 h 400"/>
                <a:gd name="T30" fmla="*/ 62 w 400"/>
                <a:gd name="T31" fmla="*/ 208 h 400"/>
                <a:gd name="T32" fmla="*/ 94 w 400"/>
                <a:gd name="T33" fmla="*/ 226 h 400"/>
                <a:gd name="T34" fmla="*/ 124 w 400"/>
                <a:gd name="T35" fmla="*/ 248 h 400"/>
                <a:gd name="T36" fmla="*/ 138 w 400"/>
                <a:gd name="T37" fmla="*/ 260 h 400"/>
                <a:gd name="T38" fmla="*/ 164 w 400"/>
                <a:gd name="T39" fmla="*/ 290 h 400"/>
                <a:gd name="T40" fmla="*/ 184 w 400"/>
                <a:gd name="T41" fmla="*/ 322 h 400"/>
                <a:gd name="T42" fmla="*/ 196 w 400"/>
                <a:gd name="T43" fmla="*/ 356 h 400"/>
                <a:gd name="T44" fmla="*/ 206 w 400"/>
                <a:gd name="T45" fmla="*/ 392 h 400"/>
                <a:gd name="T46" fmla="*/ 208 w 400"/>
                <a:gd name="T47" fmla="*/ 398 h 400"/>
                <a:gd name="T48" fmla="*/ 220 w 400"/>
                <a:gd name="T49" fmla="*/ 400 h 400"/>
                <a:gd name="T50" fmla="*/ 224 w 400"/>
                <a:gd name="T51" fmla="*/ 394 h 400"/>
                <a:gd name="T52" fmla="*/ 244 w 400"/>
                <a:gd name="T53" fmla="*/ 344 h 400"/>
                <a:gd name="T54" fmla="*/ 248 w 400"/>
                <a:gd name="T55" fmla="*/ 292 h 400"/>
                <a:gd name="T56" fmla="*/ 248 w 400"/>
                <a:gd name="T57" fmla="*/ 286 h 400"/>
                <a:gd name="T58" fmla="*/ 298 w 400"/>
                <a:gd name="T59" fmla="*/ 236 h 400"/>
                <a:gd name="T60" fmla="*/ 314 w 400"/>
                <a:gd name="T61" fmla="*/ 218 h 400"/>
                <a:gd name="T62" fmla="*/ 342 w 400"/>
                <a:gd name="T63" fmla="*/ 184 h 400"/>
                <a:gd name="T64" fmla="*/ 372 w 400"/>
                <a:gd name="T65" fmla="*/ 130 h 400"/>
                <a:gd name="T66" fmla="*/ 396 w 400"/>
                <a:gd name="T67" fmla="*/ 66 h 400"/>
                <a:gd name="T68" fmla="*/ 400 w 400"/>
                <a:gd name="T69" fmla="*/ 28 h 400"/>
                <a:gd name="T70" fmla="*/ 396 w 400"/>
                <a:gd name="T71" fmla="*/ 12 h 400"/>
                <a:gd name="T72" fmla="*/ 392 w 400"/>
                <a:gd name="T73" fmla="*/ 8 h 400"/>
                <a:gd name="T74" fmla="*/ 254 w 400"/>
                <a:gd name="T75" fmla="*/ 210 h 400"/>
                <a:gd name="T76" fmla="*/ 240 w 400"/>
                <a:gd name="T77" fmla="*/ 218 h 400"/>
                <a:gd name="T78" fmla="*/ 226 w 400"/>
                <a:gd name="T79" fmla="*/ 222 h 400"/>
                <a:gd name="T80" fmla="*/ 210 w 400"/>
                <a:gd name="T81" fmla="*/ 218 h 400"/>
                <a:gd name="T82" fmla="*/ 198 w 400"/>
                <a:gd name="T83" fmla="*/ 210 h 400"/>
                <a:gd name="T84" fmla="*/ 192 w 400"/>
                <a:gd name="T85" fmla="*/ 204 h 400"/>
                <a:gd name="T86" fmla="*/ 186 w 400"/>
                <a:gd name="T87" fmla="*/ 190 h 400"/>
                <a:gd name="T88" fmla="*/ 186 w 400"/>
                <a:gd name="T89" fmla="*/ 174 h 400"/>
                <a:gd name="T90" fmla="*/ 192 w 400"/>
                <a:gd name="T91" fmla="*/ 160 h 400"/>
                <a:gd name="T92" fmla="*/ 198 w 400"/>
                <a:gd name="T93" fmla="*/ 154 h 400"/>
                <a:gd name="T94" fmla="*/ 210 w 400"/>
                <a:gd name="T95" fmla="*/ 144 h 400"/>
                <a:gd name="T96" fmla="*/ 226 w 400"/>
                <a:gd name="T97" fmla="*/ 142 h 400"/>
                <a:gd name="T98" fmla="*/ 240 w 400"/>
                <a:gd name="T99" fmla="*/ 144 h 400"/>
                <a:gd name="T100" fmla="*/ 254 w 400"/>
                <a:gd name="T101" fmla="*/ 154 h 400"/>
                <a:gd name="T102" fmla="*/ 260 w 400"/>
                <a:gd name="T103" fmla="*/ 160 h 400"/>
                <a:gd name="T104" fmla="*/ 264 w 400"/>
                <a:gd name="T105" fmla="*/ 174 h 400"/>
                <a:gd name="T106" fmla="*/ 264 w 400"/>
                <a:gd name="T107" fmla="*/ 190 h 400"/>
                <a:gd name="T108" fmla="*/ 260 w 400"/>
                <a:gd name="T109" fmla="*/ 204 h 400"/>
                <a:gd name="T110" fmla="*/ 254 w 400"/>
                <a:gd name="T111" fmla="*/ 21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0" h="400">
                  <a:moveTo>
                    <a:pt x="392" y="8"/>
                  </a:moveTo>
                  <a:lnTo>
                    <a:pt x="392" y="8"/>
                  </a:lnTo>
                  <a:lnTo>
                    <a:pt x="388" y="4"/>
                  </a:lnTo>
                  <a:lnTo>
                    <a:pt x="380" y="2"/>
                  </a:lnTo>
                  <a:lnTo>
                    <a:pt x="372" y="0"/>
                  </a:lnTo>
                  <a:lnTo>
                    <a:pt x="360" y="0"/>
                  </a:lnTo>
                  <a:lnTo>
                    <a:pt x="334" y="4"/>
                  </a:lnTo>
                  <a:lnTo>
                    <a:pt x="304" y="12"/>
                  </a:lnTo>
                  <a:lnTo>
                    <a:pt x="270" y="28"/>
                  </a:lnTo>
                  <a:lnTo>
                    <a:pt x="234" y="46"/>
                  </a:lnTo>
                  <a:lnTo>
                    <a:pt x="216" y="58"/>
                  </a:lnTo>
                  <a:lnTo>
                    <a:pt x="198" y="72"/>
                  </a:lnTo>
                  <a:lnTo>
                    <a:pt x="182" y="86"/>
                  </a:lnTo>
                  <a:lnTo>
                    <a:pt x="164" y="102"/>
                  </a:lnTo>
                  <a:lnTo>
                    <a:pt x="116" y="150"/>
                  </a:lnTo>
                  <a:lnTo>
                    <a:pt x="116" y="150"/>
                  </a:lnTo>
                  <a:lnTo>
                    <a:pt x="112" y="152"/>
                  </a:lnTo>
                  <a:lnTo>
                    <a:pt x="108" y="152"/>
                  </a:lnTo>
                  <a:lnTo>
                    <a:pt x="108" y="152"/>
                  </a:lnTo>
                  <a:lnTo>
                    <a:pt x="82" y="152"/>
                  </a:lnTo>
                  <a:lnTo>
                    <a:pt x="56" y="154"/>
                  </a:lnTo>
                  <a:lnTo>
                    <a:pt x="30" y="162"/>
                  </a:lnTo>
                  <a:lnTo>
                    <a:pt x="4" y="174"/>
                  </a:lnTo>
                  <a:lnTo>
                    <a:pt x="4" y="174"/>
                  </a:lnTo>
                  <a:lnTo>
                    <a:pt x="0" y="180"/>
                  </a:lnTo>
                  <a:lnTo>
                    <a:pt x="0" y="186"/>
                  </a:lnTo>
                  <a:lnTo>
                    <a:pt x="2" y="192"/>
                  </a:lnTo>
                  <a:lnTo>
                    <a:pt x="8" y="194"/>
                  </a:lnTo>
                  <a:lnTo>
                    <a:pt x="8" y="194"/>
                  </a:lnTo>
                  <a:lnTo>
                    <a:pt x="26" y="198"/>
                  </a:lnTo>
                  <a:lnTo>
                    <a:pt x="44" y="202"/>
                  </a:lnTo>
                  <a:lnTo>
                    <a:pt x="62" y="208"/>
                  </a:lnTo>
                  <a:lnTo>
                    <a:pt x="78" y="216"/>
                  </a:lnTo>
                  <a:lnTo>
                    <a:pt x="94" y="226"/>
                  </a:lnTo>
                  <a:lnTo>
                    <a:pt x="110" y="236"/>
                  </a:lnTo>
                  <a:lnTo>
                    <a:pt x="124" y="248"/>
                  </a:lnTo>
                  <a:lnTo>
                    <a:pt x="138" y="260"/>
                  </a:lnTo>
                  <a:lnTo>
                    <a:pt x="138" y="260"/>
                  </a:lnTo>
                  <a:lnTo>
                    <a:pt x="152" y="276"/>
                  </a:lnTo>
                  <a:lnTo>
                    <a:pt x="164" y="290"/>
                  </a:lnTo>
                  <a:lnTo>
                    <a:pt x="174" y="306"/>
                  </a:lnTo>
                  <a:lnTo>
                    <a:pt x="184" y="322"/>
                  </a:lnTo>
                  <a:lnTo>
                    <a:pt x="190" y="338"/>
                  </a:lnTo>
                  <a:lnTo>
                    <a:pt x="196" y="356"/>
                  </a:lnTo>
                  <a:lnTo>
                    <a:pt x="202" y="374"/>
                  </a:lnTo>
                  <a:lnTo>
                    <a:pt x="206" y="392"/>
                  </a:lnTo>
                  <a:lnTo>
                    <a:pt x="206" y="392"/>
                  </a:lnTo>
                  <a:lnTo>
                    <a:pt x="208" y="398"/>
                  </a:lnTo>
                  <a:lnTo>
                    <a:pt x="214" y="400"/>
                  </a:lnTo>
                  <a:lnTo>
                    <a:pt x="220" y="400"/>
                  </a:lnTo>
                  <a:lnTo>
                    <a:pt x="224" y="394"/>
                  </a:lnTo>
                  <a:lnTo>
                    <a:pt x="224" y="394"/>
                  </a:lnTo>
                  <a:lnTo>
                    <a:pt x="238" y="370"/>
                  </a:lnTo>
                  <a:lnTo>
                    <a:pt x="244" y="344"/>
                  </a:lnTo>
                  <a:lnTo>
                    <a:pt x="248" y="318"/>
                  </a:lnTo>
                  <a:lnTo>
                    <a:pt x="248" y="292"/>
                  </a:lnTo>
                  <a:lnTo>
                    <a:pt x="248" y="292"/>
                  </a:lnTo>
                  <a:lnTo>
                    <a:pt x="248" y="286"/>
                  </a:lnTo>
                  <a:lnTo>
                    <a:pt x="250" y="282"/>
                  </a:lnTo>
                  <a:lnTo>
                    <a:pt x="298" y="236"/>
                  </a:lnTo>
                  <a:lnTo>
                    <a:pt x="298" y="236"/>
                  </a:lnTo>
                  <a:lnTo>
                    <a:pt x="314" y="218"/>
                  </a:lnTo>
                  <a:lnTo>
                    <a:pt x="328" y="200"/>
                  </a:lnTo>
                  <a:lnTo>
                    <a:pt x="342" y="184"/>
                  </a:lnTo>
                  <a:lnTo>
                    <a:pt x="354" y="166"/>
                  </a:lnTo>
                  <a:lnTo>
                    <a:pt x="372" y="130"/>
                  </a:lnTo>
                  <a:lnTo>
                    <a:pt x="386" y="96"/>
                  </a:lnTo>
                  <a:lnTo>
                    <a:pt x="396" y="66"/>
                  </a:lnTo>
                  <a:lnTo>
                    <a:pt x="400" y="40"/>
                  </a:lnTo>
                  <a:lnTo>
                    <a:pt x="400" y="28"/>
                  </a:lnTo>
                  <a:lnTo>
                    <a:pt x="398" y="20"/>
                  </a:lnTo>
                  <a:lnTo>
                    <a:pt x="396" y="12"/>
                  </a:lnTo>
                  <a:lnTo>
                    <a:pt x="392" y="8"/>
                  </a:lnTo>
                  <a:lnTo>
                    <a:pt x="392" y="8"/>
                  </a:lnTo>
                  <a:close/>
                  <a:moveTo>
                    <a:pt x="254" y="210"/>
                  </a:moveTo>
                  <a:lnTo>
                    <a:pt x="254" y="210"/>
                  </a:lnTo>
                  <a:lnTo>
                    <a:pt x="248" y="214"/>
                  </a:lnTo>
                  <a:lnTo>
                    <a:pt x="240" y="218"/>
                  </a:lnTo>
                  <a:lnTo>
                    <a:pt x="234" y="220"/>
                  </a:lnTo>
                  <a:lnTo>
                    <a:pt x="226" y="222"/>
                  </a:lnTo>
                  <a:lnTo>
                    <a:pt x="218" y="220"/>
                  </a:lnTo>
                  <a:lnTo>
                    <a:pt x="210" y="218"/>
                  </a:lnTo>
                  <a:lnTo>
                    <a:pt x="204" y="214"/>
                  </a:lnTo>
                  <a:lnTo>
                    <a:pt x="198" y="210"/>
                  </a:lnTo>
                  <a:lnTo>
                    <a:pt x="198" y="210"/>
                  </a:lnTo>
                  <a:lnTo>
                    <a:pt x="192" y="204"/>
                  </a:lnTo>
                  <a:lnTo>
                    <a:pt x="188" y="196"/>
                  </a:lnTo>
                  <a:lnTo>
                    <a:pt x="186" y="190"/>
                  </a:lnTo>
                  <a:lnTo>
                    <a:pt x="186" y="182"/>
                  </a:lnTo>
                  <a:lnTo>
                    <a:pt x="186" y="174"/>
                  </a:lnTo>
                  <a:lnTo>
                    <a:pt x="188" y="166"/>
                  </a:lnTo>
                  <a:lnTo>
                    <a:pt x="192" y="160"/>
                  </a:lnTo>
                  <a:lnTo>
                    <a:pt x="198" y="154"/>
                  </a:lnTo>
                  <a:lnTo>
                    <a:pt x="198" y="154"/>
                  </a:lnTo>
                  <a:lnTo>
                    <a:pt x="204" y="148"/>
                  </a:lnTo>
                  <a:lnTo>
                    <a:pt x="210" y="144"/>
                  </a:lnTo>
                  <a:lnTo>
                    <a:pt x="218" y="142"/>
                  </a:lnTo>
                  <a:lnTo>
                    <a:pt x="226" y="142"/>
                  </a:lnTo>
                  <a:lnTo>
                    <a:pt x="234" y="142"/>
                  </a:lnTo>
                  <a:lnTo>
                    <a:pt x="240" y="144"/>
                  </a:lnTo>
                  <a:lnTo>
                    <a:pt x="248" y="148"/>
                  </a:lnTo>
                  <a:lnTo>
                    <a:pt x="254" y="154"/>
                  </a:lnTo>
                  <a:lnTo>
                    <a:pt x="254" y="154"/>
                  </a:lnTo>
                  <a:lnTo>
                    <a:pt x="260" y="160"/>
                  </a:lnTo>
                  <a:lnTo>
                    <a:pt x="262" y="166"/>
                  </a:lnTo>
                  <a:lnTo>
                    <a:pt x="264" y="174"/>
                  </a:lnTo>
                  <a:lnTo>
                    <a:pt x="266" y="182"/>
                  </a:lnTo>
                  <a:lnTo>
                    <a:pt x="264" y="190"/>
                  </a:lnTo>
                  <a:lnTo>
                    <a:pt x="262" y="196"/>
                  </a:lnTo>
                  <a:lnTo>
                    <a:pt x="260" y="204"/>
                  </a:lnTo>
                  <a:lnTo>
                    <a:pt x="254" y="210"/>
                  </a:lnTo>
                  <a:lnTo>
                    <a:pt x="254" y="2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grpSp>
        <p:nvGrpSpPr>
          <p:cNvPr id="213" name="组合 212"/>
          <p:cNvGrpSpPr/>
          <p:nvPr/>
        </p:nvGrpSpPr>
        <p:grpSpPr>
          <a:xfrm>
            <a:off x="7539463" y="4394703"/>
            <a:ext cx="382588" cy="382637"/>
            <a:chOff x="1047750" y="9539288"/>
            <a:chExt cx="752475" cy="752475"/>
          </a:xfrm>
          <a:solidFill>
            <a:schemeClr val="accent3"/>
          </a:solidFill>
        </p:grpSpPr>
        <p:sp>
          <p:nvSpPr>
            <p:cNvPr id="214" name="Freeform 10"/>
            <p:cNvSpPr>
              <a:spLocks noEditPoints="1"/>
            </p:cNvSpPr>
            <p:nvPr/>
          </p:nvSpPr>
          <p:spPr bwMode="auto">
            <a:xfrm>
              <a:off x="1047750" y="9539288"/>
              <a:ext cx="568325" cy="568325"/>
            </a:xfrm>
            <a:custGeom>
              <a:avLst/>
              <a:gdLst>
                <a:gd name="T0" fmla="*/ 292 w 358"/>
                <a:gd name="T1" fmla="*/ 40 h 358"/>
                <a:gd name="T2" fmla="*/ 246 w 358"/>
                <a:gd name="T3" fmla="*/ 14 h 358"/>
                <a:gd name="T4" fmla="*/ 196 w 358"/>
                <a:gd name="T5" fmla="*/ 0 h 358"/>
                <a:gd name="T6" fmla="*/ 144 w 358"/>
                <a:gd name="T7" fmla="*/ 4 h 358"/>
                <a:gd name="T8" fmla="*/ 96 w 358"/>
                <a:gd name="T9" fmla="*/ 20 h 358"/>
                <a:gd name="T10" fmla="*/ 52 w 358"/>
                <a:gd name="T11" fmla="*/ 52 h 358"/>
                <a:gd name="T12" fmla="*/ 28 w 358"/>
                <a:gd name="T13" fmla="*/ 80 h 358"/>
                <a:gd name="T14" fmla="*/ 6 w 358"/>
                <a:gd name="T15" fmla="*/ 128 h 358"/>
                <a:gd name="T16" fmla="*/ 0 w 358"/>
                <a:gd name="T17" fmla="*/ 180 h 358"/>
                <a:gd name="T18" fmla="*/ 6 w 358"/>
                <a:gd name="T19" fmla="*/ 230 h 358"/>
                <a:gd name="T20" fmla="*/ 28 w 358"/>
                <a:gd name="T21" fmla="*/ 278 h 358"/>
                <a:gd name="T22" fmla="*/ 52 w 358"/>
                <a:gd name="T23" fmla="*/ 306 h 358"/>
                <a:gd name="T24" fmla="*/ 96 w 358"/>
                <a:gd name="T25" fmla="*/ 338 h 358"/>
                <a:gd name="T26" fmla="*/ 144 w 358"/>
                <a:gd name="T27" fmla="*/ 356 h 358"/>
                <a:gd name="T28" fmla="*/ 196 w 358"/>
                <a:gd name="T29" fmla="*/ 358 h 358"/>
                <a:gd name="T30" fmla="*/ 246 w 358"/>
                <a:gd name="T31" fmla="*/ 346 h 358"/>
                <a:gd name="T32" fmla="*/ 292 w 358"/>
                <a:gd name="T33" fmla="*/ 318 h 358"/>
                <a:gd name="T34" fmla="*/ 318 w 358"/>
                <a:gd name="T35" fmla="*/ 292 h 358"/>
                <a:gd name="T36" fmla="*/ 346 w 358"/>
                <a:gd name="T37" fmla="*/ 248 h 358"/>
                <a:gd name="T38" fmla="*/ 358 w 358"/>
                <a:gd name="T39" fmla="*/ 196 h 358"/>
                <a:gd name="T40" fmla="*/ 354 w 358"/>
                <a:gd name="T41" fmla="*/ 146 h 358"/>
                <a:gd name="T42" fmla="*/ 338 w 358"/>
                <a:gd name="T43" fmla="*/ 96 h 358"/>
                <a:gd name="T44" fmla="*/ 306 w 358"/>
                <a:gd name="T45" fmla="*/ 52 h 358"/>
                <a:gd name="T46" fmla="*/ 86 w 358"/>
                <a:gd name="T47" fmla="*/ 272 h 358"/>
                <a:gd name="T48" fmla="*/ 62 w 358"/>
                <a:gd name="T49" fmla="*/ 240 h 358"/>
                <a:gd name="T50" fmla="*/ 50 w 358"/>
                <a:gd name="T51" fmla="*/ 204 h 358"/>
                <a:gd name="T52" fmla="*/ 48 w 358"/>
                <a:gd name="T53" fmla="*/ 166 h 358"/>
                <a:gd name="T54" fmla="*/ 56 w 358"/>
                <a:gd name="T55" fmla="*/ 130 h 358"/>
                <a:gd name="T56" fmla="*/ 76 w 358"/>
                <a:gd name="T57" fmla="*/ 96 h 358"/>
                <a:gd name="T58" fmla="*/ 96 w 358"/>
                <a:gd name="T59" fmla="*/ 78 h 358"/>
                <a:gd name="T60" fmla="*/ 130 w 358"/>
                <a:gd name="T61" fmla="*/ 58 h 358"/>
                <a:gd name="T62" fmla="*/ 166 w 358"/>
                <a:gd name="T63" fmla="*/ 48 h 358"/>
                <a:gd name="T64" fmla="*/ 204 w 358"/>
                <a:gd name="T65" fmla="*/ 50 h 358"/>
                <a:gd name="T66" fmla="*/ 240 w 358"/>
                <a:gd name="T67" fmla="*/ 64 h 358"/>
                <a:gd name="T68" fmla="*/ 272 w 358"/>
                <a:gd name="T69" fmla="*/ 86 h 358"/>
                <a:gd name="T70" fmla="*/ 288 w 358"/>
                <a:gd name="T71" fmla="*/ 108 h 358"/>
                <a:gd name="T72" fmla="*/ 304 w 358"/>
                <a:gd name="T73" fmla="*/ 142 h 358"/>
                <a:gd name="T74" fmla="*/ 310 w 358"/>
                <a:gd name="T75" fmla="*/ 180 h 358"/>
                <a:gd name="T76" fmla="*/ 304 w 358"/>
                <a:gd name="T77" fmla="*/ 216 h 358"/>
                <a:gd name="T78" fmla="*/ 288 w 358"/>
                <a:gd name="T79" fmla="*/ 252 h 358"/>
                <a:gd name="T80" fmla="*/ 272 w 358"/>
                <a:gd name="T81" fmla="*/ 272 h 358"/>
                <a:gd name="T82" fmla="*/ 240 w 358"/>
                <a:gd name="T83" fmla="*/ 296 h 358"/>
                <a:gd name="T84" fmla="*/ 204 w 358"/>
                <a:gd name="T85" fmla="*/ 308 h 358"/>
                <a:gd name="T86" fmla="*/ 166 w 358"/>
                <a:gd name="T87" fmla="*/ 310 h 358"/>
                <a:gd name="T88" fmla="*/ 130 w 358"/>
                <a:gd name="T89" fmla="*/ 302 h 358"/>
                <a:gd name="T90" fmla="*/ 96 w 358"/>
                <a:gd name="T91" fmla="*/ 282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8" h="358">
                  <a:moveTo>
                    <a:pt x="306" y="52"/>
                  </a:moveTo>
                  <a:lnTo>
                    <a:pt x="306" y="52"/>
                  </a:lnTo>
                  <a:lnTo>
                    <a:pt x="292" y="40"/>
                  </a:lnTo>
                  <a:lnTo>
                    <a:pt x="278" y="30"/>
                  </a:lnTo>
                  <a:lnTo>
                    <a:pt x="262" y="20"/>
                  </a:lnTo>
                  <a:lnTo>
                    <a:pt x="246" y="14"/>
                  </a:lnTo>
                  <a:lnTo>
                    <a:pt x="230" y="8"/>
                  </a:lnTo>
                  <a:lnTo>
                    <a:pt x="212" y="4"/>
                  </a:lnTo>
                  <a:lnTo>
                    <a:pt x="196" y="0"/>
                  </a:lnTo>
                  <a:lnTo>
                    <a:pt x="178" y="0"/>
                  </a:lnTo>
                  <a:lnTo>
                    <a:pt x="162" y="0"/>
                  </a:lnTo>
                  <a:lnTo>
                    <a:pt x="144" y="4"/>
                  </a:lnTo>
                  <a:lnTo>
                    <a:pt x="128" y="8"/>
                  </a:lnTo>
                  <a:lnTo>
                    <a:pt x="112" y="14"/>
                  </a:lnTo>
                  <a:lnTo>
                    <a:pt x="96" y="20"/>
                  </a:lnTo>
                  <a:lnTo>
                    <a:pt x="80" y="30"/>
                  </a:lnTo>
                  <a:lnTo>
                    <a:pt x="66" y="40"/>
                  </a:lnTo>
                  <a:lnTo>
                    <a:pt x="52" y="52"/>
                  </a:lnTo>
                  <a:lnTo>
                    <a:pt x="52" y="52"/>
                  </a:lnTo>
                  <a:lnTo>
                    <a:pt x="40" y="66"/>
                  </a:lnTo>
                  <a:lnTo>
                    <a:pt x="28" y="80"/>
                  </a:lnTo>
                  <a:lnTo>
                    <a:pt x="20" y="96"/>
                  </a:lnTo>
                  <a:lnTo>
                    <a:pt x="12" y="112"/>
                  </a:lnTo>
                  <a:lnTo>
                    <a:pt x="6" y="128"/>
                  </a:lnTo>
                  <a:lnTo>
                    <a:pt x="2" y="146"/>
                  </a:lnTo>
                  <a:lnTo>
                    <a:pt x="0" y="162"/>
                  </a:lnTo>
                  <a:lnTo>
                    <a:pt x="0" y="180"/>
                  </a:lnTo>
                  <a:lnTo>
                    <a:pt x="0" y="196"/>
                  </a:lnTo>
                  <a:lnTo>
                    <a:pt x="2" y="214"/>
                  </a:lnTo>
                  <a:lnTo>
                    <a:pt x="6" y="230"/>
                  </a:lnTo>
                  <a:lnTo>
                    <a:pt x="12" y="248"/>
                  </a:lnTo>
                  <a:lnTo>
                    <a:pt x="20" y="264"/>
                  </a:lnTo>
                  <a:lnTo>
                    <a:pt x="28" y="278"/>
                  </a:lnTo>
                  <a:lnTo>
                    <a:pt x="40" y="292"/>
                  </a:lnTo>
                  <a:lnTo>
                    <a:pt x="52" y="306"/>
                  </a:lnTo>
                  <a:lnTo>
                    <a:pt x="52" y="306"/>
                  </a:lnTo>
                  <a:lnTo>
                    <a:pt x="66" y="318"/>
                  </a:lnTo>
                  <a:lnTo>
                    <a:pt x="80" y="330"/>
                  </a:lnTo>
                  <a:lnTo>
                    <a:pt x="96" y="338"/>
                  </a:lnTo>
                  <a:lnTo>
                    <a:pt x="112" y="346"/>
                  </a:lnTo>
                  <a:lnTo>
                    <a:pt x="128" y="352"/>
                  </a:lnTo>
                  <a:lnTo>
                    <a:pt x="144" y="356"/>
                  </a:lnTo>
                  <a:lnTo>
                    <a:pt x="162" y="358"/>
                  </a:lnTo>
                  <a:lnTo>
                    <a:pt x="178" y="358"/>
                  </a:lnTo>
                  <a:lnTo>
                    <a:pt x="196" y="358"/>
                  </a:lnTo>
                  <a:lnTo>
                    <a:pt x="212" y="356"/>
                  </a:lnTo>
                  <a:lnTo>
                    <a:pt x="230" y="352"/>
                  </a:lnTo>
                  <a:lnTo>
                    <a:pt x="246" y="346"/>
                  </a:lnTo>
                  <a:lnTo>
                    <a:pt x="262" y="338"/>
                  </a:lnTo>
                  <a:lnTo>
                    <a:pt x="278" y="330"/>
                  </a:lnTo>
                  <a:lnTo>
                    <a:pt x="292" y="318"/>
                  </a:lnTo>
                  <a:lnTo>
                    <a:pt x="306" y="306"/>
                  </a:lnTo>
                  <a:lnTo>
                    <a:pt x="306" y="306"/>
                  </a:lnTo>
                  <a:lnTo>
                    <a:pt x="318" y="292"/>
                  </a:lnTo>
                  <a:lnTo>
                    <a:pt x="328" y="278"/>
                  </a:lnTo>
                  <a:lnTo>
                    <a:pt x="338" y="264"/>
                  </a:lnTo>
                  <a:lnTo>
                    <a:pt x="346" y="248"/>
                  </a:lnTo>
                  <a:lnTo>
                    <a:pt x="350" y="230"/>
                  </a:lnTo>
                  <a:lnTo>
                    <a:pt x="354" y="214"/>
                  </a:lnTo>
                  <a:lnTo>
                    <a:pt x="358" y="196"/>
                  </a:lnTo>
                  <a:lnTo>
                    <a:pt x="358" y="180"/>
                  </a:lnTo>
                  <a:lnTo>
                    <a:pt x="358" y="162"/>
                  </a:lnTo>
                  <a:lnTo>
                    <a:pt x="354" y="146"/>
                  </a:lnTo>
                  <a:lnTo>
                    <a:pt x="350" y="128"/>
                  </a:lnTo>
                  <a:lnTo>
                    <a:pt x="346" y="112"/>
                  </a:lnTo>
                  <a:lnTo>
                    <a:pt x="338" y="96"/>
                  </a:lnTo>
                  <a:lnTo>
                    <a:pt x="328" y="80"/>
                  </a:lnTo>
                  <a:lnTo>
                    <a:pt x="318" y="66"/>
                  </a:lnTo>
                  <a:lnTo>
                    <a:pt x="306" y="52"/>
                  </a:lnTo>
                  <a:lnTo>
                    <a:pt x="306" y="52"/>
                  </a:lnTo>
                  <a:close/>
                  <a:moveTo>
                    <a:pt x="86" y="272"/>
                  </a:moveTo>
                  <a:lnTo>
                    <a:pt x="86" y="272"/>
                  </a:lnTo>
                  <a:lnTo>
                    <a:pt x="76" y="262"/>
                  </a:lnTo>
                  <a:lnTo>
                    <a:pt x="68" y="252"/>
                  </a:lnTo>
                  <a:lnTo>
                    <a:pt x="62" y="240"/>
                  </a:lnTo>
                  <a:lnTo>
                    <a:pt x="56" y="230"/>
                  </a:lnTo>
                  <a:lnTo>
                    <a:pt x="52" y="216"/>
                  </a:lnTo>
                  <a:lnTo>
                    <a:pt x="50" y="204"/>
                  </a:lnTo>
                  <a:lnTo>
                    <a:pt x="48" y="192"/>
                  </a:lnTo>
                  <a:lnTo>
                    <a:pt x="48" y="180"/>
                  </a:lnTo>
                  <a:lnTo>
                    <a:pt x="48" y="166"/>
                  </a:lnTo>
                  <a:lnTo>
                    <a:pt x="50" y="154"/>
                  </a:lnTo>
                  <a:lnTo>
                    <a:pt x="52" y="142"/>
                  </a:lnTo>
                  <a:lnTo>
                    <a:pt x="56" y="130"/>
                  </a:lnTo>
                  <a:lnTo>
                    <a:pt x="62" y="118"/>
                  </a:lnTo>
                  <a:lnTo>
                    <a:pt x="68" y="108"/>
                  </a:lnTo>
                  <a:lnTo>
                    <a:pt x="76" y="96"/>
                  </a:lnTo>
                  <a:lnTo>
                    <a:pt x="86" y="86"/>
                  </a:lnTo>
                  <a:lnTo>
                    <a:pt x="86" y="86"/>
                  </a:lnTo>
                  <a:lnTo>
                    <a:pt x="96" y="78"/>
                  </a:lnTo>
                  <a:lnTo>
                    <a:pt x="106" y="70"/>
                  </a:lnTo>
                  <a:lnTo>
                    <a:pt x="118" y="64"/>
                  </a:lnTo>
                  <a:lnTo>
                    <a:pt x="130" y="58"/>
                  </a:lnTo>
                  <a:lnTo>
                    <a:pt x="142" y="54"/>
                  </a:lnTo>
                  <a:lnTo>
                    <a:pt x="154" y="50"/>
                  </a:lnTo>
                  <a:lnTo>
                    <a:pt x="166" y="48"/>
                  </a:lnTo>
                  <a:lnTo>
                    <a:pt x="178" y="48"/>
                  </a:lnTo>
                  <a:lnTo>
                    <a:pt x="192" y="48"/>
                  </a:lnTo>
                  <a:lnTo>
                    <a:pt x="204" y="50"/>
                  </a:lnTo>
                  <a:lnTo>
                    <a:pt x="216" y="54"/>
                  </a:lnTo>
                  <a:lnTo>
                    <a:pt x="228" y="58"/>
                  </a:lnTo>
                  <a:lnTo>
                    <a:pt x="240" y="64"/>
                  </a:lnTo>
                  <a:lnTo>
                    <a:pt x="252" y="70"/>
                  </a:lnTo>
                  <a:lnTo>
                    <a:pt x="262" y="78"/>
                  </a:lnTo>
                  <a:lnTo>
                    <a:pt x="272" y="86"/>
                  </a:lnTo>
                  <a:lnTo>
                    <a:pt x="272" y="86"/>
                  </a:lnTo>
                  <a:lnTo>
                    <a:pt x="280" y="96"/>
                  </a:lnTo>
                  <a:lnTo>
                    <a:pt x="288" y="108"/>
                  </a:lnTo>
                  <a:lnTo>
                    <a:pt x="296" y="118"/>
                  </a:lnTo>
                  <a:lnTo>
                    <a:pt x="300" y="130"/>
                  </a:lnTo>
                  <a:lnTo>
                    <a:pt x="304" y="142"/>
                  </a:lnTo>
                  <a:lnTo>
                    <a:pt x="308" y="154"/>
                  </a:lnTo>
                  <a:lnTo>
                    <a:pt x="310" y="166"/>
                  </a:lnTo>
                  <a:lnTo>
                    <a:pt x="310" y="180"/>
                  </a:lnTo>
                  <a:lnTo>
                    <a:pt x="310" y="192"/>
                  </a:lnTo>
                  <a:lnTo>
                    <a:pt x="308" y="204"/>
                  </a:lnTo>
                  <a:lnTo>
                    <a:pt x="304" y="216"/>
                  </a:lnTo>
                  <a:lnTo>
                    <a:pt x="300" y="230"/>
                  </a:lnTo>
                  <a:lnTo>
                    <a:pt x="296" y="240"/>
                  </a:lnTo>
                  <a:lnTo>
                    <a:pt x="288" y="252"/>
                  </a:lnTo>
                  <a:lnTo>
                    <a:pt x="280" y="262"/>
                  </a:lnTo>
                  <a:lnTo>
                    <a:pt x="272" y="272"/>
                  </a:lnTo>
                  <a:lnTo>
                    <a:pt x="272" y="272"/>
                  </a:lnTo>
                  <a:lnTo>
                    <a:pt x="262" y="282"/>
                  </a:lnTo>
                  <a:lnTo>
                    <a:pt x="252" y="290"/>
                  </a:lnTo>
                  <a:lnTo>
                    <a:pt x="240" y="296"/>
                  </a:lnTo>
                  <a:lnTo>
                    <a:pt x="228" y="302"/>
                  </a:lnTo>
                  <a:lnTo>
                    <a:pt x="216" y="306"/>
                  </a:lnTo>
                  <a:lnTo>
                    <a:pt x="204" y="308"/>
                  </a:lnTo>
                  <a:lnTo>
                    <a:pt x="192" y="310"/>
                  </a:lnTo>
                  <a:lnTo>
                    <a:pt x="178" y="310"/>
                  </a:lnTo>
                  <a:lnTo>
                    <a:pt x="166" y="310"/>
                  </a:lnTo>
                  <a:lnTo>
                    <a:pt x="154" y="308"/>
                  </a:lnTo>
                  <a:lnTo>
                    <a:pt x="142" y="306"/>
                  </a:lnTo>
                  <a:lnTo>
                    <a:pt x="130" y="302"/>
                  </a:lnTo>
                  <a:lnTo>
                    <a:pt x="118" y="296"/>
                  </a:lnTo>
                  <a:lnTo>
                    <a:pt x="106" y="290"/>
                  </a:lnTo>
                  <a:lnTo>
                    <a:pt x="96" y="282"/>
                  </a:lnTo>
                  <a:lnTo>
                    <a:pt x="86" y="272"/>
                  </a:lnTo>
                  <a:lnTo>
                    <a:pt x="86" y="2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215" name="Freeform 11"/>
            <p:cNvSpPr/>
            <p:nvPr/>
          </p:nvSpPr>
          <p:spPr bwMode="auto">
            <a:xfrm>
              <a:off x="1511300" y="10006013"/>
              <a:ext cx="288925" cy="285750"/>
            </a:xfrm>
            <a:custGeom>
              <a:avLst/>
              <a:gdLst>
                <a:gd name="T0" fmla="*/ 170 w 182"/>
                <a:gd name="T1" fmla="*/ 108 h 180"/>
                <a:gd name="T2" fmla="*/ 60 w 182"/>
                <a:gd name="T3" fmla="*/ 0 h 180"/>
                <a:gd name="T4" fmla="*/ 60 w 182"/>
                <a:gd name="T5" fmla="*/ 0 h 180"/>
                <a:gd name="T6" fmla="*/ 48 w 182"/>
                <a:gd name="T7" fmla="*/ 16 h 180"/>
                <a:gd name="T8" fmla="*/ 34 w 182"/>
                <a:gd name="T9" fmla="*/ 32 h 180"/>
                <a:gd name="T10" fmla="*/ 34 w 182"/>
                <a:gd name="T11" fmla="*/ 32 h 180"/>
                <a:gd name="T12" fmla="*/ 18 w 182"/>
                <a:gd name="T13" fmla="*/ 46 h 180"/>
                <a:gd name="T14" fmla="*/ 0 w 182"/>
                <a:gd name="T15" fmla="*/ 58 h 180"/>
                <a:gd name="T16" fmla="*/ 110 w 182"/>
                <a:gd name="T17" fmla="*/ 168 h 180"/>
                <a:gd name="T18" fmla="*/ 110 w 182"/>
                <a:gd name="T19" fmla="*/ 168 h 180"/>
                <a:gd name="T20" fmla="*/ 116 w 182"/>
                <a:gd name="T21" fmla="*/ 174 h 180"/>
                <a:gd name="T22" fmla="*/ 124 w 182"/>
                <a:gd name="T23" fmla="*/ 178 h 180"/>
                <a:gd name="T24" fmla="*/ 132 w 182"/>
                <a:gd name="T25" fmla="*/ 180 h 180"/>
                <a:gd name="T26" fmla="*/ 140 w 182"/>
                <a:gd name="T27" fmla="*/ 180 h 180"/>
                <a:gd name="T28" fmla="*/ 148 w 182"/>
                <a:gd name="T29" fmla="*/ 180 h 180"/>
                <a:gd name="T30" fmla="*/ 156 w 182"/>
                <a:gd name="T31" fmla="*/ 178 h 180"/>
                <a:gd name="T32" fmla="*/ 162 w 182"/>
                <a:gd name="T33" fmla="*/ 174 h 180"/>
                <a:gd name="T34" fmla="*/ 170 w 182"/>
                <a:gd name="T35" fmla="*/ 168 h 180"/>
                <a:gd name="T36" fmla="*/ 170 w 182"/>
                <a:gd name="T37" fmla="*/ 168 h 180"/>
                <a:gd name="T38" fmla="*/ 174 w 182"/>
                <a:gd name="T39" fmla="*/ 162 h 180"/>
                <a:gd name="T40" fmla="*/ 178 w 182"/>
                <a:gd name="T41" fmla="*/ 154 h 180"/>
                <a:gd name="T42" fmla="*/ 180 w 182"/>
                <a:gd name="T43" fmla="*/ 146 h 180"/>
                <a:gd name="T44" fmla="*/ 182 w 182"/>
                <a:gd name="T45" fmla="*/ 138 h 180"/>
                <a:gd name="T46" fmla="*/ 180 w 182"/>
                <a:gd name="T47" fmla="*/ 130 h 180"/>
                <a:gd name="T48" fmla="*/ 178 w 182"/>
                <a:gd name="T49" fmla="*/ 122 h 180"/>
                <a:gd name="T50" fmla="*/ 174 w 182"/>
                <a:gd name="T51" fmla="*/ 116 h 180"/>
                <a:gd name="T52" fmla="*/ 170 w 182"/>
                <a:gd name="T53" fmla="*/ 108 h 180"/>
                <a:gd name="T54" fmla="*/ 170 w 182"/>
                <a:gd name="T55" fmla="*/ 10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180">
                  <a:moveTo>
                    <a:pt x="170" y="108"/>
                  </a:moveTo>
                  <a:lnTo>
                    <a:pt x="60" y="0"/>
                  </a:lnTo>
                  <a:lnTo>
                    <a:pt x="60" y="0"/>
                  </a:lnTo>
                  <a:lnTo>
                    <a:pt x="48" y="16"/>
                  </a:lnTo>
                  <a:lnTo>
                    <a:pt x="34" y="32"/>
                  </a:lnTo>
                  <a:lnTo>
                    <a:pt x="34" y="32"/>
                  </a:lnTo>
                  <a:lnTo>
                    <a:pt x="18" y="46"/>
                  </a:lnTo>
                  <a:lnTo>
                    <a:pt x="0" y="58"/>
                  </a:lnTo>
                  <a:lnTo>
                    <a:pt x="110" y="168"/>
                  </a:lnTo>
                  <a:lnTo>
                    <a:pt x="110" y="168"/>
                  </a:lnTo>
                  <a:lnTo>
                    <a:pt x="116" y="174"/>
                  </a:lnTo>
                  <a:lnTo>
                    <a:pt x="124" y="178"/>
                  </a:lnTo>
                  <a:lnTo>
                    <a:pt x="132" y="180"/>
                  </a:lnTo>
                  <a:lnTo>
                    <a:pt x="140" y="180"/>
                  </a:lnTo>
                  <a:lnTo>
                    <a:pt x="148" y="180"/>
                  </a:lnTo>
                  <a:lnTo>
                    <a:pt x="156" y="178"/>
                  </a:lnTo>
                  <a:lnTo>
                    <a:pt x="162" y="174"/>
                  </a:lnTo>
                  <a:lnTo>
                    <a:pt x="170" y="168"/>
                  </a:lnTo>
                  <a:lnTo>
                    <a:pt x="170" y="168"/>
                  </a:lnTo>
                  <a:lnTo>
                    <a:pt x="174" y="162"/>
                  </a:lnTo>
                  <a:lnTo>
                    <a:pt x="178" y="154"/>
                  </a:lnTo>
                  <a:lnTo>
                    <a:pt x="180" y="146"/>
                  </a:lnTo>
                  <a:lnTo>
                    <a:pt x="182" y="138"/>
                  </a:lnTo>
                  <a:lnTo>
                    <a:pt x="180" y="130"/>
                  </a:lnTo>
                  <a:lnTo>
                    <a:pt x="178" y="122"/>
                  </a:lnTo>
                  <a:lnTo>
                    <a:pt x="174" y="116"/>
                  </a:lnTo>
                  <a:lnTo>
                    <a:pt x="170" y="108"/>
                  </a:lnTo>
                  <a:lnTo>
                    <a:pt x="170" y="10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216" name="Freeform 12"/>
            <p:cNvSpPr/>
            <p:nvPr/>
          </p:nvSpPr>
          <p:spPr bwMode="auto">
            <a:xfrm>
              <a:off x="1165225" y="9659938"/>
              <a:ext cx="152400" cy="149225"/>
            </a:xfrm>
            <a:custGeom>
              <a:avLst/>
              <a:gdLst>
                <a:gd name="T0" fmla="*/ 0 w 96"/>
                <a:gd name="T1" fmla="*/ 94 h 94"/>
                <a:gd name="T2" fmla="*/ 24 w 96"/>
                <a:gd name="T3" fmla="*/ 94 h 94"/>
                <a:gd name="T4" fmla="*/ 24 w 96"/>
                <a:gd name="T5" fmla="*/ 94 h 94"/>
                <a:gd name="T6" fmla="*/ 26 w 96"/>
                <a:gd name="T7" fmla="*/ 82 h 94"/>
                <a:gd name="T8" fmla="*/ 32 w 96"/>
                <a:gd name="T9" fmla="*/ 68 h 94"/>
                <a:gd name="T10" fmla="*/ 38 w 96"/>
                <a:gd name="T11" fmla="*/ 58 h 94"/>
                <a:gd name="T12" fmla="*/ 48 w 96"/>
                <a:gd name="T13" fmla="*/ 46 h 94"/>
                <a:gd name="T14" fmla="*/ 48 w 96"/>
                <a:gd name="T15" fmla="*/ 46 h 94"/>
                <a:gd name="T16" fmla="*/ 58 w 96"/>
                <a:gd name="T17" fmla="*/ 38 h 94"/>
                <a:gd name="T18" fmla="*/ 70 w 96"/>
                <a:gd name="T19" fmla="*/ 30 h 94"/>
                <a:gd name="T20" fmla="*/ 84 w 96"/>
                <a:gd name="T21" fmla="*/ 26 h 94"/>
                <a:gd name="T22" fmla="*/ 96 w 96"/>
                <a:gd name="T23" fmla="*/ 24 h 94"/>
                <a:gd name="T24" fmla="*/ 96 w 96"/>
                <a:gd name="T25" fmla="*/ 0 h 94"/>
                <a:gd name="T26" fmla="*/ 96 w 96"/>
                <a:gd name="T27" fmla="*/ 0 h 94"/>
                <a:gd name="T28" fmla="*/ 78 w 96"/>
                <a:gd name="T29" fmla="*/ 2 h 94"/>
                <a:gd name="T30" fmla="*/ 62 w 96"/>
                <a:gd name="T31" fmla="*/ 8 h 94"/>
                <a:gd name="T32" fmla="*/ 46 w 96"/>
                <a:gd name="T33" fmla="*/ 18 h 94"/>
                <a:gd name="T34" fmla="*/ 30 w 96"/>
                <a:gd name="T35" fmla="*/ 30 h 94"/>
                <a:gd name="T36" fmla="*/ 30 w 96"/>
                <a:gd name="T37" fmla="*/ 30 h 94"/>
                <a:gd name="T38" fmla="*/ 18 w 96"/>
                <a:gd name="T39" fmla="*/ 44 h 94"/>
                <a:gd name="T40" fmla="*/ 10 w 96"/>
                <a:gd name="T41" fmla="*/ 60 h 94"/>
                <a:gd name="T42" fmla="*/ 4 w 96"/>
                <a:gd name="T43" fmla="*/ 76 h 94"/>
                <a:gd name="T44" fmla="*/ 0 w 96"/>
                <a:gd name="T45" fmla="*/ 94 h 94"/>
                <a:gd name="T46" fmla="*/ 0 w 96"/>
                <a:gd name="T47"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6" h="94">
                  <a:moveTo>
                    <a:pt x="0" y="94"/>
                  </a:moveTo>
                  <a:lnTo>
                    <a:pt x="24" y="94"/>
                  </a:lnTo>
                  <a:lnTo>
                    <a:pt x="24" y="94"/>
                  </a:lnTo>
                  <a:lnTo>
                    <a:pt x="26" y="82"/>
                  </a:lnTo>
                  <a:lnTo>
                    <a:pt x="32" y="68"/>
                  </a:lnTo>
                  <a:lnTo>
                    <a:pt x="38" y="58"/>
                  </a:lnTo>
                  <a:lnTo>
                    <a:pt x="48" y="46"/>
                  </a:lnTo>
                  <a:lnTo>
                    <a:pt x="48" y="46"/>
                  </a:lnTo>
                  <a:lnTo>
                    <a:pt x="58" y="38"/>
                  </a:lnTo>
                  <a:lnTo>
                    <a:pt x="70" y="30"/>
                  </a:lnTo>
                  <a:lnTo>
                    <a:pt x="84" y="26"/>
                  </a:lnTo>
                  <a:lnTo>
                    <a:pt x="96" y="24"/>
                  </a:lnTo>
                  <a:lnTo>
                    <a:pt x="96" y="0"/>
                  </a:lnTo>
                  <a:lnTo>
                    <a:pt x="96" y="0"/>
                  </a:lnTo>
                  <a:lnTo>
                    <a:pt x="78" y="2"/>
                  </a:lnTo>
                  <a:lnTo>
                    <a:pt x="62" y="8"/>
                  </a:lnTo>
                  <a:lnTo>
                    <a:pt x="46" y="18"/>
                  </a:lnTo>
                  <a:lnTo>
                    <a:pt x="30" y="30"/>
                  </a:lnTo>
                  <a:lnTo>
                    <a:pt x="30" y="30"/>
                  </a:lnTo>
                  <a:lnTo>
                    <a:pt x="18" y="44"/>
                  </a:lnTo>
                  <a:lnTo>
                    <a:pt x="10" y="60"/>
                  </a:lnTo>
                  <a:lnTo>
                    <a:pt x="4" y="76"/>
                  </a:lnTo>
                  <a:lnTo>
                    <a:pt x="0" y="94"/>
                  </a:lnTo>
                  <a:lnTo>
                    <a:pt x="0" y="9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grpSp>
        <p:nvGrpSpPr>
          <p:cNvPr id="217" name="组合 216"/>
          <p:cNvGrpSpPr/>
          <p:nvPr/>
        </p:nvGrpSpPr>
        <p:grpSpPr>
          <a:xfrm>
            <a:off x="7587181" y="3155025"/>
            <a:ext cx="287152" cy="381811"/>
            <a:chOff x="3695700" y="9539288"/>
            <a:chExt cx="549275" cy="730250"/>
          </a:xfrm>
          <a:solidFill>
            <a:schemeClr val="accent2"/>
          </a:solidFill>
        </p:grpSpPr>
        <p:sp>
          <p:nvSpPr>
            <p:cNvPr id="218" name="Freeform 23"/>
            <p:cNvSpPr/>
            <p:nvPr/>
          </p:nvSpPr>
          <p:spPr bwMode="auto">
            <a:xfrm>
              <a:off x="3702050" y="10040938"/>
              <a:ext cx="244475" cy="228600"/>
            </a:xfrm>
            <a:custGeom>
              <a:avLst/>
              <a:gdLst>
                <a:gd name="T0" fmla="*/ 106 w 154"/>
                <a:gd name="T1" fmla="*/ 8 h 144"/>
                <a:gd name="T2" fmla="*/ 60 w 154"/>
                <a:gd name="T3" fmla="*/ 8 h 144"/>
                <a:gd name="T4" fmla="*/ 60 w 154"/>
                <a:gd name="T5" fmla="*/ 8 h 144"/>
                <a:gd name="T6" fmla="*/ 48 w 154"/>
                <a:gd name="T7" fmla="*/ 6 h 144"/>
                <a:gd name="T8" fmla="*/ 36 w 154"/>
                <a:gd name="T9" fmla="*/ 0 h 144"/>
                <a:gd name="T10" fmla="*/ 0 w 154"/>
                <a:gd name="T11" fmla="*/ 90 h 144"/>
                <a:gd name="T12" fmla="*/ 0 w 154"/>
                <a:gd name="T13" fmla="*/ 90 h 144"/>
                <a:gd name="T14" fmla="*/ 0 w 154"/>
                <a:gd name="T15" fmla="*/ 94 h 144"/>
                <a:gd name="T16" fmla="*/ 2 w 154"/>
                <a:gd name="T17" fmla="*/ 98 h 144"/>
                <a:gd name="T18" fmla="*/ 4 w 154"/>
                <a:gd name="T19" fmla="*/ 100 h 144"/>
                <a:gd name="T20" fmla="*/ 8 w 154"/>
                <a:gd name="T21" fmla="*/ 102 h 144"/>
                <a:gd name="T22" fmla="*/ 62 w 154"/>
                <a:gd name="T23" fmla="*/ 98 h 144"/>
                <a:gd name="T24" fmla="*/ 62 w 154"/>
                <a:gd name="T25" fmla="*/ 98 h 144"/>
                <a:gd name="T26" fmla="*/ 66 w 154"/>
                <a:gd name="T27" fmla="*/ 98 h 144"/>
                <a:gd name="T28" fmla="*/ 70 w 154"/>
                <a:gd name="T29" fmla="*/ 100 h 144"/>
                <a:gd name="T30" fmla="*/ 104 w 154"/>
                <a:gd name="T31" fmla="*/ 140 h 144"/>
                <a:gd name="T32" fmla="*/ 104 w 154"/>
                <a:gd name="T33" fmla="*/ 140 h 144"/>
                <a:gd name="T34" fmla="*/ 108 w 154"/>
                <a:gd name="T35" fmla="*/ 142 h 144"/>
                <a:gd name="T36" fmla="*/ 112 w 154"/>
                <a:gd name="T37" fmla="*/ 144 h 144"/>
                <a:gd name="T38" fmla="*/ 116 w 154"/>
                <a:gd name="T39" fmla="*/ 142 h 144"/>
                <a:gd name="T40" fmla="*/ 118 w 154"/>
                <a:gd name="T41" fmla="*/ 138 h 144"/>
                <a:gd name="T42" fmla="*/ 154 w 154"/>
                <a:gd name="T43" fmla="*/ 50 h 144"/>
                <a:gd name="T44" fmla="*/ 154 w 154"/>
                <a:gd name="T45" fmla="*/ 50 h 144"/>
                <a:gd name="T46" fmla="*/ 146 w 154"/>
                <a:gd name="T47" fmla="*/ 46 h 144"/>
                <a:gd name="T48" fmla="*/ 140 w 154"/>
                <a:gd name="T49" fmla="*/ 40 h 144"/>
                <a:gd name="T50" fmla="*/ 106 w 154"/>
                <a:gd name="T51" fmla="*/ 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4" h="144">
                  <a:moveTo>
                    <a:pt x="106" y="8"/>
                  </a:moveTo>
                  <a:lnTo>
                    <a:pt x="60" y="8"/>
                  </a:lnTo>
                  <a:lnTo>
                    <a:pt x="60" y="8"/>
                  </a:lnTo>
                  <a:lnTo>
                    <a:pt x="48" y="6"/>
                  </a:lnTo>
                  <a:lnTo>
                    <a:pt x="36" y="0"/>
                  </a:lnTo>
                  <a:lnTo>
                    <a:pt x="0" y="90"/>
                  </a:lnTo>
                  <a:lnTo>
                    <a:pt x="0" y="90"/>
                  </a:lnTo>
                  <a:lnTo>
                    <a:pt x="0" y="94"/>
                  </a:lnTo>
                  <a:lnTo>
                    <a:pt x="2" y="98"/>
                  </a:lnTo>
                  <a:lnTo>
                    <a:pt x="4" y="100"/>
                  </a:lnTo>
                  <a:lnTo>
                    <a:pt x="8" y="102"/>
                  </a:lnTo>
                  <a:lnTo>
                    <a:pt x="62" y="98"/>
                  </a:lnTo>
                  <a:lnTo>
                    <a:pt x="62" y="98"/>
                  </a:lnTo>
                  <a:lnTo>
                    <a:pt x="66" y="98"/>
                  </a:lnTo>
                  <a:lnTo>
                    <a:pt x="70" y="100"/>
                  </a:lnTo>
                  <a:lnTo>
                    <a:pt x="104" y="140"/>
                  </a:lnTo>
                  <a:lnTo>
                    <a:pt x="104" y="140"/>
                  </a:lnTo>
                  <a:lnTo>
                    <a:pt x="108" y="142"/>
                  </a:lnTo>
                  <a:lnTo>
                    <a:pt x="112" y="144"/>
                  </a:lnTo>
                  <a:lnTo>
                    <a:pt x="116" y="142"/>
                  </a:lnTo>
                  <a:lnTo>
                    <a:pt x="118" y="138"/>
                  </a:lnTo>
                  <a:lnTo>
                    <a:pt x="154" y="50"/>
                  </a:lnTo>
                  <a:lnTo>
                    <a:pt x="154" y="50"/>
                  </a:lnTo>
                  <a:lnTo>
                    <a:pt x="146" y="46"/>
                  </a:lnTo>
                  <a:lnTo>
                    <a:pt x="140" y="40"/>
                  </a:lnTo>
                  <a:lnTo>
                    <a:pt x="106"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219" name="Freeform 24"/>
            <p:cNvSpPr/>
            <p:nvPr/>
          </p:nvSpPr>
          <p:spPr bwMode="auto">
            <a:xfrm>
              <a:off x="3994150" y="10040938"/>
              <a:ext cx="244475" cy="228600"/>
            </a:xfrm>
            <a:custGeom>
              <a:avLst/>
              <a:gdLst>
                <a:gd name="T0" fmla="*/ 118 w 154"/>
                <a:gd name="T1" fmla="*/ 0 h 144"/>
                <a:gd name="T2" fmla="*/ 118 w 154"/>
                <a:gd name="T3" fmla="*/ 0 h 144"/>
                <a:gd name="T4" fmla="*/ 106 w 154"/>
                <a:gd name="T5" fmla="*/ 6 h 144"/>
                <a:gd name="T6" fmla="*/ 94 w 154"/>
                <a:gd name="T7" fmla="*/ 8 h 144"/>
                <a:gd name="T8" fmla="*/ 48 w 154"/>
                <a:gd name="T9" fmla="*/ 8 h 144"/>
                <a:gd name="T10" fmla="*/ 14 w 154"/>
                <a:gd name="T11" fmla="*/ 40 h 144"/>
                <a:gd name="T12" fmla="*/ 14 w 154"/>
                <a:gd name="T13" fmla="*/ 40 h 144"/>
                <a:gd name="T14" fmla="*/ 8 w 154"/>
                <a:gd name="T15" fmla="*/ 46 h 144"/>
                <a:gd name="T16" fmla="*/ 0 w 154"/>
                <a:gd name="T17" fmla="*/ 50 h 144"/>
                <a:gd name="T18" fmla="*/ 36 w 154"/>
                <a:gd name="T19" fmla="*/ 138 h 144"/>
                <a:gd name="T20" fmla="*/ 36 w 154"/>
                <a:gd name="T21" fmla="*/ 138 h 144"/>
                <a:gd name="T22" fmla="*/ 38 w 154"/>
                <a:gd name="T23" fmla="*/ 142 h 144"/>
                <a:gd name="T24" fmla="*/ 42 w 154"/>
                <a:gd name="T25" fmla="*/ 144 h 144"/>
                <a:gd name="T26" fmla="*/ 46 w 154"/>
                <a:gd name="T27" fmla="*/ 142 h 144"/>
                <a:gd name="T28" fmla="*/ 50 w 154"/>
                <a:gd name="T29" fmla="*/ 140 h 144"/>
                <a:gd name="T30" fmla="*/ 84 w 154"/>
                <a:gd name="T31" fmla="*/ 100 h 144"/>
                <a:gd name="T32" fmla="*/ 84 w 154"/>
                <a:gd name="T33" fmla="*/ 100 h 144"/>
                <a:gd name="T34" fmla="*/ 88 w 154"/>
                <a:gd name="T35" fmla="*/ 98 h 144"/>
                <a:gd name="T36" fmla="*/ 92 w 154"/>
                <a:gd name="T37" fmla="*/ 98 h 144"/>
                <a:gd name="T38" fmla="*/ 146 w 154"/>
                <a:gd name="T39" fmla="*/ 102 h 144"/>
                <a:gd name="T40" fmla="*/ 146 w 154"/>
                <a:gd name="T41" fmla="*/ 102 h 144"/>
                <a:gd name="T42" fmla="*/ 150 w 154"/>
                <a:gd name="T43" fmla="*/ 100 h 144"/>
                <a:gd name="T44" fmla="*/ 152 w 154"/>
                <a:gd name="T45" fmla="*/ 98 h 144"/>
                <a:gd name="T46" fmla="*/ 154 w 154"/>
                <a:gd name="T47" fmla="*/ 94 h 144"/>
                <a:gd name="T48" fmla="*/ 154 w 154"/>
                <a:gd name="T49" fmla="*/ 90 h 144"/>
                <a:gd name="T50" fmla="*/ 118 w 154"/>
                <a:gd name="T51"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4" h="144">
                  <a:moveTo>
                    <a:pt x="118" y="0"/>
                  </a:moveTo>
                  <a:lnTo>
                    <a:pt x="118" y="0"/>
                  </a:lnTo>
                  <a:lnTo>
                    <a:pt x="106" y="6"/>
                  </a:lnTo>
                  <a:lnTo>
                    <a:pt x="94" y="8"/>
                  </a:lnTo>
                  <a:lnTo>
                    <a:pt x="48" y="8"/>
                  </a:lnTo>
                  <a:lnTo>
                    <a:pt x="14" y="40"/>
                  </a:lnTo>
                  <a:lnTo>
                    <a:pt x="14" y="40"/>
                  </a:lnTo>
                  <a:lnTo>
                    <a:pt x="8" y="46"/>
                  </a:lnTo>
                  <a:lnTo>
                    <a:pt x="0" y="50"/>
                  </a:lnTo>
                  <a:lnTo>
                    <a:pt x="36" y="138"/>
                  </a:lnTo>
                  <a:lnTo>
                    <a:pt x="36" y="138"/>
                  </a:lnTo>
                  <a:lnTo>
                    <a:pt x="38" y="142"/>
                  </a:lnTo>
                  <a:lnTo>
                    <a:pt x="42" y="144"/>
                  </a:lnTo>
                  <a:lnTo>
                    <a:pt x="46" y="142"/>
                  </a:lnTo>
                  <a:lnTo>
                    <a:pt x="50" y="140"/>
                  </a:lnTo>
                  <a:lnTo>
                    <a:pt x="84" y="100"/>
                  </a:lnTo>
                  <a:lnTo>
                    <a:pt x="84" y="100"/>
                  </a:lnTo>
                  <a:lnTo>
                    <a:pt x="88" y="98"/>
                  </a:lnTo>
                  <a:lnTo>
                    <a:pt x="92" y="98"/>
                  </a:lnTo>
                  <a:lnTo>
                    <a:pt x="146" y="102"/>
                  </a:lnTo>
                  <a:lnTo>
                    <a:pt x="146" y="102"/>
                  </a:lnTo>
                  <a:lnTo>
                    <a:pt x="150" y="100"/>
                  </a:lnTo>
                  <a:lnTo>
                    <a:pt x="152" y="98"/>
                  </a:lnTo>
                  <a:lnTo>
                    <a:pt x="154" y="94"/>
                  </a:lnTo>
                  <a:lnTo>
                    <a:pt x="154" y="90"/>
                  </a:lnTo>
                  <a:lnTo>
                    <a:pt x="11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220" name="Freeform 25"/>
            <p:cNvSpPr>
              <a:spLocks noEditPoints="1"/>
            </p:cNvSpPr>
            <p:nvPr/>
          </p:nvSpPr>
          <p:spPr bwMode="auto">
            <a:xfrm>
              <a:off x="3695700" y="9539288"/>
              <a:ext cx="549275" cy="546100"/>
            </a:xfrm>
            <a:custGeom>
              <a:avLst/>
              <a:gdLst>
                <a:gd name="T0" fmla="*/ 282 w 346"/>
                <a:gd name="T1" fmla="*/ 300 h 344"/>
                <a:gd name="T2" fmla="*/ 290 w 346"/>
                <a:gd name="T3" fmla="*/ 298 h 344"/>
                <a:gd name="T4" fmla="*/ 298 w 346"/>
                <a:gd name="T5" fmla="*/ 288 h 344"/>
                <a:gd name="T6" fmla="*/ 300 w 346"/>
                <a:gd name="T7" fmla="*/ 232 h 344"/>
                <a:gd name="T8" fmla="*/ 302 w 346"/>
                <a:gd name="T9" fmla="*/ 226 h 344"/>
                <a:gd name="T10" fmla="*/ 340 w 346"/>
                <a:gd name="T11" fmla="*/ 184 h 344"/>
                <a:gd name="T12" fmla="*/ 344 w 346"/>
                <a:gd name="T13" fmla="*/ 178 h 344"/>
                <a:gd name="T14" fmla="*/ 344 w 346"/>
                <a:gd name="T15" fmla="*/ 166 h 344"/>
                <a:gd name="T16" fmla="*/ 306 w 346"/>
                <a:gd name="T17" fmla="*/ 124 h 344"/>
                <a:gd name="T18" fmla="*/ 302 w 346"/>
                <a:gd name="T19" fmla="*/ 120 h 344"/>
                <a:gd name="T20" fmla="*/ 300 w 346"/>
                <a:gd name="T21" fmla="*/ 62 h 344"/>
                <a:gd name="T22" fmla="*/ 298 w 346"/>
                <a:gd name="T23" fmla="*/ 56 h 344"/>
                <a:gd name="T24" fmla="*/ 290 w 346"/>
                <a:gd name="T25" fmla="*/ 46 h 344"/>
                <a:gd name="T26" fmla="*/ 232 w 346"/>
                <a:gd name="T27" fmla="*/ 46 h 344"/>
                <a:gd name="T28" fmla="*/ 226 w 346"/>
                <a:gd name="T29" fmla="*/ 44 h 344"/>
                <a:gd name="T30" fmla="*/ 186 w 346"/>
                <a:gd name="T31" fmla="*/ 6 h 344"/>
                <a:gd name="T32" fmla="*/ 180 w 346"/>
                <a:gd name="T33" fmla="*/ 2 h 344"/>
                <a:gd name="T34" fmla="*/ 166 w 346"/>
                <a:gd name="T35" fmla="*/ 2 h 344"/>
                <a:gd name="T36" fmla="*/ 126 w 346"/>
                <a:gd name="T37" fmla="*/ 40 h 344"/>
                <a:gd name="T38" fmla="*/ 120 w 346"/>
                <a:gd name="T39" fmla="*/ 44 h 344"/>
                <a:gd name="T40" fmla="*/ 64 w 346"/>
                <a:gd name="T41" fmla="*/ 46 h 344"/>
                <a:gd name="T42" fmla="*/ 56 w 346"/>
                <a:gd name="T43" fmla="*/ 46 h 344"/>
                <a:gd name="T44" fmla="*/ 48 w 346"/>
                <a:gd name="T45" fmla="*/ 56 h 344"/>
                <a:gd name="T46" fmla="*/ 46 w 346"/>
                <a:gd name="T47" fmla="*/ 112 h 344"/>
                <a:gd name="T48" fmla="*/ 44 w 346"/>
                <a:gd name="T49" fmla="*/ 120 h 344"/>
                <a:gd name="T50" fmla="*/ 6 w 346"/>
                <a:gd name="T51" fmla="*/ 160 h 344"/>
                <a:gd name="T52" fmla="*/ 2 w 346"/>
                <a:gd name="T53" fmla="*/ 166 h 344"/>
                <a:gd name="T54" fmla="*/ 2 w 346"/>
                <a:gd name="T55" fmla="*/ 178 h 344"/>
                <a:gd name="T56" fmla="*/ 40 w 346"/>
                <a:gd name="T57" fmla="*/ 220 h 344"/>
                <a:gd name="T58" fmla="*/ 44 w 346"/>
                <a:gd name="T59" fmla="*/ 226 h 344"/>
                <a:gd name="T60" fmla="*/ 46 w 346"/>
                <a:gd name="T61" fmla="*/ 282 h 344"/>
                <a:gd name="T62" fmla="*/ 48 w 346"/>
                <a:gd name="T63" fmla="*/ 288 h 344"/>
                <a:gd name="T64" fmla="*/ 56 w 346"/>
                <a:gd name="T65" fmla="*/ 298 h 344"/>
                <a:gd name="T66" fmla="*/ 114 w 346"/>
                <a:gd name="T67" fmla="*/ 300 h 344"/>
                <a:gd name="T68" fmla="*/ 120 w 346"/>
                <a:gd name="T69" fmla="*/ 300 h 344"/>
                <a:gd name="T70" fmla="*/ 160 w 346"/>
                <a:gd name="T71" fmla="*/ 340 h 344"/>
                <a:gd name="T72" fmla="*/ 166 w 346"/>
                <a:gd name="T73" fmla="*/ 344 h 344"/>
                <a:gd name="T74" fmla="*/ 180 w 346"/>
                <a:gd name="T75" fmla="*/ 344 h 344"/>
                <a:gd name="T76" fmla="*/ 220 w 346"/>
                <a:gd name="T77" fmla="*/ 304 h 344"/>
                <a:gd name="T78" fmla="*/ 226 w 346"/>
                <a:gd name="T79" fmla="*/ 300 h 344"/>
                <a:gd name="T80" fmla="*/ 232 w 346"/>
                <a:gd name="T81" fmla="*/ 300 h 344"/>
                <a:gd name="T82" fmla="*/ 172 w 346"/>
                <a:gd name="T83" fmla="*/ 266 h 344"/>
                <a:gd name="T84" fmla="*/ 136 w 346"/>
                <a:gd name="T85" fmla="*/ 258 h 344"/>
                <a:gd name="T86" fmla="*/ 106 w 346"/>
                <a:gd name="T87" fmla="*/ 238 h 344"/>
                <a:gd name="T88" fmla="*/ 86 w 346"/>
                <a:gd name="T89" fmla="*/ 208 h 344"/>
                <a:gd name="T90" fmla="*/ 80 w 346"/>
                <a:gd name="T91" fmla="*/ 172 h 344"/>
                <a:gd name="T92" fmla="*/ 82 w 346"/>
                <a:gd name="T93" fmla="*/ 154 h 344"/>
                <a:gd name="T94" fmla="*/ 96 w 346"/>
                <a:gd name="T95" fmla="*/ 120 h 344"/>
                <a:gd name="T96" fmla="*/ 120 w 346"/>
                <a:gd name="T97" fmla="*/ 94 h 344"/>
                <a:gd name="T98" fmla="*/ 154 w 346"/>
                <a:gd name="T99" fmla="*/ 80 h 344"/>
                <a:gd name="T100" fmla="*/ 172 w 346"/>
                <a:gd name="T101" fmla="*/ 78 h 344"/>
                <a:gd name="T102" fmla="*/ 210 w 346"/>
                <a:gd name="T103" fmla="*/ 86 h 344"/>
                <a:gd name="T104" fmla="*/ 240 w 346"/>
                <a:gd name="T105" fmla="*/ 106 h 344"/>
                <a:gd name="T106" fmla="*/ 260 w 346"/>
                <a:gd name="T107" fmla="*/ 136 h 344"/>
                <a:gd name="T108" fmla="*/ 266 w 346"/>
                <a:gd name="T109" fmla="*/ 172 h 344"/>
                <a:gd name="T110" fmla="*/ 264 w 346"/>
                <a:gd name="T111" fmla="*/ 192 h 344"/>
                <a:gd name="T112" fmla="*/ 250 w 346"/>
                <a:gd name="T113" fmla="*/ 224 h 344"/>
                <a:gd name="T114" fmla="*/ 226 w 346"/>
                <a:gd name="T115" fmla="*/ 250 h 344"/>
                <a:gd name="T116" fmla="*/ 192 w 346"/>
                <a:gd name="T117" fmla="*/ 264 h 344"/>
                <a:gd name="T118" fmla="*/ 172 w 346"/>
                <a:gd name="T119" fmla="*/ 266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6" h="344">
                  <a:moveTo>
                    <a:pt x="232" y="300"/>
                  </a:moveTo>
                  <a:lnTo>
                    <a:pt x="282" y="300"/>
                  </a:lnTo>
                  <a:lnTo>
                    <a:pt x="282" y="300"/>
                  </a:lnTo>
                  <a:lnTo>
                    <a:pt x="290" y="298"/>
                  </a:lnTo>
                  <a:lnTo>
                    <a:pt x="294" y="294"/>
                  </a:lnTo>
                  <a:lnTo>
                    <a:pt x="298" y="288"/>
                  </a:lnTo>
                  <a:lnTo>
                    <a:pt x="300" y="282"/>
                  </a:lnTo>
                  <a:lnTo>
                    <a:pt x="300" y="232"/>
                  </a:lnTo>
                  <a:lnTo>
                    <a:pt x="300" y="232"/>
                  </a:lnTo>
                  <a:lnTo>
                    <a:pt x="302" y="226"/>
                  </a:lnTo>
                  <a:lnTo>
                    <a:pt x="306" y="220"/>
                  </a:lnTo>
                  <a:lnTo>
                    <a:pt x="340" y="184"/>
                  </a:lnTo>
                  <a:lnTo>
                    <a:pt x="340" y="184"/>
                  </a:lnTo>
                  <a:lnTo>
                    <a:pt x="344" y="178"/>
                  </a:lnTo>
                  <a:lnTo>
                    <a:pt x="346" y="172"/>
                  </a:lnTo>
                  <a:lnTo>
                    <a:pt x="344" y="166"/>
                  </a:lnTo>
                  <a:lnTo>
                    <a:pt x="340" y="160"/>
                  </a:lnTo>
                  <a:lnTo>
                    <a:pt x="306" y="124"/>
                  </a:lnTo>
                  <a:lnTo>
                    <a:pt x="306" y="124"/>
                  </a:lnTo>
                  <a:lnTo>
                    <a:pt x="302" y="120"/>
                  </a:lnTo>
                  <a:lnTo>
                    <a:pt x="300" y="112"/>
                  </a:lnTo>
                  <a:lnTo>
                    <a:pt x="300" y="62"/>
                  </a:lnTo>
                  <a:lnTo>
                    <a:pt x="300" y="62"/>
                  </a:lnTo>
                  <a:lnTo>
                    <a:pt x="298" y="56"/>
                  </a:lnTo>
                  <a:lnTo>
                    <a:pt x="294" y="50"/>
                  </a:lnTo>
                  <a:lnTo>
                    <a:pt x="290" y="46"/>
                  </a:lnTo>
                  <a:lnTo>
                    <a:pt x="282" y="46"/>
                  </a:lnTo>
                  <a:lnTo>
                    <a:pt x="232" y="46"/>
                  </a:lnTo>
                  <a:lnTo>
                    <a:pt x="232" y="46"/>
                  </a:lnTo>
                  <a:lnTo>
                    <a:pt x="226" y="44"/>
                  </a:lnTo>
                  <a:lnTo>
                    <a:pt x="220" y="40"/>
                  </a:lnTo>
                  <a:lnTo>
                    <a:pt x="186" y="6"/>
                  </a:lnTo>
                  <a:lnTo>
                    <a:pt x="186" y="6"/>
                  </a:lnTo>
                  <a:lnTo>
                    <a:pt x="180" y="2"/>
                  </a:lnTo>
                  <a:lnTo>
                    <a:pt x="172" y="0"/>
                  </a:lnTo>
                  <a:lnTo>
                    <a:pt x="166" y="2"/>
                  </a:lnTo>
                  <a:lnTo>
                    <a:pt x="160" y="6"/>
                  </a:lnTo>
                  <a:lnTo>
                    <a:pt x="126" y="40"/>
                  </a:lnTo>
                  <a:lnTo>
                    <a:pt x="126" y="40"/>
                  </a:lnTo>
                  <a:lnTo>
                    <a:pt x="120" y="44"/>
                  </a:lnTo>
                  <a:lnTo>
                    <a:pt x="114" y="46"/>
                  </a:lnTo>
                  <a:lnTo>
                    <a:pt x="64" y="46"/>
                  </a:lnTo>
                  <a:lnTo>
                    <a:pt x="64" y="46"/>
                  </a:lnTo>
                  <a:lnTo>
                    <a:pt x="56" y="46"/>
                  </a:lnTo>
                  <a:lnTo>
                    <a:pt x="52" y="50"/>
                  </a:lnTo>
                  <a:lnTo>
                    <a:pt x="48" y="56"/>
                  </a:lnTo>
                  <a:lnTo>
                    <a:pt x="46" y="62"/>
                  </a:lnTo>
                  <a:lnTo>
                    <a:pt x="46" y="112"/>
                  </a:lnTo>
                  <a:lnTo>
                    <a:pt x="46" y="112"/>
                  </a:lnTo>
                  <a:lnTo>
                    <a:pt x="44" y="120"/>
                  </a:lnTo>
                  <a:lnTo>
                    <a:pt x="40" y="124"/>
                  </a:lnTo>
                  <a:lnTo>
                    <a:pt x="6" y="160"/>
                  </a:lnTo>
                  <a:lnTo>
                    <a:pt x="6" y="160"/>
                  </a:lnTo>
                  <a:lnTo>
                    <a:pt x="2" y="166"/>
                  </a:lnTo>
                  <a:lnTo>
                    <a:pt x="0" y="172"/>
                  </a:lnTo>
                  <a:lnTo>
                    <a:pt x="2" y="178"/>
                  </a:lnTo>
                  <a:lnTo>
                    <a:pt x="6" y="184"/>
                  </a:lnTo>
                  <a:lnTo>
                    <a:pt x="40" y="220"/>
                  </a:lnTo>
                  <a:lnTo>
                    <a:pt x="40" y="220"/>
                  </a:lnTo>
                  <a:lnTo>
                    <a:pt x="44" y="226"/>
                  </a:lnTo>
                  <a:lnTo>
                    <a:pt x="46" y="232"/>
                  </a:lnTo>
                  <a:lnTo>
                    <a:pt x="46" y="282"/>
                  </a:lnTo>
                  <a:lnTo>
                    <a:pt x="46" y="282"/>
                  </a:lnTo>
                  <a:lnTo>
                    <a:pt x="48" y="288"/>
                  </a:lnTo>
                  <a:lnTo>
                    <a:pt x="52" y="294"/>
                  </a:lnTo>
                  <a:lnTo>
                    <a:pt x="56" y="298"/>
                  </a:lnTo>
                  <a:lnTo>
                    <a:pt x="64" y="300"/>
                  </a:lnTo>
                  <a:lnTo>
                    <a:pt x="114" y="300"/>
                  </a:lnTo>
                  <a:lnTo>
                    <a:pt x="114" y="300"/>
                  </a:lnTo>
                  <a:lnTo>
                    <a:pt x="120" y="300"/>
                  </a:lnTo>
                  <a:lnTo>
                    <a:pt x="126" y="304"/>
                  </a:lnTo>
                  <a:lnTo>
                    <a:pt x="160" y="340"/>
                  </a:lnTo>
                  <a:lnTo>
                    <a:pt x="160" y="340"/>
                  </a:lnTo>
                  <a:lnTo>
                    <a:pt x="166" y="344"/>
                  </a:lnTo>
                  <a:lnTo>
                    <a:pt x="172" y="344"/>
                  </a:lnTo>
                  <a:lnTo>
                    <a:pt x="180" y="344"/>
                  </a:lnTo>
                  <a:lnTo>
                    <a:pt x="186" y="340"/>
                  </a:lnTo>
                  <a:lnTo>
                    <a:pt x="220" y="304"/>
                  </a:lnTo>
                  <a:lnTo>
                    <a:pt x="220" y="304"/>
                  </a:lnTo>
                  <a:lnTo>
                    <a:pt x="226" y="300"/>
                  </a:lnTo>
                  <a:lnTo>
                    <a:pt x="232" y="300"/>
                  </a:lnTo>
                  <a:lnTo>
                    <a:pt x="232" y="300"/>
                  </a:lnTo>
                  <a:close/>
                  <a:moveTo>
                    <a:pt x="172" y="266"/>
                  </a:moveTo>
                  <a:lnTo>
                    <a:pt x="172" y="266"/>
                  </a:lnTo>
                  <a:lnTo>
                    <a:pt x="154" y="264"/>
                  </a:lnTo>
                  <a:lnTo>
                    <a:pt x="136" y="258"/>
                  </a:lnTo>
                  <a:lnTo>
                    <a:pt x="120" y="250"/>
                  </a:lnTo>
                  <a:lnTo>
                    <a:pt x="106" y="238"/>
                  </a:lnTo>
                  <a:lnTo>
                    <a:pt x="96" y="224"/>
                  </a:lnTo>
                  <a:lnTo>
                    <a:pt x="86" y="208"/>
                  </a:lnTo>
                  <a:lnTo>
                    <a:pt x="82" y="192"/>
                  </a:lnTo>
                  <a:lnTo>
                    <a:pt x="80" y="172"/>
                  </a:lnTo>
                  <a:lnTo>
                    <a:pt x="80" y="172"/>
                  </a:lnTo>
                  <a:lnTo>
                    <a:pt x="82" y="154"/>
                  </a:lnTo>
                  <a:lnTo>
                    <a:pt x="86" y="136"/>
                  </a:lnTo>
                  <a:lnTo>
                    <a:pt x="96" y="120"/>
                  </a:lnTo>
                  <a:lnTo>
                    <a:pt x="106" y="106"/>
                  </a:lnTo>
                  <a:lnTo>
                    <a:pt x="120" y="94"/>
                  </a:lnTo>
                  <a:lnTo>
                    <a:pt x="136" y="86"/>
                  </a:lnTo>
                  <a:lnTo>
                    <a:pt x="154" y="80"/>
                  </a:lnTo>
                  <a:lnTo>
                    <a:pt x="172" y="78"/>
                  </a:lnTo>
                  <a:lnTo>
                    <a:pt x="172" y="78"/>
                  </a:lnTo>
                  <a:lnTo>
                    <a:pt x="192" y="80"/>
                  </a:lnTo>
                  <a:lnTo>
                    <a:pt x="210" y="86"/>
                  </a:lnTo>
                  <a:lnTo>
                    <a:pt x="226" y="94"/>
                  </a:lnTo>
                  <a:lnTo>
                    <a:pt x="240" y="106"/>
                  </a:lnTo>
                  <a:lnTo>
                    <a:pt x="250" y="120"/>
                  </a:lnTo>
                  <a:lnTo>
                    <a:pt x="260" y="136"/>
                  </a:lnTo>
                  <a:lnTo>
                    <a:pt x="264" y="154"/>
                  </a:lnTo>
                  <a:lnTo>
                    <a:pt x="266" y="172"/>
                  </a:lnTo>
                  <a:lnTo>
                    <a:pt x="266" y="172"/>
                  </a:lnTo>
                  <a:lnTo>
                    <a:pt x="264" y="192"/>
                  </a:lnTo>
                  <a:lnTo>
                    <a:pt x="260" y="208"/>
                  </a:lnTo>
                  <a:lnTo>
                    <a:pt x="250" y="224"/>
                  </a:lnTo>
                  <a:lnTo>
                    <a:pt x="240" y="238"/>
                  </a:lnTo>
                  <a:lnTo>
                    <a:pt x="226" y="250"/>
                  </a:lnTo>
                  <a:lnTo>
                    <a:pt x="210" y="258"/>
                  </a:lnTo>
                  <a:lnTo>
                    <a:pt x="192" y="264"/>
                  </a:lnTo>
                  <a:lnTo>
                    <a:pt x="172" y="266"/>
                  </a:lnTo>
                  <a:lnTo>
                    <a:pt x="172" y="26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221" name="Freeform 26"/>
            <p:cNvSpPr/>
            <p:nvPr/>
          </p:nvSpPr>
          <p:spPr bwMode="auto">
            <a:xfrm>
              <a:off x="3917950" y="9707563"/>
              <a:ext cx="82550" cy="222250"/>
            </a:xfrm>
            <a:custGeom>
              <a:avLst/>
              <a:gdLst>
                <a:gd name="T0" fmla="*/ 6 w 52"/>
                <a:gd name="T1" fmla="*/ 16 h 140"/>
                <a:gd name="T2" fmla="*/ 6 w 52"/>
                <a:gd name="T3" fmla="*/ 16 h 140"/>
                <a:gd name="T4" fmla="*/ 0 w 52"/>
                <a:gd name="T5" fmla="*/ 18 h 140"/>
                <a:gd name="T6" fmla="*/ 0 w 52"/>
                <a:gd name="T7" fmla="*/ 46 h 140"/>
                <a:gd name="T8" fmla="*/ 0 w 52"/>
                <a:gd name="T9" fmla="*/ 46 h 140"/>
                <a:gd name="T10" fmla="*/ 10 w 52"/>
                <a:gd name="T11" fmla="*/ 42 h 140"/>
                <a:gd name="T12" fmla="*/ 20 w 52"/>
                <a:gd name="T13" fmla="*/ 36 h 140"/>
                <a:gd name="T14" fmla="*/ 20 w 52"/>
                <a:gd name="T15" fmla="*/ 140 h 140"/>
                <a:gd name="T16" fmla="*/ 52 w 52"/>
                <a:gd name="T17" fmla="*/ 140 h 140"/>
                <a:gd name="T18" fmla="*/ 52 w 52"/>
                <a:gd name="T19" fmla="*/ 0 h 140"/>
                <a:gd name="T20" fmla="*/ 26 w 52"/>
                <a:gd name="T21" fmla="*/ 0 h 140"/>
                <a:gd name="T22" fmla="*/ 26 w 52"/>
                <a:gd name="T23" fmla="*/ 0 h 140"/>
                <a:gd name="T24" fmla="*/ 20 w 52"/>
                <a:gd name="T25" fmla="*/ 8 h 140"/>
                <a:gd name="T26" fmla="*/ 14 w 52"/>
                <a:gd name="T27" fmla="*/ 12 h 140"/>
                <a:gd name="T28" fmla="*/ 6 w 52"/>
                <a:gd name="T29" fmla="*/ 16 h 140"/>
                <a:gd name="T30" fmla="*/ 6 w 52"/>
                <a:gd name="T31" fmla="*/ 1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140">
                  <a:moveTo>
                    <a:pt x="6" y="16"/>
                  </a:moveTo>
                  <a:lnTo>
                    <a:pt x="6" y="16"/>
                  </a:lnTo>
                  <a:lnTo>
                    <a:pt x="0" y="18"/>
                  </a:lnTo>
                  <a:lnTo>
                    <a:pt x="0" y="46"/>
                  </a:lnTo>
                  <a:lnTo>
                    <a:pt x="0" y="46"/>
                  </a:lnTo>
                  <a:lnTo>
                    <a:pt x="10" y="42"/>
                  </a:lnTo>
                  <a:lnTo>
                    <a:pt x="20" y="36"/>
                  </a:lnTo>
                  <a:lnTo>
                    <a:pt x="20" y="140"/>
                  </a:lnTo>
                  <a:lnTo>
                    <a:pt x="52" y="140"/>
                  </a:lnTo>
                  <a:lnTo>
                    <a:pt x="52" y="0"/>
                  </a:lnTo>
                  <a:lnTo>
                    <a:pt x="26" y="0"/>
                  </a:lnTo>
                  <a:lnTo>
                    <a:pt x="26" y="0"/>
                  </a:lnTo>
                  <a:lnTo>
                    <a:pt x="20" y="8"/>
                  </a:lnTo>
                  <a:lnTo>
                    <a:pt x="14" y="12"/>
                  </a:lnTo>
                  <a:lnTo>
                    <a:pt x="6" y="16"/>
                  </a:lnTo>
                  <a:lnTo>
                    <a:pt x="6" y="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grpSp>
        <p:nvGrpSpPr>
          <p:cNvPr id="222" name="组合 221"/>
          <p:cNvGrpSpPr/>
          <p:nvPr/>
        </p:nvGrpSpPr>
        <p:grpSpPr>
          <a:xfrm>
            <a:off x="7550743" y="2033388"/>
            <a:ext cx="360028" cy="365371"/>
            <a:chOff x="7467600" y="9539288"/>
            <a:chExt cx="647700" cy="657225"/>
          </a:xfrm>
          <a:solidFill>
            <a:schemeClr val="accent1"/>
          </a:solidFill>
        </p:grpSpPr>
        <p:sp>
          <p:nvSpPr>
            <p:cNvPr id="223" name="Freeform 27"/>
            <p:cNvSpPr>
              <a:spLocks noEditPoints="1"/>
            </p:cNvSpPr>
            <p:nvPr/>
          </p:nvSpPr>
          <p:spPr bwMode="auto">
            <a:xfrm>
              <a:off x="7467600" y="9539288"/>
              <a:ext cx="460375" cy="565150"/>
            </a:xfrm>
            <a:custGeom>
              <a:avLst/>
              <a:gdLst>
                <a:gd name="T0" fmla="*/ 98 w 290"/>
                <a:gd name="T1" fmla="*/ 170 h 356"/>
                <a:gd name="T2" fmla="*/ 108 w 290"/>
                <a:gd name="T3" fmla="*/ 170 h 356"/>
                <a:gd name="T4" fmla="*/ 122 w 290"/>
                <a:gd name="T5" fmla="*/ 164 h 356"/>
                <a:gd name="T6" fmla="*/ 132 w 290"/>
                <a:gd name="T7" fmla="*/ 152 h 356"/>
                <a:gd name="T8" fmla="*/ 138 w 290"/>
                <a:gd name="T9" fmla="*/ 138 h 356"/>
                <a:gd name="T10" fmla="*/ 140 w 290"/>
                <a:gd name="T11" fmla="*/ 40 h 356"/>
                <a:gd name="T12" fmla="*/ 140 w 290"/>
                <a:gd name="T13" fmla="*/ 36 h 356"/>
                <a:gd name="T14" fmla="*/ 148 w 290"/>
                <a:gd name="T15" fmla="*/ 28 h 356"/>
                <a:gd name="T16" fmla="*/ 250 w 290"/>
                <a:gd name="T17" fmla="*/ 28 h 356"/>
                <a:gd name="T18" fmla="*/ 256 w 290"/>
                <a:gd name="T19" fmla="*/ 30 h 356"/>
                <a:gd name="T20" fmla="*/ 260 w 290"/>
                <a:gd name="T21" fmla="*/ 34 h 356"/>
                <a:gd name="T22" fmla="*/ 290 w 290"/>
                <a:gd name="T23" fmla="*/ 34 h 356"/>
                <a:gd name="T24" fmla="*/ 288 w 290"/>
                <a:gd name="T25" fmla="*/ 26 h 356"/>
                <a:gd name="T26" fmla="*/ 276 w 290"/>
                <a:gd name="T27" fmla="*/ 10 h 356"/>
                <a:gd name="T28" fmla="*/ 264 w 290"/>
                <a:gd name="T29" fmla="*/ 2 h 356"/>
                <a:gd name="T30" fmla="*/ 250 w 290"/>
                <a:gd name="T31" fmla="*/ 0 h 356"/>
                <a:gd name="T32" fmla="*/ 152 w 290"/>
                <a:gd name="T33" fmla="*/ 0 h 356"/>
                <a:gd name="T34" fmla="*/ 134 w 290"/>
                <a:gd name="T35" fmla="*/ 4 h 356"/>
                <a:gd name="T36" fmla="*/ 120 w 290"/>
                <a:gd name="T37" fmla="*/ 16 h 356"/>
                <a:gd name="T38" fmla="*/ 14 w 290"/>
                <a:gd name="T39" fmla="*/ 152 h 356"/>
                <a:gd name="T40" fmla="*/ 8 w 290"/>
                <a:gd name="T41" fmla="*/ 158 h 356"/>
                <a:gd name="T42" fmla="*/ 2 w 290"/>
                <a:gd name="T43" fmla="*/ 174 h 356"/>
                <a:gd name="T44" fmla="*/ 0 w 290"/>
                <a:gd name="T45" fmla="*/ 316 h 356"/>
                <a:gd name="T46" fmla="*/ 2 w 290"/>
                <a:gd name="T47" fmla="*/ 324 h 356"/>
                <a:gd name="T48" fmla="*/ 8 w 290"/>
                <a:gd name="T49" fmla="*/ 338 h 356"/>
                <a:gd name="T50" fmla="*/ 18 w 290"/>
                <a:gd name="T51" fmla="*/ 350 h 356"/>
                <a:gd name="T52" fmla="*/ 32 w 290"/>
                <a:gd name="T53" fmla="*/ 356 h 356"/>
                <a:gd name="T54" fmla="*/ 94 w 290"/>
                <a:gd name="T55" fmla="*/ 356 h 356"/>
                <a:gd name="T56" fmla="*/ 40 w 290"/>
                <a:gd name="T57" fmla="*/ 328 h 356"/>
                <a:gd name="T58" fmla="*/ 36 w 290"/>
                <a:gd name="T59" fmla="*/ 328 h 356"/>
                <a:gd name="T60" fmla="*/ 30 w 290"/>
                <a:gd name="T61" fmla="*/ 320 h 356"/>
                <a:gd name="T62" fmla="*/ 28 w 290"/>
                <a:gd name="T63" fmla="*/ 184 h 356"/>
                <a:gd name="T64" fmla="*/ 30 w 290"/>
                <a:gd name="T65" fmla="*/ 178 h 356"/>
                <a:gd name="T66" fmla="*/ 36 w 290"/>
                <a:gd name="T67" fmla="*/ 172 h 356"/>
                <a:gd name="T68" fmla="*/ 40 w 290"/>
                <a:gd name="T69" fmla="*/ 170 h 356"/>
                <a:gd name="T70" fmla="*/ 112 w 290"/>
                <a:gd name="T71" fmla="*/ 130 h 356"/>
                <a:gd name="T72" fmla="*/ 110 w 290"/>
                <a:gd name="T73" fmla="*/ 134 h 356"/>
                <a:gd name="T74" fmla="*/ 104 w 290"/>
                <a:gd name="T75" fmla="*/ 142 h 356"/>
                <a:gd name="T76" fmla="*/ 58 w 290"/>
                <a:gd name="T77" fmla="*/ 142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0" h="356">
                  <a:moveTo>
                    <a:pt x="40" y="170"/>
                  </a:moveTo>
                  <a:lnTo>
                    <a:pt x="98" y="170"/>
                  </a:lnTo>
                  <a:lnTo>
                    <a:pt x="98" y="170"/>
                  </a:lnTo>
                  <a:lnTo>
                    <a:pt x="108" y="170"/>
                  </a:lnTo>
                  <a:lnTo>
                    <a:pt x="114" y="168"/>
                  </a:lnTo>
                  <a:lnTo>
                    <a:pt x="122" y="164"/>
                  </a:lnTo>
                  <a:lnTo>
                    <a:pt x="128" y="158"/>
                  </a:lnTo>
                  <a:lnTo>
                    <a:pt x="132" y="152"/>
                  </a:lnTo>
                  <a:lnTo>
                    <a:pt x="136" y="146"/>
                  </a:lnTo>
                  <a:lnTo>
                    <a:pt x="138" y="138"/>
                  </a:lnTo>
                  <a:lnTo>
                    <a:pt x="140" y="130"/>
                  </a:lnTo>
                  <a:lnTo>
                    <a:pt x="140" y="40"/>
                  </a:lnTo>
                  <a:lnTo>
                    <a:pt x="140" y="40"/>
                  </a:lnTo>
                  <a:lnTo>
                    <a:pt x="140" y="36"/>
                  </a:lnTo>
                  <a:lnTo>
                    <a:pt x="144" y="32"/>
                  </a:lnTo>
                  <a:lnTo>
                    <a:pt x="148" y="28"/>
                  </a:lnTo>
                  <a:lnTo>
                    <a:pt x="152" y="28"/>
                  </a:lnTo>
                  <a:lnTo>
                    <a:pt x="250" y="28"/>
                  </a:lnTo>
                  <a:lnTo>
                    <a:pt x="250" y="28"/>
                  </a:lnTo>
                  <a:lnTo>
                    <a:pt x="256" y="30"/>
                  </a:lnTo>
                  <a:lnTo>
                    <a:pt x="260" y="34"/>
                  </a:lnTo>
                  <a:lnTo>
                    <a:pt x="260" y="34"/>
                  </a:lnTo>
                  <a:lnTo>
                    <a:pt x="270" y="34"/>
                  </a:lnTo>
                  <a:lnTo>
                    <a:pt x="290" y="34"/>
                  </a:lnTo>
                  <a:lnTo>
                    <a:pt x="290" y="34"/>
                  </a:lnTo>
                  <a:lnTo>
                    <a:pt x="288" y="26"/>
                  </a:lnTo>
                  <a:lnTo>
                    <a:pt x="284" y="20"/>
                  </a:lnTo>
                  <a:lnTo>
                    <a:pt x="276" y="10"/>
                  </a:lnTo>
                  <a:lnTo>
                    <a:pt x="270" y="6"/>
                  </a:lnTo>
                  <a:lnTo>
                    <a:pt x="264" y="2"/>
                  </a:lnTo>
                  <a:lnTo>
                    <a:pt x="258" y="0"/>
                  </a:lnTo>
                  <a:lnTo>
                    <a:pt x="250" y="0"/>
                  </a:lnTo>
                  <a:lnTo>
                    <a:pt x="152" y="0"/>
                  </a:lnTo>
                  <a:lnTo>
                    <a:pt x="152" y="0"/>
                  </a:lnTo>
                  <a:lnTo>
                    <a:pt x="144" y="2"/>
                  </a:lnTo>
                  <a:lnTo>
                    <a:pt x="134" y="4"/>
                  </a:lnTo>
                  <a:lnTo>
                    <a:pt x="128" y="8"/>
                  </a:lnTo>
                  <a:lnTo>
                    <a:pt x="120" y="16"/>
                  </a:lnTo>
                  <a:lnTo>
                    <a:pt x="120" y="16"/>
                  </a:lnTo>
                  <a:lnTo>
                    <a:pt x="14" y="152"/>
                  </a:lnTo>
                  <a:lnTo>
                    <a:pt x="14" y="152"/>
                  </a:lnTo>
                  <a:lnTo>
                    <a:pt x="8" y="158"/>
                  </a:lnTo>
                  <a:lnTo>
                    <a:pt x="4" y="166"/>
                  </a:lnTo>
                  <a:lnTo>
                    <a:pt x="2" y="174"/>
                  </a:lnTo>
                  <a:lnTo>
                    <a:pt x="0" y="184"/>
                  </a:lnTo>
                  <a:lnTo>
                    <a:pt x="0" y="316"/>
                  </a:lnTo>
                  <a:lnTo>
                    <a:pt x="0" y="316"/>
                  </a:lnTo>
                  <a:lnTo>
                    <a:pt x="2" y="324"/>
                  </a:lnTo>
                  <a:lnTo>
                    <a:pt x="4" y="332"/>
                  </a:lnTo>
                  <a:lnTo>
                    <a:pt x="8" y="338"/>
                  </a:lnTo>
                  <a:lnTo>
                    <a:pt x="12" y="344"/>
                  </a:lnTo>
                  <a:lnTo>
                    <a:pt x="18" y="350"/>
                  </a:lnTo>
                  <a:lnTo>
                    <a:pt x="26" y="352"/>
                  </a:lnTo>
                  <a:lnTo>
                    <a:pt x="32" y="356"/>
                  </a:lnTo>
                  <a:lnTo>
                    <a:pt x="40" y="356"/>
                  </a:lnTo>
                  <a:lnTo>
                    <a:pt x="94" y="356"/>
                  </a:lnTo>
                  <a:lnTo>
                    <a:pt x="94" y="328"/>
                  </a:lnTo>
                  <a:lnTo>
                    <a:pt x="40" y="328"/>
                  </a:lnTo>
                  <a:lnTo>
                    <a:pt x="40" y="328"/>
                  </a:lnTo>
                  <a:lnTo>
                    <a:pt x="36" y="328"/>
                  </a:lnTo>
                  <a:lnTo>
                    <a:pt x="32" y="324"/>
                  </a:lnTo>
                  <a:lnTo>
                    <a:pt x="30" y="320"/>
                  </a:lnTo>
                  <a:lnTo>
                    <a:pt x="28" y="316"/>
                  </a:lnTo>
                  <a:lnTo>
                    <a:pt x="28" y="184"/>
                  </a:lnTo>
                  <a:lnTo>
                    <a:pt x="28" y="184"/>
                  </a:lnTo>
                  <a:lnTo>
                    <a:pt x="30" y="178"/>
                  </a:lnTo>
                  <a:lnTo>
                    <a:pt x="32" y="174"/>
                  </a:lnTo>
                  <a:lnTo>
                    <a:pt x="36" y="172"/>
                  </a:lnTo>
                  <a:lnTo>
                    <a:pt x="40" y="170"/>
                  </a:lnTo>
                  <a:lnTo>
                    <a:pt x="40" y="170"/>
                  </a:lnTo>
                  <a:close/>
                  <a:moveTo>
                    <a:pt x="112" y="72"/>
                  </a:moveTo>
                  <a:lnTo>
                    <a:pt x="112" y="130"/>
                  </a:lnTo>
                  <a:lnTo>
                    <a:pt x="112" y="130"/>
                  </a:lnTo>
                  <a:lnTo>
                    <a:pt x="110" y="134"/>
                  </a:lnTo>
                  <a:lnTo>
                    <a:pt x="108" y="138"/>
                  </a:lnTo>
                  <a:lnTo>
                    <a:pt x="104" y="142"/>
                  </a:lnTo>
                  <a:lnTo>
                    <a:pt x="98" y="142"/>
                  </a:lnTo>
                  <a:lnTo>
                    <a:pt x="58" y="142"/>
                  </a:lnTo>
                  <a:lnTo>
                    <a:pt x="112" y="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224" name="Freeform 28"/>
            <p:cNvSpPr>
              <a:spLocks noEditPoints="1"/>
            </p:cNvSpPr>
            <p:nvPr/>
          </p:nvSpPr>
          <p:spPr bwMode="auto">
            <a:xfrm>
              <a:off x="7654925" y="9631363"/>
              <a:ext cx="460375" cy="565150"/>
            </a:xfrm>
            <a:custGeom>
              <a:avLst/>
              <a:gdLst>
                <a:gd name="T0" fmla="*/ 152 w 290"/>
                <a:gd name="T1" fmla="*/ 0 h 356"/>
                <a:gd name="T2" fmla="*/ 142 w 290"/>
                <a:gd name="T3" fmla="*/ 2 h 356"/>
                <a:gd name="T4" fmla="*/ 126 w 290"/>
                <a:gd name="T5" fmla="*/ 8 h 356"/>
                <a:gd name="T6" fmla="*/ 120 w 290"/>
                <a:gd name="T7" fmla="*/ 16 h 356"/>
                <a:gd name="T8" fmla="*/ 14 w 290"/>
                <a:gd name="T9" fmla="*/ 152 h 356"/>
                <a:gd name="T10" fmla="*/ 4 w 290"/>
                <a:gd name="T11" fmla="*/ 166 h 356"/>
                <a:gd name="T12" fmla="*/ 0 w 290"/>
                <a:gd name="T13" fmla="*/ 184 h 356"/>
                <a:gd name="T14" fmla="*/ 0 w 290"/>
                <a:gd name="T15" fmla="*/ 316 h 356"/>
                <a:gd name="T16" fmla="*/ 2 w 290"/>
                <a:gd name="T17" fmla="*/ 332 h 356"/>
                <a:gd name="T18" fmla="*/ 12 w 290"/>
                <a:gd name="T19" fmla="*/ 344 h 356"/>
                <a:gd name="T20" fmla="*/ 24 w 290"/>
                <a:gd name="T21" fmla="*/ 352 h 356"/>
                <a:gd name="T22" fmla="*/ 40 w 290"/>
                <a:gd name="T23" fmla="*/ 356 h 356"/>
                <a:gd name="T24" fmla="*/ 248 w 290"/>
                <a:gd name="T25" fmla="*/ 356 h 356"/>
                <a:gd name="T26" fmla="*/ 264 w 290"/>
                <a:gd name="T27" fmla="*/ 352 h 356"/>
                <a:gd name="T28" fmla="*/ 278 w 290"/>
                <a:gd name="T29" fmla="*/ 344 h 356"/>
                <a:gd name="T30" fmla="*/ 286 w 290"/>
                <a:gd name="T31" fmla="*/ 332 h 356"/>
                <a:gd name="T32" fmla="*/ 290 w 290"/>
                <a:gd name="T33" fmla="*/ 316 h 356"/>
                <a:gd name="T34" fmla="*/ 290 w 290"/>
                <a:gd name="T35" fmla="*/ 40 h 356"/>
                <a:gd name="T36" fmla="*/ 286 w 290"/>
                <a:gd name="T37" fmla="*/ 24 h 356"/>
                <a:gd name="T38" fmla="*/ 278 w 290"/>
                <a:gd name="T39" fmla="*/ 12 h 356"/>
                <a:gd name="T40" fmla="*/ 264 w 290"/>
                <a:gd name="T41" fmla="*/ 4 h 356"/>
                <a:gd name="T42" fmla="*/ 248 w 290"/>
                <a:gd name="T43" fmla="*/ 0 h 356"/>
                <a:gd name="T44" fmla="*/ 110 w 290"/>
                <a:gd name="T45" fmla="*/ 72 h 356"/>
                <a:gd name="T46" fmla="*/ 110 w 290"/>
                <a:gd name="T47" fmla="*/ 130 h 356"/>
                <a:gd name="T48" fmla="*/ 108 w 290"/>
                <a:gd name="T49" fmla="*/ 138 h 356"/>
                <a:gd name="T50" fmla="*/ 98 w 290"/>
                <a:gd name="T51" fmla="*/ 142 h 356"/>
                <a:gd name="T52" fmla="*/ 110 w 290"/>
                <a:gd name="T53" fmla="*/ 72 h 356"/>
                <a:gd name="T54" fmla="*/ 262 w 290"/>
                <a:gd name="T55" fmla="*/ 316 h 356"/>
                <a:gd name="T56" fmla="*/ 258 w 290"/>
                <a:gd name="T57" fmla="*/ 324 h 356"/>
                <a:gd name="T58" fmla="*/ 248 w 290"/>
                <a:gd name="T59" fmla="*/ 328 h 356"/>
                <a:gd name="T60" fmla="*/ 40 w 290"/>
                <a:gd name="T61" fmla="*/ 328 h 356"/>
                <a:gd name="T62" fmla="*/ 32 w 290"/>
                <a:gd name="T63" fmla="*/ 324 h 356"/>
                <a:gd name="T64" fmla="*/ 28 w 290"/>
                <a:gd name="T65" fmla="*/ 316 h 356"/>
                <a:gd name="T66" fmla="*/ 28 w 290"/>
                <a:gd name="T67" fmla="*/ 184 h 356"/>
                <a:gd name="T68" fmla="*/ 32 w 290"/>
                <a:gd name="T69" fmla="*/ 174 h 356"/>
                <a:gd name="T70" fmla="*/ 40 w 290"/>
                <a:gd name="T71" fmla="*/ 170 h 356"/>
                <a:gd name="T72" fmla="*/ 98 w 290"/>
                <a:gd name="T73" fmla="*/ 170 h 356"/>
                <a:gd name="T74" fmla="*/ 114 w 290"/>
                <a:gd name="T75" fmla="*/ 168 h 356"/>
                <a:gd name="T76" fmla="*/ 126 w 290"/>
                <a:gd name="T77" fmla="*/ 158 h 356"/>
                <a:gd name="T78" fmla="*/ 136 w 290"/>
                <a:gd name="T79" fmla="*/ 146 h 356"/>
                <a:gd name="T80" fmla="*/ 138 w 290"/>
                <a:gd name="T81" fmla="*/ 130 h 356"/>
                <a:gd name="T82" fmla="*/ 138 w 290"/>
                <a:gd name="T83" fmla="*/ 40 h 356"/>
                <a:gd name="T84" fmla="*/ 142 w 290"/>
                <a:gd name="T85" fmla="*/ 32 h 356"/>
                <a:gd name="T86" fmla="*/ 152 w 290"/>
                <a:gd name="T87" fmla="*/ 28 h 356"/>
                <a:gd name="T88" fmla="*/ 248 w 290"/>
                <a:gd name="T89" fmla="*/ 28 h 356"/>
                <a:gd name="T90" fmla="*/ 258 w 290"/>
                <a:gd name="T91" fmla="*/ 32 h 356"/>
                <a:gd name="T92" fmla="*/ 262 w 290"/>
                <a:gd name="T93" fmla="*/ 4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0" h="356">
                  <a:moveTo>
                    <a:pt x="248" y="0"/>
                  </a:moveTo>
                  <a:lnTo>
                    <a:pt x="152" y="0"/>
                  </a:lnTo>
                  <a:lnTo>
                    <a:pt x="152" y="0"/>
                  </a:lnTo>
                  <a:lnTo>
                    <a:pt x="142" y="2"/>
                  </a:lnTo>
                  <a:lnTo>
                    <a:pt x="134" y="4"/>
                  </a:lnTo>
                  <a:lnTo>
                    <a:pt x="126" y="8"/>
                  </a:lnTo>
                  <a:lnTo>
                    <a:pt x="120" y="16"/>
                  </a:lnTo>
                  <a:lnTo>
                    <a:pt x="120" y="16"/>
                  </a:lnTo>
                  <a:lnTo>
                    <a:pt x="14" y="152"/>
                  </a:lnTo>
                  <a:lnTo>
                    <a:pt x="14" y="152"/>
                  </a:lnTo>
                  <a:lnTo>
                    <a:pt x="8" y="158"/>
                  </a:lnTo>
                  <a:lnTo>
                    <a:pt x="4" y="166"/>
                  </a:lnTo>
                  <a:lnTo>
                    <a:pt x="0" y="174"/>
                  </a:lnTo>
                  <a:lnTo>
                    <a:pt x="0" y="184"/>
                  </a:lnTo>
                  <a:lnTo>
                    <a:pt x="0" y="316"/>
                  </a:lnTo>
                  <a:lnTo>
                    <a:pt x="0" y="316"/>
                  </a:lnTo>
                  <a:lnTo>
                    <a:pt x="0" y="324"/>
                  </a:lnTo>
                  <a:lnTo>
                    <a:pt x="2" y="332"/>
                  </a:lnTo>
                  <a:lnTo>
                    <a:pt x="6" y="338"/>
                  </a:lnTo>
                  <a:lnTo>
                    <a:pt x="12" y="344"/>
                  </a:lnTo>
                  <a:lnTo>
                    <a:pt x="18" y="350"/>
                  </a:lnTo>
                  <a:lnTo>
                    <a:pt x="24" y="352"/>
                  </a:lnTo>
                  <a:lnTo>
                    <a:pt x="32" y="356"/>
                  </a:lnTo>
                  <a:lnTo>
                    <a:pt x="40" y="356"/>
                  </a:lnTo>
                  <a:lnTo>
                    <a:pt x="248" y="356"/>
                  </a:lnTo>
                  <a:lnTo>
                    <a:pt x="248" y="356"/>
                  </a:lnTo>
                  <a:lnTo>
                    <a:pt x="258" y="356"/>
                  </a:lnTo>
                  <a:lnTo>
                    <a:pt x="264" y="352"/>
                  </a:lnTo>
                  <a:lnTo>
                    <a:pt x="272" y="350"/>
                  </a:lnTo>
                  <a:lnTo>
                    <a:pt x="278" y="344"/>
                  </a:lnTo>
                  <a:lnTo>
                    <a:pt x="282" y="338"/>
                  </a:lnTo>
                  <a:lnTo>
                    <a:pt x="286" y="332"/>
                  </a:lnTo>
                  <a:lnTo>
                    <a:pt x="288" y="324"/>
                  </a:lnTo>
                  <a:lnTo>
                    <a:pt x="290" y="316"/>
                  </a:lnTo>
                  <a:lnTo>
                    <a:pt x="290" y="40"/>
                  </a:lnTo>
                  <a:lnTo>
                    <a:pt x="290" y="40"/>
                  </a:lnTo>
                  <a:lnTo>
                    <a:pt x="288" y="32"/>
                  </a:lnTo>
                  <a:lnTo>
                    <a:pt x="286" y="24"/>
                  </a:lnTo>
                  <a:lnTo>
                    <a:pt x="282" y="18"/>
                  </a:lnTo>
                  <a:lnTo>
                    <a:pt x="278" y="12"/>
                  </a:lnTo>
                  <a:lnTo>
                    <a:pt x="272" y="6"/>
                  </a:lnTo>
                  <a:lnTo>
                    <a:pt x="264" y="4"/>
                  </a:lnTo>
                  <a:lnTo>
                    <a:pt x="258" y="0"/>
                  </a:lnTo>
                  <a:lnTo>
                    <a:pt x="248" y="0"/>
                  </a:lnTo>
                  <a:lnTo>
                    <a:pt x="248" y="0"/>
                  </a:lnTo>
                  <a:close/>
                  <a:moveTo>
                    <a:pt x="110" y="72"/>
                  </a:moveTo>
                  <a:lnTo>
                    <a:pt x="110" y="130"/>
                  </a:lnTo>
                  <a:lnTo>
                    <a:pt x="110" y="130"/>
                  </a:lnTo>
                  <a:lnTo>
                    <a:pt x="110" y="134"/>
                  </a:lnTo>
                  <a:lnTo>
                    <a:pt x="108" y="138"/>
                  </a:lnTo>
                  <a:lnTo>
                    <a:pt x="104" y="142"/>
                  </a:lnTo>
                  <a:lnTo>
                    <a:pt x="98" y="142"/>
                  </a:lnTo>
                  <a:lnTo>
                    <a:pt x="56" y="142"/>
                  </a:lnTo>
                  <a:lnTo>
                    <a:pt x="110" y="72"/>
                  </a:lnTo>
                  <a:close/>
                  <a:moveTo>
                    <a:pt x="262" y="316"/>
                  </a:moveTo>
                  <a:lnTo>
                    <a:pt x="262" y="316"/>
                  </a:lnTo>
                  <a:lnTo>
                    <a:pt x="260" y="320"/>
                  </a:lnTo>
                  <a:lnTo>
                    <a:pt x="258" y="324"/>
                  </a:lnTo>
                  <a:lnTo>
                    <a:pt x="254" y="328"/>
                  </a:lnTo>
                  <a:lnTo>
                    <a:pt x="248" y="328"/>
                  </a:lnTo>
                  <a:lnTo>
                    <a:pt x="40" y="328"/>
                  </a:lnTo>
                  <a:lnTo>
                    <a:pt x="40" y="328"/>
                  </a:lnTo>
                  <a:lnTo>
                    <a:pt x="36" y="328"/>
                  </a:lnTo>
                  <a:lnTo>
                    <a:pt x="32" y="324"/>
                  </a:lnTo>
                  <a:lnTo>
                    <a:pt x="28" y="320"/>
                  </a:lnTo>
                  <a:lnTo>
                    <a:pt x="28" y="316"/>
                  </a:lnTo>
                  <a:lnTo>
                    <a:pt x="28" y="184"/>
                  </a:lnTo>
                  <a:lnTo>
                    <a:pt x="28" y="184"/>
                  </a:lnTo>
                  <a:lnTo>
                    <a:pt x="28" y="178"/>
                  </a:lnTo>
                  <a:lnTo>
                    <a:pt x="32" y="174"/>
                  </a:lnTo>
                  <a:lnTo>
                    <a:pt x="36" y="172"/>
                  </a:lnTo>
                  <a:lnTo>
                    <a:pt x="40" y="170"/>
                  </a:lnTo>
                  <a:lnTo>
                    <a:pt x="98" y="170"/>
                  </a:lnTo>
                  <a:lnTo>
                    <a:pt x="98" y="170"/>
                  </a:lnTo>
                  <a:lnTo>
                    <a:pt x="106" y="170"/>
                  </a:lnTo>
                  <a:lnTo>
                    <a:pt x="114" y="168"/>
                  </a:lnTo>
                  <a:lnTo>
                    <a:pt x="120" y="164"/>
                  </a:lnTo>
                  <a:lnTo>
                    <a:pt x="126" y="158"/>
                  </a:lnTo>
                  <a:lnTo>
                    <a:pt x="132" y="152"/>
                  </a:lnTo>
                  <a:lnTo>
                    <a:pt x="136" y="146"/>
                  </a:lnTo>
                  <a:lnTo>
                    <a:pt x="138" y="138"/>
                  </a:lnTo>
                  <a:lnTo>
                    <a:pt x="138" y="130"/>
                  </a:lnTo>
                  <a:lnTo>
                    <a:pt x="138" y="40"/>
                  </a:lnTo>
                  <a:lnTo>
                    <a:pt x="138" y="40"/>
                  </a:lnTo>
                  <a:lnTo>
                    <a:pt x="140" y="36"/>
                  </a:lnTo>
                  <a:lnTo>
                    <a:pt x="142" y="32"/>
                  </a:lnTo>
                  <a:lnTo>
                    <a:pt x="146" y="28"/>
                  </a:lnTo>
                  <a:lnTo>
                    <a:pt x="152" y="28"/>
                  </a:lnTo>
                  <a:lnTo>
                    <a:pt x="248" y="28"/>
                  </a:lnTo>
                  <a:lnTo>
                    <a:pt x="248" y="28"/>
                  </a:lnTo>
                  <a:lnTo>
                    <a:pt x="254" y="28"/>
                  </a:lnTo>
                  <a:lnTo>
                    <a:pt x="258" y="32"/>
                  </a:lnTo>
                  <a:lnTo>
                    <a:pt x="260" y="36"/>
                  </a:lnTo>
                  <a:lnTo>
                    <a:pt x="262" y="40"/>
                  </a:lnTo>
                  <a:lnTo>
                    <a:pt x="262" y="3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sp>
        <p:nvSpPr>
          <p:cNvPr id="2" name="标题 1"/>
          <p:cNvSpPr>
            <a:spLocks noGrp="1"/>
          </p:cNvSpPr>
          <p:nvPr>
            <p:ph type="title"/>
          </p:nvPr>
        </p:nvSpPr>
        <p:spPr/>
        <p:txBody>
          <a:bodyPr>
            <a:normAutofit fontScale="90000"/>
          </a:bodyPr>
          <a:lstStyle/>
          <a:p>
            <a:r>
              <a:rPr lang="zh-CN" altLang="en-US" dirty="0"/>
              <a:t>单击此处添加标题</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500"/>
                                        <p:tgtEl>
                                          <p:spTgt spid="106"/>
                                        </p:tgtEl>
                                      </p:cBhvr>
                                    </p:animEffect>
                                    <p:anim calcmode="lin" valueType="num">
                                      <p:cBhvr>
                                        <p:cTn id="8" dur="500" fill="hold"/>
                                        <p:tgtEl>
                                          <p:spTgt spid="106"/>
                                        </p:tgtEl>
                                        <p:attrNameLst>
                                          <p:attrName>ppt_x</p:attrName>
                                        </p:attrNameLst>
                                      </p:cBhvr>
                                      <p:tavLst>
                                        <p:tav tm="0">
                                          <p:val>
                                            <p:strVal val="#ppt_x"/>
                                          </p:val>
                                        </p:tav>
                                        <p:tav tm="100000">
                                          <p:val>
                                            <p:strVal val="#ppt_x"/>
                                          </p:val>
                                        </p:tav>
                                      </p:tavLst>
                                    </p:anim>
                                    <p:anim calcmode="lin" valueType="num">
                                      <p:cBhvr>
                                        <p:cTn id="9" dur="500" fill="hold"/>
                                        <p:tgtEl>
                                          <p:spTgt spid="10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114"/>
                                        </p:tgtEl>
                                        <p:attrNameLst>
                                          <p:attrName>style.visibility</p:attrName>
                                        </p:attrNameLst>
                                      </p:cBhvr>
                                      <p:to>
                                        <p:strVal val="visible"/>
                                      </p:to>
                                    </p:set>
                                    <p:animEffect transition="in" filter="fade">
                                      <p:cBhvr>
                                        <p:cTn id="13" dur="250"/>
                                        <p:tgtEl>
                                          <p:spTgt spid="114"/>
                                        </p:tgtEl>
                                      </p:cBhvr>
                                    </p:animEffect>
                                    <p:anim calcmode="lin" valueType="num">
                                      <p:cBhvr>
                                        <p:cTn id="14" dur="250" fill="hold"/>
                                        <p:tgtEl>
                                          <p:spTgt spid="114"/>
                                        </p:tgtEl>
                                        <p:attrNameLst>
                                          <p:attrName>ppt_x</p:attrName>
                                        </p:attrNameLst>
                                      </p:cBhvr>
                                      <p:tavLst>
                                        <p:tav tm="0">
                                          <p:val>
                                            <p:strVal val="#ppt_x"/>
                                          </p:val>
                                        </p:tav>
                                        <p:tav tm="100000">
                                          <p:val>
                                            <p:strVal val="#ppt_x"/>
                                          </p:val>
                                        </p:tav>
                                      </p:tavLst>
                                    </p:anim>
                                    <p:anim calcmode="lin" valueType="num">
                                      <p:cBhvr>
                                        <p:cTn id="15" dur="250" fill="hold"/>
                                        <p:tgtEl>
                                          <p:spTgt spid="11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nodeType="afterEffect">
                                  <p:stCondLst>
                                    <p:cond delay="0"/>
                                  </p:stCondLst>
                                  <p:childTnLst>
                                    <p:set>
                                      <p:cBhvr>
                                        <p:cTn id="18" dur="1" fill="hold">
                                          <p:stCondLst>
                                            <p:cond delay="0"/>
                                          </p:stCondLst>
                                        </p:cTn>
                                        <p:tgtEl>
                                          <p:spTgt spid="166"/>
                                        </p:tgtEl>
                                        <p:attrNameLst>
                                          <p:attrName>style.visibility</p:attrName>
                                        </p:attrNameLst>
                                      </p:cBhvr>
                                      <p:to>
                                        <p:strVal val="visible"/>
                                      </p:to>
                                    </p:set>
                                    <p:animEffect transition="in" filter="fade">
                                      <p:cBhvr>
                                        <p:cTn id="19" dur="250"/>
                                        <p:tgtEl>
                                          <p:spTgt spid="166"/>
                                        </p:tgtEl>
                                      </p:cBhvr>
                                    </p:animEffect>
                                    <p:anim calcmode="lin" valueType="num">
                                      <p:cBhvr>
                                        <p:cTn id="20" dur="250" fill="hold"/>
                                        <p:tgtEl>
                                          <p:spTgt spid="166"/>
                                        </p:tgtEl>
                                        <p:attrNameLst>
                                          <p:attrName>ppt_x</p:attrName>
                                        </p:attrNameLst>
                                      </p:cBhvr>
                                      <p:tavLst>
                                        <p:tav tm="0">
                                          <p:val>
                                            <p:strVal val="#ppt_x"/>
                                          </p:val>
                                        </p:tav>
                                        <p:tav tm="100000">
                                          <p:val>
                                            <p:strVal val="#ppt_x"/>
                                          </p:val>
                                        </p:tav>
                                      </p:tavLst>
                                    </p:anim>
                                    <p:anim calcmode="lin" valueType="num">
                                      <p:cBhvr>
                                        <p:cTn id="21" dur="250" fill="hold"/>
                                        <p:tgtEl>
                                          <p:spTgt spid="166"/>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7" presetClass="entr" presetSubtype="0" fill="hold" nodeType="afterEffect">
                                  <p:stCondLst>
                                    <p:cond delay="0"/>
                                  </p:stCondLst>
                                  <p:childTnLst>
                                    <p:set>
                                      <p:cBhvr>
                                        <p:cTn id="24" dur="1" fill="hold">
                                          <p:stCondLst>
                                            <p:cond delay="0"/>
                                          </p:stCondLst>
                                        </p:cTn>
                                        <p:tgtEl>
                                          <p:spTgt spid="128"/>
                                        </p:tgtEl>
                                        <p:attrNameLst>
                                          <p:attrName>style.visibility</p:attrName>
                                        </p:attrNameLst>
                                      </p:cBhvr>
                                      <p:to>
                                        <p:strVal val="visible"/>
                                      </p:to>
                                    </p:set>
                                    <p:animEffect transition="in" filter="fade">
                                      <p:cBhvr>
                                        <p:cTn id="25" dur="250"/>
                                        <p:tgtEl>
                                          <p:spTgt spid="128"/>
                                        </p:tgtEl>
                                      </p:cBhvr>
                                    </p:animEffect>
                                    <p:anim calcmode="lin" valueType="num">
                                      <p:cBhvr>
                                        <p:cTn id="26" dur="250" fill="hold"/>
                                        <p:tgtEl>
                                          <p:spTgt spid="128"/>
                                        </p:tgtEl>
                                        <p:attrNameLst>
                                          <p:attrName>ppt_x</p:attrName>
                                        </p:attrNameLst>
                                      </p:cBhvr>
                                      <p:tavLst>
                                        <p:tav tm="0">
                                          <p:val>
                                            <p:strVal val="#ppt_x"/>
                                          </p:val>
                                        </p:tav>
                                        <p:tav tm="100000">
                                          <p:val>
                                            <p:strVal val="#ppt_x"/>
                                          </p:val>
                                        </p:tav>
                                      </p:tavLst>
                                    </p:anim>
                                    <p:anim calcmode="lin" valueType="num">
                                      <p:cBhvr>
                                        <p:cTn id="27" dur="250" fill="hold"/>
                                        <p:tgtEl>
                                          <p:spTgt spid="128"/>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7" presetClass="entr" presetSubtype="0" fill="hold" nodeType="afterEffect">
                                  <p:stCondLst>
                                    <p:cond delay="0"/>
                                  </p:stCondLst>
                                  <p:childTnLst>
                                    <p:set>
                                      <p:cBhvr>
                                        <p:cTn id="30" dur="1" fill="hold">
                                          <p:stCondLst>
                                            <p:cond delay="0"/>
                                          </p:stCondLst>
                                        </p:cTn>
                                        <p:tgtEl>
                                          <p:spTgt spid="141"/>
                                        </p:tgtEl>
                                        <p:attrNameLst>
                                          <p:attrName>style.visibility</p:attrName>
                                        </p:attrNameLst>
                                      </p:cBhvr>
                                      <p:to>
                                        <p:strVal val="visible"/>
                                      </p:to>
                                    </p:set>
                                    <p:animEffect transition="in" filter="fade">
                                      <p:cBhvr>
                                        <p:cTn id="31" dur="250"/>
                                        <p:tgtEl>
                                          <p:spTgt spid="141"/>
                                        </p:tgtEl>
                                      </p:cBhvr>
                                    </p:animEffect>
                                    <p:anim calcmode="lin" valueType="num">
                                      <p:cBhvr>
                                        <p:cTn id="32" dur="250" fill="hold"/>
                                        <p:tgtEl>
                                          <p:spTgt spid="141"/>
                                        </p:tgtEl>
                                        <p:attrNameLst>
                                          <p:attrName>ppt_x</p:attrName>
                                        </p:attrNameLst>
                                      </p:cBhvr>
                                      <p:tavLst>
                                        <p:tav tm="0">
                                          <p:val>
                                            <p:strVal val="#ppt_x"/>
                                          </p:val>
                                        </p:tav>
                                        <p:tav tm="100000">
                                          <p:val>
                                            <p:strVal val="#ppt_x"/>
                                          </p:val>
                                        </p:tav>
                                      </p:tavLst>
                                    </p:anim>
                                    <p:anim calcmode="lin" valueType="num">
                                      <p:cBhvr>
                                        <p:cTn id="33" dur="250" fill="hold"/>
                                        <p:tgtEl>
                                          <p:spTgt spid="141"/>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7" presetClass="entr" presetSubtype="0" fill="hold" nodeType="afterEffect">
                                  <p:stCondLst>
                                    <p:cond delay="0"/>
                                  </p:stCondLst>
                                  <p:childTnLst>
                                    <p:set>
                                      <p:cBhvr>
                                        <p:cTn id="36" dur="1" fill="hold">
                                          <p:stCondLst>
                                            <p:cond delay="0"/>
                                          </p:stCondLst>
                                        </p:cTn>
                                        <p:tgtEl>
                                          <p:spTgt spid="153"/>
                                        </p:tgtEl>
                                        <p:attrNameLst>
                                          <p:attrName>style.visibility</p:attrName>
                                        </p:attrNameLst>
                                      </p:cBhvr>
                                      <p:to>
                                        <p:strVal val="visible"/>
                                      </p:to>
                                    </p:set>
                                    <p:animEffect transition="in" filter="fade">
                                      <p:cBhvr>
                                        <p:cTn id="37" dur="250"/>
                                        <p:tgtEl>
                                          <p:spTgt spid="153"/>
                                        </p:tgtEl>
                                      </p:cBhvr>
                                    </p:animEffect>
                                    <p:anim calcmode="lin" valueType="num">
                                      <p:cBhvr>
                                        <p:cTn id="38" dur="250" fill="hold"/>
                                        <p:tgtEl>
                                          <p:spTgt spid="153"/>
                                        </p:tgtEl>
                                        <p:attrNameLst>
                                          <p:attrName>ppt_x</p:attrName>
                                        </p:attrNameLst>
                                      </p:cBhvr>
                                      <p:tavLst>
                                        <p:tav tm="0">
                                          <p:val>
                                            <p:strVal val="#ppt_x"/>
                                          </p:val>
                                        </p:tav>
                                        <p:tav tm="100000">
                                          <p:val>
                                            <p:strVal val="#ppt_x"/>
                                          </p:val>
                                        </p:tav>
                                      </p:tavLst>
                                    </p:anim>
                                    <p:anim calcmode="lin" valueType="num">
                                      <p:cBhvr>
                                        <p:cTn id="39" dur="250" fill="hold"/>
                                        <p:tgtEl>
                                          <p:spTgt spid="153"/>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2" presetClass="entr" presetSubtype="2" fill="hold" nodeType="afterEffect">
                                  <p:stCondLst>
                                    <p:cond delay="0"/>
                                  </p:stCondLst>
                                  <p:childTnLst>
                                    <p:set>
                                      <p:cBhvr>
                                        <p:cTn id="42" dur="1" fill="hold">
                                          <p:stCondLst>
                                            <p:cond delay="0"/>
                                          </p:stCondLst>
                                        </p:cTn>
                                        <p:tgtEl>
                                          <p:spTgt spid="197"/>
                                        </p:tgtEl>
                                        <p:attrNameLst>
                                          <p:attrName>style.visibility</p:attrName>
                                        </p:attrNameLst>
                                      </p:cBhvr>
                                      <p:to>
                                        <p:strVal val="visible"/>
                                      </p:to>
                                    </p:set>
                                    <p:anim calcmode="lin" valueType="num">
                                      <p:cBhvr additive="base">
                                        <p:cTn id="43" dur="250" fill="hold"/>
                                        <p:tgtEl>
                                          <p:spTgt spid="197"/>
                                        </p:tgtEl>
                                        <p:attrNameLst>
                                          <p:attrName>ppt_x</p:attrName>
                                        </p:attrNameLst>
                                      </p:cBhvr>
                                      <p:tavLst>
                                        <p:tav tm="0">
                                          <p:val>
                                            <p:strVal val="1+#ppt_w/2"/>
                                          </p:val>
                                        </p:tav>
                                        <p:tav tm="100000">
                                          <p:val>
                                            <p:strVal val="#ppt_x"/>
                                          </p:val>
                                        </p:tav>
                                      </p:tavLst>
                                    </p:anim>
                                    <p:anim calcmode="lin" valueType="num">
                                      <p:cBhvr additive="base">
                                        <p:cTn id="44" dur="250" fill="hold"/>
                                        <p:tgtEl>
                                          <p:spTgt spid="197"/>
                                        </p:tgtEl>
                                        <p:attrNameLst>
                                          <p:attrName>ppt_y</p:attrName>
                                        </p:attrNameLst>
                                      </p:cBhvr>
                                      <p:tavLst>
                                        <p:tav tm="0">
                                          <p:val>
                                            <p:strVal val="#ppt_y"/>
                                          </p:val>
                                        </p:tav>
                                        <p:tav tm="100000">
                                          <p:val>
                                            <p:strVal val="#ppt_y"/>
                                          </p:val>
                                        </p:tav>
                                      </p:tavLst>
                                    </p:anim>
                                  </p:childTnLst>
                                </p:cTn>
                              </p:par>
                            </p:childTnLst>
                          </p:cTn>
                        </p:par>
                        <p:par>
                          <p:cTn id="45" fill="hold">
                            <p:stCondLst>
                              <p:cond delay="3500"/>
                            </p:stCondLst>
                            <p:childTnLst>
                              <p:par>
                                <p:cTn id="46" presetID="2" presetClass="entr" presetSubtype="2" fill="hold" nodeType="afterEffect">
                                  <p:stCondLst>
                                    <p:cond delay="0"/>
                                  </p:stCondLst>
                                  <p:childTnLst>
                                    <p:set>
                                      <p:cBhvr>
                                        <p:cTn id="47" dur="1" fill="hold">
                                          <p:stCondLst>
                                            <p:cond delay="0"/>
                                          </p:stCondLst>
                                        </p:cTn>
                                        <p:tgtEl>
                                          <p:spTgt spid="192"/>
                                        </p:tgtEl>
                                        <p:attrNameLst>
                                          <p:attrName>style.visibility</p:attrName>
                                        </p:attrNameLst>
                                      </p:cBhvr>
                                      <p:to>
                                        <p:strVal val="visible"/>
                                      </p:to>
                                    </p:set>
                                    <p:anim calcmode="lin" valueType="num">
                                      <p:cBhvr additive="base">
                                        <p:cTn id="48" dur="250" fill="hold"/>
                                        <p:tgtEl>
                                          <p:spTgt spid="192"/>
                                        </p:tgtEl>
                                        <p:attrNameLst>
                                          <p:attrName>ppt_x</p:attrName>
                                        </p:attrNameLst>
                                      </p:cBhvr>
                                      <p:tavLst>
                                        <p:tav tm="0">
                                          <p:val>
                                            <p:strVal val="1+#ppt_w/2"/>
                                          </p:val>
                                        </p:tav>
                                        <p:tav tm="100000">
                                          <p:val>
                                            <p:strVal val="#ppt_x"/>
                                          </p:val>
                                        </p:tav>
                                      </p:tavLst>
                                    </p:anim>
                                    <p:anim calcmode="lin" valueType="num">
                                      <p:cBhvr additive="base">
                                        <p:cTn id="49" dur="250" fill="hold"/>
                                        <p:tgtEl>
                                          <p:spTgt spid="192"/>
                                        </p:tgtEl>
                                        <p:attrNameLst>
                                          <p:attrName>ppt_y</p:attrName>
                                        </p:attrNameLst>
                                      </p:cBhvr>
                                      <p:tavLst>
                                        <p:tav tm="0">
                                          <p:val>
                                            <p:strVal val="#ppt_y"/>
                                          </p:val>
                                        </p:tav>
                                        <p:tav tm="100000">
                                          <p:val>
                                            <p:strVal val="#ppt_y"/>
                                          </p:val>
                                        </p:tav>
                                      </p:tavLst>
                                    </p:anim>
                                  </p:childTnLst>
                                </p:cTn>
                              </p:par>
                            </p:childTnLst>
                          </p:cTn>
                        </p:par>
                        <p:par>
                          <p:cTn id="50" fill="hold">
                            <p:stCondLst>
                              <p:cond delay="4000"/>
                            </p:stCondLst>
                            <p:childTnLst>
                              <p:par>
                                <p:cTn id="51" presetID="2" presetClass="entr" presetSubtype="2" fill="hold" nodeType="afterEffect">
                                  <p:stCondLst>
                                    <p:cond delay="0"/>
                                  </p:stCondLst>
                                  <p:childTnLst>
                                    <p:set>
                                      <p:cBhvr>
                                        <p:cTn id="52" dur="1" fill="hold">
                                          <p:stCondLst>
                                            <p:cond delay="0"/>
                                          </p:stCondLst>
                                        </p:cTn>
                                        <p:tgtEl>
                                          <p:spTgt spid="187"/>
                                        </p:tgtEl>
                                        <p:attrNameLst>
                                          <p:attrName>style.visibility</p:attrName>
                                        </p:attrNameLst>
                                      </p:cBhvr>
                                      <p:to>
                                        <p:strVal val="visible"/>
                                      </p:to>
                                    </p:set>
                                    <p:anim calcmode="lin" valueType="num">
                                      <p:cBhvr additive="base">
                                        <p:cTn id="53" dur="250" fill="hold"/>
                                        <p:tgtEl>
                                          <p:spTgt spid="187"/>
                                        </p:tgtEl>
                                        <p:attrNameLst>
                                          <p:attrName>ppt_x</p:attrName>
                                        </p:attrNameLst>
                                      </p:cBhvr>
                                      <p:tavLst>
                                        <p:tav tm="0">
                                          <p:val>
                                            <p:strVal val="1+#ppt_w/2"/>
                                          </p:val>
                                        </p:tav>
                                        <p:tav tm="100000">
                                          <p:val>
                                            <p:strVal val="#ppt_x"/>
                                          </p:val>
                                        </p:tav>
                                      </p:tavLst>
                                    </p:anim>
                                    <p:anim calcmode="lin" valueType="num">
                                      <p:cBhvr additive="base">
                                        <p:cTn id="54" dur="250" fill="hold"/>
                                        <p:tgtEl>
                                          <p:spTgt spid="187"/>
                                        </p:tgtEl>
                                        <p:attrNameLst>
                                          <p:attrName>ppt_y</p:attrName>
                                        </p:attrNameLst>
                                      </p:cBhvr>
                                      <p:tavLst>
                                        <p:tav tm="0">
                                          <p:val>
                                            <p:strVal val="#ppt_y"/>
                                          </p:val>
                                        </p:tav>
                                        <p:tav tm="100000">
                                          <p:val>
                                            <p:strVal val="#ppt_y"/>
                                          </p:val>
                                        </p:tav>
                                      </p:tavLst>
                                    </p:anim>
                                  </p:childTnLst>
                                </p:cTn>
                              </p:par>
                            </p:childTnLst>
                          </p:cTn>
                        </p:par>
                        <p:par>
                          <p:cTn id="55" fill="hold">
                            <p:stCondLst>
                              <p:cond delay="4500"/>
                            </p:stCondLst>
                            <p:childTnLst>
                              <p:par>
                                <p:cTn id="56" presetID="2" presetClass="entr" presetSubtype="2" fill="hold" nodeType="afterEffect">
                                  <p:stCondLst>
                                    <p:cond delay="0"/>
                                  </p:stCondLst>
                                  <p:childTnLst>
                                    <p:set>
                                      <p:cBhvr>
                                        <p:cTn id="57" dur="1" fill="hold">
                                          <p:stCondLst>
                                            <p:cond delay="0"/>
                                          </p:stCondLst>
                                        </p:cTn>
                                        <p:tgtEl>
                                          <p:spTgt spid="182"/>
                                        </p:tgtEl>
                                        <p:attrNameLst>
                                          <p:attrName>style.visibility</p:attrName>
                                        </p:attrNameLst>
                                      </p:cBhvr>
                                      <p:to>
                                        <p:strVal val="visible"/>
                                      </p:to>
                                    </p:set>
                                    <p:anim calcmode="lin" valueType="num">
                                      <p:cBhvr additive="base">
                                        <p:cTn id="58" dur="250" fill="hold"/>
                                        <p:tgtEl>
                                          <p:spTgt spid="182"/>
                                        </p:tgtEl>
                                        <p:attrNameLst>
                                          <p:attrName>ppt_x</p:attrName>
                                        </p:attrNameLst>
                                      </p:cBhvr>
                                      <p:tavLst>
                                        <p:tav tm="0">
                                          <p:val>
                                            <p:strVal val="1+#ppt_w/2"/>
                                          </p:val>
                                        </p:tav>
                                        <p:tav tm="100000">
                                          <p:val>
                                            <p:strVal val="#ppt_x"/>
                                          </p:val>
                                        </p:tav>
                                      </p:tavLst>
                                    </p:anim>
                                    <p:anim calcmode="lin" valueType="num">
                                      <p:cBhvr additive="base">
                                        <p:cTn id="59" dur="250" fill="hold"/>
                                        <p:tgtEl>
                                          <p:spTgt spid="182"/>
                                        </p:tgtEl>
                                        <p:attrNameLst>
                                          <p:attrName>ppt_y</p:attrName>
                                        </p:attrNameLst>
                                      </p:cBhvr>
                                      <p:tavLst>
                                        <p:tav tm="0">
                                          <p:val>
                                            <p:strVal val="#ppt_y"/>
                                          </p:val>
                                        </p:tav>
                                        <p:tav tm="100000">
                                          <p:val>
                                            <p:strVal val="#ppt_y"/>
                                          </p:val>
                                        </p:tav>
                                      </p:tavLst>
                                    </p:anim>
                                  </p:childTnLst>
                                </p:cTn>
                              </p:par>
                            </p:childTnLst>
                          </p:cTn>
                        </p:par>
                        <p:par>
                          <p:cTn id="60" fill="hold">
                            <p:stCondLst>
                              <p:cond delay="5000"/>
                            </p:stCondLst>
                            <p:childTnLst>
                              <p:par>
                                <p:cTn id="61" presetID="53" presetClass="entr" presetSubtype="16" fill="hold" nodeType="afterEffect">
                                  <p:stCondLst>
                                    <p:cond delay="0"/>
                                  </p:stCondLst>
                                  <p:childTnLst>
                                    <p:set>
                                      <p:cBhvr>
                                        <p:cTn id="62" dur="1" fill="hold">
                                          <p:stCondLst>
                                            <p:cond delay="0"/>
                                          </p:stCondLst>
                                        </p:cTn>
                                        <p:tgtEl>
                                          <p:spTgt spid="202"/>
                                        </p:tgtEl>
                                        <p:attrNameLst>
                                          <p:attrName>style.visibility</p:attrName>
                                        </p:attrNameLst>
                                      </p:cBhvr>
                                      <p:to>
                                        <p:strVal val="visible"/>
                                      </p:to>
                                    </p:set>
                                    <p:anim calcmode="lin" valueType="num">
                                      <p:cBhvr>
                                        <p:cTn id="63" dur="250" fill="hold"/>
                                        <p:tgtEl>
                                          <p:spTgt spid="202"/>
                                        </p:tgtEl>
                                        <p:attrNameLst>
                                          <p:attrName>ppt_w</p:attrName>
                                        </p:attrNameLst>
                                      </p:cBhvr>
                                      <p:tavLst>
                                        <p:tav tm="0">
                                          <p:val>
                                            <p:fltVal val="0"/>
                                          </p:val>
                                        </p:tav>
                                        <p:tav tm="100000">
                                          <p:val>
                                            <p:strVal val="#ppt_w"/>
                                          </p:val>
                                        </p:tav>
                                      </p:tavLst>
                                    </p:anim>
                                    <p:anim calcmode="lin" valueType="num">
                                      <p:cBhvr>
                                        <p:cTn id="64" dur="250" fill="hold"/>
                                        <p:tgtEl>
                                          <p:spTgt spid="202"/>
                                        </p:tgtEl>
                                        <p:attrNameLst>
                                          <p:attrName>ppt_h</p:attrName>
                                        </p:attrNameLst>
                                      </p:cBhvr>
                                      <p:tavLst>
                                        <p:tav tm="0">
                                          <p:val>
                                            <p:fltVal val="0"/>
                                          </p:val>
                                        </p:tav>
                                        <p:tav tm="100000">
                                          <p:val>
                                            <p:strVal val="#ppt_h"/>
                                          </p:val>
                                        </p:tav>
                                      </p:tavLst>
                                    </p:anim>
                                    <p:animEffect transition="in" filter="fade">
                                      <p:cBhvr>
                                        <p:cTn id="65" dur="250"/>
                                        <p:tgtEl>
                                          <p:spTgt spid="202"/>
                                        </p:tgtEl>
                                      </p:cBhvr>
                                    </p:animEffect>
                                  </p:childTnLst>
                                </p:cTn>
                              </p:par>
                            </p:childTnLst>
                          </p:cTn>
                        </p:par>
                        <p:par>
                          <p:cTn id="66" fill="hold">
                            <p:stCondLst>
                              <p:cond delay="5500"/>
                            </p:stCondLst>
                            <p:childTnLst>
                              <p:par>
                                <p:cTn id="67" presetID="2" presetClass="entr" presetSubtype="2" fill="hold" grpId="0" nodeType="afterEffect">
                                  <p:stCondLst>
                                    <p:cond delay="0"/>
                                  </p:stCondLst>
                                  <p:childTnLst>
                                    <p:set>
                                      <p:cBhvr>
                                        <p:cTn id="68" dur="1" fill="hold">
                                          <p:stCondLst>
                                            <p:cond delay="0"/>
                                          </p:stCondLst>
                                        </p:cTn>
                                        <p:tgtEl>
                                          <p:spTgt spid="177"/>
                                        </p:tgtEl>
                                        <p:attrNameLst>
                                          <p:attrName>style.visibility</p:attrName>
                                        </p:attrNameLst>
                                      </p:cBhvr>
                                      <p:to>
                                        <p:strVal val="visible"/>
                                      </p:to>
                                    </p:set>
                                    <p:anim calcmode="lin" valueType="num">
                                      <p:cBhvr additive="base">
                                        <p:cTn id="69" dur="250" fill="hold"/>
                                        <p:tgtEl>
                                          <p:spTgt spid="177"/>
                                        </p:tgtEl>
                                        <p:attrNameLst>
                                          <p:attrName>ppt_x</p:attrName>
                                        </p:attrNameLst>
                                      </p:cBhvr>
                                      <p:tavLst>
                                        <p:tav tm="0">
                                          <p:val>
                                            <p:strVal val="1+#ppt_w/2"/>
                                          </p:val>
                                        </p:tav>
                                        <p:tav tm="100000">
                                          <p:val>
                                            <p:strVal val="#ppt_x"/>
                                          </p:val>
                                        </p:tav>
                                      </p:tavLst>
                                    </p:anim>
                                    <p:anim calcmode="lin" valueType="num">
                                      <p:cBhvr additive="base">
                                        <p:cTn id="70" dur="250" fill="hold"/>
                                        <p:tgtEl>
                                          <p:spTgt spid="177"/>
                                        </p:tgtEl>
                                        <p:attrNameLst>
                                          <p:attrName>ppt_y</p:attrName>
                                        </p:attrNameLst>
                                      </p:cBhvr>
                                      <p:tavLst>
                                        <p:tav tm="0">
                                          <p:val>
                                            <p:strVal val="#ppt_y"/>
                                          </p:val>
                                        </p:tav>
                                        <p:tav tm="100000">
                                          <p:val>
                                            <p:strVal val="#ppt_y"/>
                                          </p:val>
                                        </p:tav>
                                      </p:tavLst>
                                    </p:anim>
                                  </p:childTnLst>
                                </p:cTn>
                              </p:par>
                            </p:childTnLst>
                          </p:cTn>
                        </p:par>
                        <p:par>
                          <p:cTn id="71" fill="hold">
                            <p:stCondLst>
                              <p:cond delay="6000"/>
                            </p:stCondLst>
                            <p:childTnLst>
                              <p:par>
                                <p:cTn id="72" presetID="53" presetClass="entr" presetSubtype="16" fill="hold" nodeType="afterEffect">
                                  <p:stCondLst>
                                    <p:cond delay="0"/>
                                  </p:stCondLst>
                                  <p:childTnLst>
                                    <p:set>
                                      <p:cBhvr>
                                        <p:cTn id="73" dur="1" fill="hold">
                                          <p:stCondLst>
                                            <p:cond delay="0"/>
                                          </p:stCondLst>
                                        </p:cTn>
                                        <p:tgtEl>
                                          <p:spTgt spid="222"/>
                                        </p:tgtEl>
                                        <p:attrNameLst>
                                          <p:attrName>style.visibility</p:attrName>
                                        </p:attrNameLst>
                                      </p:cBhvr>
                                      <p:to>
                                        <p:strVal val="visible"/>
                                      </p:to>
                                    </p:set>
                                    <p:anim calcmode="lin" valueType="num">
                                      <p:cBhvr>
                                        <p:cTn id="74" dur="250" fill="hold"/>
                                        <p:tgtEl>
                                          <p:spTgt spid="222"/>
                                        </p:tgtEl>
                                        <p:attrNameLst>
                                          <p:attrName>ppt_w</p:attrName>
                                        </p:attrNameLst>
                                      </p:cBhvr>
                                      <p:tavLst>
                                        <p:tav tm="0">
                                          <p:val>
                                            <p:fltVal val="0"/>
                                          </p:val>
                                        </p:tav>
                                        <p:tav tm="100000">
                                          <p:val>
                                            <p:strVal val="#ppt_w"/>
                                          </p:val>
                                        </p:tav>
                                      </p:tavLst>
                                    </p:anim>
                                    <p:anim calcmode="lin" valueType="num">
                                      <p:cBhvr>
                                        <p:cTn id="75" dur="250" fill="hold"/>
                                        <p:tgtEl>
                                          <p:spTgt spid="222"/>
                                        </p:tgtEl>
                                        <p:attrNameLst>
                                          <p:attrName>ppt_h</p:attrName>
                                        </p:attrNameLst>
                                      </p:cBhvr>
                                      <p:tavLst>
                                        <p:tav tm="0">
                                          <p:val>
                                            <p:fltVal val="0"/>
                                          </p:val>
                                        </p:tav>
                                        <p:tav tm="100000">
                                          <p:val>
                                            <p:strVal val="#ppt_h"/>
                                          </p:val>
                                        </p:tav>
                                      </p:tavLst>
                                    </p:anim>
                                    <p:animEffect transition="in" filter="fade">
                                      <p:cBhvr>
                                        <p:cTn id="76" dur="250"/>
                                        <p:tgtEl>
                                          <p:spTgt spid="222"/>
                                        </p:tgtEl>
                                      </p:cBhvr>
                                    </p:animEffect>
                                  </p:childTnLst>
                                </p:cTn>
                              </p:par>
                            </p:childTnLst>
                          </p:cTn>
                        </p:par>
                        <p:par>
                          <p:cTn id="77" fill="hold">
                            <p:stCondLst>
                              <p:cond delay="6500"/>
                            </p:stCondLst>
                            <p:childTnLst>
                              <p:par>
                                <p:cTn id="78" presetID="2" presetClass="entr" presetSubtype="2" fill="hold" grpId="0" nodeType="afterEffect">
                                  <p:stCondLst>
                                    <p:cond delay="0"/>
                                  </p:stCondLst>
                                  <p:childTnLst>
                                    <p:set>
                                      <p:cBhvr>
                                        <p:cTn id="79" dur="1" fill="hold">
                                          <p:stCondLst>
                                            <p:cond delay="0"/>
                                          </p:stCondLst>
                                        </p:cTn>
                                        <p:tgtEl>
                                          <p:spTgt spid="181"/>
                                        </p:tgtEl>
                                        <p:attrNameLst>
                                          <p:attrName>style.visibility</p:attrName>
                                        </p:attrNameLst>
                                      </p:cBhvr>
                                      <p:to>
                                        <p:strVal val="visible"/>
                                      </p:to>
                                    </p:set>
                                    <p:anim calcmode="lin" valueType="num">
                                      <p:cBhvr additive="base">
                                        <p:cTn id="80" dur="250" fill="hold"/>
                                        <p:tgtEl>
                                          <p:spTgt spid="181"/>
                                        </p:tgtEl>
                                        <p:attrNameLst>
                                          <p:attrName>ppt_x</p:attrName>
                                        </p:attrNameLst>
                                      </p:cBhvr>
                                      <p:tavLst>
                                        <p:tav tm="0">
                                          <p:val>
                                            <p:strVal val="1+#ppt_w/2"/>
                                          </p:val>
                                        </p:tav>
                                        <p:tav tm="100000">
                                          <p:val>
                                            <p:strVal val="#ppt_x"/>
                                          </p:val>
                                        </p:tav>
                                      </p:tavLst>
                                    </p:anim>
                                    <p:anim calcmode="lin" valueType="num">
                                      <p:cBhvr additive="base">
                                        <p:cTn id="81" dur="250" fill="hold"/>
                                        <p:tgtEl>
                                          <p:spTgt spid="181"/>
                                        </p:tgtEl>
                                        <p:attrNameLst>
                                          <p:attrName>ppt_y</p:attrName>
                                        </p:attrNameLst>
                                      </p:cBhvr>
                                      <p:tavLst>
                                        <p:tav tm="0">
                                          <p:val>
                                            <p:strVal val="#ppt_y"/>
                                          </p:val>
                                        </p:tav>
                                        <p:tav tm="100000">
                                          <p:val>
                                            <p:strVal val="#ppt_y"/>
                                          </p:val>
                                        </p:tav>
                                      </p:tavLst>
                                    </p:anim>
                                  </p:childTnLst>
                                </p:cTn>
                              </p:par>
                            </p:childTnLst>
                          </p:cTn>
                        </p:par>
                        <p:par>
                          <p:cTn id="82" fill="hold">
                            <p:stCondLst>
                              <p:cond delay="7000"/>
                            </p:stCondLst>
                            <p:childTnLst>
                              <p:par>
                                <p:cTn id="83" presetID="53" presetClass="entr" presetSubtype="16" fill="hold" nodeType="afterEffect">
                                  <p:stCondLst>
                                    <p:cond delay="0"/>
                                  </p:stCondLst>
                                  <p:childTnLst>
                                    <p:set>
                                      <p:cBhvr>
                                        <p:cTn id="84" dur="1" fill="hold">
                                          <p:stCondLst>
                                            <p:cond delay="0"/>
                                          </p:stCondLst>
                                        </p:cTn>
                                        <p:tgtEl>
                                          <p:spTgt spid="217"/>
                                        </p:tgtEl>
                                        <p:attrNameLst>
                                          <p:attrName>style.visibility</p:attrName>
                                        </p:attrNameLst>
                                      </p:cBhvr>
                                      <p:to>
                                        <p:strVal val="visible"/>
                                      </p:to>
                                    </p:set>
                                    <p:anim calcmode="lin" valueType="num">
                                      <p:cBhvr>
                                        <p:cTn id="85" dur="250" fill="hold"/>
                                        <p:tgtEl>
                                          <p:spTgt spid="217"/>
                                        </p:tgtEl>
                                        <p:attrNameLst>
                                          <p:attrName>ppt_w</p:attrName>
                                        </p:attrNameLst>
                                      </p:cBhvr>
                                      <p:tavLst>
                                        <p:tav tm="0">
                                          <p:val>
                                            <p:fltVal val="0"/>
                                          </p:val>
                                        </p:tav>
                                        <p:tav tm="100000">
                                          <p:val>
                                            <p:strVal val="#ppt_w"/>
                                          </p:val>
                                        </p:tav>
                                      </p:tavLst>
                                    </p:anim>
                                    <p:anim calcmode="lin" valueType="num">
                                      <p:cBhvr>
                                        <p:cTn id="86" dur="250" fill="hold"/>
                                        <p:tgtEl>
                                          <p:spTgt spid="217"/>
                                        </p:tgtEl>
                                        <p:attrNameLst>
                                          <p:attrName>ppt_h</p:attrName>
                                        </p:attrNameLst>
                                      </p:cBhvr>
                                      <p:tavLst>
                                        <p:tav tm="0">
                                          <p:val>
                                            <p:fltVal val="0"/>
                                          </p:val>
                                        </p:tav>
                                        <p:tav tm="100000">
                                          <p:val>
                                            <p:strVal val="#ppt_h"/>
                                          </p:val>
                                        </p:tav>
                                      </p:tavLst>
                                    </p:anim>
                                    <p:animEffect transition="in" filter="fade">
                                      <p:cBhvr>
                                        <p:cTn id="87" dur="250"/>
                                        <p:tgtEl>
                                          <p:spTgt spid="217"/>
                                        </p:tgtEl>
                                      </p:cBhvr>
                                    </p:animEffect>
                                  </p:childTnLst>
                                </p:cTn>
                              </p:par>
                            </p:childTnLst>
                          </p:cTn>
                        </p:par>
                        <p:par>
                          <p:cTn id="88" fill="hold">
                            <p:stCondLst>
                              <p:cond delay="7500"/>
                            </p:stCondLst>
                            <p:childTnLst>
                              <p:par>
                                <p:cTn id="89" presetID="2" presetClass="entr" presetSubtype="2" fill="hold" grpId="0" nodeType="afterEffect">
                                  <p:stCondLst>
                                    <p:cond delay="0"/>
                                  </p:stCondLst>
                                  <p:childTnLst>
                                    <p:set>
                                      <p:cBhvr>
                                        <p:cTn id="90" dur="1" fill="hold">
                                          <p:stCondLst>
                                            <p:cond delay="0"/>
                                          </p:stCondLst>
                                        </p:cTn>
                                        <p:tgtEl>
                                          <p:spTgt spid="178"/>
                                        </p:tgtEl>
                                        <p:attrNameLst>
                                          <p:attrName>style.visibility</p:attrName>
                                        </p:attrNameLst>
                                      </p:cBhvr>
                                      <p:to>
                                        <p:strVal val="visible"/>
                                      </p:to>
                                    </p:set>
                                    <p:anim calcmode="lin" valueType="num">
                                      <p:cBhvr additive="base">
                                        <p:cTn id="91" dur="250" fill="hold"/>
                                        <p:tgtEl>
                                          <p:spTgt spid="178"/>
                                        </p:tgtEl>
                                        <p:attrNameLst>
                                          <p:attrName>ppt_x</p:attrName>
                                        </p:attrNameLst>
                                      </p:cBhvr>
                                      <p:tavLst>
                                        <p:tav tm="0">
                                          <p:val>
                                            <p:strVal val="1+#ppt_w/2"/>
                                          </p:val>
                                        </p:tav>
                                        <p:tav tm="100000">
                                          <p:val>
                                            <p:strVal val="#ppt_x"/>
                                          </p:val>
                                        </p:tav>
                                      </p:tavLst>
                                    </p:anim>
                                    <p:anim calcmode="lin" valueType="num">
                                      <p:cBhvr additive="base">
                                        <p:cTn id="92" dur="250" fill="hold"/>
                                        <p:tgtEl>
                                          <p:spTgt spid="178"/>
                                        </p:tgtEl>
                                        <p:attrNameLst>
                                          <p:attrName>ppt_y</p:attrName>
                                        </p:attrNameLst>
                                      </p:cBhvr>
                                      <p:tavLst>
                                        <p:tav tm="0">
                                          <p:val>
                                            <p:strVal val="#ppt_y"/>
                                          </p:val>
                                        </p:tav>
                                        <p:tav tm="100000">
                                          <p:val>
                                            <p:strVal val="#ppt_y"/>
                                          </p:val>
                                        </p:tav>
                                      </p:tavLst>
                                    </p:anim>
                                  </p:childTnLst>
                                </p:cTn>
                              </p:par>
                            </p:childTnLst>
                          </p:cTn>
                        </p:par>
                        <p:par>
                          <p:cTn id="93" fill="hold">
                            <p:stCondLst>
                              <p:cond delay="8000"/>
                            </p:stCondLst>
                            <p:childTnLst>
                              <p:par>
                                <p:cTn id="94" presetID="53" presetClass="entr" presetSubtype="16" fill="hold" nodeType="afterEffect">
                                  <p:stCondLst>
                                    <p:cond delay="0"/>
                                  </p:stCondLst>
                                  <p:childTnLst>
                                    <p:set>
                                      <p:cBhvr>
                                        <p:cTn id="95" dur="1" fill="hold">
                                          <p:stCondLst>
                                            <p:cond delay="0"/>
                                          </p:stCondLst>
                                        </p:cTn>
                                        <p:tgtEl>
                                          <p:spTgt spid="213"/>
                                        </p:tgtEl>
                                        <p:attrNameLst>
                                          <p:attrName>style.visibility</p:attrName>
                                        </p:attrNameLst>
                                      </p:cBhvr>
                                      <p:to>
                                        <p:strVal val="visible"/>
                                      </p:to>
                                    </p:set>
                                    <p:anim calcmode="lin" valueType="num">
                                      <p:cBhvr>
                                        <p:cTn id="96" dur="250" fill="hold"/>
                                        <p:tgtEl>
                                          <p:spTgt spid="213"/>
                                        </p:tgtEl>
                                        <p:attrNameLst>
                                          <p:attrName>ppt_w</p:attrName>
                                        </p:attrNameLst>
                                      </p:cBhvr>
                                      <p:tavLst>
                                        <p:tav tm="0">
                                          <p:val>
                                            <p:fltVal val="0"/>
                                          </p:val>
                                        </p:tav>
                                        <p:tav tm="100000">
                                          <p:val>
                                            <p:strVal val="#ppt_w"/>
                                          </p:val>
                                        </p:tav>
                                      </p:tavLst>
                                    </p:anim>
                                    <p:anim calcmode="lin" valueType="num">
                                      <p:cBhvr>
                                        <p:cTn id="97" dur="250" fill="hold"/>
                                        <p:tgtEl>
                                          <p:spTgt spid="213"/>
                                        </p:tgtEl>
                                        <p:attrNameLst>
                                          <p:attrName>ppt_h</p:attrName>
                                        </p:attrNameLst>
                                      </p:cBhvr>
                                      <p:tavLst>
                                        <p:tav tm="0">
                                          <p:val>
                                            <p:fltVal val="0"/>
                                          </p:val>
                                        </p:tav>
                                        <p:tav tm="100000">
                                          <p:val>
                                            <p:strVal val="#ppt_h"/>
                                          </p:val>
                                        </p:tav>
                                      </p:tavLst>
                                    </p:anim>
                                    <p:animEffect transition="in" filter="fade">
                                      <p:cBhvr>
                                        <p:cTn id="98" dur="250"/>
                                        <p:tgtEl>
                                          <p:spTgt spid="213"/>
                                        </p:tgtEl>
                                      </p:cBhvr>
                                    </p:animEffect>
                                  </p:childTnLst>
                                </p:cTn>
                              </p:par>
                            </p:childTnLst>
                          </p:cTn>
                        </p:par>
                        <p:par>
                          <p:cTn id="99" fill="hold">
                            <p:stCondLst>
                              <p:cond delay="8500"/>
                            </p:stCondLst>
                            <p:childTnLst>
                              <p:par>
                                <p:cTn id="100" presetID="2" presetClass="entr" presetSubtype="2" fill="hold" grpId="0" nodeType="afterEffect">
                                  <p:stCondLst>
                                    <p:cond delay="0"/>
                                  </p:stCondLst>
                                  <p:childTnLst>
                                    <p:set>
                                      <p:cBhvr>
                                        <p:cTn id="101" dur="1" fill="hold">
                                          <p:stCondLst>
                                            <p:cond delay="0"/>
                                          </p:stCondLst>
                                        </p:cTn>
                                        <p:tgtEl>
                                          <p:spTgt spid="179"/>
                                        </p:tgtEl>
                                        <p:attrNameLst>
                                          <p:attrName>style.visibility</p:attrName>
                                        </p:attrNameLst>
                                      </p:cBhvr>
                                      <p:to>
                                        <p:strVal val="visible"/>
                                      </p:to>
                                    </p:set>
                                    <p:anim calcmode="lin" valueType="num">
                                      <p:cBhvr additive="base">
                                        <p:cTn id="102" dur="250" fill="hold"/>
                                        <p:tgtEl>
                                          <p:spTgt spid="179"/>
                                        </p:tgtEl>
                                        <p:attrNameLst>
                                          <p:attrName>ppt_x</p:attrName>
                                        </p:attrNameLst>
                                      </p:cBhvr>
                                      <p:tavLst>
                                        <p:tav tm="0">
                                          <p:val>
                                            <p:strVal val="1+#ppt_w/2"/>
                                          </p:val>
                                        </p:tav>
                                        <p:tav tm="100000">
                                          <p:val>
                                            <p:strVal val="#ppt_x"/>
                                          </p:val>
                                        </p:tav>
                                      </p:tavLst>
                                    </p:anim>
                                    <p:anim calcmode="lin" valueType="num">
                                      <p:cBhvr additive="base">
                                        <p:cTn id="103" dur="250" fill="hold"/>
                                        <p:tgtEl>
                                          <p:spTgt spid="179"/>
                                        </p:tgtEl>
                                        <p:attrNameLst>
                                          <p:attrName>ppt_y</p:attrName>
                                        </p:attrNameLst>
                                      </p:cBhvr>
                                      <p:tavLst>
                                        <p:tav tm="0">
                                          <p:val>
                                            <p:strVal val="#ppt_y"/>
                                          </p:val>
                                        </p:tav>
                                        <p:tav tm="100000">
                                          <p:val>
                                            <p:strVal val="#ppt_y"/>
                                          </p:val>
                                        </p:tav>
                                      </p:tavLst>
                                    </p:anim>
                                  </p:childTnLst>
                                </p:cTn>
                              </p:par>
                            </p:childTnLst>
                          </p:cTn>
                        </p:par>
                        <p:par>
                          <p:cTn id="104" fill="hold">
                            <p:stCondLst>
                              <p:cond delay="9000"/>
                            </p:stCondLst>
                            <p:childTnLst>
                              <p:par>
                                <p:cTn id="105" presetID="53" presetClass="entr" presetSubtype="16" fill="hold" nodeType="afterEffect">
                                  <p:stCondLst>
                                    <p:cond delay="0"/>
                                  </p:stCondLst>
                                  <p:childTnLst>
                                    <p:set>
                                      <p:cBhvr>
                                        <p:cTn id="106" dur="1" fill="hold">
                                          <p:stCondLst>
                                            <p:cond delay="0"/>
                                          </p:stCondLst>
                                        </p:cTn>
                                        <p:tgtEl>
                                          <p:spTgt spid="208"/>
                                        </p:tgtEl>
                                        <p:attrNameLst>
                                          <p:attrName>style.visibility</p:attrName>
                                        </p:attrNameLst>
                                      </p:cBhvr>
                                      <p:to>
                                        <p:strVal val="visible"/>
                                      </p:to>
                                    </p:set>
                                    <p:anim calcmode="lin" valueType="num">
                                      <p:cBhvr>
                                        <p:cTn id="107" dur="250" fill="hold"/>
                                        <p:tgtEl>
                                          <p:spTgt spid="208"/>
                                        </p:tgtEl>
                                        <p:attrNameLst>
                                          <p:attrName>ppt_w</p:attrName>
                                        </p:attrNameLst>
                                      </p:cBhvr>
                                      <p:tavLst>
                                        <p:tav tm="0">
                                          <p:val>
                                            <p:fltVal val="0"/>
                                          </p:val>
                                        </p:tav>
                                        <p:tav tm="100000">
                                          <p:val>
                                            <p:strVal val="#ppt_w"/>
                                          </p:val>
                                        </p:tav>
                                      </p:tavLst>
                                    </p:anim>
                                    <p:anim calcmode="lin" valueType="num">
                                      <p:cBhvr>
                                        <p:cTn id="108" dur="250" fill="hold"/>
                                        <p:tgtEl>
                                          <p:spTgt spid="208"/>
                                        </p:tgtEl>
                                        <p:attrNameLst>
                                          <p:attrName>ppt_h</p:attrName>
                                        </p:attrNameLst>
                                      </p:cBhvr>
                                      <p:tavLst>
                                        <p:tav tm="0">
                                          <p:val>
                                            <p:fltVal val="0"/>
                                          </p:val>
                                        </p:tav>
                                        <p:tav tm="100000">
                                          <p:val>
                                            <p:strVal val="#ppt_h"/>
                                          </p:val>
                                        </p:tav>
                                      </p:tavLst>
                                    </p:anim>
                                    <p:animEffect transition="in" filter="fade">
                                      <p:cBhvr>
                                        <p:cTn id="109" dur="250"/>
                                        <p:tgtEl>
                                          <p:spTgt spid="208"/>
                                        </p:tgtEl>
                                      </p:cBhvr>
                                    </p:animEffect>
                                  </p:childTnLst>
                                </p:cTn>
                              </p:par>
                            </p:childTnLst>
                          </p:cTn>
                        </p:par>
                        <p:par>
                          <p:cTn id="110" fill="hold">
                            <p:stCondLst>
                              <p:cond delay="9500"/>
                            </p:stCondLst>
                            <p:childTnLst>
                              <p:par>
                                <p:cTn id="111" presetID="2" presetClass="entr" presetSubtype="2" fill="hold" grpId="0" nodeType="afterEffect">
                                  <p:stCondLst>
                                    <p:cond delay="0"/>
                                  </p:stCondLst>
                                  <p:childTnLst>
                                    <p:set>
                                      <p:cBhvr>
                                        <p:cTn id="112" dur="1" fill="hold">
                                          <p:stCondLst>
                                            <p:cond delay="0"/>
                                          </p:stCondLst>
                                        </p:cTn>
                                        <p:tgtEl>
                                          <p:spTgt spid="180"/>
                                        </p:tgtEl>
                                        <p:attrNameLst>
                                          <p:attrName>style.visibility</p:attrName>
                                        </p:attrNameLst>
                                      </p:cBhvr>
                                      <p:to>
                                        <p:strVal val="visible"/>
                                      </p:to>
                                    </p:set>
                                    <p:anim calcmode="lin" valueType="num">
                                      <p:cBhvr additive="base">
                                        <p:cTn id="113" dur="250" fill="hold"/>
                                        <p:tgtEl>
                                          <p:spTgt spid="180"/>
                                        </p:tgtEl>
                                        <p:attrNameLst>
                                          <p:attrName>ppt_x</p:attrName>
                                        </p:attrNameLst>
                                      </p:cBhvr>
                                      <p:tavLst>
                                        <p:tav tm="0">
                                          <p:val>
                                            <p:strVal val="1+#ppt_w/2"/>
                                          </p:val>
                                        </p:tav>
                                        <p:tav tm="100000">
                                          <p:val>
                                            <p:strVal val="#ppt_x"/>
                                          </p:val>
                                        </p:tav>
                                      </p:tavLst>
                                    </p:anim>
                                    <p:anim calcmode="lin" valueType="num">
                                      <p:cBhvr additive="base">
                                        <p:cTn id="114" dur="250" fill="hold"/>
                                        <p:tgtEl>
                                          <p:spTgt spid="1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p:bldP spid="178" grpId="0"/>
      <p:bldP spid="179" grpId="0"/>
      <p:bldP spid="180" grpId="0"/>
      <p:bldP spid="18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cs typeface="+mn-ea"/>
              </a:rPr>
              <a:t>单击此处添加标题</a:t>
            </a:r>
            <a:endParaRPr lang="zh-CN" altLang="en-US" dirty="0">
              <a:ea typeface="+mn-ea"/>
              <a:cs typeface="+mn-ea"/>
            </a:endParaRPr>
          </a:p>
        </p:txBody>
      </p:sp>
      <p:sp>
        <p:nvSpPr>
          <p:cNvPr id="21" name="Freeform 5"/>
          <p:cNvSpPr/>
          <p:nvPr/>
        </p:nvSpPr>
        <p:spPr bwMode="auto">
          <a:xfrm>
            <a:off x="7167089" y="3347677"/>
            <a:ext cx="1936663" cy="1940399"/>
          </a:xfrm>
          <a:custGeom>
            <a:avLst/>
            <a:gdLst>
              <a:gd name="T0" fmla="*/ 1112 w 1112"/>
              <a:gd name="T1" fmla="*/ 332 h 1114"/>
              <a:gd name="T2" fmla="*/ 331 w 1112"/>
              <a:gd name="T3" fmla="*/ 1114 h 1114"/>
              <a:gd name="T4" fmla="*/ 0 w 1112"/>
              <a:gd name="T5" fmla="*/ 782 h 1114"/>
              <a:gd name="T6" fmla="*/ 781 w 1112"/>
              <a:gd name="T7" fmla="*/ 0 h 1114"/>
              <a:gd name="T8" fmla="*/ 1112 w 1112"/>
              <a:gd name="T9" fmla="*/ 332 h 1114"/>
            </a:gdLst>
            <a:ahLst/>
            <a:cxnLst>
              <a:cxn ang="0">
                <a:pos x="T0" y="T1"/>
              </a:cxn>
              <a:cxn ang="0">
                <a:pos x="T2" y="T3"/>
              </a:cxn>
              <a:cxn ang="0">
                <a:pos x="T4" y="T5"/>
              </a:cxn>
              <a:cxn ang="0">
                <a:pos x="T6" y="T7"/>
              </a:cxn>
              <a:cxn ang="0">
                <a:pos x="T8" y="T9"/>
              </a:cxn>
            </a:cxnLst>
            <a:rect l="0" t="0" r="r" b="b"/>
            <a:pathLst>
              <a:path w="1112" h="1114">
                <a:moveTo>
                  <a:pt x="1112" y="332"/>
                </a:moveTo>
                <a:lnTo>
                  <a:pt x="331" y="1114"/>
                </a:lnTo>
                <a:lnTo>
                  <a:pt x="0" y="782"/>
                </a:lnTo>
                <a:lnTo>
                  <a:pt x="781" y="0"/>
                </a:lnTo>
                <a:lnTo>
                  <a:pt x="1112" y="332"/>
                </a:lnTo>
                <a:close/>
              </a:path>
            </a:pathLst>
          </a:custGeom>
          <a:solidFill>
            <a:schemeClr val="bg1">
              <a:lumMod val="75000"/>
              <a:alpha val="15000"/>
            </a:schemeClr>
          </a:solidFill>
          <a:ln>
            <a:noFill/>
          </a:ln>
        </p:spPr>
        <p:txBody>
          <a:bodyPr vert="horz" wrap="square" lIns="91440" tIns="45720" rIns="91440" bIns="45720" numCol="1" anchor="ctr" anchorCtr="0" compatLnSpc="1"/>
          <a:lstStyle/>
          <a:p>
            <a:pPr algn="ctr"/>
            <a:endParaRPr lang="en-US" sz="1405">
              <a:latin typeface="+mn-ea"/>
              <a:cs typeface="+mn-ea"/>
            </a:endParaRPr>
          </a:p>
        </p:txBody>
      </p:sp>
      <p:sp>
        <p:nvSpPr>
          <p:cNvPr id="22" name="Freeform 6"/>
          <p:cNvSpPr/>
          <p:nvPr/>
        </p:nvSpPr>
        <p:spPr bwMode="auto">
          <a:xfrm>
            <a:off x="5806897" y="3347677"/>
            <a:ext cx="1936663" cy="1940399"/>
          </a:xfrm>
          <a:custGeom>
            <a:avLst/>
            <a:gdLst>
              <a:gd name="T0" fmla="*/ 332 w 1112"/>
              <a:gd name="T1" fmla="*/ 0 h 1114"/>
              <a:gd name="T2" fmla="*/ 1112 w 1112"/>
              <a:gd name="T3" fmla="*/ 782 h 1114"/>
              <a:gd name="T4" fmla="*/ 781 w 1112"/>
              <a:gd name="T5" fmla="*/ 1114 h 1114"/>
              <a:gd name="T6" fmla="*/ 0 w 1112"/>
              <a:gd name="T7" fmla="*/ 332 h 1114"/>
              <a:gd name="T8" fmla="*/ 332 w 1112"/>
              <a:gd name="T9" fmla="*/ 0 h 1114"/>
            </a:gdLst>
            <a:ahLst/>
            <a:cxnLst>
              <a:cxn ang="0">
                <a:pos x="T0" y="T1"/>
              </a:cxn>
              <a:cxn ang="0">
                <a:pos x="T2" y="T3"/>
              </a:cxn>
              <a:cxn ang="0">
                <a:pos x="T4" y="T5"/>
              </a:cxn>
              <a:cxn ang="0">
                <a:pos x="T6" y="T7"/>
              </a:cxn>
              <a:cxn ang="0">
                <a:pos x="T8" y="T9"/>
              </a:cxn>
            </a:cxnLst>
            <a:rect l="0" t="0" r="r" b="b"/>
            <a:pathLst>
              <a:path w="1112" h="1114">
                <a:moveTo>
                  <a:pt x="332" y="0"/>
                </a:moveTo>
                <a:lnTo>
                  <a:pt x="1112" y="782"/>
                </a:lnTo>
                <a:lnTo>
                  <a:pt x="781" y="1114"/>
                </a:lnTo>
                <a:lnTo>
                  <a:pt x="0" y="332"/>
                </a:lnTo>
                <a:lnTo>
                  <a:pt x="332" y="0"/>
                </a:lnTo>
                <a:close/>
              </a:path>
            </a:pathLst>
          </a:custGeom>
          <a:solidFill>
            <a:schemeClr val="bg1">
              <a:lumMod val="50000"/>
              <a:alpha val="15000"/>
            </a:schemeClr>
          </a:solidFill>
          <a:ln>
            <a:noFill/>
          </a:ln>
        </p:spPr>
        <p:txBody>
          <a:bodyPr vert="horz" wrap="square" lIns="91440" tIns="45720" rIns="91440" bIns="45720" numCol="1" anchor="ctr" anchorCtr="0" compatLnSpc="1"/>
          <a:lstStyle/>
          <a:p>
            <a:pPr algn="ctr"/>
            <a:endParaRPr lang="en-US" sz="1405">
              <a:latin typeface="+mn-ea"/>
              <a:cs typeface="+mn-ea"/>
            </a:endParaRPr>
          </a:p>
        </p:txBody>
      </p:sp>
      <p:sp>
        <p:nvSpPr>
          <p:cNvPr id="23" name="Freeform 7"/>
          <p:cNvSpPr/>
          <p:nvPr/>
        </p:nvSpPr>
        <p:spPr bwMode="auto">
          <a:xfrm>
            <a:off x="7167089" y="1985568"/>
            <a:ext cx="1936663" cy="1940399"/>
          </a:xfrm>
          <a:custGeom>
            <a:avLst/>
            <a:gdLst>
              <a:gd name="T0" fmla="*/ 331 w 1112"/>
              <a:gd name="T1" fmla="*/ 0 h 1114"/>
              <a:gd name="T2" fmla="*/ 1112 w 1112"/>
              <a:gd name="T3" fmla="*/ 782 h 1114"/>
              <a:gd name="T4" fmla="*/ 781 w 1112"/>
              <a:gd name="T5" fmla="*/ 1114 h 1114"/>
              <a:gd name="T6" fmla="*/ 0 w 1112"/>
              <a:gd name="T7" fmla="*/ 332 h 1114"/>
              <a:gd name="T8" fmla="*/ 331 w 1112"/>
              <a:gd name="T9" fmla="*/ 0 h 1114"/>
            </a:gdLst>
            <a:ahLst/>
            <a:cxnLst>
              <a:cxn ang="0">
                <a:pos x="T0" y="T1"/>
              </a:cxn>
              <a:cxn ang="0">
                <a:pos x="T2" y="T3"/>
              </a:cxn>
              <a:cxn ang="0">
                <a:pos x="T4" y="T5"/>
              </a:cxn>
              <a:cxn ang="0">
                <a:pos x="T6" y="T7"/>
              </a:cxn>
              <a:cxn ang="0">
                <a:pos x="T8" y="T9"/>
              </a:cxn>
            </a:cxnLst>
            <a:rect l="0" t="0" r="r" b="b"/>
            <a:pathLst>
              <a:path w="1112" h="1114">
                <a:moveTo>
                  <a:pt x="331" y="0"/>
                </a:moveTo>
                <a:lnTo>
                  <a:pt x="1112" y="782"/>
                </a:lnTo>
                <a:lnTo>
                  <a:pt x="781" y="1114"/>
                </a:lnTo>
                <a:lnTo>
                  <a:pt x="0" y="332"/>
                </a:lnTo>
                <a:lnTo>
                  <a:pt x="331" y="0"/>
                </a:lnTo>
                <a:close/>
              </a:path>
            </a:pathLst>
          </a:custGeom>
          <a:solidFill>
            <a:schemeClr val="bg1">
              <a:lumMod val="50000"/>
              <a:alpha val="15000"/>
            </a:schemeClr>
          </a:solidFill>
          <a:ln>
            <a:noFill/>
          </a:ln>
        </p:spPr>
        <p:txBody>
          <a:bodyPr vert="horz" wrap="square" lIns="91440" tIns="45720" rIns="91440" bIns="45720" numCol="1" anchor="ctr" anchorCtr="0" compatLnSpc="1"/>
          <a:lstStyle/>
          <a:p>
            <a:pPr algn="ctr"/>
            <a:endParaRPr lang="en-US" sz="1405">
              <a:latin typeface="+mn-ea"/>
              <a:cs typeface="+mn-ea"/>
            </a:endParaRPr>
          </a:p>
        </p:txBody>
      </p:sp>
      <p:sp>
        <p:nvSpPr>
          <p:cNvPr id="24" name="Freeform 8"/>
          <p:cNvSpPr/>
          <p:nvPr/>
        </p:nvSpPr>
        <p:spPr bwMode="auto">
          <a:xfrm>
            <a:off x="5806897" y="1985568"/>
            <a:ext cx="1936663" cy="1940399"/>
          </a:xfrm>
          <a:custGeom>
            <a:avLst/>
            <a:gdLst>
              <a:gd name="T0" fmla="*/ 1112 w 1112"/>
              <a:gd name="T1" fmla="*/ 332 h 1114"/>
              <a:gd name="T2" fmla="*/ 332 w 1112"/>
              <a:gd name="T3" fmla="*/ 1114 h 1114"/>
              <a:gd name="T4" fmla="*/ 0 w 1112"/>
              <a:gd name="T5" fmla="*/ 782 h 1114"/>
              <a:gd name="T6" fmla="*/ 781 w 1112"/>
              <a:gd name="T7" fmla="*/ 0 h 1114"/>
              <a:gd name="T8" fmla="*/ 1112 w 1112"/>
              <a:gd name="T9" fmla="*/ 332 h 1114"/>
            </a:gdLst>
            <a:ahLst/>
            <a:cxnLst>
              <a:cxn ang="0">
                <a:pos x="T0" y="T1"/>
              </a:cxn>
              <a:cxn ang="0">
                <a:pos x="T2" y="T3"/>
              </a:cxn>
              <a:cxn ang="0">
                <a:pos x="T4" y="T5"/>
              </a:cxn>
              <a:cxn ang="0">
                <a:pos x="T6" y="T7"/>
              </a:cxn>
              <a:cxn ang="0">
                <a:pos x="T8" y="T9"/>
              </a:cxn>
            </a:cxnLst>
            <a:rect l="0" t="0" r="r" b="b"/>
            <a:pathLst>
              <a:path w="1112" h="1114">
                <a:moveTo>
                  <a:pt x="1112" y="332"/>
                </a:moveTo>
                <a:lnTo>
                  <a:pt x="332" y="1114"/>
                </a:lnTo>
                <a:lnTo>
                  <a:pt x="0" y="782"/>
                </a:lnTo>
                <a:lnTo>
                  <a:pt x="781" y="0"/>
                </a:lnTo>
                <a:lnTo>
                  <a:pt x="1112" y="332"/>
                </a:lnTo>
                <a:close/>
              </a:path>
            </a:pathLst>
          </a:custGeom>
          <a:solidFill>
            <a:schemeClr val="bg1">
              <a:lumMod val="75000"/>
              <a:alpha val="15000"/>
            </a:schemeClr>
          </a:solidFill>
          <a:ln>
            <a:noFill/>
          </a:ln>
        </p:spPr>
        <p:txBody>
          <a:bodyPr vert="horz" wrap="square" lIns="91440" tIns="45720" rIns="91440" bIns="45720" numCol="1" anchor="ctr" anchorCtr="0" compatLnSpc="1"/>
          <a:lstStyle/>
          <a:p>
            <a:pPr algn="ctr"/>
            <a:endParaRPr lang="en-US" sz="1405">
              <a:latin typeface="+mn-ea"/>
              <a:cs typeface="+mn-ea"/>
            </a:endParaRPr>
          </a:p>
        </p:txBody>
      </p:sp>
      <p:sp>
        <p:nvSpPr>
          <p:cNvPr id="25" name="Freeform 9"/>
          <p:cNvSpPr/>
          <p:nvPr/>
        </p:nvSpPr>
        <p:spPr bwMode="auto">
          <a:xfrm>
            <a:off x="4446706" y="3347677"/>
            <a:ext cx="1938405" cy="1940399"/>
          </a:xfrm>
          <a:custGeom>
            <a:avLst/>
            <a:gdLst>
              <a:gd name="T0" fmla="*/ 1113 w 1113"/>
              <a:gd name="T1" fmla="*/ 332 h 1114"/>
              <a:gd name="T2" fmla="*/ 332 w 1113"/>
              <a:gd name="T3" fmla="*/ 1114 h 1114"/>
              <a:gd name="T4" fmla="*/ 0 w 1113"/>
              <a:gd name="T5" fmla="*/ 782 h 1114"/>
              <a:gd name="T6" fmla="*/ 781 w 1113"/>
              <a:gd name="T7" fmla="*/ 0 h 1114"/>
              <a:gd name="T8" fmla="*/ 1113 w 1113"/>
              <a:gd name="T9" fmla="*/ 332 h 1114"/>
            </a:gdLst>
            <a:ahLst/>
            <a:cxnLst>
              <a:cxn ang="0">
                <a:pos x="T0" y="T1"/>
              </a:cxn>
              <a:cxn ang="0">
                <a:pos x="T2" y="T3"/>
              </a:cxn>
              <a:cxn ang="0">
                <a:pos x="T4" y="T5"/>
              </a:cxn>
              <a:cxn ang="0">
                <a:pos x="T6" y="T7"/>
              </a:cxn>
              <a:cxn ang="0">
                <a:pos x="T8" y="T9"/>
              </a:cxn>
            </a:cxnLst>
            <a:rect l="0" t="0" r="r" b="b"/>
            <a:pathLst>
              <a:path w="1113" h="1114">
                <a:moveTo>
                  <a:pt x="1113" y="332"/>
                </a:moveTo>
                <a:lnTo>
                  <a:pt x="332" y="1114"/>
                </a:lnTo>
                <a:lnTo>
                  <a:pt x="0" y="782"/>
                </a:lnTo>
                <a:lnTo>
                  <a:pt x="781" y="0"/>
                </a:lnTo>
                <a:lnTo>
                  <a:pt x="1113" y="332"/>
                </a:lnTo>
                <a:close/>
              </a:path>
            </a:pathLst>
          </a:custGeom>
          <a:solidFill>
            <a:schemeClr val="bg1">
              <a:lumMod val="75000"/>
              <a:alpha val="15000"/>
            </a:schemeClr>
          </a:solidFill>
          <a:ln>
            <a:noFill/>
          </a:ln>
        </p:spPr>
        <p:txBody>
          <a:bodyPr vert="horz" wrap="square" lIns="91440" tIns="45720" rIns="91440" bIns="45720" numCol="1" anchor="ctr" anchorCtr="0" compatLnSpc="1"/>
          <a:lstStyle/>
          <a:p>
            <a:pPr algn="ctr"/>
            <a:endParaRPr lang="en-US" sz="1405">
              <a:latin typeface="+mn-ea"/>
              <a:cs typeface="+mn-ea"/>
            </a:endParaRPr>
          </a:p>
        </p:txBody>
      </p:sp>
      <p:sp>
        <p:nvSpPr>
          <p:cNvPr id="26" name="Freeform 10"/>
          <p:cNvSpPr/>
          <p:nvPr/>
        </p:nvSpPr>
        <p:spPr bwMode="auto">
          <a:xfrm>
            <a:off x="3088254" y="3347677"/>
            <a:ext cx="1936663" cy="1940399"/>
          </a:xfrm>
          <a:custGeom>
            <a:avLst/>
            <a:gdLst>
              <a:gd name="T0" fmla="*/ 331 w 1112"/>
              <a:gd name="T1" fmla="*/ 0 h 1114"/>
              <a:gd name="T2" fmla="*/ 1112 w 1112"/>
              <a:gd name="T3" fmla="*/ 782 h 1114"/>
              <a:gd name="T4" fmla="*/ 780 w 1112"/>
              <a:gd name="T5" fmla="*/ 1114 h 1114"/>
              <a:gd name="T6" fmla="*/ 0 w 1112"/>
              <a:gd name="T7" fmla="*/ 332 h 1114"/>
              <a:gd name="T8" fmla="*/ 331 w 1112"/>
              <a:gd name="T9" fmla="*/ 0 h 1114"/>
            </a:gdLst>
            <a:ahLst/>
            <a:cxnLst>
              <a:cxn ang="0">
                <a:pos x="T0" y="T1"/>
              </a:cxn>
              <a:cxn ang="0">
                <a:pos x="T2" y="T3"/>
              </a:cxn>
              <a:cxn ang="0">
                <a:pos x="T4" y="T5"/>
              </a:cxn>
              <a:cxn ang="0">
                <a:pos x="T6" y="T7"/>
              </a:cxn>
              <a:cxn ang="0">
                <a:pos x="T8" y="T9"/>
              </a:cxn>
            </a:cxnLst>
            <a:rect l="0" t="0" r="r" b="b"/>
            <a:pathLst>
              <a:path w="1112" h="1114">
                <a:moveTo>
                  <a:pt x="331" y="0"/>
                </a:moveTo>
                <a:lnTo>
                  <a:pt x="1112" y="782"/>
                </a:lnTo>
                <a:lnTo>
                  <a:pt x="780" y="1114"/>
                </a:lnTo>
                <a:lnTo>
                  <a:pt x="0" y="332"/>
                </a:lnTo>
                <a:lnTo>
                  <a:pt x="331" y="0"/>
                </a:lnTo>
                <a:close/>
              </a:path>
            </a:pathLst>
          </a:custGeom>
          <a:solidFill>
            <a:schemeClr val="bg1">
              <a:lumMod val="50000"/>
              <a:alpha val="15000"/>
            </a:schemeClr>
          </a:solidFill>
          <a:ln>
            <a:noFill/>
          </a:ln>
        </p:spPr>
        <p:txBody>
          <a:bodyPr vert="horz" wrap="square" lIns="91440" tIns="45720" rIns="91440" bIns="45720" numCol="1" anchor="ctr" anchorCtr="0" compatLnSpc="1"/>
          <a:lstStyle/>
          <a:p>
            <a:pPr algn="ctr"/>
            <a:endParaRPr lang="en-US" sz="1405">
              <a:latin typeface="+mn-ea"/>
              <a:cs typeface="+mn-ea"/>
            </a:endParaRPr>
          </a:p>
        </p:txBody>
      </p:sp>
      <p:sp>
        <p:nvSpPr>
          <p:cNvPr id="27" name="Freeform 11"/>
          <p:cNvSpPr/>
          <p:nvPr/>
        </p:nvSpPr>
        <p:spPr bwMode="auto">
          <a:xfrm>
            <a:off x="4446706" y="1985568"/>
            <a:ext cx="1938405" cy="1940399"/>
          </a:xfrm>
          <a:custGeom>
            <a:avLst/>
            <a:gdLst>
              <a:gd name="T0" fmla="*/ 332 w 1113"/>
              <a:gd name="T1" fmla="*/ 0 h 1114"/>
              <a:gd name="T2" fmla="*/ 1113 w 1113"/>
              <a:gd name="T3" fmla="*/ 782 h 1114"/>
              <a:gd name="T4" fmla="*/ 781 w 1113"/>
              <a:gd name="T5" fmla="*/ 1114 h 1114"/>
              <a:gd name="T6" fmla="*/ 0 w 1113"/>
              <a:gd name="T7" fmla="*/ 332 h 1114"/>
              <a:gd name="T8" fmla="*/ 332 w 1113"/>
              <a:gd name="T9" fmla="*/ 0 h 1114"/>
            </a:gdLst>
            <a:ahLst/>
            <a:cxnLst>
              <a:cxn ang="0">
                <a:pos x="T0" y="T1"/>
              </a:cxn>
              <a:cxn ang="0">
                <a:pos x="T2" y="T3"/>
              </a:cxn>
              <a:cxn ang="0">
                <a:pos x="T4" y="T5"/>
              </a:cxn>
              <a:cxn ang="0">
                <a:pos x="T6" y="T7"/>
              </a:cxn>
              <a:cxn ang="0">
                <a:pos x="T8" y="T9"/>
              </a:cxn>
            </a:cxnLst>
            <a:rect l="0" t="0" r="r" b="b"/>
            <a:pathLst>
              <a:path w="1113" h="1114">
                <a:moveTo>
                  <a:pt x="332" y="0"/>
                </a:moveTo>
                <a:lnTo>
                  <a:pt x="1113" y="782"/>
                </a:lnTo>
                <a:lnTo>
                  <a:pt x="781" y="1114"/>
                </a:lnTo>
                <a:lnTo>
                  <a:pt x="0" y="332"/>
                </a:lnTo>
                <a:lnTo>
                  <a:pt x="332" y="0"/>
                </a:lnTo>
                <a:close/>
              </a:path>
            </a:pathLst>
          </a:custGeom>
          <a:solidFill>
            <a:schemeClr val="bg1">
              <a:lumMod val="50000"/>
              <a:alpha val="15000"/>
            </a:schemeClr>
          </a:solidFill>
          <a:ln>
            <a:noFill/>
          </a:ln>
        </p:spPr>
        <p:txBody>
          <a:bodyPr vert="horz" wrap="square" lIns="91440" tIns="45720" rIns="91440" bIns="45720" numCol="1" anchor="ctr" anchorCtr="0" compatLnSpc="1"/>
          <a:lstStyle/>
          <a:p>
            <a:pPr algn="ctr"/>
            <a:endParaRPr lang="en-US" sz="1405">
              <a:latin typeface="+mn-ea"/>
              <a:cs typeface="+mn-ea"/>
            </a:endParaRPr>
          </a:p>
        </p:txBody>
      </p:sp>
      <p:sp>
        <p:nvSpPr>
          <p:cNvPr id="28" name="Freeform 12"/>
          <p:cNvSpPr/>
          <p:nvPr/>
        </p:nvSpPr>
        <p:spPr bwMode="auto">
          <a:xfrm>
            <a:off x="3088254" y="1985568"/>
            <a:ext cx="1936663" cy="1940399"/>
          </a:xfrm>
          <a:custGeom>
            <a:avLst/>
            <a:gdLst>
              <a:gd name="T0" fmla="*/ 1112 w 1112"/>
              <a:gd name="T1" fmla="*/ 332 h 1114"/>
              <a:gd name="T2" fmla="*/ 331 w 1112"/>
              <a:gd name="T3" fmla="*/ 1114 h 1114"/>
              <a:gd name="T4" fmla="*/ 0 w 1112"/>
              <a:gd name="T5" fmla="*/ 782 h 1114"/>
              <a:gd name="T6" fmla="*/ 780 w 1112"/>
              <a:gd name="T7" fmla="*/ 0 h 1114"/>
              <a:gd name="T8" fmla="*/ 1112 w 1112"/>
              <a:gd name="T9" fmla="*/ 332 h 1114"/>
            </a:gdLst>
            <a:ahLst/>
            <a:cxnLst>
              <a:cxn ang="0">
                <a:pos x="T0" y="T1"/>
              </a:cxn>
              <a:cxn ang="0">
                <a:pos x="T2" y="T3"/>
              </a:cxn>
              <a:cxn ang="0">
                <a:pos x="T4" y="T5"/>
              </a:cxn>
              <a:cxn ang="0">
                <a:pos x="T6" y="T7"/>
              </a:cxn>
              <a:cxn ang="0">
                <a:pos x="T8" y="T9"/>
              </a:cxn>
            </a:cxnLst>
            <a:rect l="0" t="0" r="r" b="b"/>
            <a:pathLst>
              <a:path w="1112" h="1114">
                <a:moveTo>
                  <a:pt x="1112" y="332"/>
                </a:moveTo>
                <a:lnTo>
                  <a:pt x="331" y="1114"/>
                </a:lnTo>
                <a:lnTo>
                  <a:pt x="0" y="782"/>
                </a:lnTo>
                <a:lnTo>
                  <a:pt x="780" y="0"/>
                </a:lnTo>
                <a:lnTo>
                  <a:pt x="1112" y="332"/>
                </a:lnTo>
                <a:close/>
              </a:path>
            </a:pathLst>
          </a:custGeom>
          <a:solidFill>
            <a:schemeClr val="bg1">
              <a:lumMod val="75000"/>
              <a:alpha val="15000"/>
            </a:schemeClr>
          </a:solidFill>
          <a:ln>
            <a:noFill/>
          </a:ln>
        </p:spPr>
        <p:txBody>
          <a:bodyPr vert="horz" wrap="square" lIns="91440" tIns="45720" rIns="91440" bIns="45720" numCol="1" anchor="ctr" anchorCtr="0" compatLnSpc="1"/>
          <a:lstStyle/>
          <a:p>
            <a:pPr algn="ctr"/>
            <a:endParaRPr lang="en-US" sz="1405">
              <a:latin typeface="+mn-ea"/>
              <a:cs typeface="+mn-ea"/>
            </a:endParaRPr>
          </a:p>
        </p:txBody>
      </p:sp>
      <p:sp>
        <p:nvSpPr>
          <p:cNvPr id="29" name="Freeform 13"/>
          <p:cNvSpPr/>
          <p:nvPr/>
        </p:nvSpPr>
        <p:spPr bwMode="auto">
          <a:xfrm>
            <a:off x="2931511" y="3190911"/>
            <a:ext cx="889959" cy="895300"/>
          </a:xfrm>
          <a:custGeom>
            <a:avLst/>
            <a:gdLst>
              <a:gd name="T0" fmla="*/ 178 w 216"/>
              <a:gd name="T1" fmla="*/ 38 h 217"/>
              <a:gd name="T2" fmla="*/ 178 w 216"/>
              <a:gd name="T3" fmla="*/ 178 h 217"/>
              <a:gd name="T4" fmla="*/ 38 w 216"/>
              <a:gd name="T5" fmla="*/ 178 h 217"/>
              <a:gd name="T6" fmla="*/ 38 w 216"/>
              <a:gd name="T7" fmla="*/ 38 h 217"/>
              <a:gd name="T8" fmla="*/ 178 w 216"/>
              <a:gd name="T9" fmla="*/ 38 h 217"/>
            </a:gdLst>
            <a:ahLst/>
            <a:cxnLst>
              <a:cxn ang="0">
                <a:pos x="T0" y="T1"/>
              </a:cxn>
              <a:cxn ang="0">
                <a:pos x="T2" y="T3"/>
              </a:cxn>
              <a:cxn ang="0">
                <a:pos x="T4" y="T5"/>
              </a:cxn>
              <a:cxn ang="0">
                <a:pos x="T6" y="T7"/>
              </a:cxn>
              <a:cxn ang="0">
                <a:pos x="T8" y="T9"/>
              </a:cxn>
            </a:cxnLst>
            <a:rect l="0" t="0" r="r" b="b"/>
            <a:pathLst>
              <a:path w="216" h="217">
                <a:moveTo>
                  <a:pt x="178" y="38"/>
                </a:moveTo>
                <a:cubicBezTo>
                  <a:pt x="216" y="77"/>
                  <a:pt x="216" y="139"/>
                  <a:pt x="178" y="178"/>
                </a:cubicBezTo>
                <a:cubicBezTo>
                  <a:pt x="139" y="217"/>
                  <a:pt x="77" y="217"/>
                  <a:pt x="38" y="178"/>
                </a:cubicBezTo>
                <a:cubicBezTo>
                  <a:pt x="0" y="139"/>
                  <a:pt x="0" y="77"/>
                  <a:pt x="38" y="38"/>
                </a:cubicBezTo>
                <a:cubicBezTo>
                  <a:pt x="77" y="0"/>
                  <a:pt x="139" y="0"/>
                  <a:pt x="178" y="38"/>
                </a:cubicBezTo>
                <a:close/>
              </a:path>
            </a:pathLst>
          </a:custGeom>
          <a:solidFill>
            <a:schemeClr val="tx1">
              <a:lumMod val="65000"/>
              <a:lumOff val="35000"/>
            </a:schemeClr>
          </a:solidFill>
          <a:ln>
            <a:noFill/>
          </a:ln>
        </p:spPr>
        <p:txBody>
          <a:bodyPr vert="horz" wrap="square" lIns="91440" tIns="45720" rIns="91440" bIns="45720" numCol="1" anchor="ctr" anchorCtr="0" compatLnSpc="1"/>
          <a:lstStyle/>
          <a:p>
            <a:pPr algn="ctr"/>
            <a:endParaRPr lang="en-AU" sz="2000" dirty="0">
              <a:solidFill>
                <a:srgbClr val="FFFFFF"/>
              </a:solidFill>
              <a:latin typeface="+mn-ea"/>
              <a:cs typeface="+mn-ea"/>
            </a:endParaRPr>
          </a:p>
        </p:txBody>
      </p:sp>
      <p:sp>
        <p:nvSpPr>
          <p:cNvPr id="30" name="Freeform 14"/>
          <p:cNvSpPr/>
          <p:nvPr/>
        </p:nvSpPr>
        <p:spPr bwMode="auto">
          <a:xfrm>
            <a:off x="4286476" y="1828801"/>
            <a:ext cx="895183" cy="895300"/>
          </a:xfrm>
          <a:custGeom>
            <a:avLst/>
            <a:gdLst>
              <a:gd name="T0" fmla="*/ 179 w 217"/>
              <a:gd name="T1" fmla="*/ 178 h 217"/>
              <a:gd name="T2" fmla="*/ 39 w 217"/>
              <a:gd name="T3" fmla="*/ 178 h 217"/>
              <a:gd name="T4" fmla="*/ 39 w 217"/>
              <a:gd name="T5" fmla="*/ 38 h 217"/>
              <a:gd name="T6" fmla="*/ 179 w 217"/>
              <a:gd name="T7" fmla="*/ 38 h 217"/>
              <a:gd name="T8" fmla="*/ 179 w 217"/>
              <a:gd name="T9" fmla="*/ 178 h 217"/>
            </a:gdLst>
            <a:ahLst/>
            <a:cxnLst>
              <a:cxn ang="0">
                <a:pos x="T0" y="T1"/>
              </a:cxn>
              <a:cxn ang="0">
                <a:pos x="T2" y="T3"/>
              </a:cxn>
              <a:cxn ang="0">
                <a:pos x="T4" y="T5"/>
              </a:cxn>
              <a:cxn ang="0">
                <a:pos x="T6" y="T7"/>
              </a:cxn>
              <a:cxn ang="0">
                <a:pos x="T8" y="T9"/>
              </a:cxn>
            </a:cxnLst>
            <a:rect l="0" t="0" r="r" b="b"/>
            <a:pathLst>
              <a:path w="217" h="217">
                <a:moveTo>
                  <a:pt x="179" y="178"/>
                </a:moveTo>
                <a:cubicBezTo>
                  <a:pt x="140" y="217"/>
                  <a:pt x="78" y="217"/>
                  <a:pt x="39" y="178"/>
                </a:cubicBezTo>
                <a:cubicBezTo>
                  <a:pt x="0" y="139"/>
                  <a:pt x="0" y="77"/>
                  <a:pt x="39" y="38"/>
                </a:cubicBezTo>
                <a:cubicBezTo>
                  <a:pt x="78" y="0"/>
                  <a:pt x="140" y="0"/>
                  <a:pt x="179" y="38"/>
                </a:cubicBezTo>
                <a:cubicBezTo>
                  <a:pt x="217" y="77"/>
                  <a:pt x="217" y="139"/>
                  <a:pt x="179" y="178"/>
                </a:cubicBezTo>
                <a:close/>
              </a:path>
            </a:pathLst>
          </a:custGeom>
          <a:solidFill>
            <a:schemeClr val="accent5"/>
          </a:solidFill>
          <a:ln>
            <a:noFill/>
          </a:ln>
        </p:spPr>
        <p:txBody>
          <a:bodyPr vert="horz" wrap="square" lIns="91440" tIns="45720" rIns="91440" bIns="45720" numCol="1" anchor="ctr" anchorCtr="0" compatLnSpc="1"/>
          <a:lstStyle/>
          <a:p>
            <a:pPr algn="ctr"/>
            <a:endParaRPr lang="en-US" sz="2000" dirty="0">
              <a:solidFill>
                <a:schemeClr val="bg1"/>
              </a:solidFill>
              <a:latin typeface="+mn-ea"/>
              <a:cs typeface="+mn-ea"/>
            </a:endParaRPr>
          </a:p>
        </p:txBody>
      </p:sp>
      <p:sp>
        <p:nvSpPr>
          <p:cNvPr id="31" name="Freeform 15"/>
          <p:cNvSpPr/>
          <p:nvPr/>
        </p:nvSpPr>
        <p:spPr bwMode="auto">
          <a:xfrm>
            <a:off x="4286476" y="4553024"/>
            <a:ext cx="895183" cy="891817"/>
          </a:xfrm>
          <a:custGeom>
            <a:avLst/>
            <a:gdLst>
              <a:gd name="T0" fmla="*/ 179 w 217"/>
              <a:gd name="T1" fmla="*/ 38 h 216"/>
              <a:gd name="T2" fmla="*/ 179 w 217"/>
              <a:gd name="T3" fmla="*/ 178 h 216"/>
              <a:gd name="T4" fmla="*/ 39 w 217"/>
              <a:gd name="T5" fmla="*/ 178 h 216"/>
              <a:gd name="T6" fmla="*/ 39 w 217"/>
              <a:gd name="T7" fmla="*/ 38 h 216"/>
              <a:gd name="T8" fmla="*/ 179 w 217"/>
              <a:gd name="T9" fmla="*/ 38 h 216"/>
            </a:gdLst>
            <a:ahLst/>
            <a:cxnLst>
              <a:cxn ang="0">
                <a:pos x="T0" y="T1"/>
              </a:cxn>
              <a:cxn ang="0">
                <a:pos x="T2" y="T3"/>
              </a:cxn>
              <a:cxn ang="0">
                <a:pos x="T4" y="T5"/>
              </a:cxn>
              <a:cxn ang="0">
                <a:pos x="T6" y="T7"/>
              </a:cxn>
              <a:cxn ang="0">
                <a:pos x="T8" y="T9"/>
              </a:cxn>
            </a:cxnLst>
            <a:rect l="0" t="0" r="r" b="b"/>
            <a:pathLst>
              <a:path w="217" h="216">
                <a:moveTo>
                  <a:pt x="179" y="38"/>
                </a:moveTo>
                <a:cubicBezTo>
                  <a:pt x="217" y="77"/>
                  <a:pt x="217" y="139"/>
                  <a:pt x="179" y="178"/>
                </a:cubicBezTo>
                <a:cubicBezTo>
                  <a:pt x="140" y="216"/>
                  <a:pt x="78" y="216"/>
                  <a:pt x="39" y="178"/>
                </a:cubicBezTo>
                <a:cubicBezTo>
                  <a:pt x="0" y="139"/>
                  <a:pt x="0" y="77"/>
                  <a:pt x="39" y="38"/>
                </a:cubicBezTo>
                <a:cubicBezTo>
                  <a:pt x="78" y="0"/>
                  <a:pt x="140" y="0"/>
                  <a:pt x="179" y="38"/>
                </a:cubicBezTo>
                <a:close/>
              </a:path>
            </a:pathLst>
          </a:custGeom>
          <a:solidFill>
            <a:schemeClr val="accent1"/>
          </a:solidFill>
          <a:ln>
            <a:noFill/>
          </a:ln>
        </p:spPr>
        <p:txBody>
          <a:bodyPr vert="horz" wrap="square" lIns="91440" tIns="45720" rIns="91440" bIns="45720" numCol="1" anchor="ctr" anchorCtr="0" compatLnSpc="1"/>
          <a:lstStyle/>
          <a:p>
            <a:pPr algn="ctr"/>
            <a:endParaRPr lang="en-US" sz="2000" dirty="0">
              <a:solidFill>
                <a:schemeClr val="bg1"/>
              </a:solidFill>
              <a:latin typeface="+mn-ea"/>
              <a:cs typeface="+mn-ea"/>
            </a:endParaRPr>
          </a:p>
        </p:txBody>
      </p:sp>
      <p:sp>
        <p:nvSpPr>
          <p:cNvPr id="32" name="Freeform 16"/>
          <p:cNvSpPr/>
          <p:nvPr/>
        </p:nvSpPr>
        <p:spPr bwMode="auto">
          <a:xfrm>
            <a:off x="5646670" y="3190911"/>
            <a:ext cx="895183" cy="895300"/>
          </a:xfrm>
          <a:custGeom>
            <a:avLst/>
            <a:gdLst>
              <a:gd name="T0" fmla="*/ 179 w 217"/>
              <a:gd name="T1" fmla="*/ 178 h 217"/>
              <a:gd name="T2" fmla="*/ 39 w 217"/>
              <a:gd name="T3" fmla="*/ 178 h 217"/>
              <a:gd name="T4" fmla="*/ 39 w 217"/>
              <a:gd name="T5" fmla="*/ 38 h 217"/>
              <a:gd name="T6" fmla="*/ 179 w 217"/>
              <a:gd name="T7" fmla="*/ 38 h 217"/>
              <a:gd name="T8" fmla="*/ 179 w 217"/>
              <a:gd name="T9" fmla="*/ 178 h 217"/>
            </a:gdLst>
            <a:ahLst/>
            <a:cxnLst>
              <a:cxn ang="0">
                <a:pos x="T0" y="T1"/>
              </a:cxn>
              <a:cxn ang="0">
                <a:pos x="T2" y="T3"/>
              </a:cxn>
              <a:cxn ang="0">
                <a:pos x="T4" y="T5"/>
              </a:cxn>
              <a:cxn ang="0">
                <a:pos x="T6" y="T7"/>
              </a:cxn>
              <a:cxn ang="0">
                <a:pos x="T8" y="T9"/>
              </a:cxn>
            </a:cxnLst>
            <a:rect l="0" t="0" r="r" b="b"/>
            <a:pathLst>
              <a:path w="217" h="217">
                <a:moveTo>
                  <a:pt x="179" y="178"/>
                </a:moveTo>
                <a:cubicBezTo>
                  <a:pt x="140" y="217"/>
                  <a:pt x="78" y="217"/>
                  <a:pt x="39" y="178"/>
                </a:cubicBezTo>
                <a:cubicBezTo>
                  <a:pt x="0" y="139"/>
                  <a:pt x="0" y="77"/>
                  <a:pt x="39" y="38"/>
                </a:cubicBezTo>
                <a:cubicBezTo>
                  <a:pt x="78" y="0"/>
                  <a:pt x="140" y="0"/>
                  <a:pt x="179" y="38"/>
                </a:cubicBezTo>
                <a:cubicBezTo>
                  <a:pt x="217" y="77"/>
                  <a:pt x="217" y="139"/>
                  <a:pt x="179" y="178"/>
                </a:cubicBezTo>
                <a:close/>
              </a:path>
            </a:pathLst>
          </a:custGeom>
          <a:solidFill>
            <a:schemeClr val="accent6"/>
          </a:solidFill>
          <a:ln>
            <a:noFill/>
          </a:ln>
        </p:spPr>
        <p:txBody>
          <a:bodyPr vert="horz" wrap="square" lIns="91440" tIns="45720" rIns="91440" bIns="45720" numCol="1" anchor="ctr" anchorCtr="0" compatLnSpc="1"/>
          <a:lstStyle/>
          <a:p>
            <a:pPr algn="ctr"/>
            <a:endParaRPr lang="en-US" sz="2000" dirty="0">
              <a:solidFill>
                <a:schemeClr val="bg1"/>
              </a:solidFill>
              <a:latin typeface="+mn-ea"/>
              <a:cs typeface="+mn-ea"/>
            </a:endParaRPr>
          </a:p>
        </p:txBody>
      </p:sp>
      <p:sp>
        <p:nvSpPr>
          <p:cNvPr id="33" name="Freeform 17"/>
          <p:cNvSpPr/>
          <p:nvPr/>
        </p:nvSpPr>
        <p:spPr bwMode="auto">
          <a:xfrm>
            <a:off x="7006861" y="1828801"/>
            <a:ext cx="893443" cy="895300"/>
          </a:xfrm>
          <a:custGeom>
            <a:avLst/>
            <a:gdLst>
              <a:gd name="T0" fmla="*/ 179 w 217"/>
              <a:gd name="T1" fmla="*/ 178 h 217"/>
              <a:gd name="T2" fmla="*/ 39 w 217"/>
              <a:gd name="T3" fmla="*/ 178 h 217"/>
              <a:gd name="T4" fmla="*/ 39 w 217"/>
              <a:gd name="T5" fmla="*/ 38 h 217"/>
              <a:gd name="T6" fmla="*/ 179 w 217"/>
              <a:gd name="T7" fmla="*/ 38 h 217"/>
              <a:gd name="T8" fmla="*/ 179 w 217"/>
              <a:gd name="T9" fmla="*/ 178 h 217"/>
            </a:gdLst>
            <a:ahLst/>
            <a:cxnLst>
              <a:cxn ang="0">
                <a:pos x="T0" y="T1"/>
              </a:cxn>
              <a:cxn ang="0">
                <a:pos x="T2" y="T3"/>
              </a:cxn>
              <a:cxn ang="0">
                <a:pos x="T4" y="T5"/>
              </a:cxn>
              <a:cxn ang="0">
                <a:pos x="T6" y="T7"/>
              </a:cxn>
              <a:cxn ang="0">
                <a:pos x="T8" y="T9"/>
              </a:cxn>
            </a:cxnLst>
            <a:rect l="0" t="0" r="r" b="b"/>
            <a:pathLst>
              <a:path w="217" h="217">
                <a:moveTo>
                  <a:pt x="179" y="178"/>
                </a:moveTo>
                <a:cubicBezTo>
                  <a:pt x="140" y="217"/>
                  <a:pt x="78" y="217"/>
                  <a:pt x="39" y="178"/>
                </a:cubicBezTo>
                <a:cubicBezTo>
                  <a:pt x="0" y="139"/>
                  <a:pt x="0" y="77"/>
                  <a:pt x="39" y="38"/>
                </a:cubicBezTo>
                <a:cubicBezTo>
                  <a:pt x="78" y="0"/>
                  <a:pt x="140" y="0"/>
                  <a:pt x="179" y="38"/>
                </a:cubicBezTo>
                <a:cubicBezTo>
                  <a:pt x="217" y="77"/>
                  <a:pt x="217" y="139"/>
                  <a:pt x="179" y="178"/>
                </a:cubicBezTo>
                <a:close/>
              </a:path>
            </a:pathLst>
          </a:custGeom>
          <a:solidFill>
            <a:schemeClr val="accent5"/>
          </a:solidFill>
          <a:ln>
            <a:noFill/>
          </a:ln>
        </p:spPr>
        <p:txBody>
          <a:bodyPr vert="horz" wrap="square" lIns="91440" tIns="45720" rIns="91440" bIns="45720" numCol="1" anchor="ctr" anchorCtr="0" compatLnSpc="1"/>
          <a:lstStyle/>
          <a:p>
            <a:pPr algn="ctr"/>
            <a:endParaRPr lang="en-US" sz="2000" dirty="0">
              <a:solidFill>
                <a:schemeClr val="bg1"/>
              </a:solidFill>
              <a:latin typeface="+mn-ea"/>
              <a:cs typeface="+mn-ea"/>
            </a:endParaRPr>
          </a:p>
        </p:txBody>
      </p:sp>
      <p:sp>
        <p:nvSpPr>
          <p:cNvPr id="38" name="Freeform 18"/>
          <p:cNvSpPr/>
          <p:nvPr/>
        </p:nvSpPr>
        <p:spPr bwMode="auto">
          <a:xfrm>
            <a:off x="7006861" y="4553024"/>
            <a:ext cx="893443" cy="891817"/>
          </a:xfrm>
          <a:custGeom>
            <a:avLst/>
            <a:gdLst>
              <a:gd name="T0" fmla="*/ 179 w 217"/>
              <a:gd name="T1" fmla="*/ 38 h 216"/>
              <a:gd name="T2" fmla="*/ 179 w 217"/>
              <a:gd name="T3" fmla="*/ 178 h 216"/>
              <a:gd name="T4" fmla="*/ 39 w 217"/>
              <a:gd name="T5" fmla="*/ 178 h 216"/>
              <a:gd name="T6" fmla="*/ 39 w 217"/>
              <a:gd name="T7" fmla="*/ 38 h 216"/>
              <a:gd name="T8" fmla="*/ 179 w 217"/>
              <a:gd name="T9" fmla="*/ 38 h 216"/>
            </a:gdLst>
            <a:ahLst/>
            <a:cxnLst>
              <a:cxn ang="0">
                <a:pos x="T0" y="T1"/>
              </a:cxn>
              <a:cxn ang="0">
                <a:pos x="T2" y="T3"/>
              </a:cxn>
              <a:cxn ang="0">
                <a:pos x="T4" y="T5"/>
              </a:cxn>
              <a:cxn ang="0">
                <a:pos x="T6" y="T7"/>
              </a:cxn>
              <a:cxn ang="0">
                <a:pos x="T8" y="T9"/>
              </a:cxn>
            </a:cxnLst>
            <a:rect l="0" t="0" r="r" b="b"/>
            <a:pathLst>
              <a:path w="217" h="216">
                <a:moveTo>
                  <a:pt x="179" y="38"/>
                </a:moveTo>
                <a:cubicBezTo>
                  <a:pt x="217" y="77"/>
                  <a:pt x="217" y="139"/>
                  <a:pt x="179" y="178"/>
                </a:cubicBezTo>
                <a:cubicBezTo>
                  <a:pt x="140" y="216"/>
                  <a:pt x="78" y="216"/>
                  <a:pt x="39" y="178"/>
                </a:cubicBezTo>
                <a:cubicBezTo>
                  <a:pt x="0" y="139"/>
                  <a:pt x="0" y="77"/>
                  <a:pt x="39" y="38"/>
                </a:cubicBezTo>
                <a:cubicBezTo>
                  <a:pt x="78" y="0"/>
                  <a:pt x="140" y="0"/>
                  <a:pt x="179" y="38"/>
                </a:cubicBezTo>
                <a:close/>
              </a:path>
            </a:pathLst>
          </a:custGeom>
          <a:solidFill>
            <a:schemeClr val="accent1"/>
          </a:solidFill>
          <a:ln>
            <a:noFill/>
          </a:ln>
        </p:spPr>
        <p:txBody>
          <a:bodyPr vert="horz" wrap="square" lIns="91440" tIns="45720" rIns="91440" bIns="45720" numCol="1" anchor="ctr" anchorCtr="0" compatLnSpc="1"/>
          <a:lstStyle/>
          <a:p>
            <a:pPr algn="ctr"/>
            <a:endParaRPr lang="en-US" sz="2000" dirty="0">
              <a:solidFill>
                <a:srgbClr val="FFFFFF"/>
              </a:solidFill>
              <a:latin typeface="+mn-ea"/>
              <a:cs typeface="+mn-ea"/>
            </a:endParaRPr>
          </a:p>
        </p:txBody>
      </p:sp>
      <p:sp>
        <p:nvSpPr>
          <p:cNvPr id="41" name="Freeform 19"/>
          <p:cNvSpPr/>
          <p:nvPr/>
        </p:nvSpPr>
        <p:spPr bwMode="auto">
          <a:xfrm>
            <a:off x="8367055" y="3190911"/>
            <a:ext cx="893443" cy="895300"/>
          </a:xfrm>
          <a:custGeom>
            <a:avLst/>
            <a:gdLst>
              <a:gd name="T0" fmla="*/ 179 w 217"/>
              <a:gd name="T1" fmla="*/ 178 h 217"/>
              <a:gd name="T2" fmla="*/ 39 w 217"/>
              <a:gd name="T3" fmla="*/ 178 h 217"/>
              <a:gd name="T4" fmla="*/ 39 w 217"/>
              <a:gd name="T5" fmla="*/ 38 h 217"/>
              <a:gd name="T6" fmla="*/ 179 w 217"/>
              <a:gd name="T7" fmla="*/ 38 h 217"/>
              <a:gd name="T8" fmla="*/ 179 w 217"/>
              <a:gd name="T9" fmla="*/ 178 h 217"/>
            </a:gdLst>
            <a:ahLst/>
            <a:cxnLst>
              <a:cxn ang="0">
                <a:pos x="T0" y="T1"/>
              </a:cxn>
              <a:cxn ang="0">
                <a:pos x="T2" y="T3"/>
              </a:cxn>
              <a:cxn ang="0">
                <a:pos x="T4" y="T5"/>
              </a:cxn>
              <a:cxn ang="0">
                <a:pos x="T6" y="T7"/>
              </a:cxn>
              <a:cxn ang="0">
                <a:pos x="T8" y="T9"/>
              </a:cxn>
            </a:cxnLst>
            <a:rect l="0" t="0" r="r" b="b"/>
            <a:pathLst>
              <a:path w="217" h="217">
                <a:moveTo>
                  <a:pt x="179" y="178"/>
                </a:moveTo>
                <a:cubicBezTo>
                  <a:pt x="140" y="217"/>
                  <a:pt x="78" y="217"/>
                  <a:pt x="39" y="178"/>
                </a:cubicBezTo>
                <a:cubicBezTo>
                  <a:pt x="0" y="139"/>
                  <a:pt x="0" y="77"/>
                  <a:pt x="39" y="38"/>
                </a:cubicBezTo>
                <a:cubicBezTo>
                  <a:pt x="78" y="0"/>
                  <a:pt x="140" y="0"/>
                  <a:pt x="179" y="38"/>
                </a:cubicBezTo>
                <a:cubicBezTo>
                  <a:pt x="217" y="77"/>
                  <a:pt x="217" y="139"/>
                  <a:pt x="179" y="178"/>
                </a:cubicBezTo>
                <a:close/>
              </a:path>
            </a:pathLst>
          </a:custGeom>
          <a:solidFill>
            <a:schemeClr val="tx1">
              <a:lumMod val="65000"/>
              <a:lumOff val="35000"/>
            </a:schemeClr>
          </a:solidFill>
          <a:ln>
            <a:noFill/>
          </a:ln>
        </p:spPr>
        <p:txBody>
          <a:bodyPr vert="horz" wrap="square" lIns="91440" tIns="45720" rIns="91440" bIns="45720" numCol="1" anchor="ctr" anchorCtr="0" compatLnSpc="1"/>
          <a:lstStyle/>
          <a:p>
            <a:pPr lvl="0" algn="ctr"/>
            <a:endParaRPr lang="en-US" sz="2000" dirty="0">
              <a:solidFill>
                <a:srgbClr val="FFFFFF"/>
              </a:solidFill>
              <a:latin typeface="+mn-ea"/>
              <a:cs typeface="+mn-ea"/>
            </a:endParaRPr>
          </a:p>
        </p:txBody>
      </p:sp>
      <p:sp>
        <p:nvSpPr>
          <p:cNvPr id="43" name="TextBox 42"/>
          <p:cNvSpPr txBox="1"/>
          <p:nvPr/>
        </p:nvSpPr>
        <p:spPr>
          <a:xfrm flipH="1">
            <a:off x="1677983" y="1877843"/>
            <a:ext cx="1331314" cy="215444"/>
          </a:xfrm>
          <a:prstGeom prst="rect">
            <a:avLst/>
          </a:prstGeom>
          <a:noFill/>
        </p:spPr>
        <p:txBody>
          <a:bodyPr wrap="square" lIns="0" tIns="0" rIns="0" bIns="0" rtlCol="0" anchor="ctr">
            <a:spAutoFit/>
          </a:bodyPr>
          <a:lstStyle/>
          <a:p>
            <a:pPr algn="r"/>
            <a:r>
              <a:rPr lang="zh-CN" altLang="en-US" sz="1400" dirty="0">
                <a:solidFill>
                  <a:schemeClr val="accent5"/>
                </a:solidFill>
                <a:latin typeface="+mn-ea"/>
                <a:cs typeface="+mn-ea"/>
              </a:rPr>
              <a:t>安全</a:t>
            </a:r>
            <a:endParaRPr lang="en-AU" sz="1400" dirty="0">
              <a:solidFill>
                <a:schemeClr val="accent5"/>
              </a:solidFill>
              <a:latin typeface="+mn-ea"/>
              <a:cs typeface="+mn-ea"/>
            </a:endParaRPr>
          </a:p>
        </p:txBody>
      </p:sp>
      <p:sp>
        <p:nvSpPr>
          <p:cNvPr id="45" name="Text Placeholder 32"/>
          <p:cNvSpPr txBox="1"/>
          <p:nvPr/>
        </p:nvSpPr>
        <p:spPr>
          <a:xfrm flipH="1">
            <a:off x="1677980" y="2154811"/>
            <a:ext cx="1331312" cy="42930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buNone/>
            </a:pPr>
            <a:r>
              <a:rPr lang="zh-CN" altLang="en-US" sz="900" dirty="0">
                <a:solidFill>
                  <a:srgbClr val="7F7F7F"/>
                </a:solidFill>
                <a:latin typeface="+mn-ea"/>
                <a:cs typeface="+mn-ea"/>
              </a:rPr>
              <a:t>单击此处添加副标题或详细文本描述</a:t>
            </a:r>
          </a:p>
        </p:txBody>
      </p:sp>
      <p:sp>
        <p:nvSpPr>
          <p:cNvPr id="47" name="TextBox 46"/>
          <p:cNvSpPr txBox="1"/>
          <p:nvPr/>
        </p:nvSpPr>
        <p:spPr>
          <a:xfrm flipH="1">
            <a:off x="776551" y="3379940"/>
            <a:ext cx="1331314" cy="215444"/>
          </a:xfrm>
          <a:prstGeom prst="rect">
            <a:avLst/>
          </a:prstGeom>
          <a:noFill/>
        </p:spPr>
        <p:txBody>
          <a:bodyPr wrap="square" lIns="0" tIns="0" rIns="0" bIns="0" rtlCol="0" anchor="ctr">
            <a:spAutoFit/>
          </a:bodyPr>
          <a:lstStyle/>
          <a:p>
            <a:pPr algn="r"/>
            <a:r>
              <a:rPr lang="zh-CN" altLang="en-US" sz="1400" dirty="0">
                <a:solidFill>
                  <a:srgbClr val="7F7F7F"/>
                </a:solidFill>
                <a:latin typeface="+mn-ea"/>
                <a:cs typeface="+mn-ea"/>
              </a:rPr>
              <a:t>终端</a:t>
            </a:r>
            <a:endParaRPr lang="en-AU" sz="1400" dirty="0">
              <a:solidFill>
                <a:srgbClr val="7F7F7F"/>
              </a:solidFill>
              <a:latin typeface="+mn-ea"/>
              <a:cs typeface="+mn-ea"/>
            </a:endParaRPr>
          </a:p>
        </p:txBody>
      </p:sp>
      <p:sp>
        <p:nvSpPr>
          <p:cNvPr id="49" name="Text Placeholder 32"/>
          <p:cNvSpPr txBox="1"/>
          <p:nvPr/>
        </p:nvSpPr>
        <p:spPr>
          <a:xfrm flipH="1">
            <a:off x="776548" y="3656907"/>
            <a:ext cx="1331312" cy="42930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buNone/>
            </a:pPr>
            <a:r>
              <a:rPr lang="zh-CN" altLang="en-US" sz="900" dirty="0">
                <a:solidFill>
                  <a:srgbClr val="7F7F7F"/>
                </a:solidFill>
                <a:latin typeface="+mn-ea"/>
                <a:cs typeface="+mn-ea"/>
              </a:rPr>
              <a:t>单击此处添加副标题或详细文本描述</a:t>
            </a:r>
            <a:endParaRPr lang="en-US" sz="900" dirty="0">
              <a:solidFill>
                <a:srgbClr val="7F7F7F"/>
              </a:solidFill>
              <a:latin typeface="+mn-ea"/>
              <a:cs typeface="+mn-ea"/>
            </a:endParaRPr>
          </a:p>
        </p:txBody>
      </p:sp>
      <p:sp>
        <p:nvSpPr>
          <p:cNvPr id="50" name="TextBox 49"/>
          <p:cNvSpPr txBox="1"/>
          <p:nvPr/>
        </p:nvSpPr>
        <p:spPr>
          <a:xfrm flipH="1">
            <a:off x="1718181" y="4862611"/>
            <a:ext cx="1331314" cy="215444"/>
          </a:xfrm>
          <a:prstGeom prst="rect">
            <a:avLst/>
          </a:prstGeom>
          <a:noFill/>
        </p:spPr>
        <p:txBody>
          <a:bodyPr wrap="square" lIns="0" tIns="0" rIns="0" bIns="0" rtlCol="0" anchor="ctr">
            <a:spAutoFit/>
          </a:bodyPr>
          <a:lstStyle/>
          <a:p>
            <a:pPr algn="r"/>
            <a:r>
              <a:rPr lang="zh-CN" altLang="en-US" sz="1400" dirty="0">
                <a:solidFill>
                  <a:schemeClr val="accent1"/>
                </a:solidFill>
                <a:latin typeface="+mn-ea"/>
                <a:cs typeface="+mn-ea"/>
              </a:rPr>
              <a:t>快捷</a:t>
            </a:r>
            <a:endParaRPr lang="en-AU" sz="1400" dirty="0">
              <a:solidFill>
                <a:schemeClr val="accent1"/>
              </a:solidFill>
              <a:latin typeface="+mn-ea"/>
              <a:cs typeface="+mn-ea"/>
            </a:endParaRPr>
          </a:p>
        </p:txBody>
      </p:sp>
      <p:sp>
        <p:nvSpPr>
          <p:cNvPr id="51" name="Text Placeholder 32"/>
          <p:cNvSpPr txBox="1"/>
          <p:nvPr/>
        </p:nvSpPr>
        <p:spPr>
          <a:xfrm flipH="1">
            <a:off x="1718178" y="5139579"/>
            <a:ext cx="1331312" cy="42930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buNone/>
            </a:pPr>
            <a:r>
              <a:rPr lang="zh-CN" altLang="en-US" sz="900" dirty="0">
                <a:solidFill>
                  <a:srgbClr val="7F7F7F"/>
                </a:solidFill>
                <a:latin typeface="+mn-ea"/>
                <a:cs typeface="+mn-ea"/>
              </a:rPr>
              <a:t>单击此处添加副标题或详细文本描述</a:t>
            </a:r>
            <a:endParaRPr lang="en-US" sz="900" dirty="0">
              <a:solidFill>
                <a:srgbClr val="7F7F7F"/>
              </a:solidFill>
              <a:latin typeface="+mn-ea"/>
              <a:cs typeface="+mn-ea"/>
            </a:endParaRPr>
          </a:p>
        </p:txBody>
      </p:sp>
      <p:sp>
        <p:nvSpPr>
          <p:cNvPr id="56" name="TextBox 55"/>
          <p:cNvSpPr txBox="1"/>
          <p:nvPr/>
        </p:nvSpPr>
        <p:spPr>
          <a:xfrm flipH="1">
            <a:off x="3050964" y="1844570"/>
            <a:ext cx="622115" cy="430887"/>
          </a:xfrm>
          <a:prstGeom prst="rect">
            <a:avLst/>
          </a:prstGeom>
          <a:noFill/>
        </p:spPr>
        <p:txBody>
          <a:bodyPr wrap="square" lIns="0" tIns="0" rIns="0" bIns="0" rtlCol="0" anchor="ctr">
            <a:spAutoFit/>
          </a:bodyPr>
          <a:lstStyle/>
          <a:p>
            <a:pPr algn="ctr"/>
            <a:r>
              <a:rPr lang="en-AU" sz="2800" dirty="0">
                <a:solidFill>
                  <a:schemeClr val="accent5"/>
                </a:solidFill>
                <a:latin typeface="+mn-ea"/>
                <a:cs typeface="+mn-ea"/>
              </a:rPr>
              <a:t>01</a:t>
            </a:r>
          </a:p>
        </p:txBody>
      </p:sp>
      <p:sp>
        <p:nvSpPr>
          <p:cNvPr id="57" name="TextBox 56"/>
          <p:cNvSpPr txBox="1"/>
          <p:nvPr/>
        </p:nvSpPr>
        <p:spPr>
          <a:xfrm flipH="1">
            <a:off x="2149530" y="3345221"/>
            <a:ext cx="622115" cy="430887"/>
          </a:xfrm>
          <a:prstGeom prst="rect">
            <a:avLst/>
          </a:prstGeom>
          <a:noFill/>
        </p:spPr>
        <p:txBody>
          <a:bodyPr wrap="square" lIns="0" tIns="0" rIns="0" bIns="0" rtlCol="0" anchor="ctr">
            <a:spAutoFit/>
          </a:bodyPr>
          <a:lstStyle/>
          <a:p>
            <a:pPr algn="ctr"/>
            <a:r>
              <a:rPr lang="en-AU" sz="2800" dirty="0">
                <a:solidFill>
                  <a:srgbClr val="7F7F7F"/>
                </a:solidFill>
                <a:latin typeface="+mn-ea"/>
                <a:cs typeface="+mn-ea"/>
              </a:rPr>
              <a:t>02</a:t>
            </a:r>
          </a:p>
        </p:txBody>
      </p:sp>
      <p:sp>
        <p:nvSpPr>
          <p:cNvPr id="58" name="TextBox 57"/>
          <p:cNvSpPr txBox="1"/>
          <p:nvPr/>
        </p:nvSpPr>
        <p:spPr>
          <a:xfrm flipH="1">
            <a:off x="3091160" y="4835823"/>
            <a:ext cx="622115" cy="430887"/>
          </a:xfrm>
          <a:prstGeom prst="rect">
            <a:avLst/>
          </a:prstGeom>
          <a:noFill/>
        </p:spPr>
        <p:txBody>
          <a:bodyPr wrap="square" lIns="0" tIns="0" rIns="0" bIns="0" rtlCol="0" anchor="ctr">
            <a:spAutoFit/>
          </a:bodyPr>
          <a:lstStyle/>
          <a:p>
            <a:pPr algn="ctr"/>
            <a:r>
              <a:rPr lang="en-AU" sz="2800" dirty="0">
                <a:solidFill>
                  <a:schemeClr val="accent1"/>
                </a:solidFill>
                <a:latin typeface="+mn-ea"/>
                <a:cs typeface="+mn-ea"/>
              </a:rPr>
              <a:t>03</a:t>
            </a:r>
          </a:p>
        </p:txBody>
      </p:sp>
      <p:sp>
        <p:nvSpPr>
          <p:cNvPr id="59" name="TextBox 58"/>
          <p:cNvSpPr txBox="1"/>
          <p:nvPr/>
        </p:nvSpPr>
        <p:spPr>
          <a:xfrm>
            <a:off x="9113443" y="1877843"/>
            <a:ext cx="1331314" cy="215444"/>
          </a:xfrm>
          <a:prstGeom prst="rect">
            <a:avLst/>
          </a:prstGeom>
          <a:noFill/>
        </p:spPr>
        <p:txBody>
          <a:bodyPr wrap="square" lIns="0" tIns="0" rIns="0" bIns="0" rtlCol="0" anchor="ctr">
            <a:spAutoFit/>
          </a:bodyPr>
          <a:lstStyle/>
          <a:p>
            <a:r>
              <a:rPr lang="zh-CN" altLang="en-US" sz="1400" dirty="0">
                <a:solidFill>
                  <a:schemeClr val="accent5"/>
                </a:solidFill>
                <a:latin typeface="+mn-ea"/>
                <a:cs typeface="+mn-ea"/>
              </a:rPr>
              <a:t>分析</a:t>
            </a:r>
            <a:endParaRPr lang="en-AU" sz="1400" dirty="0">
              <a:solidFill>
                <a:schemeClr val="accent5"/>
              </a:solidFill>
              <a:latin typeface="+mn-ea"/>
              <a:cs typeface="+mn-ea"/>
            </a:endParaRPr>
          </a:p>
        </p:txBody>
      </p:sp>
      <p:sp>
        <p:nvSpPr>
          <p:cNvPr id="60" name="Text Placeholder 32"/>
          <p:cNvSpPr txBox="1"/>
          <p:nvPr/>
        </p:nvSpPr>
        <p:spPr>
          <a:xfrm>
            <a:off x="9113448" y="2154811"/>
            <a:ext cx="1331312" cy="42930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zh-CN" altLang="en-US" sz="900" dirty="0">
                <a:solidFill>
                  <a:srgbClr val="7F7F7F"/>
                </a:solidFill>
                <a:latin typeface="+mn-ea"/>
                <a:cs typeface="+mn-ea"/>
              </a:rPr>
              <a:t>单击此处添加副标题或详细文本描述</a:t>
            </a:r>
            <a:endParaRPr lang="en-US" sz="900" dirty="0">
              <a:solidFill>
                <a:srgbClr val="7F7F7F"/>
              </a:solidFill>
              <a:latin typeface="+mn-ea"/>
              <a:cs typeface="+mn-ea"/>
            </a:endParaRPr>
          </a:p>
        </p:txBody>
      </p:sp>
      <p:sp>
        <p:nvSpPr>
          <p:cNvPr id="61" name="TextBox 60"/>
          <p:cNvSpPr txBox="1"/>
          <p:nvPr/>
        </p:nvSpPr>
        <p:spPr>
          <a:xfrm>
            <a:off x="10014877" y="3379940"/>
            <a:ext cx="1331314" cy="215444"/>
          </a:xfrm>
          <a:prstGeom prst="rect">
            <a:avLst/>
          </a:prstGeom>
          <a:noFill/>
        </p:spPr>
        <p:txBody>
          <a:bodyPr wrap="square" lIns="0" tIns="0" rIns="0" bIns="0" rtlCol="0" anchor="ctr">
            <a:spAutoFit/>
          </a:bodyPr>
          <a:lstStyle/>
          <a:p>
            <a:r>
              <a:rPr lang="zh-CN" altLang="en-US" sz="1400" dirty="0">
                <a:solidFill>
                  <a:srgbClr val="7F7F7F"/>
                </a:solidFill>
                <a:latin typeface="+mn-ea"/>
                <a:cs typeface="+mn-ea"/>
              </a:rPr>
              <a:t>商业</a:t>
            </a:r>
            <a:endParaRPr lang="en-AU" sz="1400" dirty="0">
              <a:solidFill>
                <a:srgbClr val="7F7F7F"/>
              </a:solidFill>
              <a:latin typeface="+mn-ea"/>
              <a:cs typeface="+mn-ea"/>
            </a:endParaRPr>
          </a:p>
        </p:txBody>
      </p:sp>
      <p:sp>
        <p:nvSpPr>
          <p:cNvPr id="62" name="Text Placeholder 32"/>
          <p:cNvSpPr txBox="1"/>
          <p:nvPr/>
        </p:nvSpPr>
        <p:spPr>
          <a:xfrm>
            <a:off x="10014881" y="3656907"/>
            <a:ext cx="1331312" cy="42930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zh-CN" altLang="en-US" sz="900" dirty="0">
                <a:solidFill>
                  <a:srgbClr val="7F7F7F"/>
                </a:solidFill>
                <a:latin typeface="+mn-ea"/>
                <a:cs typeface="+mn-ea"/>
              </a:rPr>
              <a:t>单击此处添加副标题或详细文本描述</a:t>
            </a:r>
            <a:endParaRPr lang="en-US" sz="900" dirty="0">
              <a:solidFill>
                <a:srgbClr val="7F7F7F"/>
              </a:solidFill>
              <a:latin typeface="+mn-ea"/>
              <a:cs typeface="+mn-ea"/>
            </a:endParaRPr>
          </a:p>
        </p:txBody>
      </p:sp>
      <p:sp>
        <p:nvSpPr>
          <p:cNvPr id="63" name="TextBox 62"/>
          <p:cNvSpPr txBox="1"/>
          <p:nvPr/>
        </p:nvSpPr>
        <p:spPr>
          <a:xfrm>
            <a:off x="9073247" y="4862611"/>
            <a:ext cx="1331314" cy="215444"/>
          </a:xfrm>
          <a:prstGeom prst="rect">
            <a:avLst/>
          </a:prstGeom>
          <a:noFill/>
        </p:spPr>
        <p:txBody>
          <a:bodyPr wrap="square" lIns="0" tIns="0" rIns="0" bIns="0" rtlCol="0" anchor="ctr">
            <a:spAutoFit/>
          </a:bodyPr>
          <a:lstStyle/>
          <a:p>
            <a:r>
              <a:rPr lang="zh-CN" altLang="en-US" sz="1400" dirty="0">
                <a:solidFill>
                  <a:schemeClr val="accent1"/>
                </a:solidFill>
                <a:latin typeface="+mn-ea"/>
                <a:cs typeface="+mn-ea"/>
              </a:rPr>
              <a:t>数据</a:t>
            </a:r>
            <a:endParaRPr lang="en-AU" sz="1400" dirty="0">
              <a:solidFill>
                <a:schemeClr val="accent1"/>
              </a:solidFill>
              <a:latin typeface="+mn-ea"/>
              <a:cs typeface="+mn-ea"/>
            </a:endParaRPr>
          </a:p>
        </p:txBody>
      </p:sp>
      <p:sp>
        <p:nvSpPr>
          <p:cNvPr id="64" name="Text Placeholder 32"/>
          <p:cNvSpPr txBox="1"/>
          <p:nvPr/>
        </p:nvSpPr>
        <p:spPr>
          <a:xfrm>
            <a:off x="9073251" y="5139579"/>
            <a:ext cx="1331312" cy="42930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zh-CN" altLang="en-US" sz="900" dirty="0">
                <a:solidFill>
                  <a:srgbClr val="7F7F7F"/>
                </a:solidFill>
                <a:latin typeface="+mn-ea"/>
                <a:cs typeface="+mn-ea"/>
              </a:rPr>
              <a:t>单击此处添加副标题或详细文本描述</a:t>
            </a:r>
            <a:endParaRPr lang="en-US" sz="900" dirty="0">
              <a:solidFill>
                <a:srgbClr val="7F7F7F"/>
              </a:solidFill>
              <a:latin typeface="+mn-ea"/>
              <a:cs typeface="+mn-ea"/>
            </a:endParaRPr>
          </a:p>
        </p:txBody>
      </p:sp>
      <p:sp>
        <p:nvSpPr>
          <p:cNvPr id="65" name="TextBox 64"/>
          <p:cNvSpPr txBox="1"/>
          <p:nvPr/>
        </p:nvSpPr>
        <p:spPr>
          <a:xfrm>
            <a:off x="8449662" y="1844570"/>
            <a:ext cx="622115" cy="430887"/>
          </a:xfrm>
          <a:prstGeom prst="rect">
            <a:avLst/>
          </a:prstGeom>
          <a:noFill/>
        </p:spPr>
        <p:txBody>
          <a:bodyPr wrap="square" lIns="0" tIns="0" rIns="0" bIns="0" rtlCol="0" anchor="ctr">
            <a:spAutoFit/>
          </a:bodyPr>
          <a:lstStyle/>
          <a:p>
            <a:pPr algn="ctr"/>
            <a:r>
              <a:rPr lang="en-AU" sz="2800" dirty="0">
                <a:solidFill>
                  <a:schemeClr val="accent5"/>
                </a:solidFill>
                <a:latin typeface="+mn-ea"/>
                <a:cs typeface="+mn-ea"/>
              </a:rPr>
              <a:t>01</a:t>
            </a:r>
          </a:p>
        </p:txBody>
      </p:sp>
      <p:sp>
        <p:nvSpPr>
          <p:cNvPr id="66" name="TextBox 65"/>
          <p:cNvSpPr txBox="1"/>
          <p:nvPr/>
        </p:nvSpPr>
        <p:spPr>
          <a:xfrm>
            <a:off x="9351096" y="3345221"/>
            <a:ext cx="622115" cy="430887"/>
          </a:xfrm>
          <a:prstGeom prst="rect">
            <a:avLst/>
          </a:prstGeom>
          <a:noFill/>
        </p:spPr>
        <p:txBody>
          <a:bodyPr wrap="square" lIns="0" tIns="0" rIns="0" bIns="0" rtlCol="0" anchor="ctr">
            <a:spAutoFit/>
          </a:bodyPr>
          <a:lstStyle/>
          <a:p>
            <a:pPr algn="ctr"/>
            <a:r>
              <a:rPr lang="en-AU" sz="2800" dirty="0">
                <a:solidFill>
                  <a:srgbClr val="7F7F7F"/>
                </a:solidFill>
                <a:latin typeface="+mn-ea"/>
                <a:cs typeface="+mn-ea"/>
              </a:rPr>
              <a:t>02</a:t>
            </a:r>
          </a:p>
        </p:txBody>
      </p:sp>
      <p:sp>
        <p:nvSpPr>
          <p:cNvPr id="67" name="TextBox 66"/>
          <p:cNvSpPr txBox="1"/>
          <p:nvPr/>
        </p:nvSpPr>
        <p:spPr>
          <a:xfrm>
            <a:off x="8409466" y="4835823"/>
            <a:ext cx="622115" cy="430887"/>
          </a:xfrm>
          <a:prstGeom prst="rect">
            <a:avLst/>
          </a:prstGeom>
          <a:noFill/>
        </p:spPr>
        <p:txBody>
          <a:bodyPr wrap="square" lIns="0" tIns="0" rIns="0" bIns="0" rtlCol="0" anchor="ctr">
            <a:spAutoFit/>
          </a:bodyPr>
          <a:lstStyle/>
          <a:p>
            <a:pPr algn="ctr"/>
            <a:r>
              <a:rPr lang="en-AU" sz="2800" dirty="0">
                <a:solidFill>
                  <a:schemeClr val="accent1"/>
                </a:solidFill>
                <a:latin typeface="+mn-ea"/>
                <a:cs typeface="+mn-ea"/>
              </a:rPr>
              <a:t>03</a:t>
            </a:r>
          </a:p>
        </p:txBody>
      </p:sp>
      <p:sp>
        <p:nvSpPr>
          <p:cNvPr id="39" name="Freeform 139"/>
          <p:cNvSpPr/>
          <p:nvPr/>
        </p:nvSpPr>
        <p:spPr bwMode="auto">
          <a:xfrm>
            <a:off x="7287361" y="2154809"/>
            <a:ext cx="356381" cy="269930"/>
          </a:xfrm>
          <a:custGeom>
            <a:avLst/>
            <a:gdLst>
              <a:gd name="T0" fmla="*/ 143 w 165"/>
              <a:gd name="T1" fmla="*/ 19 h 125"/>
              <a:gd name="T2" fmla="*/ 34 w 165"/>
              <a:gd name="T3" fmla="*/ 19 h 125"/>
              <a:gd name="T4" fmla="*/ 30 w 165"/>
              <a:gd name="T5" fmla="*/ 5 h 125"/>
              <a:gd name="T6" fmla="*/ 29 w 165"/>
              <a:gd name="T7" fmla="*/ 4 h 125"/>
              <a:gd name="T8" fmla="*/ 29 w 165"/>
              <a:gd name="T9" fmla="*/ 4 h 125"/>
              <a:gd name="T10" fmla="*/ 28 w 165"/>
              <a:gd name="T11" fmla="*/ 3 h 125"/>
              <a:gd name="T12" fmla="*/ 28 w 165"/>
              <a:gd name="T13" fmla="*/ 2 h 125"/>
              <a:gd name="T14" fmla="*/ 28 w 165"/>
              <a:gd name="T15" fmla="*/ 2 h 125"/>
              <a:gd name="T16" fmla="*/ 27 w 165"/>
              <a:gd name="T17" fmla="*/ 1 h 125"/>
              <a:gd name="T18" fmla="*/ 27 w 165"/>
              <a:gd name="T19" fmla="*/ 1 h 125"/>
              <a:gd name="T20" fmla="*/ 22 w 165"/>
              <a:gd name="T21" fmla="*/ 0 h 125"/>
              <a:gd name="T22" fmla="*/ 7 w 165"/>
              <a:gd name="T23" fmla="*/ 2 h 125"/>
              <a:gd name="T24" fmla="*/ 0 w 165"/>
              <a:gd name="T25" fmla="*/ 9 h 125"/>
              <a:gd name="T26" fmla="*/ 7 w 165"/>
              <a:gd name="T27" fmla="*/ 15 h 125"/>
              <a:gd name="T28" fmla="*/ 18 w 165"/>
              <a:gd name="T29" fmla="*/ 14 h 125"/>
              <a:gd name="T30" fmla="*/ 45 w 165"/>
              <a:gd name="T31" fmla="*/ 99 h 125"/>
              <a:gd name="T32" fmla="*/ 42 w 165"/>
              <a:gd name="T33" fmla="*/ 109 h 125"/>
              <a:gd name="T34" fmla="*/ 58 w 165"/>
              <a:gd name="T35" fmla="*/ 125 h 125"/>
              <a:gd name="T36" fmla="*/ 73 w 165"/>
              <a:gd name="T37" fmla="*/ 116 h 125"/>
              <a:gd name="T38" fmla="*/ 94 w 165"/>
              <a:gd name="T39" fmla="*/ 116 h 125"/>
              <a:gd name="T40" fmla="*/ 109 w 165"/>
              <a:gd name="T41" fmla="*/ 125 h 125"/>
              <a:gd name="T42" fmla="*/ 125 w 165"/>
              <a:gd name="T43" fmla="*/ 109 h 125"/>
              <a:gd name="T44" fmla="*/ 109 w 165"/>
              <a:gd name="T45" fmla="*/ 93 h 125"/>
              <a:gd name="T46" fmla="*/ 94 w 165"/>
              <a:gd name="T47" fmla="*/ 102 h 125"/>
              <a:gd name="T48" fmla="*/ 73 w 165"/>
              <a:gd name="T49" fmla="*/ 102 h 125"/>
              <a:gd name="T50" fmla="*/ 58 w 165"/>
              <a:gd name="T51" fmla="*/ 93 h 125"/>
              <a:gd name="T52" fmla="*/ 58 w 165"/>
              <a:gd name="T53" fmla="*/ 93 h 125"/>
              <a:gd name="T54" fmla="*/ 55 w 165"/>
              <a:gd name="T55" fmla="*/ 83 h 125"/>
              <a:gd name="T56" fmla="*/ 125 w 165"/>
              <a:gd name="T57" fmla="*/ 83 h 125"/>
              <a:gd name="T58" fmla="*/ 139 w 165"/>
              <a:gd name="T59" fmla="*/ 68 h 125"/>
              <a:gd name="T60" fmla="*/ 158 w 165"/>
              <a:gd name="T61" fmla="*/ 34 h 125"/>
              <a:gd name="T62" fmla="*/ 143 w 165"/>
              <a:gd name="T63" fmla="*/ 1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5" h="125">
                <a:moveTo>
                  <a:pt x="143" y="19"/>
                </a:moveTo>
                <a:cubicBezTo>
                  <a:pt x="34" y="19"/>
                  <a:pt x="34" y="19"/>
                  <a:pt x="34" y="19"/>
                </a:cubicBezTo>
                <a:cubicBezTo>
                  <a:pt x="30" y="5"/>
                  <a:pt x="30" y="5"/>
                  <a:pt x="30" y="5"/>
                </a:cubicBezTo>
                <a:cubicBezTo>
                  <a:pt x="30" y="5"/>
                  <a:pt x="29" y="4"/>
                  <a:pt x="29" y="4"/>
                </a:cubicBezTo>
                <a:cubicBezTo>
                  <a:pt x="29" y="4"/>
                  <a:pt x="29" y="4"/>
                  <a:pt x="29" y="4"/>
                </a:cubicBezTo>
                <a:cubicBezTo>
                  <a:pt x="29" y="3"/>
                  <a:pt x="29" y="3"/>
                  <a:pt x="28" y="3"/>
                </a:cubicBezTo>
                <a:cubicBezTo>
                  <a:pt x="28" y="2"/>
                  <a:pt x="28" y="2"/>
                  <a:pt x="28" y="2"/>
                </a:cubicBezTo>
                <a:cubicBezTo>
                  <a:pt x="28" y="2"/>
                  <a:pt x="28" y="2"/>
                  <a:pt x="28" y="2"/>
                </a:cubicBezTo>
                <a:cubicBezTo>
                  <a:pt x="27" y="2"/>
                  <a:pt x="27" y="1"/>
                  <a:pt x="27" y="1"/>
                </a:cubicBezTo>
                <a:cubicBezTo>
                  <a:pt x="27" y="1"/>
                  <a:pt x="27" y="1"/>
                  <a:pt x="27" y="1"/>
                </a:cubicBezTo>
                <a:cubicBezTo>
                  <a:pt x="25" y="0"/>
                  <a:pt x="24" y="0"/>
                  <a:pt x="22" y="0"/>
                </a:cubicBezTo>
                <a:cubicBezTo>
                  <a:pt x="7" y="2"/>
                  <a:pt x="7" y="2"/>
                  <a:pt x="7" y="2"/>
                </a:cubicBezTo>
                <a:cubicBezTo>
                  <a:pt x="3" y="2"/>
                  <a:pt x="0" y="5"/>
                  <a:pt x="0" y="9"/>
                </a:cubicBezTo>
                <a:cubicBezTo>
                  <a:pt x="1" y="12"/>
                  <a:pt x="4" y="15"/>
                  <a:pt x="7" y="15"/>
                </a:cubicBezTo>
                <a:cubicBezTo>
                  <a:pt x="18" y="14"/>
                  <a:pt x="18" y="14"/>
                  <a:pt x="18" y="14"/>
                </a:cubicBezTo>
                <a:cubicBezTo>
                  <a:pt x="45" y="99"/>
                  <a:pt x="45" y="99"/>
                  <a:pt x="45" y="99"/>
                </a:cubicBezTo>
                <a:cubicBezTo>
                  <a:pt x="43" y="101"/>
                  <a:pt x="42" y="105"/>
                  <a:pt x="42" y="109"/>
                </a:cubicBezTo>
                <a:cubicBezTo>
                  <a:pt x="42" y="118"/>
                  <a:pt x="49" y="125"/>
                  <a:pt x="58" y="125"/>
                </a:cubicBezTo>
                <a:cubicBezTo>
                  <a:pt x="64" y="125"/>
                  <a:pt x="70" y="121"/>
                  <a:pt x="73" y="116"/>
                </a:cubicBezTo>
                <a:cubicBezTo>
                  <a:pt x="94" y="116"/>
                  <a:pt x="94" y="116"/>
                  <a:pt x="94" y="116"/>
                </a:cubicBezTo>
                <a:cubicBezTo>
                  <a:pt x="97" y="121"/>
                  <a:pt x="103" y="125"/>
                  <a:pt x="109" y="125"/>
                </a:cubicBezTo>
                <a:cubicBezTo>
                  <a:pt x="118" y="125"/>
                  <a:pt x="125" y="118"/>
                  <a:pt x="125" y="109"/>
                </a:cubicBezTo>
                <a:cubicBezTo>
                  <a:pt x="125" y="100"/>
                  <a:pt x="118" y="93"/>
                  <a:pt x="109" y="93"/>
                </a:cubicBezTo>
                <a:cubicBezTo>
                  <a:pt x="103" y="93"/>
                  <a:pt x="97" y="97"/>
                  <a:pt x="94" y="102"/>
                </a:cubicBezTo>
                <a:cubicBezTo>
                  <a:pt x="73" y="102"/>
                  <a:pt x="73" y="102"/>
                  <a:pt x="73" y="102"/>
                </a:cubicBezTo>
                <a:cubicBezTo>
                  <a:pt x="70" y="97"/>
                  <a:pt x="64" y="93"/>
                  <a:pt x="58" y="93"/>
                </a:cubicBezTo>
                <a:cubicBezTo>
                  <a:pt x="58" y="93"/>
                  <a:pt x="58" y="93"/>
                  <a:pt x="58" y="93"/>
                </a:cubicBezTo>
                <a:cubicBezTo>
                  <a:pt x="55" y="83"/>
                  <a:pt x="55" y="83"/>
                  <a:pt x="55" y="83"/>
                </a:cubicBezTo>
                <a:cubicBezTo>
                  <a:pt x="125" y="83"/>
                  <a:pt x="125" y="83"/>
                  <a:pt x="125" y="83"/>
                </a:cubicBezTo>
                <a:cubicBezTo>
                  <a:pt x="133" y="83"/>
                  <a:pt x="134" y="77"/>
                  <a:pt x="139" y="68"/>
                </a:cubicBezTo>
                <a:cubicBezTo>
                  <a:pt x="158" y="34"/>
                  <a:pt x="158" y="34"/>
                  <a:pt x="158" y="34"/>
                </a:cubicBezTo>
                <a:cubicBezTo>
                  <a:pt x="165" y="20"/>
                  <a:pt x="151" y="19"/>
                  <a:pt x="143" y="19"/>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nvGrpSpPr>
          <p:cNvPr id="40" name="组合 39"/>
          <p:cNvGrpSpPr/>
          <p:nvPr/>
        </p:nvGrpSpPr>
        <p:grpSpPr>
          <a:xfrm>
            <a:off x="8660188" y="3451637"/>
            <a:ext cx="307174" cy="307212"/>
            <a:chOff x="11121822" y="1145785"/>
            <a:chExt cx="307214" cy="307212"/>
          </a:xfrm>
          <a:solidFill>
            <a:schemeClr val="bg1"/>
          </a:solidFill>
        </p:grpSpPr>
        <p:sp>
          <p:nvSpPr>
            <p:cNvPr id="42" name="Freeform 140"/>
            <p:cNvSpPr>
              <a:spLocks noEditPoints="1"/>
            </p:cNvSpPr>
            <p:nvPr/>
          </p:nvSpPr>
          <p:spPr bwMode="auto">
            <a:xfrm>
              <a:off x="11121822" y="1211403"/>
              <a:ext cx="241594" cy="241594"/>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44" name="Freeform 141"/>
            <p:cNvSpPr>
              <a:spLocks noEditPoints="1"/>
            </p:cNvSpPr>
            <p:nvPr/>
          </p:nvSpPr>
          <p:spPr bwMode="auto">
            <a:xfrm>
              <a:off x="11317186" y="1145785"/>
              <a:ext cx="111850" cy="113341"/>
            </a:xfrm>
            <a:custGeom>
              <a:avLst/>
              <a:gdLst>
                <a:gd name="T0" fmla="*/ 48 w 52"/>
                <a:gd name="T1" fmla="*/ 23 h 52"/>
                <a:gd name="T2" fmla="*/ 50 w 52"/>
                <a:gd name="T3" fmla="*/ 17 h 52"/>
                <a:gd name="T4" fmla="*/ 48 w 52"/>
                <a:gd name="T5" fmla="*/ 11 h 52"/>
                <a:gd name="T6" fmla="*/ 44 w 52"/>
                <a:gd name="T7" fmla="*/ 12 h 52"/>
                <a:gd name="T8" fmla="*/ 42 w 52"/>
                <a:gd name="T9" fmla="*/ 6 h 52"/>
                <a:gd name="T10" fmla="*/ 38 w 52"/>
                <a:gd name="T11" fmla="*/ 2 h 52"/>
                <a:gd name="T12" fmla="*/ 34 w 52"/>
                <a:gd name="T13" fmla="*/ 5 h 52"/>
                <a:gd name="T14" fmla="*/ 30 w 52"/>
                <a:gd name="T15" fmla="*/ 1 h 52"/>
                <a:gd name="T16" fmla="*/ 24 w 52"/>
                <a:gd name="T17" fmla="*/ 0 h 52"/>
                <a:gd name="T18" fmla="*/ 23 w 52"/>
                <a:gd name="T19" fmla="*/ 4 h 52"/>
                <a:gd name="T20" fmla="*/ 17 w 52"/>
                <a:gd name="T21" fmla="*/ 2 h 52"/>
                <a:gd name="T22" fmla="*/ 11 w 52"/>
                <a:gd name="T23" fmla="*/ 4 h 52"/>
                <a:gd name="T24" fmla="*/ 12 w 52"/>
                <a:gd name="T25" fmla="*/ 8 h 52"/>
                <a:gd name="T26" fmla="*/ 6 w 52"/>
                <a:gd name="T27" fmla="*/ 10 h 52"/>
                <a:gd name="T28" fmla="*/ 2 w 52"/>
                <a:gd name="T29" fmla="*/ 14 h 52"/>
                <a:gd name="T30" fmla="*/ 6 w 52"/>
                <a:gd name="T31" fmla="*/ 18 h 52"/>
                <a:gd name="T32" fmla="*/ 1 w 52"/>
                <a:gd name="T33" fmla="*/ 22 h 52"/>
                <a:gd name="T34" fmla="*/ 0 w 52"/>
                <a:gd name="T35" fmla="*/ 28 h 52"/>
                <a:gd name="T36" fmla="*/ 4 w 52"/>
                <a:gd name="T37" fmla="*/ 29 h 52"/>
                <a:gd name="T38" fmla="*/ 2 w 52"/>
                <a:gd name="T39" fmla="*/ 35 h 52"/>
                <a:gd name="T40" fmla="*/ 4 w 52"/>
                <a:gd name="T41" fmla="*/ 41 h 52"/>
                <a:gd name="T42" fmla="*/ 9 w 52"/>
                <a:gd name="T43" fmla="*/ 40 h 52"/>
                <a:gd name="T44" fmla="*/ 10 w 52"/>
                <a:gd name="T45" fmla="*/ 46 h 52"/>
                <a:gd name="T46" fmla="*/ 15 w 52"/>
                <a:gd name="T47" fmla="*/ 50 h 52"/>
                <a:gd name="T48" fmla="*/ 18 w 52"/>
                <a:gd name="T49" fmla="*/ 47 h 52"/>
                <a:gd name="T50" fmla="*/ 22 w 52"/>
                <a:gd name="T51" fmla="*/ 51 h 52"/>
                <a:gd name="T52" fmla="*/ 28 w 52"/>
                <a:gd name="T53" fmla="*/ 52 h 52"/>
                <a:gd name="T54" fmla="*/ 29 w 52"/>
                <a:gd name="T55" fmla="*/ 48 h 52"/>
                <a:gd name="T56" fmla="*/ 35 w 52"/>
                <a:gd name="T57" fmla="*/ 50 h 52"/>
                <a:gd name="T58" fmla="*/ 41 w 52"/>
                <a:gd name="T59" fmla="*/ 48 h 52"/>
                <a:gd name="T60" fmla="*/ 40 w 52"/>
                <a:gd name="T61" fmla="*/ 43 h 52"/>
                <a:gd name="T62" fmla="*/ 46 w 52"/>
                <a:gd name="T63" fmla="*/ 42 h 52"/>
                <a:gd name="T64" fmla="*/ 50 w 52"/>
                <a:gd name="T65" fmla="*/ 37 h 52"/>
                <a:gd name="T66" fmla="*/ 47 w 52"/>
                <a:gd name="T67" fmla="*/ 34 h 52"/>
                <a:gd name="T68" fmla="*/ 51 w 52"/>
                <a:gd name="T69" fmla="*/ 30 h 52"/>
                <a:gd name="T70" fmla="*/ 52 w 52"/>
                <a:gd name="T71" fmla="*/ 24 h 52"/>
                <a:gd name="T72" fmla="*/ 26 w 52"/>
                <a:gd name="T73" fmla="*/ 40 h 52"/>
                <a:gd name="T74" fmla="*/ 26 w 52"/>
                <a:gd name="T75" fmla="*/ 12 h 52"/>
                <a:gd name="T76" fmla="*/ 26 w 52"/>
                <a:gd name="T77"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 h="52">
                  <a:moveTo>
                    <a:pt x="51" y="23"/>
                  </a:moveTo>
                  <a:cubicBezTo>
                    <a:pt x="48" y="23"/>
                    <a:pt x="48" y="23"/>
                    <a:pt x="48" y="23"/>
                  </a:cubicBezTo>
                  <a:cubicBezTo>
                    <a:pt x="48" y="21"/>
                    <a:pt x="48" y="20"/>
                    <a:pt x="47" y="18"/>
                  </a:cubicBezTo>
                  <a:cubicBezTo>
                    <a:pt x="50" y="17"/>
                    <a:pt x="50" y="17"/>
                    <a:pt x="50" y="17"/>
                  </a:cubicBezTo>
                  <a:cubicBezTo>
                    <a:pt x="50" y="16"/>
                    <a:pt x="51" y="16"/>
                    <a:pt x="50" y="15"/>
                  </a:cubicBezTo>
                  <a:cubicBezTo>
                    <a:pt x="48" y="11"/>
                    <a:pt x="48" y="11"/>
                    <a:pt x="48" y="11"/>
                  </a:cubicBezTo>
                  <a:cubicBezTo>
                    <a:pt x="48" y="10"/>
                    <a:pt x="47" y="10"/>
                    <a:pt x="46" y="11"/>
                  </a:cubicBezTo>
                  <a:cubicBezTo>
                    <a:pt x="44" y="12"/>
                    <a:pt x="44" y="12"/>
                    <a:pt x="44" y="12"/>
                  </a:cubicBezTo>
                  <a:cubicBezTo>
                    <a:pt x="43" y="11"/>
                    <a:pt x="42" y="10"/>
                    <a:pt x="40" y="9"/>
                  </a:cubicBezTo>
                  <a:cubicBezTo>
                    <a:pt x="42" y="6"/>
                    <a:pt x="42" y="6"/>
                    <a:pt x="42" y="6"/>
                  </a:cubicBezTo>
                  <a:cubicBezTo>
                    <a:pt x="42" y="6"/>
                    <a:pt x="42" y="5"/>
                    <a:pt x="42" y="4"/>
                  </a:cubicBezTo>
                  <a:cubicBezTo>
                    <a:pt x="38" y="2"/>
                    <a:pt x="38" y="2"/>
                    <a:pt x="38" y="2"/>
                  </a:cubicBezTo>
                  <a:cubicBezTo>
                    <a:pt x="37" y="2"/>
                    <a:pt x="36" y="2"/>
                    <a:pt x="36" y="3"/>
                  </a:cubicBezTo>
                  <a:cubicBezTo>
                    <a:pt x="34" y="5"/>
                    <a:pt x="34" y="5"/>
                    <a:pt x="34" y="5"/>
                  </a:cubicBezTo>
                  <a:cubicBezTo>
                    <a:pt x="33" y="5"/>
                    <a:pt x="32" y="4"/>
                    <a:pt x="30" y="4"/>
                  </a:cubicBezTo>
                  <a:cubicBezTo>
                    <a:pt x="30" y="1"/>
                    <a:pt x="30" y="1"/>
                    <a:pt x="30" y="1"/>
                  </a:cubicBezTo>
                  <a:cubicBezTo>
                    <a:pt x="30" y="0"/>
                    <a:pt x="29" y="0"/>
                    <a:pt x="29" y="0"/>
                  </a:cubicBezTo>
                  <a:cubicBezTo>
                    <a:pt x="24" y="0"/>
                    <a:pt x="24" y="0"/>
                    <a:pt x="24" y="0"/>
                  </a:cubicBezTo>
                  <a:cubicBezTo>
                    <a:pt x="24" y="0"/>
                    <a:pt x="23" y="0"/>
                    <a:pt x="23" y="1"/>
                  </a:cubicBezTo>
                  <a:cubicBezTo>
                    <a:pt x="23" y="4"/>
                    <a:pt x="23" y="4"/>
                    <a:pt x="23" y="4"/>
                  </a:cubicBezTo>
                  <a:cubicBezTo>
                    <a:pt x="21" y="4"/>
                    <a:pt x="20" y="5"/>
                    <a:pt x="19" y="5"/>
                  </a:cubicBezTo>
                  <a:cubicBezTo>
                    <a:pt x="17" y="2"/>
                    <a:pt x="17" y="2"/>
                    <a:pt x="17" y="2"/>
                  </a:cubicBezTo>
                  <a:cubicBezTo>
                    <a:pt x="17" y="2"/>
                    <a:pt x="16" y="1"/>
                    <a:pt x="15" y="2"/>
                  </a:cubicBezTo>
                  <a:cubicBezTo>
                    <a:pt x="11" y="4"/>
                    <a:pt x="11" y="4"/>
                    <a:pt x="11" y="4"/>
                  </a:cubicBezTo>
                  <a:cubicBezTo>
                    <a:pt x="11" y="4"/>
                    <a:pt x="11" y="5"/>
                    <a:pt x="11" y="6"/>
                  </a:cubicBezTo>
                  <a:cubicBezTo>
                    <a:pt x="12" y="8"/>
                    <a:pt x="12" y="8"/>
                    <a:pt x="12" y="8"/>
                  </a:cubicBezTo>
                  <a:cubicBezTo>
                    <a:pt x="11" y="9"/>
                    <a:pt x="10" y="10"/>
                    <a:pt x="9" y="12"/>
                  </a:cubicBezTo>
                  <a:cubicBezTo>
                    <a:pt x="6" y="10"/>
                    <a:pt x="6" y="10"/>
                    <a:pt x="6" y="10"/>
                  </a:cubicBezTo>
                  <a:cubicBezTo>
                    <a:pt x="6" y="10"/>
                    <a:pt x="5" y="10"/>
                    <a:pt x="5" y="10"/>
                  </a:cubicBezTo>
                  <a:cubicBezTo>
                    <a:pt x="2" y="14"/>
                    <a:pt x="2" y="14"/>
                    <a:pt x="2" y="14"/>
                  </a:cubicBezTo>
                  <a:cubicBezTo>
                    <a:pt x="2" y="15"/>
                    <a:pt x="2" y="16"/>
                    <a:pt x="3" y="16"/>
                  </a:cubicBezTo>
                  <a:cubicBezTo>
                    <a:pt x="6" y="18"/>
                    <a:pt x="6" y="18"/>
                    <a:pt x="6" y="18"/>
                  </a:cubicBezTo>
                  <a:cubicBezTo>
                    <a:pt x="5" y="19"/>
                    <a:pt x="5" y="21"/>
                    <a:pt x="4" y="22"/>
                  </a:cubicBezTo>
                  <a:cubicBezTo>
                    <a:pt x="1" y="22"/>
                    <a:pt x="1" y="22"/>
                    <a:pt x="1" y="22"/>
                  </a:cubicBezTo>
                  <a:cubicBezTo>
                    <a:pt x="0" y="22"/>
                    <a:pt x="0" y="23"/>
                    <a:pt x="0" y="23"/>
                  </a:cubicBezTo>
                  <a:cubicBezTo>
                    <a:pt x="0" y="28"/>
                    <a:pt x="0" y="28"/>
                    <a:pt x="0" y="28"/>
                  </a:cubicBezTo>
                  <a:cubicBezTo>
                    <a:pt x="0" y="29"/>
                    <a:pt x="0" y="29"/>
                    <a:pt x="1" y="29"/>
                  </a:cubicBezTo>
                  <a:cubicBezTo>
                    <a:pt x="4" y="29"/>
                    <a:pt x="4" y="29"/>
                    <a:pt x="4" y="29"/>
                  </a:cubicBezTo>
                  <a:cubicBezTo>
                    <a:pt x="4" y="31"/>
                    <a:pt x="5" y="32"/>
                    <a:pt x="5" y="34"/>
                  </a:cubicBezTo>
                  <a:cubicBezTo>
                    <a:pt x="2" y="35"/>
                    <a:pt x="2" y="35"/>
                    <a:pt x="2" y="35"/>
                  </a:cubicBezTo>
                  <a:cubicBezTo>
                    <a:pt x="2" y="36"/>
                    <a:pt x="2" y="36"/>
                    <a:pt x="2" y="37"/>
                  </a:cubicBezTo>
                  <a:cubicBezTo>
                    <a:pt x="4" y="41"/>
                    <a:pt x="4" y="41"/>
                    <a:pt x="4" y="41"/>
                  </a:cubicBezTo>
                  <a:cubicBezTo>
                    <a:pt x="5" y="41"/>
                    <a:pt x="5" y="42"/>
                    <a:pt x="6" y="41"/>
                  </a:cubicBezTo>
                  <a:cubicBezTo>
                    <a:pt x="9" y="40"/>
                    <a:pt x="9" y="40"/>
                    <a:pt x="9" y="40"/>
                  </a:cubicBezTo>
                  <a:cubicBezTo>
                    <a:pt x="10" y="41"/>
                    <a:pt x="11" y="42"/>
                    <a:pt x="12" y="43"/>
                  </a:cubicBezTo>
                  <a:cubicBezTo>
                    <a:pt x="10" y="46"/>
                    <a:pt x="10" y="46"/>
                    <a:pt x="10" y="46"/>
                  </a:cubicBezTo>
                  <a:cubicBezTo>
                    <a:pt x="10" y="46"/>
                    <a:pt x="10" y="47"/>
                    <a:pt x="11" y="47"/>
                  </a:cubicBezTo>
                  <a:cubicBezTo>
                    <a:pt x="15" y="50"/>
                    <a:pt x="15" y="50"/>
                    <a:pt x="15" y="50"/>
                  </a:cubicBezTo>
                  <a:cubicBezTo>
                    <a:pt x="15" y="50"/>
                    <a:pt x="16" y="50"/>
                    <a:pt x="16" y="49"/>
                  </a:cubicBezTo>
                  <a:cubicBezTo>
                    <a:pt x="18" y="47"/>
                    <a:pt x="18" y="47"/>
                    <a:pt x="18" y="47"/>
                  </a:cubicBezTo>
                  <a:cubicBezTo>
                    <a:pt x="19" y="47"/>
                    <a:pt x="21" y="48"/>
                    <a:pt x="22" y="48"/>
                  </a:cubicBezTo>
                  <a:cubicBezTo>
                    <a:pt x="22" y="51"/>
                    <a:pt x="22" y="51"/>
                    <a:pt x="22" y="51"/>
                  </a:cubicBezTo>
                  <a:cubicBezTo>
                    <a:pt x="22" y="52"/>
                    <a:pt x="23" y="52"/>
                    <a:pt x="24" y="52"/>
                  </a:cubicBezTo>
                  <a:cubicBezTo>
                    <a:pt x="28" y="52"/>
                    <a:pt x="28" y="52"/>
                    <a:pt x="28" y="52"/>
                  </a:cubicBezTo>
                  <a:cubicBezTo>
                    <a:pt x="29" y="52"/>
                    <a:pt x="29" y="52"/>
                    <a:pt x="29" y="51"/>
                  </a:cubicBezTo>
                  <a:cubicBezTo>
                    <a:pt x="29" y="48"/>
                    <a:pt x="29" y="48"/>
                    <a:pt x="29" y="48"/>
                  </a:cubicBezTo>
                  <a:cubicBezTo>
                    <a:pt x="31" y="48"/>
                    <a:pt x="32" y="47"/>
                    <a:pt x="34" y="47"/>
                  </a:cubicBezTo>
                  <a:cubicBezTo>
                    <a:pt x="35" y="50"/>
                    <a:pt x="35" y="50"/>
                    <a:pt x="35" y="50"/>
                  </a:cubicBezTo>
                  <a:cubicBezTo>
                    <a:pt x="36" y="50"/>
                    <a:pt x="36" y="50"/>
                    <a:pt x="37" y="50"/>
                  </a:cubicBezTo>
                  <a:cubicBezTo>
                    <a:pt x="41" y="48"/>
                    <a:pt x="41" y="48"/>
                    <a:pt x="41" y="48"/>
                  </a:cubicBezTo>
                  <a:cubicBezTo>
                    <a:pt x="42" y="47"/>
                    <a:pt x="42" y="47"/>
                    <a:pt x="41" y="46"/>
                  </a:cubicBezTo>
                  <a:cubicBezTo>
                    <a:pt x="40" y="43"/>
                    <a:pt x="40" y="43"/>
                    <a:pt x="40" y="43"/>
                  </a:cubicBezTo>
                  <a:cubicBezTo>
                    <a:pt x="41" y="42"/>
                    <a:pt x="42" y="41"/>
                    <a:pt x="43" y="40"/>
                  </a:cubicBezTo>
                  <a:cubicBezTo>
                    <a:pt x="46" y="42"/>
                    <a:pt x="46" y="42"/>
                    <a:pt x="46" y="42"/>
                  </a:cubicBezTo>
                  <a:cubicBezTo>
                    <a:pt x="47" y="42"/>
                    <a:pt x="47" y="42"/>
                    <a:pt x="48" y="41"/>
                  </a:cubicBezTo>
                  <a:cubicBezTo>
                    <a:pt x="50" y="37"/>
                    <a:pt x="50" y="37"/>
                    <a:pt x="50" y="37"/>
                  </a:cubicBezTo>
                  <a:cubicBezTo>
                    <a:pt x="50" y="37"/>
                    <a:pt x="50" y="36"/>
                    <a:pt x="50" y="36"/>
                  </a:cubicBezTo>
                  <a:cubicBezTo>
                    <a:pt x="47" y="34"/>
                    <a:pt x="47" y="34"/>
                    <a:pt x="47" y="34"/>
                  </a:cubicBezTo>
                  <a:cubicBezTo>
                    <a:pt x="47" y="33"/>
                    <a:pt x="48" y="31"/>
                    <a:pt x="48" y="30"/>
                  </a:cubicBezTo>
                  <a:cubicBezTo>
                    <a:pt x="51" y="30"/>
                    <a:pt x="51" y="30"/>
                    <a:pt x="51" y="30"/>
                  </a:cubicBezTo>
                  <a:cubicBezTo>
                    <a:pt x="52" y="30"/>
                    <a:pt x="52" y="29"/>
                    <a:pt x="52" y="29"/>
                  </a:cubicBezTo>
                  <a:cubicBezTo>
                    <a:pt x="52" y="24"/>
                    <a:pt x="52" y="24"/>
                    <a:pt x="52" y="24"/>
                  </a:cubicBezTo>
                  <a:cubicBezTo>
                    <a:pt x="52" y="23"/>
                    <a:pt x="52" y="23"/>
                    <a:pt x="51" y="23"/>
                  </a:cubicBezTo>
                  <a:close/>
                  <a:moveTo>
                    <a:pt x="26" y="40"/>
                  </a:moveTo>
                  <a:cubicBezTo>
                    <a:pt x="18" y="40"/>
                    <a:pt x="12" y="34"/>
                    <a:pt x="12" y="26"/>
                  </a:cubicBezTo>
                  <a:cubicBezTo>
                    <a:pt x="12" y="18"/>
                    <a:pt x="18" y="12"/>
                    <a:pt x="26" y="12"/>
                  </a:cubicBezTo>
                  <a:cubicBezTo>
                    <a:pt x="34" y="12"/>
                    <a:pt x="40" y="18"/>
                    <a:pt x="40" y="26"/>
                  </a:cubicBezTo>
                  <a:cubicBezTo>
                    <a:pt x="40" y="34"/>
                    <a:pt x="34" y="40"/>
                    <a:pt x="26"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sp>
        <p:nvSpPr>
          <p:cNvPr id="46" name="Freeform 142"/>
          <p:cNvSpPr/>
          <p:nvPr/>
        </p:nvSpPr>
        <p:spPr bwMode="auto">
          <a:xfrm>
            <a:off x="5944715" y="3528116"/>
            <a:ext cx="292261" cy="238612"/>
          </a:xfrm>
          <a:custGeom>
            <a:avLst/>
            <a:gdLst>
              <a:gd name="T0" fmla="*/ 135 w 135"/>
              <a:gd name="T1" fmla="*/ 49 h 110"/>
              <a:gd name="T2" fmla="*/ 68 w 135"/>
              <a:gd name="T3" fmla="*/ 0 h 110"/>
              <a:gd name="T4" fmla="*/ 0 w 135"/>
              <a:gd name="T5" fmla="*/ 49 h 110"/>
              <a:gd name="T6" fmla="*/ 68 w 135"/>
              <a:gd name="T7" fmla="*/ 99 h 110"/>
              <a:gd name="T8" fmla="*/ 93 w 135"/>
              <a:gd name="T9" fmla="*/ 96 h 110"/>
              <a:gd name="T10" fmla="*/ 121 w 135"/>
              <a:gd name="T11" fmla="*/ 110 h 110"/>
              <a:gd name="T12" fmla="*/ 113 w 135"/>
              <a:gd name="T13" fmla="*/ 86 h 110"/>
              <a:gd name="T14" fmla="*/ 135 w 135"/>
              <a:gd name="T15" fmla="*/ 49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110">
                <a:moveTo>
                  <a:pt x="135" y="49"/>
                </a:moveTo>
                <a:cubicBezTo>
                  <a:pt x="135" y="22"/>
                  <a:pt x="105" y="0"/>
                  <a:pt x="68" y="0"/>
                </a:cubicBezTo>
                <a:cubicBezTo>
                  <a:pt x="30" y="0"/>
                  <a:pt x="0" y="22"/>
                  <a:pt x="0" y="49"/>
                </a:cubicBezTo>
                <a:cubicBezTo>
                  <a:pt x="0" y="77"/>
                  <a:pt x="30" y="99"/>
                  <a:pt x="68" y="99"/>
                </a:cubicBezTo>
                <a:cubicBezTo>
                  <a:pt x="76" y="99"/>
                  <a:pt x="85" y="98"/>
                  <a:pt x="93" y="96"/>
                </a:cubicBezTo>
                <a:cubicBezTo>
                  <a:pt x="95" y="95"/>
                  <a:pt x="121" y="110"/>
                  <a:pt x="121" y="110"/>
                </a:cubicBezTo>
                <a:cubicBezTo>
                  <a:pt x="113" y="86"/>
                  <a:pt x="113" y="86"/>
                  <a:pt x="113" y="86"/>
                </a:cubicBezTo>
                <a:cubicBezTo>
                  <a:pt x="126" y="77"/>
                  <a:pt x="135" y="64"/>
                  <a:pt x="135" y="49"/>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48" name="Freeform 149"/>
          <p:cNvSpPr/>
          <p:nvPr/>
        </p:nvSpPr>
        <p:spPr bwMode="auto">
          <a:xfrm>
            <a:off x="4588594" y="4862613"/>
            <a:ext cx="307172" cy="301247"/>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nvGrpSpPr>
          <p:cNvPr id="52" name="组合 51"/>
          <p:cNvGrpSpPr/>
          <p:nvPr/>
        </p:nvGrpSpPr>
        <p:grpSpPr>
          <a:xfrm>
            <a:off x="7323142" y="4901994"/>
            <a:ext cx="311646" cy="193872"/>
            <a:chOff x="8292784" y="1202455"/>
            <a:chExt cx="311687" cy="193872"/>
          </a:xfrm>
        </p:grpSpPr>
        <p:sp>
          <p:nvSpPr>
            <p:cNvPr id="53" name="Freeform 151"/>
            <p:cNvSpPr/>
            <p:nvPr/>
          </p:nvSpPr>
          <p:spPr bwMode="auto">
            <a:xfrm>
              <a:off x="8297258" y="1202455"/>
              <a:ext cx="299756" cy="123780"/>
            </a:xfrm>
            <a:custGeom>
              <a:avLst/>
              <a:gdLst>
                <a:gd name="T0" fmla="*/ 135 w 139"/>
                <a:gd name="T1" fmla="*/ 0 h 57"/>
                <a:gd name="T2" fmla="*/ 4 w 139"/>
                <a:gd name="T3" fmla="*/ 0 h 57"/>
                <a:gd name="T4" fmla="*/ 0 w 139"/>
                <a:gd name="T5" fmla="*/ 1 h 57"/>
                <a:gd name="T6" fmla="*/ 65 w 139"/>
                <a:gd name="T7" fmla="*/ 55 h 57"/>
                <a:gd name="T8" fmla="*/ 74 w 139"/>
                <a:gd name="T9" fmla="*/ 55 h 57"/>
                <a:gd name="T10" fmla="*/ 139 w 139"/>
                <a:gd name="T11" fmla="*/ 1 h 57"/>
                <a:gd name="T12" fmla="*/ 135 w 139"/>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39" h="57">
                  <a:moveTo>
                    <a:pt x="135" y="0"/>
                  </a:moveTo>
                  <a:cubicBezTo>
                    <a:pt x="4" y="0"/>
                    <a:pt x="4" y="0"/>
                    <a:pt x="4" y="0"/>
                  </a:cubicBezTo>
                  <a:cubicBezTo>
                    <a:pt x="3" y="0"/>
                    <a:pt x="1" y="0"/>
                    <a:pt x="0" y="1"/>
                  </a:cubicBezTo>
                  <a:cubicBezTo>
                    <a:pt x="65" y="55"/>
                    <a:pt x="65" y="55"/>
                    <a:pt x="65" y="55"/>
                  </a:cubicBezTo>
                  <a:cubicBezTo>
                    <a:pt x="68" y="57"/>
                    <a:pt x="72" y="57"/>
                    <a:pt x="74" y="55"/>
                  </a:cubicBezTo>
                  <a:cubicBezTo>
                    <a:pt x="139" y="1"/>
                    <a:pt x="139" y="1"/>
                    <a:pt x="139" y="1"/>
                  </a:cubicBezTo>
                  <a:cubicBezTo>
                    <a:pt x="138" y="0"/>
                    <a:pt x="137" y="0"/>
                    <a:pt x="135" y="0"/>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54" name="Freeform 152"/>
            <p:cNvSpPr>
              <a:spLocks noEditPoints="1"/>
            </p:cNvSpPr>
            <p:nvPr/>
          </p:nvSpPr>
          <p:spPr bwMode="auto">
            <a:xfrm>
              <a:off x="8292784" y="1221842"/>
              <a:ext cx="311687" cy="174485"/>
            </a:xfrm>
            <a:custGeom>
              <a:avLst/>
              <a:gdLst>
                <a:gd name="T0" fmla="*/ 77 w 144"/>
                <a:gd name="T1" fmla="*/ 55 h 81"/>
                <a:gd name="T2" fmla="*/ 67 w 144"/>
                <a:gd name="T3" fmla="*/ 55 h 81"/>
                <a:gd name="T4" fmla="*/ 0 w 144"/>
                <a:gd name="T5" fmla="*/ 0 h 81"/>
                <a:gd name="T6" fmla="*/ 0 w 144"/>
                <a:gd name="T7" fmla="*/ 74 h 81"/>
                <a:gd name="T8" fmla="*/ 6 w 144"/>
                <a:gd name="T9" fmla="*/ 81 h 81"/>
                <a:gd name="T10" fmla="*/ 137 w 144"/>
                <a:gd name="T11" fmla="*/ 81 h 81"/>
                <a:gd name="T12" fmla="*/ 144 w 144"/>
                <a:gd name="T13" fmla="*/ 74 h 81"/>
                <a:gd name="T14" fmla="*/ 144 w 144"/>
                <a:gd name="T15" fmla="*/ 0 h 81"/>
                <a:gd name="T16" fmla="*/ 77 w 144"/>
                <a:gd name="T17" fmla="*/ 55 h 81"/>
                <a:gd name="T18" fmla="*/ 41 w 144"/>
                <a:gd name="T19" fmla="*/ 45 h 81"/>
                <a:gd name="T20" fmla="*/ 10 w 144"/>
                <a:gd name="T21" fmla="*/ 75 h 81"/>
                <a:gd name="T22" fmla="*/ 8 w 144"/>
                <a:gd name="T23" fmla="*/ 76 h 81"/>
                <a:gd name="T24" fmla="*/ 6 w 144"/>
                <a:gd name="T25" fmla="*/ 75 h 81"/>
                <a:gd name="T26" fmla="*/ 6 w 144"/>
                <a:gd name="T27" fmla="*/ 71 h 81"/>
                <a:gd name="T28" fmla="*/ 37 w 144"/>
                <a:gd name="T29" fmla="*/ 41 h 81"/>
                <a:gd name="T30" fmla="*/ 41 w 144"/>
                <a:gd name="T31" fmla="*/ 41 h 81"/>
                <a:gd name="T32" fmla="*/ 41 w 144"/>
                <a:gd name="T33" fmla="*/ 45 h 81"/>
                <a:gd name="T34" fmla="*/ 138 w 144"/>
                <a:gd name="T35" fmla="*/ 75 h 81"/>
                <a:gd name="T36" fmla="*/ 136 w 144"/>
                <a:gd name="T37" fmla="*/ 76 h 81"/>
                <a:gd name="T38" fmla="*/ 134 w 144"/>
                <a:gd name="T39" fmla="*/ 75 h 81"/>
                <a:gd name="T40" fmla="*/ 102 w 144"/>
                <a:gd name="T41" fmla="*/ 45 h 81"/>
                <a:gd name="T42" fmla="*/ 102 w 144"/>
                <a:gd name="T43" fmla="*/ 41 h 81"/>
                <a:gd name="T44" fmla="*/ 106 w 144"/>
                <a:gd name="T45" fmla="*/ 41 h 81"/>
                <a:gd name="T46" fmla="*/ 138 w 144"/>
                <a:gd name="T47" fmla="*/ 71 h 81"/>
                <a:gd name="T48" fmla="*/ 138 w 144"/>
                <a:gd name="T49" fmla="*/ 7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4" h="81">
                  <a:moveTo>
                    <a:pt x="77" y="55"/>
                  </a:moveTo>
                  <a:cubicBezTo>
                    <a:pt x="74" y="57"/>
                    <a:pt x="69" y="57"/>
                    <a:pt x="67" y="55"/>
                  </a:cubicBezTo>
                  <a:cubicBezTo>
                    <a:pt x="0" y="0"/>
                    <a:pt x="0" y="0"/>
                    <a:pt x="0" y="0"/>
                  </a:cubicBezTo>
                  <a:cubicBezTo>
                    <a:pt x="0" y="74"/>
                    <a:pt x="0" y="74"/>
                    <a:pt x="0" y="74"/>
                  </a:cubicBezTo>
                  <a:cubicBezTo>
                    <a:pt x="0" y="78"/>
                    <a:pt x="3" y="81"/>
                    <a:pt x="6" y="81"/>
                  </a:cubicBezTo>
                  <a:cubicBezTo>
                    <a:pt x="137" y="81"/>
                    <a:pt x="137" y="81"/>
                    <a:pt x="137" y="81"/>
                  </a:cubicBezTo>
                  <a:cubicBezTo>
                    <a:pt x="141" y="81"/>
                    <a:pt x="144" y="78"/>
                    <a:pt x="144" y="74"/>
                  </a:cubicBezTo>
                  <a:cubicBezTo>
                    <a:pt x="144" y="0"/>
                    <a:pt x="144" y="0"/>
                    <a:pt x="144" y="0"/>
                  </a:cubicBezTo>
                  <a:lnTo>
                    <a:pt x="77" y="55"/>
                  </a:lnTo>
                  <a:close/>
                  <a:moveTo>
                    <a:pt x="41" y="45"/>
                  </a:moveTo>
                  <a:cubicBezTo>
                    <a:pt x="10" y="75"/>
                    <a:pt x="10" y="75"/>
                    <a:pt x="10" y="75"/>
                  </a:cubicBezTo>
                  <a:cubicBezTo>
                    <a:pt x="9" y="75"/>
                    <a:pt x="8" y="76"/>
                    <a:pt x="8" y="76"/>
                  </a:cubicBezTo>
                  <a:cubicBezTo>
                    <a:pt x="7" y="76"/>
                    <a:pt x="6" y="75"/>
                    <a:pt x="6" y="75"/>
                  </a:cubicBezTo>
                  <a:cubicBezTo>
                    <a:pt x="5" y="74"/>
                    <a:pt x="5" y="72"/>
                    <a:pt x="6" y="71"/>
                  </a:cubicBezTo>
                  <a:cubicBezTo>
                    <a:pt x="37" y="41"/>
                    <a:pt x="37" y="41"/>
                    <a:pt x="37" y="41"/>
                  </a:cubicBezTo>
                  <a:cubicBezTo>
                    <a:pt x="38" y="40"/>
                    <a:pt x="40" y="40"/>
                    <a:pt x="41" y="41"/>
                  </a:cubicBezTo>
                  <a:cubicBezTo>
                    <a:pt x="42" y="42"/>
                    <a:pt x="42" y="44"/>
                    <a:pt x="41" y="45"/>
                  </a:cubicBezTo>
                  <a:close/>
                  <a:moveTo>
                    <a:pt x="138" y="75"/>
                  </a:moveTo>
                  <a:cubicBezTo>
                    <a:pt x="137" y="75"/>
                    <a:pt x="136" y="76"/>
                    <a:pt x="136" y="76"/>
                  </a:cubicBezTo>
                  <a:cubicBezTo>
                    <a:pt x="135" y="76"/>
                    <a:pt x="134" y="75"/>
                    <a:pt x="134" y="75"/>
                  </a:cubicBezTo>
                  <a:cubicBezTo>
                    <a:pt x="102" y="45"/>
                    <a:pt x="102" y="45"/>
                    <a:pt x="102" y="45"/>
                  </a:cubicBezTo>
                  <a:cubicBezTo>
                    <a:pt x="101" y="44"/>
                    <a:pt x="101" y="42"/>
                    <a:pt x="102" y="41"/>
                  </a:cubicBezTo>
                  <a:cubicBezTo>
                    <a:pt x="103" y="40"/>
                    <a:pt x="105" y="40"/>
                    <a:pt x="106" y="41"/>
                  </a:cubicBezTo>
                  <a:cubicBezTo>
                    <a:pt x="138" y="71"/>
                    <a:pt x="138" y="71"/>
                    <a:pt x="138" y="71"/>
                  </a:cubicBezTo>
                  <a:cubicBezTo>
                    <a:pt x="139" y="72"/>
                    <a:pt x="139" y="74"/>
                    <a:pt x="138" y="7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sp>
        <p:nvSpPr>
          <p:cNvPr id="55" name="Freeform 116"/>
          <p:cNvSpPr>
            <a:spLocks noEditPoints="1"/>
          </p:cNvSpPr>
          <p:nvPr/>
        </p:nvSpPr>
        <p:spPr bwMode="auto">
          <a:xfrm>
            <a:off x="3197250" y="3483070"/>
            <a:ext cx="329540" cy="290808"/>
          </a:xfrm>
          <a:custGeom>
            <a:avLst/>
            <a:gdLst>
              <a:gd name="T0" fmla="*/ 209 w 221"/>
              <a:gd name="T1" fmla="*/ 95 h 195"/>
              <a:gd name="T2" fmla="*/ 209 w 221"/>
              <a:gd name="T3" fmla="*/ 82 h 195"/>
              <a:gd name="T4" fmla="*/ 221 w 221"/>
              <a:gd name="T5" fmla="*/ 82 h 195"/>
              <a:gd name="T6" fmla="*/ 221 w 221"/>
              <a:gd name="T7" fmla="*/ 74 h 195"/>
              <a:gd name="T8" fmla="*/ 110 w 221"/>
              <a:gd name="T9" fmla="*/ 0 h 195"/>
              <a:gd name="T10" fmla="*/ 0 w 221"/>
              <a:gd name="T11" fmla="*/ 74 h 195"/>
              <a:gd name="T12" fmla="*/ 0 w 221"/>
              <a:gd name="T13" fmla="*/ 82 h 195"/>
              <a:gd name="T14" fmla="*/ 10 w 221"/>
              <a:gd name="T15" fmla="*/ 82 h 195"/>
              <a:gd name="T16" fmla="*/ 10 w 221"/>
              <a:gd name="T17" fmla="*/ 95 h 195"/>
              <a:gd name="T18" fmla="*/ 23 w 221"/>
              <a:gd name="T19" fmla="*/ 95 h 195"/>
              <a:gd name="T20" fmla="*/ 23 w 221"/>
              <a:gd name="T21" fmla="*/ 166 h 195"/>
              <a:gd name="T22" fmla="*/ 10 w 221"/>
              <a:gd name="T23" fmla="*/ 166 h 195"/>
              <a:gd name="T24" fmla="*/ 10 w 221"/>
              <a:gd name="T25" fmla="*/ 179 h 195"/>
              <a:gd name="T26" fmla="*/ 0 w 221"/>
              <a:gd name="T27" fmla="*/ 179 h 195"/>
              <a:gd name="T28" fmla="*/ 0 w 221"/>
              <a:gd name="T29" fmla="*/ 195 h 195"/>
              <a:gd name="T30" fmla="*/ 221 w 221"/>
              <a:gd name="T31" fmla="*/ 195 h 195"/>
              <a:gd name="T32" fmla="*/ 221 w 221"/>
              <a:gd name="T33" fmla="*/ 179 h 195"/>
              <a:gd name="T34" fmla="*/ 209 w 221"/>
              <a:gd name="T35" fmla="*/ 179 h 195"/>
              <a:gd name="T36" fmla="*/ 209 w 221"/>
              <a:gd name="T37" fmla="*/ 166 h 195"/>
              <a:gd name="T38" fmla="*/ 197 w 221"/>
              <a:gd name="T39" fmla="*/ 166 h 195"/>
              <a:gd name="T40" fmla="*/ 197 w 221"/>
              <a:gd name="T41" fmla="*/ 95 h 195"/>
              <a:gd name="T42" fmla="*/ 209 w 221"/>
              <a:gd name="T43" fmla="*/ 95 h 195"/>
              <a:gd name="T44" fmla="*/ 73 w 221"/>
              <a:gd name="T45" fmla="*/ 166 h 195"/>
              <a:gd name="T46" fmla="*/ 49 w 221"/>
              <a:gd name="T47" fmla="*/ 166 h 195"/>
              <a:gd name="T48" fmla="*/ 49 w 221"/>
              <a:gd name="T49" fmla="*/ 95 h 195"/>
              <a:gd name="T50" fmla="*/ 73 w 221"/>
              <a:gd name="T51" fmla="*/ 95 h 195"/>
              <a:gd name="T52" fmla="*/ 73 w 221"/>
              <a:gd name="T53" fmla="*/ 166 h 195"/>
              <a:gd name="T54" fmla="*/ 122 w 221"/>
              <a:gd name="T55" fmla="*/ 166 h 195"/>
              <a:gd name="T56" fmla="*/ 99 w 221"/>
              <a:gd name="T57" fmla="*/ 166 h 195"/>
              <a:gd name="T58" fmla="*/ 99 w 221"/>
              <a:gd name="T59" fmla="*/ 95 h 195"/>
              <a:gd name="T60" fmla="*/ 122 w 221"/>
              <a:gd name="T61" fmla="*/ 95 h 195"/>
              <a:gd name="T62" fmla="*/ 122 w 221"/>
              <a:gd name="T63" fmla="*/ 166 h 195"/>
              <a:gd name="T64" fmla="*/ 171 w 221"/>
              <a:gd name="T65" fmla="*/ 166 h 195"/>
              <a:gd name="T66" fmla="*/ 148 w 221"/>
              <a:gd name="T67" fmla="*/ 166 h 195"/>
              <a:gd name="T68" fmla="*/ 148 w 221"/>
              <a:gd name="T69" fmla="*/ 95 h 195"/>
              <a:gd name="T70" fmla="*/ 171 w 221"/>
              <a:gd name="T71" fmla="*/ 95 h 195"/>
              <a:gd name="T72" fmla="*/ 171 w 221"/>
              <a:gd name="T73" fmla="*/ 16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1" h="195">
                <a:moveTo>
                  <a:pt x="209" y="95"/>
                </a:moveTo>
                <a:lnTo>
                  <a:pt x="209" y="82"/>
                </a:lnTo>
                <a:lnTo>
                  <a:pt x="221" y="82"/>
                </a:lnTo>
                <a:lnTo>
                  <a:pt x="221" y="74"/>
                </a:lnTo>
                <a:lnTo>
                  <a:pt x="110" y="0"/>
                </a:lnTo>
                <a:lnTo>
                  <a:pt x="0" y="74"/>
                </a:lnTo>
                <a:lnTo>
                  <a:pt x="0" y="82"/>
                </a:lnTo>
                <a:lnTo>
                  <a:pt x="10" y="82"/>
                </a:lnTo>
                <a:lnTo>
                  <a:pt x="10" y="95"/>
                </a:lnTo>
                <a:lnTo>
                  <a:pt x="23" y="95"/>
                </a:lnTo>
                <a:lnTo>
                  <a:pt x="23" y="166"/>
                </a:lnTo>
                <a:lnTo>
                  <a:pt x="10" y="166"/>
                </a:lnTo>
                <a:lnTo>
                  <a:pt x="10" y="179"/>
                </a:lnTo>
                <a:lnTo>
                  <a:pt x="0" y="179"/>
                </a:lnTo>
                <a:lnTo>
                  <a:pt x="0" y="195"/>
                </a:lnTo>
                <a:lnTo>
                  <a:pt x="221" y="195"/>
                </a:lnTo>
                <a:lnTo>
                  <a:pt x="221" y="179"/>
                </a:lnTo>
                <a:lnTo>
                  <a:pt x="209" y="179"/>
                </a:lnTo>
                <a:lnTo>
                  <a:pt x="209" y="166"/>
                </a:lnTo>
                <a:lnTo>
                  <a:pt x="197" y="166"/>
                </a:lnTo>
                <a:lnTo>
                  <a:pt x="197" y="95"/>
                </a:lnTo>
                <a:lnTo>
                  <a:pt x="209" y="95"/>
                </a:lnTo>
                <a:close/>
                <a:moveTo>
                  <a:pt x="73" y="166"/>
                </a:moveTo>
                <a:lnTo>
                  <a:pt x="49" y="166"/>
                </a:lnTo>
                <a:lnTo>
                  <a:pt x="49" y="95"/>
                </a:lnTo>
                <a:lnTo>
                  <a:pt x="73" y="95"/>
                </a:lnTo>
                <a:lnTo>
                  <a:pt x="73" y="166"/>
                </a:lnTo>
                <a:close/>
                <a:moveTo>
                  <a:pt x="122" y="166"/>
                </a:moveTo>
                <a:lnTo>
                  <a:pt x="99" y="166"/>
                </a:lnTo>
                <a:lnTo>
                  <a:pt x="99" y="95"/>
                </a:lnTo>
                <a:lnTo>
                  <a:pt x="122" y="95"/>
                </a:lnTo>
                <a:lnTo>
                  <a:pt x="122" y="166"/>
                </a:lnTo>
                <a:close/>
                <a:moveTo>
                  <a:pt x="171" y="166"/>
                </a:moveTo>
                <a:lnTo>
                  <a:pt x="148" y="166"/>
                </a:lnTo>
                <a:lnTo>
                  <a:pt x="148" y="95"/>
                </a:lnTo>
                <a:lnTo>
                  <a:pt x="171" y="95"/>
                </a:lnTo>
                <a:lnTo>
                  <a:pt x="171" y="166"/>
                </a:ln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68" name="Freeform 150"/>
          <p:cNvSpPr>
            <a:spLocks noEditPoints="1"/>
          </p:cNvSpPr>
          <p:nvPr/>
        </p:nvSpPr>
        <p:spPr bwMode="auto">
          <a:xfrm>
            <a:off x="4599120" y="2102182"/>
            <a:ext cx="269895" cy="347479"/>
          </a:xfrm>
          <a:custGeom>
            <a:avLst/>
            <a:gdLst>
              <a:gd name="T0" fmla="*/ 62 w 125"/>
              <a:gd name="T1" fmla="*/ 0 h 160"/>
              <a:gd name="T2" fmla="*/ 0 w 125"/>
              <a:gd name="T3" fmla="*/ 63 h 160"/>
              <a:gd name="T4" fmla="*/ 62 w 125"/>
              <a:gd name="T5" fmla="*/ 160 h 160"/>
              <a:gd name="T6" fmla="*/ 125 w 125"/>
              <a:gd name="T7" fmla="*/ 63 h 160"/>
              <a:gd name="T8" fmla="*/ 62 w 125"/>
              <a:gd name="T9" fmla="*/ 0 h 160"/>
              <a:gd name="T10" fmla="*/ 62 w 125"/>
              <a:gd name="T11" fmla="*/ 105 h 160"/>
              <a:gd name="T12" fmla="*/ 17 w 125"/>
              <a:gd name="T13" fmla="*/ 61 h 160"/>
              <a:gd name="T14" fmla="*/ 62 w 125"/>
              <a:gd name="T15" fmla="*/ 18 h 160"/>
              <a:gd name="T16" fmla="*/ 107 w 125"/>
              <a:gd name="T17" fmla="*/ 61 h 160"/>
              <a:gd name="T18" fmla="*/ 62 w 125"/>
              <a:gd name="T19" fmla="*/ 10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160">
                <a:moveTo>
                  <a:pt x="62" y="0"/>
                </a:moveTo>
                <a:cubicBezTo>
                  <a:pt x="28" y="0"/>
                  <a:pt x="0" y="28"/>
                  <a:pt x="0" y="63"/>
                </a:cubicBezTo>
                <a:cubicBezTo>
                  <a:pt x="0" y="97"/>
                  <a:pt x="48" y="160"/>
                  <a:pt x="62" y="160"/>
                </a:cubicBezTo>
                <a:cubicBezTo>
                  <a:pt x="79" y="160"/>
                  <a:pt x="125" y="97"/>
                  <a:pt x="125" y="63"/>
                </a:cubicBezTo>
                <a:cubicBezTo>
                  <a:pt x="125" y="28"/>
                  <a:pt x="97" y="0"/>
                  <a:pt x="62" y="0"/>
                </a:cubicBezTo>
                <a:close/>
                <a:moveTo>
                  <a:pt x="62" y="105"/>
                </a:moveTo>
                <a:cubicBezTo>
                  <a:pt x="37" y="105"/>
                  <a:pt x="17" y="86"/>
                  <a:pt x="17" y="61"/>
                </a:cubicBezTo>
                <a:cubicBezTo>
                  <a:pt x="17" y="37"/>
                  <a:pt x="37" y="18"/>
                  <a:pt x="62" y="18"/>
                </a:cubicBezTo>
                <a:cubicBezTo>
                  <a:pt x="87" y="18"/>
                  <a:pt x="107" y="37"/>
                  <a:pt x="107" y="61"/>
                </a:cubicBezTo>
                <a:cubicBezTo>
                  <a:pt x="107" y="86"/>
                  <a:pt x="87" y="105"/>
                  <a:pt x="62" y="10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fade">
                                      <p:cBhvr>
                                        <p:cTn id="68" dur="500"/>
                                        <p:tgtEl>
                                          <p:spTgt spid="45"/>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fade">
                                      <p:cBhvr>
                                        <p:cTn id="71" dur="500"/>
                                        <p:tgtEl>
                                          <p:spTgt spid="43"/>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6"/>
                                        </p:tgtEl>
                                        <p:attrNameLst>
                                          <p:attrName>style.visibility</p:attrName>
                                        </p:attrNameLst>
                                      </p:cBhvr>
                                      <p:to>
                                        <p:strVal val="visible"/>
                                      </p:to>
                                    </p:set>
                                    <p:animEffect transition="in" filter="fade">
                                      <p:cBhvr>
                                        <p:cTn id="74" dur="500"/>
                                        <p:tgtEl>
                                          <p:spTgt spid="5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49"/>
                                        </p:tgtEl>
                                        <p:attrNameLst>
                                          <p:attrName>style.visibility</p:attrName>
                                        </p:attrNameLst>
                                      </p:cBhvr>
                                      <p:to>
                                        <p:strVal val="visible"/>
                                      </p:to>
                                    </p:set>
                                    <p:animEffect transition="in" filter="fade">
                                      <p:cBhvr>
                                        <p:cTn id="79" dur="500"/>
                                        <p:tgtEl>
                                          <p:spTgt spid="49"/>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fade">
                                      <p:cBhvr>
                                        <p:cTn id="82" dur="500"/>
                                        <p:tgtEl>
                                          <p:spTgt spid="47"/>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57"/>
                                        </p:tgtEl>
                                        <p:attrNameLst>
                                          <p:attrName>style.visibility</p:attrName>
                                        </p:attrNameLst>
                                      </p:cBhvr>
                                      <p:to>
                                        <p:strVal val="visible"/>
                                      </p:to>
                                    </p:set>
                                    <p:animEffect transition="in" filter="fade">
                                      <p:cBhvr>
                                        <p:cTn id="85" dur="500"/>
                                        <p:tgtEl>
                                          <p:spTgt spid="57"/>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51"/>
                                        </p:tgtEl>
                                        <p:attrNameLst>
                                          <p:attrName>style.visibility</p:attrName>
                                        </p:attrNameLst>
                                      </p:cBhvr>
                                      <p:to>
                                        <p:strVal val="visible"/>
                                      </p:to>
                                    </p:set>
                                    <p:animEffect transition="in" filter="fade">
                                      <p:cBhvr>
                                        <p:cTn id="90" dur="500"/>
                                        <p:tgtEl>
                                          <p:spTgt spid="51"/>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50"/>
                                        </p:tgtEl>
                                        <p:attrNameLst>
                                          <p:attrName>style.visibility</p:attrName>
                                        </p:attrNameLst>
                                      </p:cBhvr>
                                      <p:to>
                                        <p:strVal val="visible"/>
                                      </p:to>
                                    </p:set>
                                    <p:animEffect transition="in" filter="fade">
                                      <p:cBhvr>
                                        <p:cTn id="93" dur="500"/>
                                        <p:tgtEl>
                                          <p:spTgt spid="50"/>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58"/>
                                        </p:tgtEl>
                                        <p:attrNameLst>
                                          <p:attrName>style.visibility</p:attrName>
                                        </p:attrNameLst>
                                      </p:cBhvr>
                                      <p:to>
                                        <p:strVal val="visible"/>
                                      </p:to>
                                    </p:set>
                                    <p:animEffect transition="in" filter="fade">
                                      <p:cBhvr>
                                        <p:cTn id="96" dur="500"/>
                                        <p:tgtEl>
                                          <p:spTgt spid="58"/>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65"/>
                                        </p:tgtEl>
                                        <p:attrNameLst>
                                          <p:attrName>style.visibility</p:attrName>
                                        </p:attrNameLst>
                                      </p:cBhvr>
                                      <p:to>
                                        <p:strVal val="visible"/>
                                      </p:to>
                                    </p:set>
                                    <p:animEffect transition="in" filter="fade">
                                      <p:cBhvr>
                                        <p:cTn id="101" dur="500"/>
                                        <p:tgtEl>
                                          <p:spTgt spid="65"/>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60"/>
                                        </p:tgtEl>
                                        <p:attrNameLst>
                                          <p:attrName>style.visibility</p:attrName>
                                        </p:attrNameLst>
                                      </p:cBhvr>
                                      <p:to>
                                        <p:strVal val="visible"/>
                                      </p:to>
                                    </p:set>
                                    <p:animEffect transition="in" filter="fade">
                                      <p:cBhvr>
                                        <p:cTn id="104" dur="500"/>
                                        <p:tgtEl>
                                          <p:spTgt spid="60"/>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59"/>
                                        </p:tgtEl>
                                        <p:attrNameLst>
                                          <p:attrName>style.visibility</p:attrName>
                                        </p:attrNameLst>
                                      </p:cBhvr>
                                      <p:to>
                                        <p:strVal val="visible"/>
                                      </p:to>
                                    </p:set>
                                    <p:animEffect transition="in" filter="fade">
                                      <p:cBhvr>
                                        <p:cTn id="107" dur="500"/>
                                        <p:tgtEl>
                                          <p:spTgt spid="59"/>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66"/>
                                        </p:tgtEl>
                                        <p:attrNameLst>
                                          <p:attrName>style.visibility</p:attrName>
                                        </p:attrNameLst>
                                      </p:cBhvr>
                                      <p:to>
                                        <p:strVal val="visible"/>
                                      </p:to>
                                    </p:set>
                                    <p:animEffect transition="in" filter="fade">
                                      <p:cBhvr>
                                        <p:cTn id="112" dur="500"/>
                                        <p:tgtEl>
                                          <p:spTgt spid="66"/>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61"/>
                                        </p:tgtEl>
                                        <p:attrNameLst>
                                          <p:attrName>style.visibility</p:attrName>
                                        </p:attrNameLst>
                                      </p:cBhvr>
                                      <p:to>
                                        <p:strVal val="visible"/>
                                      </p:to>
                                    </p:set>
                                    <p:animEffect transition="in" filter="fade">
                                      <p:cBhvr>
                                        <p:cTn id="115" dur="500"/>
                                        <p:tgtEl>
                                          <p:spTgt spid="61"/>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62"/>
                                        </p:tgtEl>
                                        <p:attrNameLst>
                                          <p:attrName>style.visibility</p:attrName>
                                        </p:attrNameLst>
                                      </p:cBhvr>
                                      <p:to>
                                        <p:strVal val="visible"/>
                                      </p:to>
                                    </p:set>
                                    <p:animEffect transition="in" filter="fade">
                                      <p:cBhvr>
                                        <p:cTn id="118" dur="500"/>
                                        <p:tgtEl>
                                          <p:spTgt spid="62"/>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64"/>
                                        </p:tgtEl>
                                        <p:attrNameLst>
                                          <p:attrName>style.visibility</p:attrName>
                                        </p:attrNameLst>
                                      </p:cBhvr>
                                      <p:to>
                                        <p:strVal val="visible"/>
                                      </p:to>
                                    </p:set>
                                    <p:animEffect transition="in" filter="fade">
                                      <p:cBhvr>
                                        <p:cTn id="123" dur="500"/>
                                        <p:tgtEl>
                                          <p:spTgt spid="64"/>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63"/>
                                        </p:tgtEl>
                                        <p:attrNameLst>
                                          <p:attrName>style.visibility</p:attrName>
                                        </p:attrNameLst>
                                      </p:cBhvr>
                                      <p:to>
                                        <p:strVal val="visible"/>
                                      </p:to>
                                    </p:set>
                                    <p:animEffect transition="in" filter="fade">
                                      <p:cBhvr>
                                        <p:cTn id="126" dur="500"/>
                                        <p:tgtEl>
                                          <p:spTgt spid="63"/>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67"/>
                                        </p:tgtEl>
                                        <p:attrNameLst>
                                          <p:attrName>style.visibility</p:attrName>
                                        </p:attrNameLst>
                                      </p:cBhvr>
                                      <p:to>
                                        <p:strVal val="visible"/>
                                      </p:to>
                                    </p:set>
                                    <p:animEffect transition="in" filter="fade">
                                      <p:cBhvr>
                                        <p:cTn id="129"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8" grpId="0" animBg="1"/>
      <p:bldP spid="41" grpId="0" animBg="1"/>
      <p:bldP spid="43" grpId="0"/>
      <p:bldP spid="45" grpId="0"/>
      <p:bldP spid="47" grpId="0"/>
      <p:bldP spid="49" grpId="0"/>
      <p:bldP spid="50" grpId="0"/>
      <p:bldP spid="51" grpId="0"/>
      <p:bldP spid="56" grpId="0"/>
      <p:bldP spid="57" grpId="0"/>
      <p:bldP spid="58" grpId="0"/>
      <p:bldP spid="59" grpId="0"/>
      <p:bldP spid="60" grpId="0"/>
      <p:bldP spid="61" grpId="0"/>
      <p:bldP spid="62" grpId="0"/>
      <p:bldP spid="63" grpId="0"/>
      <p:bldP spid="64" grpId="0"/>
      <p:bldP spid="65" grpId="0"/>
      <p:bldP spid="66" grpId="0"/>
      <p:bldP spid="6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图片 8" descr="1638"/>
          <p:cNvPicPr>
            <a:picLocks noChangeAspect="1"/>
          </p:cNvPicPr>
          <p:nvPr/>
        </p:nvPicPr>
        <p:blipFill>
          <a:blip r:embed="rId3"/>
          <a:srcRect t="50775" b="6566"/>
          <a:stretch>
            <a:fillRect/>
          </a:stretch>
        </p:blipFill>
        <p:spPr>
          <a:xfrm>
            <a:off x="0" y="-76835"/>
            <a:ext cx="12192635" cy="6934835"/>
          </a:xfrm>
          <a:prstGeom prst="rect">
            <a:avLst/>
          </a:prstGeom>
        </p:spPr>
      </p:pic>
      <p:cxnSp>
        <p:nvCxnSpPr>
          <p:cNvPr id="2" name="直接连接符 1"/>
          <p:cNvCxnSpPr/>
          <p:nvPr/>
        </p:nvCxnSpPr>
        <p:spPr>
          <a:xfrm>
            <a:off x="795" y="1882947"/>
            <a:ext cx="2880321" cy="0"/>
          </a:xfrm>
          <a:prstGeom prst="line">
            <a:avLst/>
          </a:prstGeom>
          <a:ln w="28575">
            <a:solidFill>
              <a:srgbClr val="3BAF2A"/>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10128449" y="1846943"/>
            <a:ext cx="2062759" cy="0"/>
          </a:xfrm>
          <a:prstGeom prst="line">
            <a:avLst/>
          </a:prstGeom>
          <a:ln w="28575">
            <a:solidFill>
              <a:srgbClr val="3BAF2A"/>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3287688" y="1198871"/>
            <a:ext cx="6768752" cy="1368152"/>
          </a:xfrm>
          <a:prstGeom prst="rect">
            <a:avLst/>
          </a:prstGeom>
          <a:noFill/>
          <a:ln>
            <a:solidFill>
              <a:srgbClr val="3BAF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2135560" y="838831"/>
            <a:ext cx="2088232" cy="2016224"/>
          </a:xfrm>
          <a:prstGeom prst="rect">
            <a:avLst/>
          </a:prstGeom>
          <a:solidFill>
            <a:srgbClr val="3BA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495601" y="1414896"/>
            <a:ext cx="1343613" cy="1015663"/>
          </a:xfrm>
          <a:prstGeom prst="rect">
            <a:avLst/>
          </a:prstGeom>
        </p:spPr>
        <p:txBody>
          <a:bodyPr vert="horz" wrap="square">
            <a:spAutoFit/>
          </a:bodyPr>
          <a:lstStyle/>
          <a:p>
            <a:pPr algn="ctr"/>
            <a:r>
              <a:rPr lang="en-US" altLang="zh-CN" sz="6000" b="1" spc="-150" dirty="0" smtClean="0">
                <a:solidFill>
                  <a:schemeClr val="bg1"/>
                </a:solidFill>
                <a:latin typeface="微软雅黑" panose="020B0503020204020204" pitchFamily="34" charset="-122"/>
                <a:ea typeface="微软雅黑" panose="020B0503020204020204" pitchFamily="34" charset="-122"/>
                <a:cs typeface="Andalus" panose="02020603050405020304" pitchFamily="18" charset="-78"/>
              </a:rPr>
              <a:t>04</a:t>
            </a:r>
            <a:endParaRPr lang="en-US" altLang="zh-CN" sz="6000" b="1" spc="-150" dirty="0">
              <a:solidFill>
                <a:schemeClr val="bg1"/>
              </a:solidFill>
              <a:latin typeface="微软雅黑" panose="020B0503020204020204" pitchFamily="34" charset="-122"/>
              <a:ea typeface="微软雅黑" panose="020B0503020204020204" pitchFamily="34" charset="-122"/>
              <a:cs typeface="Andalus" panose="02020603050405020304" pitchFamily="18" charset="-78"/>
            </a:endParaRPr>
          </a:p>
        </p:txBody>
      </p:sp>
      <p:sp>
        <p:nvSpPr>
          <p:cNvPr id="7" name="矩形 259"/>
          <p:cNvSpPr>
            <a:spLocks noChangeArrowheads="1"/>
          </p:cNvSpPr>
          <p:nvPr/>
        </p:nvSpPr>
        <p:spPr bwMode="auto">
          <a:xfrm>
            <a:off x="4511824" y="1385860"/>
            <a:ext cx="52565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zh-CN" altLang="en-US" sz="3600" b="1" cap="all" dirty="0">
                <a:solidFill>
                  <a:srgbClr val="3BAF2A"/>
                </a:solidFill>
                <a:cs typeface="Arial" panose="020B0604020202020204" pitchFamily="34" charset="0"/>
              </a:rPr>
              <a:t>这里是您的</a:t>
            </a:r>
            <a:r>
              <a:rPr lang="zh-CN" altLang="en-US" sz="3600" b="1" cap="all" dirty="0" smtClean="0">
                <a:solidFill>
                  <a:srgbClr val="3BAF2A"/>
                </a:solidFill>
                <a:cs typeface="Arial" panose="020B0604020202020204" pitchFamily="34" charset="0"/>
              </a:rPr>
              <a:t>第四章节</a:t>
            </a:r>
            <a:endParaRPr lang="zh-CN" altLang="en-US" sz="3600" b="1" cap="all" dirty="0">
              <a:solidFill>
                <a:srgbClr val="3BAF2A"/>
              </a:solidFill>
              <a:cs typeface="Arial" panose="020B0604020202020204" pitchFamily="34" charset="0"/>
            </a:endParaRPr>
          </a:p>
        </p:txBody>
      </p:sp>
      <p:sp>
        <p:nvSpPr>
          <p:cNvPr id="8" name="矩形 7"/>
          <p:cNvSpPr/>
          <p:nvPr/>
        </p:nvSpPr>
        <p:spPr>
          <a:xfrm>
            <a:off x="5015880" y="1990959"/>
            <a:ext cx="4176464" cy="338554"/>
          </a:xfrm>
          <a:prstGeom prst="rect">
            <a:avLst/>
          </a:prstGeom>
        </p:spPr>
        <p:txBody>
          <a:bodyPr vert="horz" wrap="square">
            <a:spAutoFit/>
          </a:bodyPr>
          <a:lstStyle/>
          <a:p>
            <a:pPr algn="ctr"/>
            <a:r>
              <a:rPr lang="en-US" altLang="zh-CN" sz="1600" spc="600" dirty="0">
                <a:solidFill>
                  <a:srgbClr val="3BAF2A"/>
                </a:solidFill>
                <a:latin typeface="微软雅黑" panose="020B0503020204020204" pitchFamily="34" charset="-122"/>
                <a:ea typeface="微软雅黑" panose="020B0503020204020204" pitchFamily="34" charset="-122"/>
                <a:cs typeface="Andalus" panose="02020603050405020304" pitchFamily="18" charset="-78"/>
              </a:rPr>
              <a:t>BUSINESS TEXT HERE</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39"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grpId="0" nodeType="clickEffect">
                                  <p:stCondLst>
                                    <p:cond delay="0"/>
                                  </p:stCondLst>
                                  <p:iterate type="lt">
                                    <p:tmPct val="10000"/>
                                  </p:iterate>
                                  <p:childTnLst>
                                    <p:set>
                                      <p:cBhvr>
                                        <p:cTn id="33" dur="1" fill="hold">
                                          <p:stCondLst>
                                            <p:cond delay="0"/>
                                          </p:stCondLst>
                                        </p:cTn>
                                        <p:tgtEl>
                                          <p:spTgt spid="7"/>
                                        </p:tgtEl>
                                        <p:attrNameLst>
                                          <p:attrName>style.visibility</p:attrName>
                                        </p:attrNameLst>
                                      </p:cBhvr>
                                      <p:to>
                                        <p:strVal val="visible"/>
                                      </p:to>
                                    </p:set>
                                    <p:anim calcmode="lin" valueType="num">
                                      <p:cBhvr>
                                        <p:cTn id="34" dur="10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35" dur="1000" fill="hold"/>
                                        <p:tgtEl>
                                          <p:spTgt spid="7"/>
                                        </p:tgtEl>
                                        <p:attrNameLst>
                                          <p:attrName>ppt_y</p:attrName>
                                        </p:attrNameLst>
                                      </p:cBhvr>
                                      <p:tavLst>
                                        <p:tav tm="0">
                                          <p:val>
                                            <p:strVal val="#ppt_y"/>
                                          </p:val>
                                        </p:tav>
                                        <p:tav tm="100000">
                                          <p:val>
                                            <p:strVal val="#ppt_y"/>
                                          </p:val>
                                        </p:tav>
                                      </p:tavLst>
                                    </p:anim>
                                    <p:anim calcmode="lin" valueType="num">
                                      <p:cBhvr>
                                        <p:cTn id="36" dur="10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37" dur="10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38" dur="1000" tmFilter="0,0; .5, 1; 1, 1"/>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39"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6" grpId="1"/>
      <p:bldP spid="6" grpId="2"/>
      <p:bldP spid="6" grpId="3"/>
      <p:bldP spid="6" grpId="4"/>
      <p:bldP spid="6" grpId="5"/>
      <p:bldP spid="6" grpId="6"/>
      <p:bldP spid="6" grpId="7"/>
      <p:bldP spid="6" grpId="8"/>
      <p:bldP spid="6" grpId="9"/>
      <p:bldP spid="6" grpId="10"/>
      <p:bldP spid="6" grpId="11"/>
      <p:bldP spid="6" grpId="12"/>
      <p:bldP spid="6" grpId="13"/>
      <p:bldP spid="6" grpId="14"/>
      <p:bldP spid="6" grpId="15"/>
      <p:bldP spid="6" grpId="16"/>
      <p:bldP spid="6" grpId="17"/>
      <p:bldP spid="6" grpId="18"/>
      <p:bldP spid="6" grpId="19"/>
      <p:bldP spid="6" grpId="20"/>
      <p:bldP spid="6" grpId="21"/>
      <p:bldP spid="6" grpId="22"/>
      <p:bldP spid="6" grpId="23"/>
      <p:bldP spid="6" grpId="24"/>
      <p:bldP spid="6" grpId="25"/>
      <p:bldP spid="6" grpId="26"/>
      <p:bldP spid="6" grpId="27"/>
      <p:bldP spid="6" grpId="28"/>
      <p:bldP spid="6" grpId="29"/>
      <p:bldP spid="6" grpId="30"/>
      <p:bldP spid="6" grpId="31"/>
      <p:bldP spid="6" grpId="32"/>
      <p:bldP spid="6" grpId="33"/>
      <p:bldP spid="6" grpId="34"/>
      <p:bldP spid="6" grpId="35"/>
      <p:bldP spid="6" grpId="36"/>
      <p:bldP spid="6" grpId="37"/>
      <p:bldP spid="6" grpId="38"/>
      <p:bldP spid="6" grpId="39"/>
      <p:bldP spid="7" grpId="0"/>
      <p:bldP spid="8" grpId="0"/>
      <p:bldP spid="8" grpId="1"/>
      <p:bldP spid="8" grpId="2"/>
      <p:bldP spid="8" grpId="3"/>
      <p:bldP spid="8" grpId="4"/>
      <p:bldP spid="8" grpId="5"/>
      <p:bldP spid="8" grpId="6"/>
      <p:bldP spid="8" grpId="7"/>
      <p:bldP spid="8" grpId="8"/>
      <p:bldP spid="8" grpId="9"/>
      <p:bldP spid="8" grpId="10"/>
      <p:bldP spid="8" grpId="11"/>
      <p:bldP spid="8" grpId="12"/>
      <p:bldP spid="8" grpId="13"/>
      <p:bldP spid="8" grpId="14"/>
      <p:bldP spid="8" grpId="15"/>
      <p:bldP spid="8" grpId="16"/>
      <p:bldP spid="8" grpId="17"/>
      <p:bldP spid="8" grpId="18"/>
      <p:bldP spid="8" grpId="19"/>
      <p:bldP spid="8" grpId="20"/>
      <p:bldP spid="8" grpId="21"/>
      <p:bldP spid="8" grpId="22"/>
      <p:bldP spid="8" grpId="23"/>
      <p:bldP spid="8" grpId="24"/>
      <p:bldP spid="8" grpId="25"/>
      <p:bldP spid="8" grpId="26"/>
      <p:bldP spid="8" grpId="27"/>
      <p:bldP spid="8" grpId="28"/>
      <p:bldP spid="8" grpId="29"/>
      <p:bldP spid="8" grpId="30"/>
      <p:bldP spid="8" grpId="31"/>
      <p:bldP spid="8" grpId="32"/>
      <p:bldP spid="8" grpId="33"/>
      <p:bldP spid="8" grpId="34"/>
      <p:bldP spid="8" grpId="35"/>
      <p:bldP spid="8" grpId="36"/>
      <p:bldP spid="8" grpId="37"/>
      <p:bldP spid="8" grpId="38"/>
      <p:bldP spid="8" grpId="39"/>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cs typeface="+mn-ea"/>
              </a:rPr>
              <a:t>单击此处添加标题</a:t>
            </a:r>
            <a:endParaRPr lang="zh-CN" altLang="en-US" dirty="0">
              <a:ea typeface="+mn-ea"/>
              <a:cs typeface="+mn-ea"/>
            </a:endParaRPr>
          </a:p>
        </p:txBody>
      </p:sp>
      <p:sp>
        <p:nvSpPr>
          <p:cNvPr id="43" name="Freeform 42"/>
          <p:cNvSpPr/>
          <p:nvPr/>
        </p:nvSpPr>
        <p:spPr>
          <a:xfrm>
            <a:off x="2990500" y="3117399"/>
            <a:ext cx="2223446" cy="1107346"/>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mn-ea"/>
              <a:cs typeface="+mn-ea"/>
            </a:endParaRPr>
          </a:p>
        </p:txBody>
      </p:sp>
      <p:sp>
        <p:nvSpPr>
          <p:cNvPr id="44" name="Freeform 43"/>
          <p:cNvSpPr/>
          <p:nvPr/>
        </p:nvSpPr>
        <p:spPr>
          <a:xfrm flipV="1">
            <a:off x="1051117" y="2010053"/>
            <a:ext cx="2223446" cy="1107346"/>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bg1">
                  <a:lumMod val="65000"/>
                </a:schemeClr>
              </a:solidFill>
              <a:latin typeface="+mn-ea"/>
              <a:cs typeface="+mn-ea"/>
            </a:endParaRPr>
          </a:p>
        </p:txBody>
      </p:sp>
      <p:sp>
        <p:nvSpPr>
          <p:cNvPr id="49" name="Freeform 48"/>
          <p:cNvSpPr/>
          <p:nvPr/>
        </p:nvSpPr>
        <p:spPr>
          <a:xfrm>
            <a:off x="6869267" y="3117399"/>
            <a:ext cx="2223446" cy="1107346"/>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mn-ea"/>
              <a:cs typeface="+mn-ea"/>
            </a:endParaRPr>
          </a:p>
        </p:txBody>
      </p:sp>
      <p:sp>
        <p:nvSpPr>
          <p:cNvPr id="70" name="Freeform 69"/>
          <p:cNvSpPr/>
          <p:nvPr/>
        </p:nvSpPr>
        <p:spPr>
          <a:xfrm flipV="1">
            <a:off x="4929884" y="2010053"/>
            <a:ext cx="2223446" cy="1107346"/>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mn-ea"/>
              <a:cs typeface="+mn-ea"/>
            </a:endParaRPr>
          </a:p>
        </p:txBody>
      </p:sp>
      <p:sp>
        <p:nvSpPr>
          <p:cNvPr id="71" name="Freeform 70"/>
          <p:cNvSpPr/>
          <p:nvPr/>
        </p:nvSpPr>
        <p:spPr>
          <a:xfrm flipV="1">
            <a:off x="8808651" y="2010053"/>
            <a:ext cx="2223446" cy="1107346"/>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mn-ea"/>
              <a:cs typeface="+mn-ea"/>
            </a:endParaRPr>
          </a:p>
        </p:txBody>
      </p:sp>
      <p:sp>
        <p:nvSpPr>
          <p:cNvPr id="72" name="Text Placeholder 32"/>
          <p:cNvSpPr txBox="1"/>
          <p:nvPr/>
        </p:nvSpPr>
        <p:spPr>
          <a:xfrm>
            <a:off x="1335179" y="3706157"/>
            <a:ext cx="1650125" cy="42087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buNone/>
            </a:pPr>
            <a:r>
              <a:rPr lang="zh-CN" altLang="en-US" sz="900" dirty="0">
                <a:solidFill>
                  <a:srgbClr val="7F7F7F"/>
                </a:solidFill>
                <a:latin typeface="+mn-ea"/>
                <a:cs typeface="+mn-ea"/>
              </a:rPr>
              <a:t>单击此处添加副标题或详细文本描述</a:t>
            </a:r>
            <a:r>
              <a:rPr lang="en-US" sz="900" dirty="0">
                <a:solidFill>
                  <a:srgbClr val="7F7F7F"/>
                </a:solidFill>
                <a:latin typeface="+mn-ea"/>
                <a:cs typeface="+mn-ea"/>
              </a:rPr>
              <a:t>.</a:t>
            </a:r>
          </a:p>
        </p:txBody>
      </p:sp>
      <p:sp>
        <p:nvSpPr>
          <p:cNvPr id="73" name="Text Placeholder 33"/>
          <p:cNvSpPr txBox="1"/>
          <p:nvPr/>
        </p:nvSpPr>
        <p:spPr>
          <a:xfrm>
            <a:off x="1335180" y="3515710"/>
            <a:ext cx="1650123"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200" dirty="0">
                <a:solidFill>
                  <a:schemeClr val="accent5"/>
                </a:solidFill>
                <a:latin typeface="+mn-ea"/>
                <a:cs typeface="+mn-ea"/>
              </a:rPr>
              <a:t>创意策略</a:t>
            </a:r>
            <a:endParaRPr lang="en-AU" sz="1200" dirty="0">
              <a:solidFill>
                <a:schemeClr val="accent5"/>
              </a:solidFill>
              <a:latin typeface="+mn-ea"/>
              <a:cs typeface="+mn-ea"/>
            </a:endParaRPr>
          </a:p>
        </p:txBody>
      </p:sp>
      <p:sp>
        <p:nvSpPr>
          <p:cNvPr id="74" name="Oval 73"/>
          <p:cNvSpPr>
            <a:spLocks noChangeAspect="1"/>
          </p:cNvSpPr>
          <p:nvPr/>
        </p:nvSpPr>
        <p:spPr>
          <a:xfrm>
            <a:off x="1884281" y="2835088"/>
            <a:ext cx="551920" cy="55199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AU" dirty="0">
                <a:solidFill>
                  <a:schemeClr val="bg1"/>
                </a:solidFill>
                <a:latin typeface="+mn-ea"/>
                <a:cs typeface="+mn-ea"/>
              </a:rPr>
              <a:t>1</a:t>
            </a:r>
          </a:p>
        </p:txBody>
      </p:sp>
      <p:sp>
        <p:nvSpPr>
          <p:cNvPr id="75" name="Oval 74"/>
          <p:cNvSpPr>
            <a:spLocks noChangeAspect="1"/>
          </p:cNvSpPr>
          <p:nvPr/>
        </p:nvSpPr>
        <p:spPr>
          <a:xfrm>
            <a:off x="3824854" y="2835088"/>
            <a:ext cx="551920" cy="5519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dirty="0">
                <a:solidFill>
                  <a:schemeClr val="bg1"/>
                </a:solidFill>
                <a:latin typeface="+mn-ea"/>
                <a:cs typeface="+mn-ea"/>
              </a:rPr>
              <a:t>2</a:t>
            </a:r>
          </a:p>
        </p:txBody>
      </p:sp>
      <p:sp>
        <p:nvSpPr>
          <p:cNvPr id="76" name="Oval 75"/>
          <p:cNvSpPr>
            <a:spLocks noChangeAspect="1"/>
          </p:cNvSpPr>
          <p:nvPr/>
        </p:nvSpPr>
        <p:spPr>
          <a:xfrm>
            <a:off x="5772340" y="2835088"/>
            <a:ext cx="551920" cy="55199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r>
              <a:rPr lang="en-AU" dirty="0">
                <a:solidFill>
                  <a:srgbClr val="FFFFFF"/>
                </a:solidFill>
                <a:latin typeface="+mn-ea"/>
                <a:cs typeface="+mn-ea"/>
              </a:rPr>
              <a:t>3</a:t>
            </a:r>
            <a:endParaRPr lang="en-US" dirty="0">
              <a:latin typeface="+mn-ea"/>
              <a:cs typeface="+mn-ea"/>
            </a:endParaRPr>
          </a:p>
        </p:txBody>
      </p:sp>
      <p:sp>
        <p:nvSpPr>
          <p:cNvPr id="77" name="Oval 76"/>
          <p:cNvSpPr>
            <a:spLocks noChangeAspect="1"/>
          </p:cNvSpPr>
          <p:nvPr/>
        </p:nvSpPr>
        <p:spPr>
          <a:xfrm>
            <a:off x="7698336" y="2835088"/>
            <a:ext cx="551920" cy="55199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AU" dirty="0">
                <a:solidFill>
                  <a:schemeClr val="bg1"/>
                </a:solidFill>
                <a:latin typeface="+mn-ea"/>
                <a:cs typeface="+mn-ea"/>
              </a:rPr>
              <a:t>4</a:t>
            </a:r>
            <a:endParaRPr lang="en-US" dirty="0">
              <a:solidFill>
                <a:schemeClr val="bg1"/>
              </a:solidFill>
              <a:latin typeface="+mn-ea"/>
              <a:cs typeface="+mn-ea"/>
            </a:endParaRPr>
          </a:p>
        </p:txBody>
      </p:sp>
      <p:sp>
        <p:nvSpPr>
          <p:cNvPr id="78" name="Oval 77"/>
          <p:cNvSpPr>
            <a:spLocks noChangeAspect="1"/>
          </p:cNvSpPr>
          <p:nvPr/>
        </p:nvSpPr>
        <p:spPr>
          <a:xfrm>
            <a:off x="9652123" y="2835088"/>
            <a:ext cx="551920" cy="55199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r>
              <a:rPr lang="en-AU" dirty="0">
                <a:solidFill>
                  <a:srgbClr val="FFFFFF"/>
                </a:solidFill>
                <a:latin typeface="+mn-ea"/>
                <a:cs typeface="+mn-ea"/>
              </a:rPr>
              <a:t>5</a:t>
            </a:r>
            <a:endParaRPr lang="en-US" dirty="0">
              <a:latin typeface="+mn-ea"/>
              <a:cs typeface="+mn-ea"/>
            </a:endParaRPr>
          </a:p>
        </p:txBody>
      </p:sp>
      <p:sp>
        <p:nvSpPr>
          <p:cNvPr id="79" name="Text Placeholder 32"/>
          <p:cNvSpPr txBox="1"/>
          <p:nvPr/>
        </p:nvSpPr>
        <p:spPr>
          <a:xfrm>
            <a:off x="5207439" y="3706157"/>
            <a:ext cx="1650125" cy="42087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buNone/>
            </a:pPr>
            <a:r>
              <a:rPr lang="zh-CN" altLang="en-US" sz="900" dirty="0">
                <a:solidFill>
                  <a:srgbClr val="7F7F7F"/>
                </a:solidFill>
                <a:latin typeface="+mn-ea"/>
                <a:cs typeface="+mn-ea"/>
              </a:rPr>
              <a:t>此处添加详细文本描述，建议与标题相关并符合整体语言风格，语言描述尽量简洁生动。</a:t>
            </a:r>
            <a:endParaRPr lang="en-US" sz="900" dirty="0">
              <a:solidFill>
                <a:srgbClr val="7F7F7F"/>
              </a:solidFill>
              <a:latin typeface="+mn-ea"/>
              <a:cs typeface="+mn-ea"/>
            </a:endParaRPr>
          </a:p>
        </p:txBody>
      </p:sp>
      <p:sp>
        <p:nvSpPr>
          <p:cNvPr id="80" name="Text Placeholder 33"/>
          <p:cNvSpPr txBox="1"/>
          <p:nvPr/>
        </p:nvSpPr>
        <p:spPr>
          <a:xfrm>
            <a:off x="5207440" y="3515710"/>
            <a:ext cx="1650123"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200" dirty="0">
                <a:solidFill>
                  <a:schemeClr val="accent5"/>
                </a:solidFill>
                <a:latin typeface="+mn-ea"/>
                <a:cs typeface="+mn-ea"/>
              </a:rPr>
              <a:t>概念策略</a:t>
            </a:r>
            <a:endParaRPr lang="en-AU" sz="1200" dirty="0">
              <a:solidFill>
                <a:schemeClr val="accent5"/>
              </a:solidFill>
              <a:latin typeface="+mn-ea"/>
              <a:cs typeface="+mn-ea"/>
            </a:endParaRPr>
          </a:p>
        </p:txBody>
      </p:sp>
      <p:sp>
        <p:nvSpPr>
          <p:cNvPr id="81" name="Text Placeholder 32"/>
          <p:cNvSpPr txBox="1"/>
          <p:nvPr/>
        </p:nvSpPr>
        <p:spPr>
          <a:xfrm>
            <a:off x="9074503" y="3706157"/>
            <a:ext cx="1650125" cy="42087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buNone/>
            </a:pPr>
            <a:r>
              <a:rPr lang="zh-CN" altLang="en-US" sz="900" dirty="0">
                <a:solidFill>
                  <a:srgbClr val="7F7F7F"/>
                </a:solidFill>
                <a:latin typeface="+mn-ea"/>
                <a:cs typeface="+mn-ea"/>
              </a:rPr>
              <a:t>此处添加详细文本描述，建议与标题相关并符合整体语言风格，语言描述尽量简洁生动。</a:t>
            </a:r>
            <a:endParaRPr lang="en-US" sz="900" dirty="0">
              <a:solidFill>
                <a:srgbClr val="7F7F7F"/>
              </a:solidFill>
              <a:latin typeface="+mn-ea"/>
              <a:cs typeface="+mn-ea"/>
            </a:endParaRPr>
          </a:p>
        </p:txBody>
      </p:sp>
      <p:sp>
        <p:nvSpPr>
          <p:cNvPr id="82" name="Text Placeholder 33"/>
          <p:cNvSpPr txBox="1"/>
          <p:nvPr/>
        </p:nvSpPr>
        <p:spPr>
          <a:xfrm>
            <a:off x="9074504" y="3515710"/>
            <a:ext cx="1650123"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200" dirty="0">
                <a:solidFill>
                  <a:schemeClr val="accent5"/>
                </a:solidFill>
                <a:latin typeface="+mn-ea"/>
                <a:cs typeface="+mn-ea"/>
              </a:rPr>
              <a:t>数据分析</a:t>
            </a:r>
            <a:endParaRPr lang="en-AU" sz="1200" dirty="0">
              <a:solidFill>
                <a:schemeClr val="accent5"/>
              </a:solidFill>
              <a:latin typeface="+mn-ea"/>
              <a:cs typeface="+mn-ea"/>
            </a:endParaRPr>
          </a:p>
        </p:txBody>
      </p:sp>
      <p:sp>
        <p:nvSpPr>
          <p:cNvPr id="83" name="Text Placeholder 32"/>
          <p:cNvSpPr txBox="1"/>
          <p:nvPr/>
        </p:nvSpPr>
        <p:spPr>
          <a:xfrm>
            <a:off x="3279760" y="2282659"/>
            <a:ext cx="1650125" cy="42087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buNone/>
            </a:pPr>
            <a:r>
              <a:rPr lang="zh-CN" altLang="en-US" sz="900" dirty="0">
                <a:solidFill>
                  <a:srgbClr val="7F7F7F"/>
                </a:solidFill>
                <a:latin typeface="+mn-ea"/>
                <a:cs typeface="+mn-ea"/>
              </a:rPr>
              <a:t>单击此处添加副标题或详细文本描述</a:t>
            </a:r>
            <a:endParaRPr lang="en-US" sz="900" dirty="0">
              <a:solidFill>
                <a:srgbClr val="7F7F7F"/>
              </a:solidFill>
              <a:latin typeface="+mn-ea"/>
              <a:cs typeface="+mn-ea"/>
            </a:endParaRPr>
          </a:p>
        </p:txBody>
      </p:sp>
      <p:sp>
        <p:nvSpPr>
          <p:cNvPr id="84" name="Text Placeholder 33"/>
          <p:cNvSpPr txBox="1"/>
          <p:nvPr/>
        </p:nvSpPr>
        <p:spPr>
          <a:xfrm>
            <a:off x="3279761" y="2092212"/>
            <a:ext cx="1650123"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200" dirty="0">
                <a:solidFill>
                  <a:schemeClr val="accent5"/>
                </a:solidFill>
                <a:latin typeface="+mn-ea"/>
                <a:cs typeface="+mn-ea"/>
              </a:rPr>
              <a:t>桌面应用</a:t>
            </a:r>
            <a:endParaRPr lang="en-AU" sz="1200" dirty="0">
              <a:solidFill>
                <a:schemeClr val="accent5"/>
              </a:solidFill>
              <a:latin typeface="+mn-ea"/>
              <a:cs typeface="+mn-ea"/>
            </a:endParaRPr>
          </a:p>
        </p:txBody>
      </p:sp>
      <p:sp>
        <p:nvSpPr>
          <p:cNvPr id="85" name="Text Placeholder 32"/>
          <p:cNvSpPr txBox="1"/>
          <p:nvPr/>
        </p:nvSpPr>
        <p:spPr>
          <a:xfrm>
            <a:off x="7152020" y="2282659"/>
            <a:ext cx="1650125" cy="42087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buNone/>
            </a:pPr>
            <a:r>
              <a:rPr lang="zh-CN" altLang="en-US" sz="900" dirty="0">
                <a:solidFill>
                  <a:srgbClr val="7F7F7F"/>
                </a:solidFill>
                <a:latin typeface="+mn-ea"/>
                <a:cs typeface="+mn-ea"/>
              </a:rPr>
              <a:t>单击此处添加副标题或详细文本描述</a:t>
            </a:r>
            <a:endParaRPr lang="en-US" sz="900" dirty="0">
              <a:solidFill>
                <a:srgbClr val="7F7F7F"/>
              </a:solidFill>
              <a:latin typeface="+mn-ea"/>
              <a:cs typeface="+mn-ea"/>
            </a:endParaRPr>
          </a:p>
        </p:txBody>
      </p:sp>
      <p:sp>
        <p:nvSpPr>
          <p:cNvPr id="86" name="Text Placeholder 33"/>
          <p:cNvSpPr txBox="1"/>
          <p:nvPr/>
        </p:nvSpPr>
        <p:spPr>
          <a:xfrm>
            <a:off x="7152021" y="2092212"/>
            <a:ext cx="1650123"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200" dirty="0">
                <a:solidFill>
                  <a:schemeClr val="accent5"/>
                </a:solidFill>
                <a:latin typeface="+mn-ea"/>
                <a:cs typeface="+mn-ea"/>
              </a:rPr>
              <a:t>市场策略</a:t>
            </a:r>
            <a:endParaRPr lang="en-AU" sz="1200" dirty="0">
              <a:solidFill>
                <a:schemeClr val="accent5"/>
              </a:solidFill>
              <a:latin typeface="+mn-ea"/>
              <a:cs typeface="+mn-ea"/>
            </a:endParaRPr>
          </a:p>
        </p:txBody>
      </p:sp>
      <p:sp>
        <p:nvSpPr>
          <p:cNvPr id="87" name="Oval 86"/>
          <p:cNvSpPr>
            <a:spLocks noChangeAspect="1"/>
          </p:cNvSpPr>
          <p:nvPr/>
        </p:nvSpPr>
        <p:spPr>
          <a:xfrm>
            <a:off x="1341180" y="5025814"/>
            <a:ext cx="179977" cy="1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sp>
        <p:nvSpPr>
          <p:cNvPr id="88" name="Text Placeholder 32"/>
          <p:cNvSpPr txBox="1"/>
          <p:nvPr/>
        </p:nvSpPr>
        <p:spPr>
          <a:xfrm>
            <a:off x="1659976" y="5199624"/>
            <a:ext cx="1321561" cy="38227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zh-CN" altLang="en-US" sz="900" dirty="0">
                <a:solidFill>
                  <a:srgbClr val="7F7F7F"/>
                </a:solidFill>
                <a:latin typeface="+mn-ea"/>
                <a:cs typeface="+mn-ea"/>
              </a:rPr>
              <a:t>单击此处添加副标题或详细文本描述</a:t>
            </a:r>
            <a:endParaRPr lang="en-US" sz="900" dirty="0">
              <a:solidFill>
                <a:srgbClr val="7F7F7F"/>
              </a:solidFill>
              <a:latin typeface="+mn-ea"/>
              <a:cs typeface="+mn-ea"/>
            </a:endParaRPr>
          </a:p>
        </p:txBody>
      </p:sp>
      <p:sp>
        <p:nvSpPr>
          <p:cNvPr id="89" name="Text Placeholder 33"/>
          <p:cNvSpPr txBox="1"/>
          <p:nvPr/>
        </p:nvSpPr>
        <p:spPr>
          <a:xfrm>
            <a:off x="1659978" y="5009177"/>
            <a:ext cx="1321559"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100" dirty="0">
                <a:solidFill>
                  <a:schemeClr val="accent5"/>
                </a:solidFill>
                <a:latin typeface="+mn-ea"/>
                <a:cs typeface="+mn-ea"/>
              </a:rPr>
              <a:t>产品特征</a:t>
            </a:r>
            <a:r>
              <a:rPr lang="en-AU" sz="1100" dirty="0">
                <a:solidFill>
                  <a:schemeClr val="accent5"/>
                </a:solidFill>
                <a:latin typeface="+mn-ea"/>
                <a:cs typeface="+mn-ea"/>
              </a:rPr>
              <a:t> 01</a:t>
            </a:r>
          </a:p>
        </p:txBody>
      </p:sp>
      <p:sp>
        <p:nvSpPr>
          <p:cNvPr id="90" name="Oval 89"/>
          <p:cNvSpPr>
            <a:spLocks noChangeAspect="1"/>
          </p:cNvSpPr>
          <p:nvPr/>
        </p:nvSpPr>
        <p:spPr>
          <a:xfrm>
            <a:off x="3308871" y="5019750"/>
            <a:ext cx="179977" cy="18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sp>
        <p:nvSpPr>
          <p:cNvPr id="91" name="Text Placeholder 32"/>
          <p:cNvSpPr txBox="1"/>
          <p:nvPr/>
        </p:nvSpPr>
        <p:spPr>
          <a:xfrm>
            <a:off x="3627667" y="5193560"/>
            <a:ext cx="1321561" cy="38227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zh-CN" altLang="en-US" sz="900" dirty="0">
                <a:solidFill>
                  <a:srgbClr val="7F7F7F"/>
                </a:solidFill>
                <a:latin typeface="+mn-ea"/>
                <a:cs typeface="+mn-ea"/>
              </a:rPr>
              <a:t>单击此处添加副标题或详细文本描述</a:t>
            </a:r>
            <a:endParaRPr lang="en-US" sz="900" dirty="0">
              <a:solidFill>
                <a:srgbClr val="7F7F7F"/>
              </a:solidFill>
              <a:latin typeface="+mn-ea"/>
              <a:cs typeface="+mn-ea"/>
            </a:endParaRPr>
          </a:p>
        </p:txBody>
      </p:sp>
      <p:sp>
        <p:nvSpPr>
          <p:cNvPr id="92" name="Text Placeholder 33"/>
          <p:cNvSpPr txBox="1"/>
          <p:nvPr/>
        </p:nvSpPr>
        <p:spPr>
          <a:xfrm>
            <a:off x="3627669" y="5003113"/>
            <a:ext cx="1321559"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100" dirty="0">
                <a:solidFill>
                  <a:schemeClr val="accent5"/>
                </a:solidFill>
                <a:latin typeface="+mn-ea"/>
                <a:cs typeface="+mn-ea"/>
              </a:rPr>
              <a:t>产品特征</a:t>
            </a:r>
            <a:r>
              <a:rPr lang="en-AU" sz="1100" dirty="0">
                <a:solidFill>
                  <a:schemeClr val="accent5"/>
                </a:solidFill>
                <a:latin typeface="+mn-ea"/>
                <a:cs typeface="+mn-ea"/>
              </a:rPr>
              <a:t> 02</a:t>
            </a:r>
          </a:p>
        </p:txBody>
      </p:sp>
      <p:sp>
        <p:nvSpPr>
          <p:cNvPr id="93" name="Oval 92"/>
          <p:cNvSpPr>
            <a:spLocks noChangeAspect="1"/>
          </p:cNvSpPr>
          <p:nvPr/>
        </p:nvSpPr>
        <p:spPr>
          <a:xfrm>
            <a:off x="7244249" y="5019179"/>
            <a:ext cx="179977" cy="18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sp>
        <p:nvSpPr>
          <p:cNvPr id="94" name="Text Placeholder 32"/>
          <p:cNvSpPr txBox="1"/>
          <p:nvPr/>
        </p:nvSpPr>
        <p:spPr>
          <a:xfrm>
            <a:off x="7563045" y="5192989"/>
            <a:ext cx="1321561" cy="38227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zh-CN" altLang="en-US" sz="900" dirty="0">
                <a:solidFill>
                  <a:srgbClr val="7F7F7F"/>
                </a:solidFill>
                <a:latin typeface="+mn-ea"/>
                <a:cs typeface="+mn-ea"/>
              </a:rPr>
              <a:t>单击此处添加副标题或详细文本描述</a:t>
            </a:r>
            <a:endParaRPr lang="en-US" sz="900" dirty="0">
              <a:solidFill>
                <a:srgbClr val="7F7F7F"/>
              </a:solidFill>
              <a:latin typeface="+mn-ea"/>
              <a:cs typeface="+mn-ea"/>
            </a:endParaRPr>
          </a:p>
        </p:txBody>
      </p:sp>
      <p:sp>
        <p:nvSpPr>
          <p:cNvPr id="95" name="Text Placeholder 33"/>
          <p:cNvSpPr txBox="1"/>
          <p:nvPr/>
        </p:nvSpPr>
        <p:spPr>
          <a:xfrm>
            <a:off x="7563047" y="5002542"/>
            <a:ext cx="1321559"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100" dirty="0">
                <a:solidFill>
                  <a:schemeClr val="accent5"/>
                </a:solidFill>
                <a:latin typeface="+mn-ea"/>
                <a:cs typeface="+mn-ea"/>
              </a:rPr>
              <a:t>产品特征</a:t>
            </a:r>
            <a:r>
              <a:rPr lang="en-AU" sz="1100" dirty="0">
                <a:solidFill>
                  <a:schemeClr val="accent5"/>
                </a:solidFill>
                <a:latin typeface="+mn-ea"/>
                <a:cs typeface="+mn-ea"/>
              </a:rPr>
              <a:t> 04</a:t>
            </a:r>
          </a:p>
        </p:txBody>
      </p:sp>
      <p:sp>
        <p:nvSpPr>
          <p:cNvPr id="96" name="Oval 95"/>
          <p:cNvSpPr>
            <a:spLocks noChangeAspect="1"/>
          </p:cNvSpPr>
          <p:nvPr/>
        </p:nvSpPr>
        <p:spPr>
          <a:xfrm>
            <a:off x="9210466" y="5035933"/>
            <a:ext cx="179977" cy="180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sp>
        <p:nvSpPr>
          <p:cNvPr id="97" name="Text Placeholder 32"/>
          <p:cNvSpPr txBox="1"/>
          <p:nvPr/>
        </p:nvSpPr>
        <p:spPr>
          <a:xfrm>
            <a:off x="9529262" y="5209743"/>
            <a:ext cx="1321561" cy="38227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zh-CN" altLang="en-US" sz="900" dirty="0">
                <a:solidFill>
                  <a:srgbClr val="7F7F7F"/>
                </a:solidFill>
                <a:latin typeface="+mn-ea"/>
                <a:cs typeface="+mn-ea"/>
              </a:rPr>
              <a:t>单击此处添加副标题或详细文本描述</a:t>
            </a:r>
            <a:endParaRPr lang="en-US" sz="900" dirty="0">
              <a:solidFill>
                <a:srgbClr val="7F7F7F"/>
              </a:solidFill>
              <a:latin typeface="+mn-ea"/>
              <a:cs typeface="+mn-ea"/>
            </a:endParaRPr>
          </a:p>
        </p:txBody>
      </p:sp>
      <p:sp>
        <p:nvSpPr>
          <p:cNvPr id="98" name="Text Placeholder 33"/>
          <p:cNvSpPr txBox="1"/>
          <p:nvPr/>
        </p:nvSpPr>
        <p:spPr>
          <a:xfrm>
            <a:off x="9529264" y="5019296"/>
            <a:ext cx="1321559"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100" dirty="0">
                <a:solidFill>
                  <a:schemeClr val="accent5"/>
                </a:solidFill>
                <a:latin typeface="+mn-ea"/>
                <a:cs typeface="+mn-ea"/>
              </a:rPr>
              <a:t>产品特征</a:t>
            </a:r>
            <a:r>
              <a:rPr lang="en-AU" sz="1100" dirty="0">
                <a:solidFill>
                  <a:schemeClr val="accent5"/>
                </a:solidFill>
                <a:latin typeface="+mn-ea"/>
                <a:cs typeface="+mn-ea"/>
              </a:rPr>
              <a:t> 05</a:t>
            </a:r>
          </a:p>
        </p:txBody>
      </p:sp>
      <p:sp>
        <p:nvSpPr>
          <p:cNvPr id="99" name="Oval 98"/>
          <p:cNvSpPr>
            <a:spLocks noChangeAspect="1"/>
          </p:cNvSpPr>
          <p:nvPr/>
        </p:nvSpPr>
        <p:spPr>
          <a:xfrm>
            <a:off x="5276561" y="5019750"/>
            <a:ext cx="179977" cy="18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sp>
        <p:nvSpPr>
          <p:cNvPr id="100" name="Text Placeholder 32"/>
          <p:cNvSpPr txBox="1"/>
          <p:nvPr/>
        </p:nvSpPr>
        <p:spPr>
          <a:xfrm>
            <a:off x="5595357" y="5193560"/>
            <a:ext cx="1321561" cy="38227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zh-CN" altLang="en-US" sz="900" dirty="0">
                <a:solidFill>
                  <a:srgbClr val="7F7F7F"/>
                </a:solidFill>
                <a:latin typeface="+mn-ea"/>
                <a:cs typeface="+mn-ea"/>
              </a:rPr>
              <a:t>单击此处添加副标题或详细文本描述</a:t>
            </a:r>
            <a:endParaRPr lang="en-US" sz="900" dirty="0">
              <a:solidFill>
                <a:srgbClr val="7F7F7F"/>
              </a:solidFill>
              <a:latin typeface="+mn-ea"/>
              <a:cs typeface="+mn-ea"/>
            </a:endParaRPr>
          </a:p>
        </p:txBody>
      </p:sp>
      <p:sp>
        <p:nvSpPr>
          <p:cNvPr id="101" name="Text Placeholder 33"/>
          <p:cNvSpPr txBox="1"/>
          <p:nvPr/>
        </p:nvSpPr>
        <p:spPr>
          <a:xfrm>
            <a:off x="5595359" y="5003113"/>
            <a:ext cx="1321559"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100" dirty="0">
                <a:solidFill>
                  <a:schemeClr val="accent5"/>
                </a:solidFill>
                <a:latin typeface="+mn-ea"/>
                <a:cs typeface="+mn-ea"/>
              </a:rPr>
              <a:t>产品特征</a:t>
            </a:r>
            <a:r>
              <a:rPr lang="en-AU" sz="1100" dirty="0">
                <a:solidFill>
                  <a:schemeClr val="accent5"/>
                </a:solidFill>
                <a:latin typeface="+mn-ea"/>
                <a:cs typeface="+mn-ea"/>
              </a:rPr>
              <a:t> 03</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3"/>
                                        </p:tgtEl>
                                        <p:attrNameLst>
                                          <p:attrName>style.visibility</p:attrName>
                                        </p:attrNameLst>
                                      </p:cBhvr>
                                      <p:to>
                                        <p:strVal val="visible"/>
                                      </p:to>
                                    </p:set>
                                    <p:animEffect transition="in" filter="fade">
                                      <p:cBhvr>
                                        <p:cTn id="15" dur="500"/>
                                        <p:tgtEl>
                                          <p:spTgt spid="7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2"/>
                                        </p:tgtEl>
                                        <p:attrNameLst>
                                          <p:attrName>style.visibility</p:attrName>
                                        </p:attrNameLst>
                                      </p:cBhvr>
                                      <p:to>
                                        <p:strVal val="visible"/>
                                      </p:to>
                                    </p:set>
                                    <p:animEffect transition="in" filter="fade">
                                      <p:cBhvr>
                                        <p:cTn id="18" dur="500"/>
                                        <p:tgtEl>
                                          <p:spTgt spid="7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left)">
                                      <p:cBhvr>
                                        <p:cTn id="23" dur="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5"/>
                                        </p:tgtEl>
                                        <p:attrNameLst>
                                          <p:attrName>style.visibility</p:attrName>
                                        </p:attrNameLst>
                                      </p:cBhvr>
                                      <p:to>
                                        <p:strVal val="visible"/>
                                      </p:to>
                                    </p:set>
                                    <p:animEffect transition="in" filter="fade">
                                      <p:cBhvr>
                                        <p:cTn id="28" dur="500"/>
                                        <p:tgtEl>
                                          <p:spTgt spid="7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3"/>
                                        </p:tgtEl>
                                        <p:attrNameLst>
                                          <p:attrName>style.visibility</p:attrName>
                                        </p:attrNameLst>
                                      </p:cBhvr>
                                      <p:to>
                                        <p:strVal val="visible"/>
                                      </p:to>
                                    </p:set>
                                    <p:animEffect transition="in" filter="fade">
                                      <p:cBhvr>
                                        <p:cTn id="31" dur="500"/>
                                        <p:tgtEl>
                                          <p:spTgt spid="8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fade">
                                      <p:cBhvr>
                                        <p:cTn id="34" dur="500"/>
                                        <p:tgtEl>
                                          <p:spTgt spid="8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wipe(left)">
                                      <p:cBhvr>
                                        <p:cTn id="39" dur="500"/>
                                        <p:tgtEl>
                                          <p:spTgt spid="7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6"/>
                                        </p:tgtEl>
                                        <p:attrNameLst>
                                          <p:attrName>style.visibility</p:attrName>
                                        </p:attrNameLst>
                                      </p:cBhvr>
                                      <p:to>
                                        <p:strVal val="visible"/>
                                      </p:to>
                                    </p:set>
                                    <p:animEffect transition="in" filter="fade">
                                      <p:cBhvr>
                                        <p:cTn id="44" dur="500"/>
                                        <p:tgtEl>
                                          <p:spTgt spid="7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80"/>
                                        </p:tgtEl>
                                        <p:attrNameLst>
                                          <p:attrName>style.visibility</p:attrName>
                                        </p:attrNameLst>
                                      </p:cBhvr>
                                      <p:to>
                                        <p:strVal val="visible"/>
                                      </p:to>
                                    </p:set>
                                    <p:animEffect transition="in" filter="fade">
                                      <p:cBhvr>
                                        <p:cTn id="47" dur="500"/>
                                        <p:tgtEl>
                                          <p:spTgt spid="8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9"/>
                                        </p:tgtEl>
                                        <p:attrNameLst>
                                          <p:attrName>style.visibility</p:attrName>
                                        </p:attrNameLst>
                                      </p:cBhvr>
                                      <p:to>
                                        <p:strVal val="visible"/>
                                      </p:to>
                                    </p:set>
                                    <p:animEffect transition="in" filter="fade">
                                      <p:cBhvr>
                                        <p:cTn id="50" dur="500"/>
                                        <p:tgtEl>
                                          <p:spTgt spid="7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wipe(left)">
                                      <p:cBhvr>
                                        <p:cTn id="55" dur="500"/>
                                        <p:tgtEl>
                                          <p:spTgt spid="4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7"/>
                                        </p:tgtEl>
                                        <p:attrNameLst>
                                          <p:attrName>style.visibility</p:attrName>
                                        </p:attrNameLst>
                                      </p:cBhvr>
                                      <p:to>
                                        <p:strVal val="visible"/>
                                      </p:to>
                                    </p:set>
                                    <p:animEffect transition="in" filter="fade">
                                      <p:cBhvr>
                                        <p:cTn id="60" dur="500"/>
                                        <p:tgtEl>
                                          <p:spTgt spid="7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85"/>
                                        </p:tgtEl>
                                        <p:attrNameLst>
                                          <p:attrName>style.visibility</p:attrName>
                                        </p:attrNameLst>
                                      </p:cBhvr>
                                      <p:to>
                                        <p:strVal val="visible"/>
                                      </p:to>
                                    </p:set>
                                    <p:animEffect transition="in" filter="fade">
                                      <p:cBhvr>
                                        <p:cTn id="63" dur="500"/>
                                        <p:tgtEl>
                                          <p:spTgt spid="8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86"/>
                                        </p:tgtEl>
                                        <p:attrNameLst>
                                          <p:attrName>style.visibility</p:attrName>
                                        </p:attrNameLst>
                                      </p:cBhvr>
                                      <p:to>
                                        <p:strVal val="visible"/>
                                      </p:to>
                                    </p:set>
                                    <p:animEffect transition="in" filter="fade">
                                      <p:cBhvr>
                                        <p:cTn id="66" dur="500"/>
                                        <p:tgtEl>
                                          <p:spTgt spid="86"/>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animEffect transition="in" filter="wipe(left)">
                                      <p:cBhvr>
                                        <p:cTn id="71" dur="500"/>
                                        <p:tgtEl>
                                          <p:spTgt spid="71"/>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78"/>
                                        </p:tgtEl>
                                        <p:attrNameLst>
                                          <p:attrName>style.visibility</p:attrName>
                                        </p:attrNameLst>
                                      </p:cBhvr>
                                      <p:to>
                                        <p:strVal val="visible"/>
                                      </p:to>
                                    </p:set>
                                    <p:animEffect transition="in" filter="fade">
                                      <p:cBhvr>
                                        <p:cTn id="76" dur="500"/>
                                        <p:tgtEl>
                                          <p:spTgt spid="78"/>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82"/>
                                        </p:tgtEl>
                                        <p:attrNameLst>
                                          <p:attrName>style.visibility</p:attrName>
                                        </p:attrNameLst>
                                      </p:cBhvr>
                                      <p:to>
                                        <p:strVal val="visible"/>
                                      </p:to>
                                    </p:set>
                                    <p:animEffect transition="in" filter="fade">
                                      <p:cBhvr>
                                        <p:cTn id="79" dur="500"/>
                                        <p:tgtEl>
                                          <p:spTgt spid="82"/>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81"/>
                                        </p:tgtEl>
                                        <p:attrNameLst>
                                          <p:attrName>style.visibility</p:attrName>
                                        </p:attrNameLst>
                                      </p:cBhvr>
                                      <p:to>
                                        <p:strVal val="visible"/>
                                      </p:to>
                                    </p:set>
                                    <p:animEffect transition="in" filter="fade">
                                      <p:cBhvr>
                                        <p:cTn id="82" dur="500"/>
                                        <p:tgtEl>
                                          <p:spTgt spid="81"/>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87"/>
                                        </p:tgtEl>
                                        <p:attrNameLst>
                                          <p:attrName>style.visibility</p:attrName>
                                        </p:attrNameLst>
                                      </p:cBhvr>
                                      <p:to>
                                        <p:strVal val="visible"/>
                                      </p:to>
                                    </p:set>
                                    <p:animEffect transition="in" filter="randombar(horizontal)">
                                      <p:cBhvr>
                                        <p:cTn id="87" dur="500"/>
                                        <p:tgtEl>
                                          <p:spTgt spid="87"/>
                                        </p:tgtEl>
                                      </p:cBhvr>
                                    </p:animEffect>
                                  </p:childTnLst>
                                </p:cTn>
                              </p:par>
                              <p:par>
                                <p:cTn id="88" presetID="14" presetClass="entr" presetSubtype="10" fill="hold" grpId="0" nodeType="withEffect">
                                  <p:stCondLst>
                                    <p:cond delay="0"/>
                                  </p:stCondLst>
                                  <p:childTnLst>
                                    <p:set>
                                      <p:cBhvr>
                                        <p:cTn id="89" dur="1" fill="hold">
                                          <p:stCondLst>
                                            <p:cond delay="0"/>
                                          </p:stCondLst>
                                        </p:cTn>
                                        <p:tgtEl>
                                          <p:spTgt spid="88"/>
                                        </p:tgtEl>
                                        <p:attrNameLst>
                                          <p:attrName>style.visibility</p:attrName>
                                        </p:attrNameLst>
                                      </p:cBhvr>
                                      <p:to>
                                        <p:strVal val="visible"/>
                                      </p:to>
                                    </p:set>
                                    <p:animEffect transition="in" filter="randombar(horizontal)">
                                      <p:cBhvr>
                                        <p:cTn id="90" dur="500"/>
                                        <p:tgtEl>
                                          <p:spTgt spid="88"/>
                                        </p:tgtEl>
                                      </p:cBhvr>
                                    </p:animEffect>
                                  </p:childTnLst>
                                </p:cTn>
                              </p:par>
                              <p:par>
                                <p:cTn id="91" presetID="14" presetClass="entr" presetSubtype="10" fill="hold" grpId="0" nodeType="withEffect">
                                  <p:stCondLst>
                                    <p:cond delay="0"/>
                                  </p:stCondLst>
                                  <p:childTnLst>
                                    <p:set>
                                      <p:cBhvr>
                                        <p:cTn id="92" dur="1" fill="hold">
                                          <p:stCondLst>
                                            <p:cond delay="0"/>
                                          </p:stCondLst>
                                        </p:cTn>
                                        <p:tgtEl>
                                          <p:spTgt spid="89"/>
                                        </p:tgtEl>
                                        <p:attrNameLst>
                                          <p:attrName>style.visibility</p:attrName>
                                        </p:attrNameLst>
                                      </p:cBhvr>
                                      <p:to>
                                        <p:strVal val="visible"/>
                                      </p:to>
                                    </p:set>
                                    <p:animEffect transition="in" filter="randombar(horizontal)">
                                      <p:cBhvr>
                                        <p:cTn id="93" dur="500"/>
                                        <p:tgtEl>
                                          <p:spTgt spid="89"/>
                                        </p:tgtEl>
                                      </p:cBhvr>
                                    </p:animEffect>
                                  </p:childTnLst>
                                </p:cTn>
                              </p:par>
                              <p:par>
                                <p:cTn id="94" presetID="14" presetClass="entr" presetSubtype="10" fill="hold" grpId="0" nodeType="withEffect">
                                  <p:stCondLst>
                                    <p:cond delay="0"/>
                                  </p:stCondLst>
                                  <p:childTnLst>
                                    <p:set>
                                      <p:cBhvr>
                                        <p:cTn id="95" dur="1" fill="hold">
                                          <p:stCondLst>
                                            <p:cond delay="0"/>
                                          </p:stCondLst>
                                        </p:cTn>
                                        <p:tgtEl>
                                          <p:spTgt spid="90"/>
                                        </p:tgtEl>
                                        <p:attrNameLst>
                                          <p:attrName>style.visibility</p:attrName>
                                        </p:attrNameLst>
                                      </p:cBhvr>
                                      <p:to>
                                        <p:strVal val="visible"/>
                                      </p:to>
                                    </p:set>
                                    <p:animEffect transition="in" filter="randombar(horizontal)">
                                      <p:cBhvr>
                                        <p:cTn id="96" dur="500"/>
                                        <p:tgtEl>
                                          <p:spTgt spid="90"/>
                                        </p:tgtEl>
                                      </p:cBhvr>
                                    </p:animEffect>
                                  </p:childTnLst>
                                </p:cTn>
                              </p:par>
                              <p:par>
                                <p:cTn id="97" presetID="14" presetClass="entr" presetSubtype="10" fill="hold" grpId="0" nodeType="withEffect">
                                  <p:stCondLst>
                                    <p:cond delay="0"/>
                                  </p:stCondLst>
                                  <p:childTnLst>
                                    <p:set>
                                      <p:cBhvr>
                                        <p:cTn id="98" dur="1" fill="hold">
                                          <p:stCondLst>
                                            <p:cond delay="0"/>
                                          </p:stCondLst>
                                        </p:cTn>
                                        <p:tgtEl>
                                          <p:spTgt spid="91"/>
                                        </p:tgtEl>
                                        <p:attrNameLst>
                                          <p:attrName>style.visibility</p:attrName>
                                        </p:attrNameLst>
                                      </p:cBhvr>
                                      <p:to>
                                        <p:strVal val="visible"/>
                                      </p:to>
                                    </p:set>
                                    <p:animEffect transition="in" filter="randombar(horizontal)">
                                      <p:cBhvr>
                                        <p:cTn id="99" dur="500"/>
                                        <p:tgtEl>
                                          <p:spTgt spid="91"/>
                                        </p:tgtEl>
                                      </p:cBhvr>
                                    </p:animEffect>
                                  </p:childTnLst>
                                </p:cTn>
                              </p:par>
                              <p:par>
                                <p:cTn id="100" presetID="14" presetClass="entr" presetSubtype="10" fill="hold" grpId="0" nodeType="withEffect">
                                  <p:stCondLst>
                                    <p:cond delay="0"/>
                                  </p:stCondLst>
                                  <p:childTnLst>
                                    <p:set>
                                      <p:cBhvr>
                                        <p:cTn id="101" dur="1" fill="hold">
                                          <p:stCondLst>
                                            <p:cond delay="0"/>
                                          </p:stCondLst>
                                        </p:cTn>
                                        <p:tgtEl>
                                          <p:spTgt spid="92"/>
                                        </p:tgtEl>
                                        <p:attrNameLst>
                                          <p:attrName>style.visibility</p:attrName>
                                        </p:attrNameLst>
                                      </p:cBhvr>
                                      <p:to>
                                        <p:strVal val="visible"/>
                                      </p:to>
                                    </p:set>
                                    <p:animEffect transition="in" filter="randombar(horizontal)">
                                      <p:cBhvr>
                                        <p:cTn id="102" dur="500"/>
                                        <p:tgtEl>
                                          <p:spTgt spid="92"/>
                                        </p:tgtEl>
                                      </p:cBhvr>
                                    </p:animEffect>
                                  </p:childTnLst>
                                </p:cTn>
                              </p:par>
                              <p:par>
                                <p:cTn id="103" presetID="14" presetClass="entr" presetSubtype="10" fill="hold" grpId="0" nodeType="withEffect">
                                  <p:stCondLst>
                                    <p:cond delay="0"/>
                                  </p:stCondLst>
                                  <p:childTnLst>
                                    <p:set>
                                      <p:cBhvr>
                                        <p:cTn id="104" dur="1" fill="hold">
                                          <p:stCondLst>
                                            <p:cond delay="0"/>
                                          </p:stCondLst>
                                        </p:cTn>
                                        <p:tgtEl>
                                          <p:spTgt spid="93"/>
                                        </p:tgtEl>
                                        <p:attrNameLst>
                                          <p:attrName>style.visibility</p:attrName>
                                        </p:attrNameLst>
                                      </p:cBhvr>
                                      <p:to>
                                        <p:strVal val="visible"/>
                                      </p:to>
                                    </p:set>
                                    <p:animEffect transition="in" filter="randombar(horizontal)">
                                      <p:cBhvr>
                                        <p:cTn id="105" dur="500"/>
                                        <p:tgtEl>
                                          <p:spTgt spid="93"/>
                                        </p:tgtEl>
                                      </p:cBhvr>
                                    </p:animEffect>
                                  </p:childTnLst>
                                </p:cTn>
                              </p:par>
                              <p:par>
                                <p:cTn id="106" presetID="14" presetClass="entr" presetSubtype="10" fill="hold" grpId="0" nodeType="withEffect">
                                  <p:stCondLst>
                                    <p:cond delay="0"/>
                                  </p:stCondLst>
                                  <p:childTnLst>
                                    <p:set>
                                      <p:cBhvr>
                                        <p:cTn id="107" dur="1" fill="hold">
                                          <p:stCondLst>
                                            <p:cond delay="0"/>
                                          </p:stCondLst>
                                        </p:cTn>
                                        <p:tgtEl>
                                          <p:spTgt spid="94"/>
                                        </p:tgtEl>
                                        <p:attrNameLst>
                                          <p:attrName>style.visibility</p:attrName>
                                        </p:attrNameLst>
                                      </p:cBhvr>
                                      <p:to>
                                        <p:strVal val="visible"/>
                                      </p:to>
                                    </p:set>
                                    <p:animEffect transition="in" filter="randombar(horizontal)">
                                      <p:cBhvr>
                                        <p:cTn id="108" dur="500"/>
                                        <p:tgtEl>
                                          <p:spTgt spid="94"/>
                                        </p:tgtEl>
                                      </p:cBhvr>
                                    </p:animEffect>
                                  </p:childTnLst>
                                </p:cTn>
                              </p:par>
                              <p:par>
                                <p:cTn id="109" presetID="14" presetClass="entr" presetSubtype="10" fill="hold" grpId="0" nodeType="withEffect">
                                  <p:stCondLst>
                                    <p:cond delay="0"/>
                                  </p:stCondLst>
                                  <p:childTnLst>
                                    <p:set>
                                      <p:cBhvr>
                                        <p:cTn id="110" dur="1" fill="hold">
                                          <p:stCondLst>
                                            <p:cond delay="0"/>
                                          </p:stCondLst>
                                        </p:cTn>
                                        <p:tgtEl>
                                          <p:spTgt spid="95"/>
                                        </p:tgtEl>
                                        <p:attrNameLst>
                                          <p:attrName>style.visibility</p:attrName>
                                        </p:attrNameLst>
                                      </p:cBhvr>
                                      <p:to>
                                        <p:strVal val="visible"/>
                                      </p:to>
                                    </p:set>
                                    <p:animEffect transition="in" filter="randombar(horizontal)">
                                      <p:cBhvr>
                                        <p:cTn id="111" dur="500"/>
                                        <p:tgtEl>
                                          <p:spTgt spid="95"/>
                                        </p:tgtEl>
                                      </p:cBhvr>
                                    </p:animEffect>
                                  </p:childTnLst>
                                </p:cTn>
                              </p:par>
                              <p:par>
                                <p:cTn id="112" presetID="14" presetClass="entr" presetSubtype="10" fill="hold" grpId="0" nodeType="withEffect">
                                  <p:stCondLst>
                                    <p:cond delay="0"/>
                                  </p:stCondLst>
                                  <p:childTnLst>
                                    <p:set>
                                      <p:cBhvr>
                                        <p:cTn id="113" dur="1" fill="hold">
                                          <p:stCondLst>
                                            <p:cond delay="0"/>
                                          </p:stCondLst>
                                        </p:cTn>
                                        <p:tgtEl>
                                          <p:spTgt spid="96"/>
                                        </p:tgtEl>
                                        <p:attrNameLst>
                                          <p:attrName>style.visibility</p:attrName>
                                        </p:attrNameLst>
                                      </p:cBhvr>
                                      <p:to>
                                        <p:strVal val="visible"/>
                                      </p:to>
                                    </p:set>
                                    <p:animEffect transition="in" filter="randombar(horizontal)">
                                      <p:cBhvr>
                                        <p:cTn id="114" dur="500"/>
                                        <p:tgtEl>
                                          <p:spTgt spid="96"/>
                                        </p:tgtEl>
                                      </p:cBhvr>
                                    </p:animEffect>
                                  </p:childTnLst>
                                </p:cTn>
                              </p:par>
                              <p:par>
                                <p:cTn id="115" presetID="14" presetClass="entr" presetSubtype="10" fill="hold" grpId="0" nodeType="withEffect">
                                  <p:stCondLst>
                                    <p:cond delay="0"/>
                                  </p:stCondLst>
                                  <p:childTnLst>
                                    <p:set>
                                      <p:cBhvr>
                                        <p:cTn id="116" dur="1" fill="hold">
                                          <p:stCondLst>
                                            <p:cond delay="0"/>
                                          </p:stCondLst>
                                        </p:cTn>
                                        <p:tgtEl>
                                          <p:spTgt spid="97"/>
                                        </p:tgtEl>
                                        <p:attrNameLst>
                                          <p:attrName>style.visibility</p:attrName>
                                        </p:attrNameLst>
                                      </p:cBhvr>
                                      <p:to>
                                        <p:strVal val="visible"/>
                                      </p:to>
                                    </p:set>
                                    <p:animEffect transition="in" filter="randombar(horizontal)">
                                      <p:cBhvr>
                                        <p:cTn id="117" dur="500"/>
                                        <p:tgtEl>
                                          <p:spTgt spid="97"/>
                                        </p:tgtEl>
                                      </p:cBhvr>
                                    </p:animEffect>
                                  </p:childTnLst>
                                </p:cTn>
                              </p:par>
                              <p:par>
                                <p:cTn id="118" presetID="14" presetClass="entr" presetSubtype="10" fill="hold" grpId="0" nodeType="withEffect">
                                  <p:stCondLst>
                                    <p:cond delay="0"/>
                                  </p:stCondLst>
                                  <p:childTnLst>
                                    <p:set>
                                      <p:cBhvr>
                                        <p:cTn id="119" dur="1" fill="hold">
                                          <p:stCondLst>
                                            <p:cond delay="0"/>
                                          </p:stCondLst>
                                        </p:cTn>
                                        <p:tgtEl>
                                          <p:spTgt spid="98"/>
                                        </p:tgtEl>
                                        <p:attrNameLst>
                                          <p:attrName>style.visibility</p:attrName>
                                        </p:attrNameLst>
                                      </p:cBhvr>
                                      <p:to>
                                        <p:strVal val="visible"/>
                                      </p:to>
                                    </p:set>
                                    <p:animEffect transition="in" filter="randombar(horizontal)">
                                      <p:cBhvr>
                                        <p:cTn id="120" dur="500"/>
                                        <p:tgtEl>
                                          <p:spTgt spid="98"/>
                                        </p:tgtEl>
                                      </p:cBhvr>
                                    </p:animEffect>
                                  </p:childTnLst>
                                </p:cTn>
                              </p:par>
                              <p:par>
                                <p:cTn id="121" presetID="14" presetClass="entr" presetSubtype="10" fill="hold" grpId="0" nodeType="withEffect">
                                  <p:stCondLst>
                                    <p:cond delay="0"/>
                                  </p:stCondLst>
                                  <p:childTnLst>
                                    <p:set>
                                      <p:cBhvr>
                                        <p:cTn id="122" dur="1" fill="hold">
                                          <p:stCondLst>
                                            <p:cond delay="0"/>
                                          </p:stCondLst>
                                        </p:cTn>
                                        <p:tgtEl>
                                          <p:spTgt spid="99"/>
                                        </p:tgtEl>
                                        <p:attrNameLst>
                                          <p:attrName>style.visibility</p:attrName>
                                        </p:attrNameLst>
                                      </p:cBhvr>
                                      <p:to>
                                        <p:strVal val="visible"/>
                                      </p:to>
                                    </p:set>
                                    <p:animEffect transition="in" filter="randombar(horizontal)">
                                      <p:cBhvr>
                                        <p:cTn id="123" dur="500"/>
                                        <p:tgtEl>
                                          <p:spTgt spid="99"/>
                                        </p:tgtEl>
                                      </p:cBhvr>
                                    </p:animEffect>
                                  </p:childTnLst>
                                </p:cTn>
                              </p:par>
                              <p:par>
                                <p:cTn id="124" presetID="14" presetClass="entr" presetSubtype="10" fill="hold" grpId="0" nodeType="withEffect">
                                  <p:stCondLst>
                                    <p:cond delay="0"/>
                                  </p:stCondLst>
                                  <p:childTnLst>
                                    <p:set>
                                      <p:cBhvr>
                                        <p:cTn id="125" dur="1" fill="hold">
                                          <p:stCondLst>
                                            <p:cond delay="0"/>
                                          </p:stCondLst>
                                        </p:cTn>
                                        <p:tgtEl>
                                          <p:spTgt spid="100"/>
                                        </p:tgtEl>
                                        <p:attrNameLst>
                                          <p:attrName>style.visibility</p:attrName>
                                        </p:attrNameLst>
                                      </p:cBhvr>
                                      <p:to>
                                        <p:strVal val="visible"/>
                                      </p:to>
                                    </p:set>
                                    <p:animEffect transition="in" filter="randombar(horizontal)">
                                      <p:cBhvr>
                                        <p:cTn id="126" dur="500"/>
                                        <p:tgtEl>
                                          <p:spTgt spid="100"/>
                                        </p:tgtEl>
                                      </p:cBhvr>
                                    </p:animEffect>
                                  </p:childTnLst>
                                </p:cTn>
                              </p:par>
                              <p:par>
                                <p:cTn id="127" presetID="14" presetClass="entr" presetSubtype="10" fill="hold" grpId="0" nodeType="withEffect">
                                  <p:stCondLst>
                                    <p:cond delay="0"/>
                                  </p:stCondLst>
                                  <p:childTnLst>
                                    <p:set>
                                      <p:cBhvr>
                                        <p:cTn id="128" dur="1" fill="hold">
                                          <p:stCondLst>
                                            <p:cond delay="0"/>
                                          </p:stCondLst>
                                        </p:cTn>
                                        <p:tgtEl>
                                          <p:spTgt spid="101"/>
                                        </p:tgtEl>
                                        <p:attrNameLst>
                                          <p:attrName>style.visibility</p:attrName>
                                        </p:attrNameLst>
                                      </p:cBhvr>
                                      <p:to>
                                        <p:strVal val="visible"/>
                                      </p:to>
                                    </p:set>
                                    <p:animEffect transition="in" filter="randombar(horizontal)">
                                      <p:cBhvr>
                                        <p:cTn id="129"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9" grpId="0" animBg="1"/>
      <p:bldP spid="70" grpId="0" animBg="1"/>
      <p:bldP spid="71" grpId="0" animBg="1"/>
      <p:bldP spid="72" grpId="0"/>
      <p:bldP spid="73" grpId="0"/>
      <p:bldP spid="74" grpId="0" animBg="1"/>
      <p:bldP spid="75" grpId="0" animBg="1"/>
      <p:bldP spid="76" grpId="0" animBg="1"/>
      <p:bldP spid="77" grpId="0" animBg="1"/>
      <p:bldP spid="78" grpId="0" animBg="1"/>
      <p:bldP spid="79" grpId="0"/>
      <p:bldP spid="80" grpId="0"/>
      <p:bldP spid="81" grpId="0"/>
      <p:bldP spid="82" grpId="0"/>
      <p:bldP spid="83" grpId="0"/>
      <p:bldP spid="84" grpId="0"/>
      <p:bldP spid="85" grpId="0"/>
      <p:bldP spid="86" grpId="0"/>
      <p:bldP spid="87" grpId="0" animBg="1"/>
      <p:bldP spid="88" grpId="0"/>
      <p:bldP spid="89" grpId="0"/>
      <p:bldP spid="90" grpId="0" animBg="1"/>
      <p:bldP spid="91" grpId="0"/>
      <p:bldP spid="92" grpId="0"/>
      <p:bldP spid="93" grpId="0" animBg="1"/>
      <p:bldP spid="94" grpId="0"/>
      <p:bldP spid="95" grpId="0"/>
      <p:bldP spid="96" grpId="0" animBg="1"/>
      <p:bldP spid="97" grpId="0"/>
      <p:bldP spid="98" grpId="0"/>
      <p:bldP spid="99" grpId="0" animBg="1"/>
      <p:bldP spid="100" grpId="0"/>
      <p:bldP spid="10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cs typeface="+mn-ea"/>
              </a:rPr>
              <a:t>单击此处添加标题</a:t>
            </a:r>
            <a:endParaRPr lang="zh-CN" altLang="en-US" dirty="0">
              <a:ea typeface="+mn-ea"/>
              <a:cs typeface="+mn-ea"/>
            </a:endParaRPr>
          </a:p>
        </p:txBody>
      </p:sp>
      <p:sp>
        <p:nvSpPr>
          <p:cNvPr id="18" name="Rectangle 17"/>
          <p:cNvSpPr/>
          <p:nvPr/>
        </p:nvSpPr>
        <p:spPr>
          <a:xfrm>
            <a:off x="9785156" y="3082489"/>
            <a:ext cx="1482400" cy="138202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600" dirty="0">
              <a:solidFill>
                <a:srgbClr val="FFFFFF"/>
              </a:solidFill>
              <a:latin typeface="+mn-ea"/>
              <a:cs typeface="+mn-ea"/>
            </a:endParaRPr>
          </a:p>
        </p:txBody>
      </p:sp>
      <p:grpSp>
        <p:nvGrpSpPr>
          <p:cNvPr id="19" name="Group 18"/>
          <p:cNvGrpSpPr/>
          <p:nvPr/>
        </p:nvGrpSpPr>
        <p:grpSpPr>
          <a:xfrm>
            <a:off x="8304163" y="3082489"/>
            <a:ext cx="1529039" cy="1382027"/>
            <a:chOff x="1038692" y="2521527"/>
            <a:chExt cx="1619883" cy="1463946"/>
          </a:xfrm>
          <a:solidFill>
            <a:schemeClr val="accent5"/>
          </a:solidFill>
        </p:grpSpPr>
        <p:sp>
          <p:nvSpPr>
            <p:cNvPr id="20" name="Rectangle 19"/>
            <p:cNvSpPr/>
            <p:nvPr/>
          </p:nvSpPr>
          <p:spPr>
            <a:xfrm>
              <a:off x="1038692" y="2521527"/>
              <a:ext cx="1570473" cy="1463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600" dirty="0">
                <a:solidFill>
                  <a:srgbClr val="FFFFFF"/>
                </a:solidFill>
                <a:latin typeface="+mn-ea"/>
                <a:cs typeface="+mn-ea"/>
              </a:endParaRPr>
            </a:p>
          </p:txBody>
        </p:sp>
        <p:sp>
          <p:nvSpPr>
            <p:cNvPr id="21" name="Rectangle 20"/>
            <p:cNvSpPr/>
            <p:nvPr/>
          </p:nvSpPr>
          <p:spPr>
            <a:xfrm rot="2700000">
              <a:off x="2411397" y="3129911"/>
              <a:ext cx="247178" cy="2471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mn-ea"/>
                <a:cs typeface="+mn-ea"/>
              </a:endParaRPr>
            </a:p>
          </p:txBody>
        </p:sp>
      </p:grpSp>
      <p:grpSp>
        <p:nvGrpSpPr>
          <p:cNvPr id="22" name="Group 21"/>
          <p:cNvGrpSpPr/>
          <p:nvPr/>
        </p:nvGrpSpPr>
        <p:grpSpPr>
          <a:xfrm>
            <a:off x="6822039" y="3082489"/>
            <a:ext cx="1529039" cy="1382027"/>
            <a:chOff x="1038692" y="2521527"/>
            <a:chExt cx="1619883" cy="1463946"/>
          </a:xfrm>
          <a:solidFill>
            <a:schemeClr val="accent4"/>
          </a:solidFill>
        </p:grpSpPr>
        <p:sp>
          <p:nvSpPr>
            <p:cNvPr id="23" name="Rectangle 22"/>
            <p:cNvSpPr/>
            <p:nvPr/>
          </p:nvSpPr>
          <p:spPr>
            <a:xfrm>
              <a:off x="1038692" y="2521527"/>
              <a:ext cx="1570473" cy="1463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600" dirty="0">
                <a:solidFill>
                  <a:srgbClr val="FFFFFF"/>
                </a:solidFill>
                <a:latin typeface="+mn-ea"/>
                <a:cs typeface="+mn-ea"/>
              </a:endParaRPr>
            </a:p>
          </p:txBody>
        </p:sp>
        <p:sp>
          <p:nvSpPr>
            <p:cNvPr id="24" name="Rectangle 23"/>
            <p:cNvSpPr/>
            <p:nvPr/>
          </p:nvSpPr>
          <p:spPr>
            <a:xfrm rot="2700000">
              <a:off x="2411397" y="3129911"/>
              <a:ext cx="247178" cy="2471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mn-ea"/>
                <a:cs typeface="+mn-ea"/>
              </a:endParaRPr>
            </a:p>
          </p:txBody>
        </p:sp>
      </p:grpSp>
      <p:grpSp>
        <p:nvGrpSpPr>
          <p:cNvPr id="25" name="Group 24"/>
          <p:cNvGrpSpPr/>
          <p:nvPr/>
        </p:nvGrpSpPr>
        <p:grpSpPr>
          <a:xfrm>
            <a:off x="5341321" y="3082489"/>
            <a:ext cx="1529039" cy="1382027"/>
            <a:chOff x="1038692" y="2521527"/>
            <a:chExt cx="1619883" cy="1463946"/>
          </a:xfrm>
          <a:solidFill>
            <a:schemeClr val="accent3"/>
          </a:solidFill>
        </p:grpSpPr>
        <p:sp>
          <p:nvSpPr>
            <p:cNvPr id="26" name="Rectangle 25"/>
            <p:cNvSpPr/>
            <p:nvPr/>
          </p:nvSpPr>
          <p:spPr>
            <a:xfrm>
              <a:off x="1038692" y="2521527"/>
              <a:ext cx="1570473" cy="1463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600" dirty="0">
                <a:solidFill>
                  <a:srgbClr val="FFFFFF"/>
                </a:solidFill>
                <a:latin typeface="+mn-ea"/>
                <a:cs typeface="+mn-ea"/>
              </a:endParaRPr>
            </a:p>
          </p:txBody>
        </p:sp>
        <p:sp>
          <p:nvSpPr>
            <p:cNvPr id="27" name="Rectangle 26"/>
            <p:cNvSpPr/>
            <p:nvPr/>
          </p:nvSpPr>
          <p:spPr>
            <a:xfrm rot="2700000">
              <a:off x="2411397" y="3129911"/>
              <a:ext cx="247178" cy="2471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mn-ea"/>
                <a:cs typeface="+mn-ea"/>
              </a:endParaRPr>
            </a:p>
          </p:txBody>
        </p:sp>
      </p:grpSp>
      <p:grpSp>
        <p:nvGrpSpPr>
          <p:cNvPr id="28" name="Group 27"/>
          <p:cNvGrpSpPr/>
          <p:nvPr/>
        </p:nvGrpSpPr>
        <p:grpSpPr>
          <a:xfrm>
            <a:off x="3858892" y="3082489"/>
            <a:ext cx="1529039" cy="1382027"/>
            <a:chOff x="1038692" y="2521527"/>
            <a:chExt cx="1619883" cy="1463946"/>
          </a:xfrm>
          <a:solidFill>
            <a:schemeClr val="accent2"/>
          </a:solidFill>
        </p:grpSpPr>
        <p:sp>
          <p:nvSpPr>
            <p:cNvPr id="29" name="Rectangle 28"/>
            <p:cNvSpPr/>
            <p:nvPr/>
          </p:nvSpPr>
          <p:spPr>
            <a:xfrm>
              <a:off x="1038692" y="2521527"/>
              <a:ext cx="1570473" cy="1463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600" dirty="0">
                <a:solidFill>
                  <a:srgbClr val="FFFFFF"/>
                </a:solidFill>
                <a:latin typeface="+mn-ea"/>
                <a:cs typeface="+mn-ea"/>
              </a:endParaRPr>
            </a:p>
          </p:txBody>
        </p:sp>
        <p:sp>
          <p:nvSpPr>
            <p:cNvPr id="30" name="Rectangle 29"/>
            <p:cNvSpPr/>
            <p:nvPr/>
          </p:nvSpPr>
          <p:spPr>
            <a:xfrm rot="2700000">
              <a:off x="2411397" y="3129911"/>
              <a:ext cx="247178" cy="2471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mn-ea"/>
                <a:cs typeface="+mn-ea"/>
              </a:endParaRPr>
            </a:p>
          </p:txBody>
        </p:sp>
      </p:grpSp>
      <p:grpSp>
        <p:nvGrpSpPr>
          <p:cNvPr id="35" name="Group 34"/>
          <p:cNvGrpSpPr/>
          <p:nvPr/>
        </p:nvGrpSpPr>
        <p:grpSpPr>
          <a:xfrm>
            <a:off x="2376768" y="3082489"/>
            <a:ext cx="1529039" cy="1382027"/>
            <a:chOff x="1038692" y="2521527"/>
            <a:chExt cx="1619883" cy="1463946"/>
          </a:xfrm>
          <a:solidFill>
            <a:schemeClr val="accent1"/>
          </a:solidFill>
        </p:grpSpPr>
        <p:sp>
          <p:nvSpPr>
            <p:cNvPr id="36" name="Rectangle 35"/>
            <p:cNvSpPr/>
            <p:nvPr/>
          </p:nvSpPr>
          <p:spPr>
            <a:xfrm>
              <a:off x="1038692" y="2521527"/>
              <a:ext cx="1570473" cy="1463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bg1"/>
                </a:solidFill>
                <a:latin typeface="+mn-ea"/>
                <a:cs typeface="+mn-ea"/>
              </a:endParaRPr>
            </a:p>
          </p:txBody>
        </p:sp>
        <p:sp>
          <p:nvSpPr>
            <p:cNvPr id="45" name="Rectangle 44"/>
            <p:cNvSpPr/>
            <p:nvPr/>
          </p:nvSpPr>
          <p:spPr>
            <a:xfrm rot="2700000">
              <a:off x="2411397" y="3129911"/>
              <a:ext cx="247178" cy="2471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grpSp>
      <p:grpSp>
        <p:nvGrpSpPr>
          <p:cNvPr id="46" name="Group 45"/>
          <p:cNvGrpSpPr/>
          <p:nvPr/>
        </p:nvGrpSpPr>
        <p:grpSpPr>
          <a:xfrm>
            <a:off x="896050" y="3082489"/>
            <a:ext cx="1529039" cy="1382027"/>
            <a:chOff x="1038692" y="2521527"/>
            <a:chExt cx="1619883" cy="1463946"/>
          </a:xfrm>
          <a:solidFill>
            <a:schemeClr val="bg1">
              <a:lumMod val="75000"/>
            </a:schemeClr>
          </a:solidFill>
        </p:grpSpPr>
        <p:sp>
          <p:nvSpPr>
            <p:cNvPr id="47" name="Rectangle 46"/>
            <p:cNvSpPr/>
            <p:nvPr/>
          </p:nvSpPr>
          <p:spPr>
            <a:xfrm>
              <a:off x="1038692" y="2521527"/>
              <a:ext cx="1570473" cy="1463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600" dirty="0">
                <a:latin typeface="+mn-ea"/>
                <a:cs typeface="+mn-ea"/>
              </a:endParaRPr>
            </a:p>
          </p:txBody>
        </p:sp>
        <p:sp>
          <p:nvSpPr>
            <p:cNvPr id="48" name="Rectangle 47"/>
            <p:cNvSpPr/>
            <p:nvPr/>
          </p:nvSpPr>
          <p:spPr>
            <a:xfrm rot="2700000">
              <a:off x="2411397" y="3129911"/>
              <a:ext cx="247178" cy="2471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grpSp>
      <p:sp>
        <p:nvSpPr>
          <p:cNvPr id="50" name="Text Placeholder 32"/>
          <p:cNvSpPr txBox="1"/>
          <p:nvPr/>
        </p:nvSpPr>
        <p:spPr>
          <a:xfrm>
            <a:off x="714356" y="2141499"/>
            <a:ext cx="1845787" cy="66887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buNone/>
            </a:pPr>
            <a:r>
              <a:rPr lang="zh-CN" altLang="en-US" sz="1000" dirty="0">
                <a:solidFill>
                  <a:schemeClr val="tx1">
                    <a:lumMod val="65000"/>
                    <a:lumOff val="35000"/>
                  </a:schemeClr>
                </a:solidFill>
                <a:latin typeface="+mn-ea"/>
                <a:cs typeface="+mn-ea"/>
              </a:rPr>
              <a:t>此处添加详细文本描述，建议与标题相关并符合整体语言风格</a:t>
            </a:r>
            <a:endParaRPr lang="en-US" sz="1000" dirty="0">
              <a:solidFill>
                <a:schemeClr val="tx1">
                  <a:lumMod val="65000"/>
                  <a:lumOff val="35000"/>
                </a:schemeClr>
              </a:solidFill>
              <a:latin typeface="+mn-ea"/>
              <a:cs typeface="+mn-ea"/>
            </a:endParaRPr>
          </a:p>
        </p:txBody>
      </p:sp>
      <p:sp>
        <p:nvSpPr>
          <p:cNvPr id="51" name="TextBox 50"/>
          <p:cNvSpPr txBox="1"/>
          <p:nvPr/>
        </p:nvSpPr>
        <p:spPr>
          <a:xfrm>
            <a:off x="1411254" y="1653477"/>
            <a:ext cx="451989" cy="461665"/>
          </a:xfrm>
          <a:prstGeom prst="rect">
            <a:avLst/>
          </a:prstGeom>
          <a:noFill/>
        </p:spPr>
        <p:txBody>
          <a:bodyPr wrap="none" lIns="0" tIns="0" rIns="0" bIns="0" rtlCol="0">
            <a:spAutoFit/>
          </a:bodyPr>
          <a:lstStyle/>
          <a:p>
            <a:pPr algn="ctr"/>
            <a:r>
              <a:rPr lang="en-AU" sz="3000" dirty="0">
                <a:solidFill>
                  <a:schemeClr val="bg1">
                    <a:lumMod val="75000"/>
                  </a:schemeClr>
                </a:solidFill>
                <a:latin typeface="+mn-ea"/>
                <a:cs typeface="+mn-ea"/>
              </a:rPr>
              <a:t>01</a:t>
            </a:r>
            <a:endParaRPr lang="en-US" sz="3000" dirty="0">
              <a:solidFill>
                <a:schemeClr val="bg1">
                  <a:lumMod val="75000"/>
                </a:schemeClr>
              </a:solidFill>
              <a:latin typeface="+mn-ea"/>
              <a:cs typeface="+mn-ea"/>
            </a:endParaRPr>
          </a:p>
        </p:txBody>
      </p:sp>
      <p:cxnSp>
        <p:nvCxnSpPr>
          <p:cNvPr id="52" name="Straight Connector 51"/>
          <p:cNvCxnSpPr/>
          <p:nvPr/>
        </p:nvCxnSpPr>
        <p:spPr>
          <a:xfrm flipV="1">
            <a:off x="1637248" y="2701189"/>
            <a:ext cx="0" cy="218374"/>
          </a:xfrm>
          <a:prstGeom prst="line">
            <a:avLst/>
          </a:prstGeom>
          <a:ln w="12700">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54" name="Text Placeholder 32"/>
          <p:cNvSpPr txBox="1"/>
          <p:nvPr/>
        </p:nvSpPr>
        <p:spPr>
          <a:xfrm>
            <a:off x="3669889" y="2141499"/>
            <a:ext cx="1845787" cy="66887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buNone/>
            </a:pPr>
            <a:r>
              <a:rPr lang="zh-CN" altLang="en-US" sz="1000" dirty="0">
                <a:solidFill>
                  <a:schemeClr val="tx1">
                    <a:lumMod val="65000"/>
                    <a:lumOff val="35000"/>
                  </a:schemeClr>
                </a:solidFill>
                <a:latin typeface="+mn-ea"/>
                <a:cs typeface="+mn-ea"/>
              </a:rPr>
              <a:t>此处添加详细文本描述，建议与标题相关并符合整体语言风格</a:t>
            </a:r>
            <a:endParaRPr lang="en-US" sz="1000" dirty="0">
              <a:solidFill>
                <a:schemeClr val="tx1">
                  <a:lumMod val="65000"/>
                  <a:lumOff val="35000"/>
                </a:schemeClr>
              </a:solidFill>
              <a:latin typeface="+mn-ea"/>
              <a:cs typeface="+mn-ea"/>
            </a:endParaRPr>
          </a:p>
        </p:txBody>
      </p:sp>
      <p:sp>
        <p:nvSpPr>
          <p:cNvPr id="55" name="TextBox 54"/>
          <p:cNvSpPr txBox="1"/>
          <p:nvPr/>
        </p:nvSpPr>
        <p:spPr>
          <a:xfrm>
            <a:off x="4366787" y="1653477"/>
            <a:ext cx="451989" cy="461665"/>
          </a:xfrm>
          <a:prstGeom prst="rect">
            <a:avLst/>
          </a:prstGeom>
          <a:noFill/>
        </p:spPr>
        <p:txBody>
          <a:bodyPr wrap="none" lIns="0" tIns="0" rIns="0" bIns="0" rtlCol="0">
            <a:spAutoFit/>
          </a:bodyPr>
          <a:lstStyle/>
          <a:p>
            <a:pPr algn="ctr"/>
            <a:r>
              <a:rPr lang="en-AU" sz="3000" dirty="0">
                <a:solidFill>
                  <a:schemeClr val="accent2"/>
                </a:solidFill>
                <a:latin typeface="+mn-ea"/>
                <a:cs typeface="+mn-ea"/>
              </a:rPr>
              <a:t>03</a:t>
            </a:r>
            <a:endParaRPr lang="en-US" sz="3000" dirty="0">
              <a:solidFill>
                <a:schemeClr val="accent2"/>
              </a:solidFill>
              <a:latin typeface="+mn-ea"/>
              <a:cs typeface="+mn-ea"/>
            </a:endParaRPr>
          </a:p>
        </p:txBody>
      </p:sp>
      <p:cxnSp>
        <p:nvCxnSpPr>
          <p:cNvPr id="56" name="Straight Connector 55"/>
          <p:cNvCxnSpPr/>
          <p:nvPr/>
        </p:nvCxnSpPr>
        <p:spPr>
          <a:xfrm flipV="1">
            <a:off x="4592780" y="2701189"/>
            <a:ext cx="0" cy="218374"/>
          </a:xfrm>
          <a:prstGeom prst="line">
            <a:avLst/>
          </a:prstGeom>
          <a:ln w="12700">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58" name="Text Placeholder 32"/>
          <p:cNvSpPr txBox="1"/>
          <p:nvPr/>
        </p:nvSpPr>
        <p:spPr>
          <a:xfrm>
            <a:off x="6625420" y="2141499"/>
            <a:ext cx="1845787" cy="66887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buNone/>
            </a:pPr>
            <a:r>
              <a:rPr lang="zh-CN" altLang="en-US" sz="1000" dirty="0">
                <a:solidFill>
                  <a:schemeClr val="tx1">
                    <a:lumMod val="65000"/>
                    <a:lumOff val="35000"/>
                  </a:schemeClr>
                </a:solidFill>
                <a:latin typeface="+mn-ea"/>
                <a:cs typeface="+mn-ea"/>
              </a:rPr>
              <a:t>此处添加详细文本描述，建议与标题相关并符合整体语言风格</a:t>
            </a:r>
            <a:endParaRPr lang="en-US" sz="1000" dirty="0">
              <a:solidFill>
                <a:schemeClr val="tx1">
                  <a:lumMod val="65000"/>
                  <a:lumOff val="35000"/>
                </a:schemeClr>
              </a:solidFill>
              <a:latin typeface="+mn-ea"/>
              <a:cs typeface="+mn-ea"/>
            </a:endParaRPr>
          </a:p>
        </p:txBody>
      </p:sp>
      <p:sp>
        <p:nvSpPr>
          <p:cNvPr id="59" name="TextBox 58"/>
          <p:cNvSpPr txBox="1"/>
          <p:nvPr/>
        </p:nvSpPr>
        <p:spPr>
          <a:xfrm>
            <a:off x="7322318" y="1653477"/>
            <a:ext cx="451989" cy="461665"/>
          </a:xfrm>
          <a:prstGeom prst="rect">
            <a:avLst/>
          </a:prstGeom>
          <a:noFill/>
        </p:spPr>
        <p:txBody>
          <a:bodyPr wrap="none" lIns="0" tIns="0" rIns="0" bIns="0" rtlCol="0">
            <a:spAutoFit/>
          </a:bodyPr>
          <a:lstStyle/>
          <a:p>
            <a:pPr algn="ctr"/>
            <a:r>
              <a:rPr lang="en-AU" sz="3000" dirty="0">
                <a:solidFill>
                  <a:schemeClr val="accent4"/>
                </a:solidFill>
                <a:latin typeface="+mn-ea"/>
                <a:cs typeface="+mn-ea"/>
              </a:rPr>
              <a:t>05</a:t>
            </a:r>
            <a:endParaRPr lang="en-US" sz="3000" dirty="0">
              <a:solidFill>
                <a:schemeClr val="accent4"/>
              </a:solidFill>
              <a:latin typeface="+mn-ea"/>
              <a:cs typeface="+mn-ea"/>
            </a:endParaRPr>
          </a:p>
        </p:txBody>
      </p:sp>
      <p:cxnSp>
        <p:nvCxnSpPr>
          <p:cNvPr id="60" name="Straight Connector 59"/>
          <p:cNvCxnSpPr/>
          <p:nvPr/>
        </p:nvCxnSpPr>
        <p:spPr>
          <a:xfrm flipV="1">
            <a:off x="7548310" y="2701189"/>
            <a:ext cx="0" cy="218374"/>
          </a:xfrm>
          <a:prstGeom prst="line">
            <a:avLst/>
          </a:prstGeom>
          <a:ln w="12700">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62" name="Text Placeholder 32"/>
          <p:cNvSpPr txBox="1"/>
          <p:nvPr/>
        </p:nvSpPr>
        <p:spPr>
          <a:xfrm>
            <a:off x="9580948" y="2141499"/>
            <a:ext cx="1845787" cy="66887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buNone/>
            </a:pPr>
            <a:r>
              <a:rPr lang="zh-CN" altLang="en-US" sz="1000" dirty="0">
                <a:solidFill>
                  <a:schemeClr val="tx1">
                    <a:lumMod val="65000"/>
                    <a:lumOff val="35000"/>
                  </a:schemeClr>
                </a:solidFill>
                <a:latin typeface="+mn-ea"/>
                <a:cs typeface="+mn-ea"/>
              </a:rPr>
              <a:t>此处添加详细文本描述，建议与标题相关并符合整体语言风格</a:t>
            </a:r>
            <a:endParaRPr lang="en-US" sz="1000" dirty="0">
              <a:solidFill>
                <a:schemeClr val="tx1">
                  <a:lumMod val="65000"/>
                  <a:lumOff val="35000"/>
                </a:schemeClr>
              </a:solidFill>
              <a:latin typeface="+mn-ea"/>
              <a:cs typeface="+mn-ea"/>
            </a:endParaRPr>
          </a:p>
        </p:txBody>
      </p:sp>
      <p:sp>
        <p:nvSpPr>
          <p:cNvPr id="63" name="TextBox 62"/>
          <p:cNvSpPr txBox="1"/>
          <p:nvPr/>
        </p:nvSpPr>
        <p:spPr>
          <a:xfrm>
            <a:off x="10277846" y="1653477"/>
            <a:ext cx="451989" cy="461665"/>
          </a:xfrm>
          <a:prstGeom prst="rect">
            <a:avLst/>
          </a:prstGeom>
          <a:noFill/>
        </p:spPr>
        <p:txBody>
          <a:bodyPr wrap="none" lIns="0" tIns="0" rIns="0" bIns="0" rtlCol="0">
            <a:spAutoFit/>
          </a:bodyPr>
          <a:lstStyle/>
          <a:p>
            <a:pPr algn="ctr"/>
            <a:r>
              <a:rPr lang="en-AU" sz="3000" dirty="0">
                <a:solidFill>
                  <a:schemeClr val="accent6"/>
                </a:solidFill>
                <a:latin typeface="+mn-ea"/>
                <a:cs typeface="+mn-ea"/>
              </a:rPr>
              <a:t>07</a:t>
            </a:r>
            <a:endParaRPr lang="en-US" sz="3000" dirty="0">
              <a:solidFill>
                <a:schemeClr val="accent6"/>
              </a:solidFill>
              <a:latin typeface="+mn-ea"/>
              <a:cs typeface="+mn-ea"/>
            </a:endParaRPr>
          </a:p>
        </p:txBody>
      </p:sp>
      <p:cxnSp>
        <p:nvCxnSpPr>
          <p:cNvPr id="64" name="Straight Connector 63"/>
          <p:cNvCxnSpPr/>
          <p:nvPr/>
        </p:nvCxnSpPr>
        <p:spPr>
          <a:xfrm flipV="1">
            <a:off x="10503839" y="2701189"/>
            <a:ext cx="0" cy="218374"/>
          </a:xfrm>
          <a:prstGeom prst="line">
            <a:avLst/>
          </a:prstGeom>
          <a:ln w="12700">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66" name="Text Placeholder 32"/>
          <p:cNvSpPr txBox="1"/>
          <p:nvPr/>
        </p:nvSpPr>
        <p:spPr>
          <a:xfrm>
            <a:off x="2191289" y="5425498"/>
            <a:ext cx="1845787" cy="66887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buNone/>
            </a:pPr>
            <a:r>
              <a:rPr lang="zh-CN" altLang="en-US" sz="1000" dirty="0">
                <a:solidFill>
                  <a:schemeClr val="tx1">
                    <a:lumMod val="65000"/>
                    <a:lumOff val="35000"/>
                  </a:schemeClr>
                </a:solidFill>
                <a:latin typeface="+mn-ea"/>
                <a:cs typeface="+mn-ea"/>
              </a:rPr>
              <a:t>此处添加详细文本描述，建议与标题相关并符合整体语言风格</a:t>
            </a:r>
            <a:endParaRPr lang="en-US" sz="1000" dirty="0">
              <a:solidFill>
                <a:schemeClr val="tx1">
                  <a:lumMod val="65000"/>
                  <a:lumOff val="35000"/>
                </a:schemeClr>
              </a:solidFill>
              <a:latin typeface="+mn-ea"/>
              <a:cs typeface="+mn-ea"/>
            </a:endParaRPr>
          </a:p>
        </p:txBody>
      </p:sp>
      <p:sp>
        <p:nvSpPr>
          <p:cNvPr id="67" name="TextBox 66"/>
          <p:cNvSpPr txBox="1"/>
          <p:nvPr/>
        </p:nvSpPr>
        <p:spPr>
          <a:xfrm>
            <a:off x="2888187" y="4937476"/>
            <a:ext cx="451989" cy="461665"/>
          </a:xfrm>
          <a:prstGeom prst="rect">
            <a:avLst/>
          </a:prstGeom>
          <a:noFill/>
        </p:spPr>
        <p:txBody>
          <a:bodyPr wrap="none" lIns="0" tIns="0" rIns="0" bIns="0" rtlCol="0">
            <a:spAutoFit/>
          </a:bodyPr>
          <a:lstStyle/>
          <a:p>
            <a:pPr algn="ctr"/>
            <a:r>
              <a:rPr lang="en-AU" sz="3000" dirty="0">
                <a:solidFill>
                  <a:schemeClr val="accent1"/>
                </a:solidFill>
                <a:latin typeface="+mn-ea"/>
                <a:cs typeface="+mn-ea"/>
              </a:rPr>
              <a:t>02</a:t>
            </a:r>
            <a:endParaRPr lang="en-US" sz="3000" dirty="0">
              <a:solidFill>
                <a:schemeClr val="accent1"/>
              </a:solidFill>
              <a:latin typeface="+mn-ea"/>
              <a:cs typeface="+mn-ea"/>
            </a:endParaRPr>
          </a:p>
        </p:txBody>
      </p:sp>
      <p:cxnSp>
        <p:nvCxnSpPr>
          <p:cNvPr id="68" name="Straight Connector 67"/>
          <p:cNvCxnSpPr/>
          <p:nvPr/>
        </p:nvCxnSpPr>
        <p:spPr>
          <a:xfrm flipV="1">
            <a:off x="3114181" y="4618207"/>
            <a:ext cx="0" cy="218374"/>
          </a:xfrm>
          <a:prstGeom prst="line">
            <a:avLst/>
          </a:prstGeom>
          <a:ln w="12700">
            <a:solidFill>
              <a:schemeClr val="bg1">
                <a:lumMod val="75000"/>
              </a:schemeClr>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70" name="Text Placeholder 32"/>
          <p:cNvSpPr txBox="1"/>
          <p:nvPr/>
        </p:nvSpPr>
        <p:spPr>
          <a:xfrm>
            <a:off x="5152468" y="5425498"/>
            <a:ext cx="1845787" cy="66887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buNone/>
            </a:pPr>
            <a:r>
              <a:rPr lang="zh-CN" altLang="en-US" sz="1000" dirty="0">
                <a:solidFill>
                  <a:schemeClr val="tx1">
                    <a:lumMod val="65000"/>
                    <a:lumOff val="35000"/>
                  </a:schemeClr>
                </a:solidFill>
                <a:latin typeface="+mn-ea"/>
                <a:cs typeface="+mn-ea"/>
              </a:rPr>
              <a:t>此处添加详细文本描述，建议与标题相关并符合整体语言风格</a:t>
            </a:r>
            <a:endParaRPr lang="en-US" sz="1000" dirty="0">
              <a:solidFill>
                <a:schemeClr val="tx1">
                  <a:lumMod val="65000"/>
                  <a:lumOff val="35000"/>
                </a:schemeClr>
              </a:solidFill>
              <a:latin typeface="+mn-ea"/>
              <a:cs typeface="+mn-ea"/>
            </a:endParaRPr>
          </a:p>
        </p:txBody>
      </p:sp>
      <p:sp>
        <p:nvSpPr>
          <p:cNvPr id="71" name="TextBox 70"/>
          <p:cNvSpPr txBox="1"/>
          <p:nvPr/>
        </p:nvSpPr>
        <p:spPr>
          <a:xfrm>
            <a:off x="5849366" y="4937476"/>
            <a:ext cx="451989" cy="461665"/>
          </a:xfrm>
          <a:prstGeom prst="rect">
            <a:avLst/>
          </a:prstGeom>
          <a:noFill/>
        </p:spPr>
        <p:txBody>
          <a:bodyPr wrap="none" lIns="0" tIns="0" rIns="0" bIns="0" rtlCol="0">
            <a:spAutoFit/>
          </a:bodyPr>
          <a:lstStyle/>
          <a:p>
            <a:pPr algn="ctr"/>
            <a:r>
              <a:rPr lang="en-AU" sz="3000" dirty="0">
                <a:solidFill>
                  <a:srgbClr val="7F7F7F"/>
                </a:solidFill>
                <a:latin typeface="+mn-ea"/>
                <a:cs typeface="+mn-ea"/>
              </a:rPr>
              <a:t>04</a:t>
            </a:r>
            <a:endParaRPr lang="en-US" sz="3000" dirty="0">
              <a:solidFill>
                <a:srgbClr val="7F7F7F"/>
              </a:solidFill>
              <a:latin typeface="+mn-ea"/>
              <a:cs typeface="+mn-ea"/>
            </a:endParaRPr>
          </a:p>
        </p:txBody>
      </p:sp>
      <p:cxnSp>
        <p:nvCxnSpPr>
          <p:cNvPr id="72" name="Straight Connector 71"/>
          <p:cNvCxnSpPr/>
          <p:nvPr/>
        </p:nvCxnSpPr>
        <p:spPr>
          <a:xfrm flipV="1">
            <a:off x="6075359" y="4618207"/>
            <a:ext cx="0" cy="218374"/>
          </a:xfrm>
          <a:prstGeom prst="line">
            <a:avLst/>
          </a:prstGeom>
          <a:ln w="12700">
            <a:solidFill>
              <a:schemeClr val="bg1">
                <a:lumMod val="75000"/>
              </a:schemeClr>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74" name="Text Placeholder 32"/>
          <p:cNvSpPr txBox="1"/>
          <p:nvPr/>
        </p:nvSpPr>
        <p:spPr>
          <a:xfrm>
            <a:off x="8113646" y="5425498"/>
            <a:ext cx="1845787" cy="66887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buNone/>
            </a:pPr>
            <a:r>
              <a:rPr lang="zh-CN" altLang="en-US" sz="1000" dirty="0">
                <a:solidFill>
                  <a:schemeClr val="tx1">
                    <a:lumMod val="65000"/>
                    <a:lumOff val="35000"/>
                  </a:schemeClr>
                </a:solidFill>
                <a:latin typeface="+mn-ea"/>
                <a:cs typeface="+mn-ea"/>
              </a:rPr>
              <a:t>此处添加详细文本描述，建议与标题相关并符合整体语言风格</a:t>
            </a:r>
            <a:endParaRPr lang="en-US" sz="1000" dirty="0">
              <a:solidFill>
                <a:schemeClr val="tx1">
                  <a:lumMod val="65000"/>
                  <a:lumOff val="35000"/>
                </a:schemeClr>
              </a:solidFill>
              <a:latin typeface="+mn-ea"/>
              <a:cs typeface="+mn-ea"/>
            </a:endParaRPr>
          </a:p>
        </p:txBody>
      </p:sp>
      <p:sp>
        <p:nvSpPr>
          <p:cNvPr id="75" name="TextBox 74"/>
          <p:cNvSpPr txBox="1"/>
          <p:nvPr/>
        </p:nvSpPr>
        <p:spPr>
          <a:xfrm>
            <a:off x="8810544" y="4937476"/>
            <a:ext cx="451989" cy="461665"/>
          </a:xfrm>
          <a:prstGeom prst="rect">
            <a:avLst/>
          </a:prstGeom>
          <a:noFill/>
        </p:spPr>
        <p:txBody>
          <a:bodyPr wrap="none" lIns="0" tIns="0" rIns="0" bIns="0" rtlCol="0">
            <a:spAutoFit/>
          </a:bodyPr>
          <a:lstStyle/>
          <a:p>
            <a:pPr algn="ctr"/>
            <a:r>
              <a:rPr lang="en-AU" sz="3000" dirty="0">
                <a:solidFill>
                  <a:schemeClr val="accent5"/>
                </a:solidFill>
                <a:latin typeface="+mn-ea"/>
                <a:cs typeface="+mn-ea"/>
              </a:rPr>
              <a:t>06</a:t>
            </a:r>
            <a:endParaRPr lang="en-US" sz="3000" dirty="0">
              <a:solidFill>
                <a:schemeClr val="accent5"/>
              </a:solidFill>
              <a:latin typeface="+mn-ea"/>
              <a:cs typeface="+mn-ea"/>
            </a:endParaRPr>
          </a:p>
        </p:txBody>
      </p:sp>
      <p:cxnSp>
        <p:nvCxnSpPr>
          <p:cNvPr id="76" name="Straight Connector 75"/>
          <p:cNvCxnSpPr/>
          <p:nvPr/>
        </p:nvCxnSpPr>
        <p:spPr>
          <a:xfrm flipV="1">
            <a:off x="9036538" y="4618207"/>
            <a:ext cx="0" cy="218374"/>
          </a:xfrm>
          <a:prstGeom prst="line">
            <a:avLst/>
          </a:prstGeom>
          <a:ln w="12700">
            <a:solidFill>
              <a:schemeClr val="bg1">
                <a:lumMod val="75000"/>
              </a:schemeClr>
            </a:solidFill>
            <a:headEnd type="oval"/>
            <a:tailEnd type="none"/>
          </a:ln>
        </p:spPr>
        <p:style>
          <a:lnRef idx="1">
            <a:schemeClr val="accent1"/>
          </a:lnRef>
          <a:fillRef idx="0">
            <a:schemeClr val="accent1"/>
          </a:fillRef>
          <a:effectRef idx="0">
            <a:schemeClr val="accent1"/>
          </a:effectRef>
          <a:fontRef idx="minor">
            <a:schemeClr val="tx1"/>
          </a:fontRef>
        </p:style>
      </p:cxnSp>
      <p:grpSp>
        <p:nvGrpSpPr>
          <p:cNvPr id="49" name="组合 48"/>
          <p:cNvGrpSpPr/>
          <p:nvPr/>
        </p:nvGrpSpPr>
        <p:grpSpPr>
          <a:xfrm>
            <a:off x="8873710" y="3542506"/>
            <a:ext cx="462753" cy="462810"/>
            <a:chOff x="11121822" y="1145785"/>
            <a:chExt cx="307214" cy="307212"/>
          </a:xfrm>
          <a:solidFill>
            <a:schemeClr val="bg1"/>
          </a:solidFill>
        </p:grpSpPr>
        <p:sp>
          <p:nvSpPr>
            <p:cNvPr id="53" name="Freeform 140"/>
            <p:cNvSpPr>
              <a:spLocks noEditPoints="1"/>
            </p:cNvSpPr>
            <p:nvPr/>
          </p:nvSpPr>
          <p:spPr bwMode="auto">
            <a:xfrm>
              <a:off x="11121822" y="1211403"/>
              <a:ext cx="241594" cy="241594"/>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57" name="Freeform 141"/>
            <p:cNvSpPr>
              <a:spLocks noEditPoints="1"/>
            </p:cNvSpPr>
            <p:nvPr/>
          </p:nvSpPr>
          <p:spPr bwMode="auto">
            <a:xfrm>
              <a:off x="11317186" y="1145785"/>
              <a:ext cx="111850" cy="113341"/>
            </a:xfrm>
            <a:custGeom>
              <a:avLst/>
              <a:gdLst>
                <a:gd name="T0" fmla="*/ 48 w 52"/>
                <a:gd name="T1" fmla="*/ 23 h 52"/>
                <a:gd name="T2" fmla="*/ 50 w 52"/>
                <a:gd name="T3" fmla="*/ 17 h 52"/>
                <a:gd name="T4" fmla="*/ 48 w 52"/>
                <a:gd name="T5" fmla="*/ 11 h 52"/>
                <a:gd name="T6" fmla="*/ 44 w 52"/>
                <a:gd name="T7" fmla="*/ 12 h 52"/>
                <a:gd name="T8" fmla="*/ 42 w 52"/>
                <a:gd name="T9" fmla="*/ 6 h 52"/>
                <a:gd name="T10" fmla="*/ 38 w 52"/>
                <a:gd name="T11" fmla="*/ 2 h 52"/>
                <a:gd name="T12" fmla="*/ 34 w 52"/>
                <a:gd name="T13" fmla="*/ 5 h 52"/>
                <a:gd name="T14" fmla="*/ 30 w 52"/>
                <a:gd name="T15" fmla="*/ 1 h 52"/>
                <a:gd name="T16" fmla="*/ 24 w 52"/>
                <a:gd name="T17" fmla="*/ 0 h 52"/>
                <a:gd name="T18" fmla="*/ 23 w 52"/>
                <a:gd name="T19" fmla="*/ 4 h 52"/>
                <a:gd name="T20" fmla="*/ 17 w 52"/>
                <a:gd name="T21" fmla="*/ 2 h 52"/>
                <a:gd name="T22" fmla="*/ 11 w 52"/>
                <a:gd name="T23" fmla="*/ 4 h 52"/>
                <a:gd name="T24" fmla="*/ 12 w 52"/>
                <a:gd name="T25" fmla="*/ 8 h 52"/>
                <a:gd name="T26" fmla="*/ 6 w 52"/>
                <a:gd name="T27" fmla="*/ 10 h 52"/>
                <a:gd name="T28" fmla="*/ 2 w 52"/>
                <a:gd name="T29" fmla="*/ 14 h 52"/>
                <a:gd name="T30" fmla="*/ 6 w 52"/>
                <a:gd name="T31" fmla="*/ 18 h 52"/>
                <a:gd name="T32" fmla="*/ 1 w 52"/>
                <a:gd name="T33" fmla="*/ 22 h 52"/>
                <a:gd name="T34" fmla="*/ 0 w 52"/>
                <a:gd name="T35" fmla="*/ 28 h 52"/>
                <a:gd name="T36" fmla="*/ 4 w 52"/>
                <a:gd name="T37" fmla="*/ 29 h 52"/>
                <a:gd name="T38" fmla="*/ 2 w 52"/>
                <a:gd name="T39" fmla="*/ 35 h 52"/>
                <a:gd name="T40" fmla="*/ 4 w 52"/>
                <a:gd name="T41" fmla="*/ 41 h 52"/>
                <a:gd name="T42" fmla="*/ 9 w 52"/>
                <a:gd name="T43" fmla="*/ 40 h 52"/>
                <a:gd name="T44" fmla="*/ 10 w 52"/>
                <a:gd name="T45" fmla="*/ 46 h 52"/>
                <a:gd name="T46" fmla="*/ 15 w 52"/>
                <a:gd name="T47" fmla="*/ 50 h 52"/>
                <a:gd name="T48" fmla="*/ 18 w 52"/>
                <a:gd name="T49" fmla="*/ 47 h 52"/>
                <a:gd name="T50" fmla="*/ 22 w 52"/>
                <a:gd name="T51" fmla="*/ 51 h 52"/>
                <a:gd name="T52" fmla="*/ 28 w 52"/>
                <a:gd name="T53" fmla="*/ 52 h 52"/>
                <a:gd name="T54" fmla="*/ 29 w 52"/>
                <a:gd name="T55" fmla="*/ 48 h 52"/>
                <a:gd name="T56" fmla="*/ 35 w 52"/>
                <a:gd name="T57" fmla="*/ 50 h 52"/>
                <a:gd name="T58" fmla="*/ 41 w 52"/>
                <a:gd name="T59" fmla="*/ 48 h 52"/>
                <a:gd name="T60" fmla="*/ 40 w 52"/>
                <a:gd name="T61" fmla="*/ 43 h 52"/>
                <a:gd name="T62" fmla="*/ 46 w 52"/>
                <a:gd name="T63" fmla="*/ 42 h 52"/>
                <a:gd name="T64" fmla="*/ 50 w 52"/>
                <a:gd name="T65" fmla="*/ 37 h 52"/>
                <a:gd name="T66" fmla="*/ 47 w 52"/>
                <a:gd name="T67" fmla="*/ 34 h 52"/>
                <a:gd name="T68" fmla="*/ 51 w 52"/>
                <a:gd name="T69" fmla="*/ 30 h 52"/>
                <a:gd name="T70" fmla="*/ 52 w 52"/>
                <a:gd name="T71" fmla="*/ 24 h 52"/>
                <a:gd name="T72" fmla="*/ 26 w 52"/>
                <a:gd name="T73" fmla="*/ 40 h 52"/>
                <a:gd name="T74" fmla="*/ 26 w 52"/>
                <a:gd name="T75" fmla="*/ 12 h 52"/>
                <a:gd name="T76" fmla="*/ 26 w 52"/>
                <a:gd name="T77"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 h="52">
                  <a:moveTo>
                    <a:pt x="51" y="23"/>
                  </a:moveTo>
                  <a:cubicBezTo>
                    <a:pt x="48" y="23"/>
                    <a:pt x="48" y="23"/>
                    <a:pt x="48" y="23"/>
                  </a:cubicBezTo>
                  <a:cubicBezTo>
                    <a:pt x="48" y="21"/>
                    <a:pt x="48" y="20"/>
                    <a:pt x="47" y="18"/>
                  </a:cubicBezTo>
                  <a:cubicBezTo>
                    <a:pt x="50" y="17"/>
                    <a:pt x="50" y="17"/>
                    <a:pt x="50" y="17"/>
                  </a:cubicBezTo>
                  <a:cubicBezTo>
                    <a:pt x="50" y="16"/>
                    <a:pt x="51" y="16"/>
                    <a:pt x="50" y="15"/>
                  </a:cubicBezTo>
                  <a:cubicBezTo>
                    <a:pt x="48" y="11"/>
                    <a:pt x="48" y="11"/>
                    <a:pt x="48" y="11"/>
                  </a:cubicBezTo>
                  <a:cubicBezTo>
                    <a:pt x="48" y="10"/>
                    <a:pt x="47" y="10"/>
                    <a:pt x="46" y="11"/>
                  </a:cubicBezTo>
                  <a:cubicBezTo>
                    <a:pt x="44" y="12"/>
                    <a:pt x="44" y="12"/>
                    <a:pt x="44" y="12"/>
                  </a:cubicBezTo>
                  <a:cubicBezTo>
                    <a:pt x="43" y="11"/>
                    <a:pt x="42" y="10"/>
                    <a:pt x="40" y="9"/>
                  </a:cubicBezTo>
                  <a:cubicBezTo>
                    <a:pt x="42" y="6"/>
                    <a:pt x="42" y="6"/>
                    <a:pt x="42" y="6"/>
                  </a:cubicBezTo>
                  <a:cubicBezTo>
                    <a:pt x="42" y="6"/>
                    <a:pt x="42" y="5"/>
                    <a:pt x="42" y="4"/>
                  </a:cubicBezTo>
                  <a:cubicBezTo>
                    <a:pt x="38" y="2"/>
                    <a:pt x="38" y="2"/>
                    <a:pt x="38" y="2"/>
                  </a:cubicBezTo>
                  <a:cubicBezTo>
                    <a:pt x="37" y="2"/>
                    <a:pt x="36" y="2"/>
                    <a:pt x="36" y="3"/>
                  </a:cubicBezTo>
                  <a:cubicBezTo>
                    <a:pt x="34" y="5"/>
                    <a:pt x="34" y="5"/>
                    <a:pt x="34" y="5"/>
                  </a:cubicBezTo>
                  <a:cubicBezTo>
                    <a:pt x="33" y="5"/>
                    <a:pt x="32" y="4"/>
                    <a:pt x="30" y="4"/>
                  </a:cubicBezTo>
                  <a:cubicBezTo>
                    <a:pt x="30" y="1"/>
                    <a:pt x="30" y="1"/>
                    <a:pt x="30" y="1"/>
                  </a:cubicBezTo>
                  <a:cubicBezTo>
                    <a:pt x="30" y="0"/>
                    <a:pt x="29" y="0"/>
                    <a:pt x="29" y="0"/>
                  </a:cubicBezTo>
                  <a:cubicBezTo>
                    <a:pt x="24" y="0"/>
                    <a:pt x="24" y="0"/>
                    <a:pt x="24" y="0"/>
                  </a:cubicBezTo>
                  <a:cubicBezTo>
                    <a:pt x="24" y="0"/>
                    <a:pt x="23" y="0"/>
                    <a:pt x="23" y="1"/>
                  </a:cubicBezTo>
                  <a:cubicBezTo>
                    <a:pt x="23" y="4"/>
                    <a:pt x="23" y="4"/>
                    <a:pt x="23" y="4"/>
                  </a:cubicBezTo>
                  <a:cubicBezTo>
                    <a:pt x="21" y="4"/>
                    <a:pt x="20" y="5"/>
                    <a:pt x="19" y="5"/>
                  </a:cubicBezTo>
                  <a:cubicBezTo>
                    <a:pt x="17" y="2"/>
                    <a:pt x="17" y="2"/>
                    <a:pt x="17" y="2"/>
                  </a:cubicBezTo>
                  <a:cubicBezTo>
                    <a:pt x="17" y="2"/>
                    <a:pt x="16" y="1"/>
                    <a:pt x="15" y="2"/>
                  </a:cubicBezTo>
                  <a:cubicBezTo>
                    <a:pt x="11" y="4"/>
                    <a:pt x="11" y="4"/>
                    <a:pt x="11" y="4"/>
                  </a:cubicBezTo>
                  <a:cubicBezTo>
                    <a:pt x="11" y="4"/>
                    <a:pt x="11" y="5"/>
                    <a:pt x="11" y="6"/>
                  </a:cubicBezTo>
                  <a:cubicBezTo>
                    <a:pt x="12" y="8"/>
                    <a:pt x="12" y="8"/>
                    <a:pt x="12" y="8"/>
                  </a:cubicBezTo>
                  <a:cubicBezTo>
                    <a:pt x="11" y="9"/>
                    <a:pt x="10" y="10"/>
                    <a:pt x="9" y="12"/>
                  </a:cubicBezTo>
                  <a:cubicBezTo>
                    <a:pt x="6" y="10"/>
                    <a:pt x="6" y="10"/>
                    <a:pt x="6" y="10"/>
                  </a:cubicBezTo>
                  <a:cubicBezTo>
                    <a:pt x="6" y="10"/>
                    <a:pt x="5" y="10"/>
                    <a:pt x="5" y="10"/>
                  </a:cubicBezTo>
                  <a:cubicBezTo>
                    <a:pt x="2" y="14"/>
                    <a:pt x="2" y="14"/>
                    <a:pt x="2" y="14"/>
                  </a:cubicBezTo>
                  <a:cubicBezTo>
                    <a:pt x="2" y="15"/>
                    <a:pt x="2" y="16"/>
                    <a:pt x="3" y="16"/>
                  </a:cubicBezTo>
                  <a:cubicBezTo>
                    <a:pt x="6" y="18"/>
                    <a:pt x="6" y="18"/>
                    <a:pt x="6" y="18"/>
                  </a:cubicBezTo>
                  <a:cubicBezTo>
                    <a:pt x="5" y="19"/>
                    <a:pt x="5" y="21"/>
                    <a:pt x="4" y="22"/>
                  </a:cubicBezTo>
                  <a:cubicBezTo>
                    <a:pt x="1" y="22"/>
                    <a:pt x="1" y="22"/>
                    <a:pt x="1" y="22"/>
                  </a:cubicBezTo>
                  <a:cubicBezTo>
                    <a:pt x="0" y="22"/>
                    <a:pt x="0" y="23"/>
                    <a:pt x="0" y="23"/>
                  </a:cubicBezTo>
                  <a:cubicBezTo>
                    <a:pt x="0" y="28"/>
                    <a:pt x="0" y="28"/>
                    <a:pt x="0" y="28"/>
                  </a:cubicBezTo>
                  <a:cubicBezTo>
                    <a:pt x="0" y="29"/>
                    <a:pt x="0" y="29"/>
                    <a:pt x="1" y="29"/>
                  </a:cubicBezTo>
                  <a:cubicBezTo>
                    <a:pt x="4" y="29"/>
                    <a:pt x="4" y="29"/>
                    <a:pt x="4" y="29"/>
                  </a:cubicBezTo>
                  <a:cubicBezTo>
                    <a:pt x="4" y="31"/>
                    <a:pt x="5" y="32"/>
                    <a:pt x="5" y="34"/>
                  </a:cubicBezTo>
                  <a:cubicBezTo>
                    <a:pt x="2" y="35"/>
                    <a:pt x="2" y="35"/>
                    <a:pt x="2" y="35"/>
                  </a:cubicBezTo>
                  <a:cubicBezTo>
                    <a:pt x="2" y="36"/>
                    <a:pt x="2" y="36"/>
                    <a:pt x="2" y="37"/>
                  </a:cubicBezTo>
                  <a:cubicBezTo>
                    <a:pt x="4" y="41"/>
                    <a:pt x="4" y="41"/>
                    <a:pt x="4" y="41"/>
                  </a:cubicBezTo>
                  <a:cubicBezTo>
                    <a:pt x="5" y="41"/>
                    <a:pt x="5" y="42"/>
                    <a:pt x="6" y="41"/>
                  </a:cubicBezTo>
                  <a:cubicBezTo>
                    <a:pt x="9" y="40"/>
                    <a:pt x="9" y="40"/>
                    <a:pt x="9" y="40"/>
                  </a:cubicBezTo>
                  <a:cubicBezTo>
                    <a:pt x="10" y="41"/>
                    <a:pt x="11" y="42"/>
                    <a:pt x="12" y="43"/>
                  </a:cubicBezTo>
                  <a:cubicBezTo>
                    <a:pt x="10" y="46"/>
                    <a:pt x="10" y="46"/>
                    <a:pt x="10" y="46"/>
                  </a:cubicBezTo>
                  <a:cubicBezTo>
                    <a:pt x="10" y="46"/>
                    <a:pt x="10" y="47"/>
                    <a:pt x="11" y="47"/>
                  </a:cubicBezTo>
                  <a:cubicBezTo>
                    <a:pt x="15" y="50"/>
                    <a:pt x="15" y="50"/>
                    <a:pt x="15" y="50"/>
                  </a:cubicBezTo>
                  <a:cubicBezTo>
                    <a:pt x="15" y="50"/>
                    <a:pt x="16" y="50"/>
                    <a:pt x="16" y="49"/>
                  </a:cubicBezTo>
                  <a:cubicBezTo>
                    <a:pt x="18" y="47"/>
                    <a:pt x="18" y="47"/>
                    <a:pt x="18" y="47"/>
                  </a:cubicBezTo>
                  <a:cubicBezTo>
                    <a:pt x="19" y="47"/>
                    <a:pt x="21" y="48"/>
                    <a:pt x="22" y="48"/>
                  </a:cubicBezTo>
                  <a:cubicBezTo>
                    <a:pt x="22" y="51"/>
                    <a:pt x="22" y="51"/>
                    <a:pt x="22" y="51"/>
                  </a:cubicBezTo>
                  <a:cubicBezTo>
                    <a:pt x="22" y="52"/>
                    <a:pt x="23" y="52"/>
                    <a:pt x="24" y="52"/>
                  </a:cubicBezTo>
                  <a:cubicBezTo>
                    <a:pt x="28" y="52"/>
                    <a:pt x="28" y="52"/>
                    <a:pt x="28" y="52"/>
                  </a:cubicBezTo>
                  <a:cubicBezTo>
                    <a:pt x="29" y="52"/>
                    <a:pt x="29" y="52"/>
                    <a:pt x="29" y="51"/>
                  </a:cubicBezTo>
                  <a:cubicBezTo>
                    <a:pt x="29" y="48"/>
                    <a:pt x="29" y="48"/>
                    <a:pt x="29" y="48"/>
                  </a:cubicBezTo>
                  <a:cubicBezTo>
                    <a:pt x="31" y="48"/>
                    <a:pt x="32" y="47"/>
                    <a:pt x="34" y="47"/>
                  </a:cubicBezTo>
                  <a:cubicBezTo>
                    <a:pt x="35" y="50"/>
                    <a:pt x="35" y="50"/>
                    <a:pt x="35" y="50"/>
                  </a:cubicBezTo>
                  <a:cubicBezTo>
                    <a:pt x="36" y="50"/>
                    <a:pt x="36" y="50"/>
                    <a:pt x="37" y="50"/>
                  </a:cubicBezTo>
                  <a:cubicBezTo>
                    <a:pt x="41" y="48"/>
                    <a:pt x="41" y="48"/>
                    <a:pt x="41" y="48"/>
                  </a:cubicBezTo>
                  <a:cubicBezTo>
                    <a:pt x="42" y="47"/>
                    <a:pt x="42" y="47"/>
                    <a:pt x="41" y="46"/>
                  </a:cubicBezTo>
                  <a:cubicBezTo>
                    <a:pt x="40" y="43"/>
                    <a:pt x="40" y="43"/>
                    <a:pt x="40" y="43"/>
                  </a:cubicBezTo>
                  <a:cubicBezTo>
                    <a:pt x="41" y="42"/>
                    <a:pt x="42" y="41"/>
                    <a:pt x="43" y="40"/>
                  </a:cubicBezTo>
                  <a:cubicBezTo>
                    <a:pt x="46" y="42"/>
                    <a:pt x="46" y="42"/>
                    <a:pt x="46" y="42"/>
                  </a:cubicBezTo>
                  <a:cubicBezTo>
                    <a:pt x="47" y="42"/>
                    <a:pt x="47" y="42"/>
                    <a:pt x="48" y="41"/>
                  </a:cubicBezTo>
                  <a:cubicBezTo>
                    <a:pt x="50" y="37"/>
                    <a:pt x="50" y="37"/>
                    <a:pt x="50" y="37"/>
                  </a:cubicBezTo>
                  <a:cubicBezTo>
                    <a:pt x="50" y="37"/>
                    <a:pt x="50" y="36"/>
                    <a:pt x="50" y="36"/>
                  </a:cubicBezTo>
                  <a:cubicBezTo>
                    <a:pt x="47" y="34"/>
                    <a:pt x="47" y="34"/>
                    <a:pt x="47" y="34"/>
                  </a:cubicBezTo>
                  <a:cubicBezTo>
                    <a:pt x="47" y="33"/>
                    <a:pt x="48" y="31"/>
                    <a:pt x="48" y="30"/>
                  </a:cubicBezTo>
                  <a:cubicBezTo>
                    <a:pt x="51" y="30"/>
                    <a:pt x="51" y="30"/>
                    <a:pt x="51" y="30"/>
                  </a:cubicBezTo>
                  <a:cubicBezTo>
                    <a:pt x="52" y="30"/>
                    <a:pt x="52" y="29"/>
                    <a:pt x="52" y="29"/>
                  </a:cubicBezTo>
                  <a:cubicBezTo>
                    <a:pt x="52" y="24"/>
                    <a:pt x="52" y="24"/>
                    <a:pt x="52" y="24"/>
                  </a:cubicBezTo>
                  <a:cubicBezTo>
                    <a:pt x="52" y="23"/>
                    <a:pt x="52" y="23"/>
                    <a:pt x="51" y="23"/>
                  </a:cubicBezTo>
                  <a:close/>
                  <a:moveTo>
                    <a:pt x="26" y="40"/>
                  </a:moveTo>
                  <a:cubicBezTo>
                    <a:pt x="18" y="40"/>
                    <a:pt x="12" y="34"/>
                    <a:pt x="12" y="26"/>
                  </a:cubicBezTo>
                  <a:cubicBezTo>
                    <a:pt x="12" y="18"/>
                    <a:pt x="18" y="12"/>
                    <a:pt x="26" y="12"/>
                  </a:cubicBezTo>
                  <a:cubicBezTo>
                    <a:pt x="34" y="12"/>
                    <a:pt x="40" y="18"/>
                    <a:pt x="40" y="26"/>
                  </a:cubicBezTo>
                  <a:cubicBezTo>
                    <a:pt x="40" y="34"/>
                    <a:pt x="34" y="40"/>
                    <a:pt x="26"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sp>
        <p:nvSpPr>
          <p:cNvPr id="61" name="Freeform 142"/>
          <p:cNvSpPr/>
          <p:nvPr/>
        </p:nvSpPr>
        <p:spPr bwMode="auto">
          <a:xfrm>
            <a:off x="4449085" y="3611553"/>
            <a:ext cx="440287" cy="359465"/>
          </a:xfrm>
          <a:custGeom>
            <a:avLst/>
            <a:gdLst>
              <a:gd name="T0" fmla="*/ 135 w 135"/>
              <a:gd name="T1" fmla="*/ 49 h 110"/>
              <a:gd name="T2" fmla="*/ 68 w 135"/>
              <a:gd name="T3" fmla="*/ 0 h 110"/>
              <a:gd name="T4" fmla="*/ 0 w 135"/>
              <a:gd name="T5" fmla="*/ 49 h 110"/>
              <a:gd name="T6" fmla="*/ 68 w 135"/>
              <a:gd name="T7" fmla="*/ 99 h 110"/>
              <a:gd name="T8" fmla="*/ 93 w 135"/>
              <a:gd name="T9" fmla="*/ 96 h 110"/>
              <a:gd name="T10" fmla="*/ 121 w 135"/>
              <a:gd name="T11" fmla="*/ 110 h 110"/>
              <a:gd name="T12" fmla="*/ 113 w 135"/>
              <a:gd name="T13" fmla="*/ 86 h 110"/>
              <a:gd name="T14" fmla="*/ 135 w 135"/>
              <a:gd name="T15" fmla="*/ 49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110">
                <a:moveTo>
                  <a:pt x="135" y="49"/>
                </a:moveTo>
                <a:cubicBezTo>
                  <a:pt x="135" y="22"/>
                  <a:pt x="105" y="0"/>
                  <a:pt x="68" y="0"/>
                </a:cubicBezTo>
                <a:cubicBezTo>
                  <a:pt x="30" y="0"/>
                  <a:pt x="0" y="22"/>
                  <a:pt x="0" y="49"/>
                </a:cubicBezTo>
                <a:cubicBezTo>
                  <a:pt x="0" y="77"/>
                  <a:pt x="30" y="99"/>
                  <a:pt x="68" y="99"/>
                </a:cubicBezTo>
                <a:cubicBezTo>
                  <a:pt x="76" y="99"/>
                  <a:pt x="85" y="98"/>
                  <a:pt x="93" y="96"/>
                </a:cubicBezTo>
                <a:cubicBezTo>
                  <a:pt x="95" y="95"/>
                  <a:pt x="121" y="110"/>
                  <a:pt x="121" y="110"/>
                </a:cubicBezTo>
                <a:cubicBezTo>
                  <a:pt x="113" y="86"/>
                  <a:pt x="113" y="86"/>
                  <a:pt x="113" y="86"/>
                </a:cubicBezTo>
                <a:cubicBezTo>
                  <a:pt x="126" y="77"/>
                  <a:pt x="135" y="64"/>
                  <a:pt x="135" y="49"/>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65" name="Freeform 149"/>
          <p:cNvSpPr/>
          <p:nvPr/>
        </p:nvSpPr>
        <p:spPr bwMode="auto">
          <a:xfrm>
            <a:off x="2702047" y="3548511"/>
            <a:ext cx="462750" cy="453824"/>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nvGrpSpPr>
          <p:cNvPr id="69" name="组合 68"/>
          <p:cNvGrpSpPr/>
          <p:nvPr/>
        </p:nvGrpSpPr>
        <p:grpSpPr>
          <a:xfrm>
            <a:off x="5826429" y="3656583"/>
            <a:ext cx="469490" cy="292065"/>
            <a:chOff x="8292784" y="1202455"/>
            <a:chExt cx="311687" cy="193872"/>
          </a:xfrm>
        </p:grpSpPr>
        <p:sp>
          <p:nvSpPr>
            <p:cNvPr id="73" name="Freeform 151"/>
            <p:cNvSpPr/>
            <p:nvPr/>
          </p:nvSpPr>
          <p:spPr bwMode="auto">
            <a:xfrm>
              <a:off x="8297258" y="1202455"/>
              <a:ext cx="299756" cy="123780"/>
            </a:xfrm>
            <a:custGeom>
              <a:avLst/>
              <a:gdLst>
                <a:gd name="T0" fmla="*/ 135 w 139"/>
                <a:gd name="T1" fmla="*/ 0 h 57"/>
                <a:gd name="T2" fmla="*/ 4 w 139"/>
                <a:gd name="T3" fmla="*/ 0 h 57"/>
                <a:gd name="T4" fmla="*/ 0 w 139"/>
                <a:gd name="T5" fmla="*/ 1 h 57"/>
                <a:gd name="T6" fmla="*/ 65 w 139"/>
                <a:gd name="T7" fmla="*/ 55 h 57"/>
                <a:gd name="T8" fmla="*/ 74 w 139"/>
                <a:gd name="T9" fmla="*/ 55 h 57"/>
                <a:gd name="T10" fmla="*/ 139 w 139"/>
                <a:gd name="T11" fmla="*/ 1 h 57"/>
                <a:gd name="T12" fmla="*/ 135 w 139"/>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39" h="57">
                  <a:moveTo>
                    <a:pt x="135" y="0"/>
                  </a:moveTo>
                  <a:cubicBezTo>
                    <a:pt x="4" y="0"/>
                    <a:pt x="4" y="0"/>
                    <a:pt x="4" y="0"/>
                  </a:cubicBezTo>
                  <a:cubicBezTo>
                    <a:pt x="3" y="0"/>
                    <a:pt x="1" y="0"/>
                    <a:pt x="0" y="1"/>
                  </a:cubicBezTo>
                  <a:cubicBezTo>
                    <a:pt x="65" y="55"/>
                    <a:pt x="65" y="55"/>
                    <a:pt x="65" y="55"/>
                  </a:cubicBezTo>
                  <a:cubicBezTo>
                    <a:pt x="68" y="57"/>
                    <a:pt x="72" y="57"/>
                    <a:pt x="74" y="55"/>
                  </a:cubicBezTo>
                  <a:cubicBezTo>
                    <a:pt x="139" y="1"/>
                    <a:pt x="139" y="1"/>
                    <a:pt x="139" y="1"/>
                  </a:cubicBezTo>
                  <a:cubicBezTo>
                    <a:pt x="138" y="0"/>
                    <a:pt x="137" y="0"/>
                    <a:pt x="135" y="0"/>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77" name="Freeform 152"/>
            <p:cNvSpPr>
              <a:spLocks noEditPoints="1"/>
            </p:cNvSpPr>
            <p:nvPr/>
          </p:nvSpPr>
          <p:spPr bwMode="auto">
            <a:xfrm>
              <a:off x="8292784" y="1221842"/>
              <a:ext cx="311687" cy="174485"/>
            </a:xfrm>
            <a:custGeom>
              <a:avLst/>
              <a:gdLst>
                <a:gd name="T0" fmla="*/ 77 w 144"/>
                <a:gd name="T1" fmla="*/ 55 h 81"/>
                <a:gd name="T2" fmla="*/ 67 w 144"/>
                <a:gd name="T3" fmla="*/ 55 h 81"/>
                <a:gd name="T4" fmla="*/ 0 w 144"/>
                <a:gd name="T5" fmla="*/ 0 h 81"/>
                <a:gd name="T6" fmla="*/ 0 w 144"/>
                <a:gd name="T7" fmla="*/ 74 h 81"/>
                <a:gd name="T8" fmla="*/ 6 w 144"/>
                <a:gd name="T9" fmla="*/ 81 h 81"/>
                <a:gd name="T10" fmla="*/ 137 w 144"/>
                <a:gd name="T11" fmla="*/ 81 h 81"/>
                <a:gd name="T12" fmla="*/ 144 w 144"/>
                <a:gd name="T13" fmla="*/ 74 h 81"/>
                <a:gd name="T14" fmla="*/ 144 w 144"/>
                <a:gd name="T15" fmla="*/ 0 h 81"/>
                <a:gd name="T16" fmla="*/ 77 w 144"/>
                <a:gd name="T17" fmla="*/ 55 h 81"/>
                <a:gd name="T18" fmla="*/ 41 w 144"/>
                <a:gd name="T19" fmla="*/ 45 h 81"/>
                <a:gd name="T20" fmla="*/ 10 w 144"/>
                <a:gd name="T21" fmla="*/ 75 h 81"/>
                <a:gd name="T22" fmla="*/ 8 w 144"/>
                <a:gd name="T23" fmla="*/ 76 h 81"/>
                <a:gd name="T24" fmla="*/ 6 w 144"/>
                <a:gd name="T25" fmla="*/ 75 h 81"/>
                <a:gd name="T26" fmla="*/ 6 w 144"/>
                <a:gd name="T27" fmla="*/ 71 h 81"/>
                <a:gd name="T28" fmla="*/ 37 w 144"/>
                <a:gd name="T29" fmla="*/ 41 h 81"/>
                <a:gd name="T30" fmla="*/ 41 w 144"/>
                <a:gd name="T31" fmla="*/ 41 h 81"/>
                <a:gd name="T32" fmla="*/ 41 w 144"/>
                <a:gd name="T33" fmla="*/ 45 h 81"/>
                <a:gd name="T34" fmla="*/ 138 w 144"/>
                <a:gd name="T35" fmla="*/ 75 h 81"/>
                <a:gd name="T36" fmla="*/ 136 w 144"/>
                <a:gd name="T37" fmla="*/ 76 h 81"/>
                <a:gd name="T38" fmla="*/ 134 w 144"/>
                <a:gd name="T39" fmla="*/ 75 h 81"/>
                <a:gd name="T40" fmla="*/ 102 w 144"/>
                <a:gd name="T41" fmla="*/ 45 h 81"/>
                <a:gd name="T42" fmla="*/ 102 w 144"/>
                <a:gd name="T43" fmla="*/ 41 h 81"/>
                <a:gd name="T44" fmla="*/ 106 w 144"/>
                <a:gd name="T45" fmla="*/ 41 h 81"/>
                <a:gd name="T46" fmla="*/ 138 w 144"/>
                <a:gd name="T47" fmla="*/ 71 h 81"/>
                <a:gd name="T48" fmla="*/ 138 w 144"/>
                <a:gd name="T49" fmla="*/ 7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4" h="81">
                  <a:moveTo>
                    <a:pt x="77" y="55"/>
                  </a:moveTo>
                  <a:cubicBezTo>
                    <a:pt x="74" y="57"/>
                    <a:pt x="69" y="57"/>
                    <a:pt x="67" y="55"/>
                  </a:cubicBezTo>
                  <a:cubicBezTo>
                    <a:pt x="0" y="0"/>
                    <a:pt x="0" y="0"/>
                    <a:pt x="0" y="0"/>
                  </a:cubicBezTo>
                  <a:cubicBezTo>
                    <a:pt x="0" y="74"/>
                    <a:pt x="0" y="74"/>
                    <a:pt x="0" y="74"/>
                  </a:cubicBezTo>
                  <a:cubicBezTo>
                    <a:pt x="0" y="78"/>
                    <a:pt x="3" y="81"/>
                    <a:pt x="6" y="81"/>
                  </a:cubicBezTo>
                  <a:cubicBezTo>
                    <a:pt x="137" y="81"/>
                    <a:pt x="137" y="81"/>
                    <a:pt x="137" y="81"/>
                  </a:cubicBezTo>
                  <a:cubicBezTo>
                    <a:pt x="141" y="81"/>
                    <a:pt x="144" y="78"/>
                    <a:pt x="144" y="74"/>
                  </a:cubicBezTo>
                  <a:cubicBezTo>
                    <a:pt x="144" y="0"/>
                    <a:pt x="144" y="0"/>
                    <a:pt x="144" y="0"/>
                  </a:cubicBezTo>
                  <a:lnTo>
                    <a:pt x="77" y="55"/>
                  </a:lnTo>
                  <a:close/>
                  <a:moveTo>
                    <a:pt x="41" y="45"/>
                  </a:moveTo>
                  <a:cubicBezTo>
                    <a:pt x="10" y="75"/>
                    <a:pt x="10" y="75"/>
                    <a:pt x="10" y="75"/>
                  </a:cubicBezTo>
                  <a:cubicBezTo>
                    <a:pt x="9" y="75"/>
                    <a:pt x="8" y="76"/>
                    <a:pt x="8" y="76"/>
                  </a:cubicBezTo>
                  <a:cubicBezTo>
                    <a:pt x="7" y="76"/>
                    <a:pt x="6" y="75"/>
                    <a:pt x="6" y="75"/>
                  </a:cubicBezTo>
                  <a:cubicBezTo>
                    <a:pt x="5" y="74"/>
                    <a:pt x="5" y="72"/>
                    <a:pt x="6" y="71"/>
                  </a:cubicBezTo>
                  <a:cubicBezTo>
                    <a:pt x="37" y="41"/>
                    <a:pt x="37" y="41"/>
                    <a:pt x="37" y="41"/>
                  </a:cubicBezTo>
                  <a:cubicBezTo>
                    <a:pt x="38" y="40"/>
                    <a:pt x="40" y="40"/>
                    <a:pt x="41" y="41"/>
                  </a:cubicBezTo>
                  <a:cubicBezTo>
                    <a:pt x="42" y="42"/>
                    <a:pt x="42" y="44"/>
                    <a:pt x="41" y="45"/>
                  </a:cubicBezTo>
                  <a:close/>
                  <a:moveTo>
                    <a:pt x="138" y="75"/>
                  </a:moveTo>
                  <a:cubicBezTo>
                    <a:pt x="137" y="75"/>
                    <a:pt x="136" y="76"/>
                    <a:pt x="136" y="76"/>
                  </a:cubicBezTo>
                  <a:cubicBezTo>
                    <a:pt x="135" y="76"/>
                    <a:pt x="134" y="75"/>
                    <a:pt x="134" y="75"/>
                  </a:cubicBezTo>
                  <a:cubicBezTo>
                    <a:pt x="102" y="45"/>
                    <a:pt x="102" y="45"/>
                    <a:pt x="102" y="45"/>
                  </a:cubicBezTo>
                  <a:cubicBezTo>
                    <a:pt x="101" y="44"/>
                    <a:pt x="101" y="42"/>
                    <a:pt x="102" y="41"/>
                  </a:cubicBezTo>
                  <a:cubicBezTo>
                    <a:pt x="103" y="40"/>
                    <a:pt x="105" y="40"/>
                    <a:pt x="106" y="41"/>
                  </a:cubicBezTo>
                  <a:cubicBezTo>
                    <a:pt x="138" y="71"/>
                    <a:pt x="138" y="71"/>
                    <a:pt x="138" y="71"/>
                  </a:cubicBezTo>
                  <a:cubicBezTo>
                    <a:pt x="139" y="72"/>
                    <a:pt x="139" y="74"/>
                    <a:pt x="138" y="7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sp>
        <p:nvSpPr>
          <p:cNvPr id="78" name="Freeform 116"/>
          <p:cNvSpPr>
            <a:spLocks noEditPoints="1"/>
          </p:cNvSpPr>
          <p:nvPr/>
        </p:nvSpPr>
        <p:spPr bwMode="auto">
          <a:xfrm>
            <a:off x="1373276" y="3559016"/>
            <a:ext cx="496447" cy="438098"/>
          </a:xfrm>
          <a:custGeom>
            <a:avLst/>
            <a:gdLst>
              <a:gd name="T0" fmla="*/ 209 w 221"/>
              <a:gd name="T1" fmla="*/ 95 h 195"/>
              <a:gd name="T2" fmla="*/ 209 w 221"/>
              <a:gd name="T3" fmla="*/ 82 h 195"/>
              <a:gd name="T4" fmla="*/ 221 w 221"/>
              <a:gd name="T5" fmla="*/ 82 h 195"/>
              <a:gd name="T6" fmla="*/ 221 w 221"/>
              <a:gd name="T7" fmla="*/ 74 h 195"/>
              <a:gd name="T8" fmla="*/ 110 w 221"/>
              <a:gd name="T9" fmla="*/ 0 h 195"/>
              <a:gd name="T10" fmla="*/ 0 w 221"/>
              <a:gd name="T11" fmla="*/ 74 h 195"/>
              <a:gd name="T12" fmla="*/ 0 w 221"/>
              <a:gd name="T13" fmla="*/ 82 h 195"/>
              <a:gd name="T14" fmla="*/ 10 w 221"/>
              <a:gd name="T15" fmla="*/ 82 h 195"/>
              <a:gd name="T16" fmla="*/ 10 w 221"/>
              <a:gd name="T17" fmla="*/ 95 h 195"/>
              <a:gd name="T18" fmla="*/ 23 w 221"/>
              <a:gd name="T19" fmla="*/ 95 h 195"/>
              <a:gd name="T20" fmla="*/ 23 w 221"/>
              <a:gd name="T21" fmla="*/ 166 h 195"/>
              <a:gd name="T22" fmla="*/ 10 w 221"/>
              <a:gd name="T23" fmla="*/ 166 h 195"/>
              <a:gd name="T24" fmla="*/ 10 w 221"/>
              <a:gd name="T25" fmla="*/ 179 h 195"/>
              <a:gd name="T26" fmla="*/ 0 w 221"/>
              <a:gd name="T27" fmla="*/ 179 h 195"/>
              <a:gd name="T28" fmla="*/ 0 w 221"/>
              <a:gd name="T29" fmla="*/ 195 h 195"/>
              <a:gd name="T30" fmla="*/ 221 w 221"/>
              <a:gd name="T31" fmla="*/ 195 h 195"/>
              <a:gd name="T32" fmla="*/ 221 w 221"/>
              <a:gd name="T33" fmla="*/ 179 h 195"/>
              <a:gd name="T34" fmla="*/ 209 w 221"/>
              <a:gd name="T35" fmla="*/ 179 h 195"/>
              <a:gd name="T36" fmla="*/ 209 w 221"/>
              <a:gd name="T37" fmla="*/ 166 h 195"/>
              <a:gd name="T38" fmla="*/ 197 w 221"/>
              <a:gd name="T39" fmla="*/ 166 h 195"/>
              <a:gd name="T40" fmla="*/ 197 w 221"/>
              <a:gd name="T41" fmla="*/ 95 h 195"/>
              <a:gd name="T42" fmla="*/ 209 w 221"/>
              <a:gd name="T43" fmla="*/ 95 h 195"/>
              <a:gd name="T44" fmla="*/ 73 w 221"/>
              <a:gd name="T45" fmla="*/ 166 h 195"/>
              <a:gd name="T46" fmla="*/ 49 w 221"/>
              <a:gd name="T47" fmla="*/ 166 h 195"/>
              <a:gd name="T48" fmla="*/ 49 w 221"/>
              <a:gd name="T49" fmla="*/ 95 h 195"/>
              <a:gd name="T50" fmla="*/ 73 w 221"/>
              <a:gd name="T51" fmla="*/ 95 h 195"/>
              <a:gd name="T52" fmla="*/ 73 w 221"/>
              <a:gd name="T53" fmla="*/ 166 h 195"/>
              <a:gd name="T54" fmla="*/ 122 w 221"/>
              <a:gd name="T55" fmla="*/ 166 h 195"/>
              <a:gd name="T56" fmla="*/ 99 w 221"/>
              <a:gd name="T57" fmla="*/ 166 h 195"/>
              <a:gd name="T58" fmla="*/ 99 w 221"/>
              <a:gd name="T59" fmla="*/ 95 h 195"/>
              <a:gd name="T60" fmla="*/ 122 w 221"/>
              <a:gd name="T61" fmla="*/ 95 h 195"/>
              <a:gd name="T62" fmla="*/ 122 w 221"/>
              <a:gd name="T63" fmla="*/ 166 h 195"/>
              <a:gd name="T64" fmla="*/ 171 w 221"/>
              <a:gd name="T65" fmla="*/ 166 h 195"/>
              <a:gd name="T66" fmla="*/ 148 w 221"/>
              <a:gd name="T67" fmla="*/ 166 h 195"/>
              <a:gd name="T68" fmla="*/ 148 w 221"/>
              <a:gd name="T69" fmla="*/ 95 h 195"/>
              <a:gd name="T70" fmla="*/ 171 w 221"/>
              <a:gd name="T71" fmla="*/ 95 h 195"/>
              <a:gd name="T72" fmla="*/ 171 w 221"/>
              <a:gd name="T73" fmla="*/ 16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1" h="195">
                <a:moveTo>
                  <a:pt x="209" y="95"/>
                </a:moveTo>
                <a:lnTo>
                  <a:pt x="209" y="82"/>
                </a:lnTo>
                <a:lnTo>
                  <a:pt x="221" y="82"/>
                </a:lnTo>
                <a:lnTo>
                  <a:pt x="221" y="74"/>
                </a:lnTo>
                <a:lnTo>
                  <a:pt x="110" y="0"/>
                </a:lnTo>
                <a:lnTo>
                  <a:pt x="0" y="74"/>
                </a:lnTo>
                <a:lnTo>
                  <a:pt x="0" y="82"/>
                </a:lnTo>
                <a:lnTo>
                  <a:pt x="10" y="82"/>
                </a:lnTo>
                <a:lnTo>
                  <a:pt x="10" y="95"/>
                </a:lnTo>
                <a:lnTo>
                  <a:pt x="23" y="95"/>
                </a:lnTo>
                <a:lnTo>
                  <a:pt x="23" y="166"/>
                </a:lnTo>
                <a:lnTo>
                  <a:pt x="10" y="166"/>
                </a:lnTo>
                <a:lnTo>
                  <a:pt x="10" y="179"/>
                </a:lnTo>
                <a:lnTo>
                  <a:pt x="0" y="179"/>
                </a:lnTo>
                <a:lnTo>
                  <a:pt x="0" y="195"/>
                </a:lnTo>
                <a:lnTo>
                  <a:pt x="221" y="195"/>
                </a:lnTo>
                <a:lnTo>
                  <a:pt x="221" y="179"/>
                </a:lnTo>
                <a:lnTo>
                  <a:pt x="209" y="179"/>
                </a:lnTo>
                <a:lnTo>
                  <a:pt x="209" y="166"/>
                </a:lnTo>
                <a:lnTo>
                  <a:pt x="197" y="166"/>
                </a:lnTo>
                <a:lnTo>
                  <a:pt x="197" y="95"/>
                </a:lnTo>
                <a:lnTo>
                  <a:pt x="209" y="95"/>
                </a:lnTo>
                <a:close/>
                <a:moveTo>
                  <a:pt x="73" y="166"/>
                </a:moveTo>
                <a:lnTo>
                  <a:pt x="49" y="166"/>
                </a:lnTo>
                <a:lnTo>
                  <a:pt x="49" y="95"/>
                </a:lnTo>
                <a:lnTo>
                  <a:pt x="73" y="95"/>
                </a:lnTo>
                <a:lnTo>
                  <a:pt x="73" y="166"/>
                </a:lnTo>
                <a:close/>
                <a:moveTo>
                  <a:pt x="122" y="166"/>
                </a:moveTo>
                <a:lnTo>
                  <a:pt x="99" y="166"/>
                </a:lnTo>
                <a:lnTo>
                  <a:pt x="99" y="95"/>
                </a:lnTo>
                <a:lnTo>
                  <a:pt x="122" y="95"/>
                </a:lnTo>
                <a:lnTo>
                  <a:pt x="122" y="166"/>
                </a:lnTo>
                <a:close/>
                <a:moveTo>
                  <a:pt x="171" y="166"/>
                </a:moveTo>
                <a:lnTo>
                  <a:pt x="148" y="166"/>
                </a:lnTo>
                <a:lnTo>
                  <a:pt x="148" y="95"/>
                </a:lnTo>
                <a:lnTo>
                  <a:pt x="171" y="95"/>
                </a:lnTo>
                <a:lnTo>
                  <a:pt x="171" y="166"/>
                </a:ln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nvGrpSpPr>
          <p:cNvPr id="79" name="组合 78"/>
          <p:cNvGrpSpPr/>
          <p:nvPr/>
        </p:nvGrpSpPr>
        <p:grpSpPr>
          <a:xfrm>
            <a:off x="7323908" y="3518491"/>
            <a:ext cx="606517" cy="498759"/>
            <a:chOff x="5108575" y="3992563"/>
            <a:chExt cx="428625" cy="352426"/>
          </a:xfrm>
          <a:solidFill>
            <a:schemeClr val="bg1"/>
          </a:solidFill>
        </p:grpSpPr>
        <p:sp>
          <p:nvSpPr>
            <p:cNvPr id="80" name="Freeform 223"/>
            <p:cNvSpPr/>
            <p:nvPr/>
          </p:nvSpPr>
          <p:spPr bwMode="auto">
            <a:xfrm>
              <a:off x="5108575" y="3998913"/>
              <a:ext cx="201613" cy="106363"/>
            </a:xfrm>
            <a:custGeom>
              <a:avLst/>
              <a:gdLst>
                <a:gd name="T0" fmla="*/ 127 w 127"/>
                <a:gd name="T1" fmla="*/ 30 h 67"/>
                <a:gd name="T2" fmla="*/ 93 w 127"/>
                <a:gd name="T3" fmla="*/ 0 h 67"/>
                <a:gd name="T4" fmla="*/ 0 w 127"/>
                <a:gd name="T5" fmla="*/ 36 h 67"/>
                <a:gd name="T6" fmla="*/ 35 w 127"/>
                <a:gd name="T7" fmla="*/ 67 h 67"/>
                <a:gd name="T8" fmla="*/ 127 w 127"/>
                <a:gd name="T9" fmla="*/ 30 h 67"/>
              </a:gdLst>
              <a:ahLst/>
              <a:cxnLst>
                <a:cxn ang="0">
                  <a:pos x="T0" y="T1"/>
                </a:cxn>
                <a:cxn ang="0">
                  <a:pos x="T2" y="T3"/>
                </a:cxn>
                <a:cxn ang="0">
                  <a:pos x="T4" y="T5"/>
                </a:cxn>
                <a:cxn ang="0">
                  <a:pos x="T6" y="T7"/>
                </a:cxn>
                <a:cxn ang="0">
                  <a:pos x="T8" y="T9"/>
                </a:cxn>
              </a:cxnLst>
              <a:rect l="0" t="0" r="r" b="b"/>
              <a:pathLst>
                <a:path w="127" h="67">
                  <a:moveTo>
                    <a:pt x="127" y="30"/>
                  </a:moveTo>
                  <a:lnTo>
                    <a:pt x="93" y="0"/>
                  </a:lnTo>
                  <a:lnTo>
                    <a:pt x="0" y="36"/>
                  </a:lnTo>
                  <a:lnTo>
                    <a:pt x="35" y="67"/>
                  </a:lnTo>
                  <a:lnTo>
                    <a:pt x="127"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81" name="Freeform 224"/>
            <p:cNvSpPr/>
            <p:nvPr/>
          </p:nvSpPr>
          <p:spPr bwMode="auto">
            <a:xfrm>
              <a:off x="5324475" y="4168776"/>
              <a:ext cx="147638" cy="176213"/>
            </a:xfrm>
            <a:custGeom>
              <a:avLst/>
              <a:gdLst>
                <a:gd name="T0" fmla="*/ 0 w 93"/>
                <a:gd name="T1" fmla="*/ 0 h 111"/>
                <a:gd name="T2" fmla="*/ 0 w 93"/>
                <a:gd name="T3" fmla="*/ 111 h 111"/>
                <a:gd name="T4" fmla="*/ 93 w 93"/>
                <a:gd name="T5" fmla="*/ 73 h 111"/>
                <a:gd name="T6" fmla="*/ 93 w 93"/>
                <a:gd name="T7" fmla="*/ 15 h 111"/>
                <a:gd name="T8" fmla="*/ 41 w 93"/>
                <a:gd name="T9" fmla="*/ 37 h 111"/>
                <a:gd name="T10" fmla="*/ 0 w 93"/>
                <a:gd name="T11" fmla="*/ 0 h 111"/>
              </a:gdLst>
              <a:ahLst/>
              <a:cxnLst>
                <a:cxn ang="0">
                  <a:pos x="T0" y="T1"/>
                </a:cxn>
                <a:cxn ang="0">
                  <a:pos x="T2" y="T3"/>
                </a:cxn>
                <a:cxn ang="0">
                  <a:pos x="T4" y="T5"/>
                </a:cxn>
                <a:cxn ang="0">
                  <a:pos x="T6" y="T7"/>
                </a:cxn>
                <a:cxn ang="0">
                  <a:pos x="T8" y="T9"/>
                </a:cxn>
                <a:cxn ang="0">
                  <a:pos x="T10" y="T11"/>
                </a:cxn>
              </a:cxnLst>
              <a:rect l="0" t="0" r="r" b="b"/>
              <a:pathLst>
                <a:path w="93" h="111">
                  <a:moveTo>
                    <a:pt x="0" y="0"/>
                  </a:moveTo>
                  <a:lnTo>
                    <a:pt x="0" y="111"/>
                  </a:lnTo>
                  <a:lnTo>
                    <a:pt x="93" y="73"/>
                  </a:lnTo>
                  <a:lnTo>
                    <a:pt x="93" y="15"/>
                  </a:lnTo>
                  <a:lnTo>
                    <a:pt x="41" y="37"/>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82" name="Freeform 225"/>
            <p:cNvSpPr/>
            <p:nvPr/>
          </p:nvSpPr>
          <p:spPr bwMode="auto">
            <a:xfrm>
              <a:off x="5334000" y="4110038"/>
              <a:ext cx="203200" cy="104775"/>
            </a:xfrm>
            <a:custGeom>
              <a:avLst/>
              <a:gdLst>
                <a:gd name="T0" fmla="*/ 0 w 128"/>
                <a:gd name="T1" fmla="*/ 36 h 66"/>
                <a:gd name="T2" fmla="*/ 36 w 128"/>
                <a:gd name="T3" fmla="*/ 66 h 66"/>
                <a:gd name="T4" fmla="*/ 128 w 128"/>
                <a:gd name="T5" fmla="*/ 29 h 66"/>
                <a:gd name="T6" fmla="*/ 93 w 128"/>
                <a:gd name="T7" fmla="*/ 0 h 66"/>
                <a:gd name="T8" fmla="*/ 0 w 128"/>
                <a:gd name="T9" fmla="*/ 36 h 66"/>
              </a:gdLst>
              <a:ahLst/>
              <a:cxnLst>
                <a:cxn ang="0">
                  <a:pos x="T0" y="T1"/>
                </a:cxn>
                <a:cxn ang="0">
                  <a:pos x="T2" y="T3"/>
                </a:cxn>
                <a:cxn ang="0">
                  <a:pos x="T4" y="T5"/>
                </a:cxn>
                <a:cxn ang="0">
                  <a:pos x="T6" y="T7"/>
                </a:cxn>
                <a:cxn ang="0">
                  <a:pos x="T8" y="T9"/>
                </a:cxn>
              </a:cxnLst>
              <a:rect l="0" t="0" r="r" b="b"/>
              <a:pathLst>
                <a:path w="128" h="66">
                  <a:moveTo>
                    <a:pt x="0" y="36"/>
                  </a:moveTo>
                  <a:lnTo>
                    <a:pt x="36" y="66"/>
                  </a:lnTo>
                  <a:lnTo>
                    <a:pt x="128" y="29"/>
                  </a:lnTo>
                  <a:lnTo>
                    <a:pt x="93" y="0"/>
                  </a:lnTo>
                  <a:lnTo>
                    <a:pt x="0"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83" name="Freeform 226"/>
            <p:cNvSpPr/>
            <p:nvPr/>
          </p:nvSpPr>
          <p:spPr bwMode="auto">
            <a:xfrm>
              <a:off x="5319713" y="3992563"/>
              <a:ext cx="203200" cy="109538"/>
            </a:xfrm>
            <a:custGeom>
              <a:avLst/>
              <a:gdLst>
                <a:gd name="T0" fmla="*/ 128 w 128"/>
                <a:gd name="T1" fmla="*/ 36 h 69"/>
                <a:gd name="T2" fmla="*/ 35 w 128"/>
                <a:gd name="T3" fmla="*/ 0 h 69"/>
                <a:gd name="T4" fmla="*/ 0 w 128"/>
                <a:gd name="T5" fmla="*/ 32 h 69"/>
                <a:gd name="T6" fmla="*/ 93 w 128"/>
                <a:gd name="T7" fmla="*/ 69 h 69"/>
                <a:gd name="T8" fmla="*/ 128 w 128"/>
                <a:gd name="T9" fmla="*/ 36 h 69"/>
              </a:gdLst>
              <a:ahLst/>
              <a:cxnLst>
                <a:cxn ang="0">
                  <a:pos x="T0" y="T1"/>
                </a:cxn>
                <a:cxn ang="0">
                  <a:pos x="T2" y="T3"/>
                </a:cxn>
                <a:cxn ang="0">
                  <a:pos x="T4" y="T5"/>
                </a:cxn>
                <a:cxn ang="0">
                  <a:pos x="T6" y="T7"/>
                </a:cxn>
                <a:cxn ang="0">
                  <a:pos x="T8" y="T9"/>
                </a:cxn>
              </a:cxnLst>
              <a:rect l="0" t="0" r="r" b="b"/>
              <a:pathLst>
                <a:path w="128" h="69">
                  <a:moveTo>
                    <a:pt x="128" y="36"/>
                  </a:moveTo>
                  <a:lnTo>
                    <a:pt x="35" y="0"/>
                  </a:lnTo>
                  <a:lnTo>
                    <a:pt x="0" y="32"/>
                  </a:lnTo>
                  <a:lnTo>
                    <a:pt x="93" y="69"/>
                  </a:lnTo>
                  <a:lnTo>
                    <a:pt x="128"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84" name="Freeform 227"/>
            <p:cNvSpPr/>
            <p:nvPr/>
          </p:nvSpPr>
          <p:spPr bwMode="auto">
            <a:xfrm>
              <a:off x="5165725" y="4181476"/>
              <a:ext cx="147638" cy="163513"/>
            </a:xfrm>
            <a:custGeom>
              <a:avLst/>
              <a:gdLst>
                <a:gd name="T0" fmla="*/ 0 w 93"/>
                <a:gd name="T1" fmla="*/ 11 h 103"/>
                <a:gd name="T2" fmla="*/ 0 w 93"/>
                <a:gd name="T3" fmla="*/ 65 h 103"/>
                <a:gd name="T4" fmla="*/ 93 w 93"/>
                <a:gd name="T5" fmla="*/ 103 h 103"/>
                <a:gd name="T6" fmla="*/ 93 w 93"/>
                <a:gd name="T7" fmla="*/ 0 h 103"/>
                <a:gd name="T8" fmla="*/ 57 w 93"/>
                <a:gd name="T9" fmla="*/ 34 h 103"/>
                <a:gd name="T10" fmla="*/ 0 w 93"/>
                <a:gd name="T11" fmla="*/ 11 h 103"/>
              </a:gdLst>
              <a:ahLst/>
              <a:cxnLst>
                <a:cxn ang="0">
                  <a:pos x="T0" y="T1"/>
                </a:cxn>
                <a:cxn ang="0">
                  <a:pos x="T2" y="T3"/>
                </a:cxn>
                <a:cxn ang="0">
                  <a:pos x="T4" y="T5"/>
                </a:cxn>
                <a:cxn ang="0">
                  <a:pos x="T6" y="T7"/>
                </a:cxn>
                <a:cxn ang="0">
                  <a:pos x="T8" y="T9"/>
                </a:cxn>
                <a:cxn ang="0">
                  <a:pos x="T10" y="T11"/>
                </a:cxn>
              </a:cxnLst>
              <a:rect l="0" t="0" r="r" b="b"/>
              <a:pathLst>
                <a:path w="93" h="103">
                  <a:moveTo>
                    <a:pt x="0" y="11"/>
                  </a:moveTo>
                  <a:lnTo>
                    <a:pt x="0" y="65"/>
                  </a:lnTo>
                  <a:lnTo>
                    <a:pt x="93" y="103"/>
                  </a:lnTo>
                  <a:lnTo>
                    <a:pt x="93" y="0"/>
                  </a:lnTo>
                  <a:lnTo>
                    <a:pt x="57" y="34"/>
                  </a:ln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85" name="Freeform 228"/>
            <p:cNvSpPr/>
            <p:nvPr/>
          </p:nvSpPr>
          <p:spPr bwMode="auto">
            <a:xfrm>
              <a:off x="5108575" y="4114801"/>
              <a:ext cx="200025" cy="109538"/>
            </a:xfrm>
            <a:custGeom>
              <a:avLst/>
              <a:gdLst>
                <a:gd name="T0" fmla="*/ 126 w 126"/>
                <a:gd name="T1" fmla="*/ 36 h 69"/>
                <a:gd name="T2" fmla="*/ 33 w 126"/>
                <a:gd name="T3" fmla="*/ 0 h 69"/>
                <a:gd name="T4" fmla="*/ 0 w 126"/>
                <a:gd name="T5" fmla="*/ 31 h 69"/>
                <a:gd name="T6" fmla="*/ 91 w 126"/>
                <a:gd name="T7" fmla="*/ 69 h 69"/>
                <a:gd name="T8" fmla="*/ 126 w 126"/>
                <a:gd name="T9" fmla="*/ 36 h 69"/>
              </a:gdLst>
              <a:ahLst/>
              <a:cxnLst>
                <a:cxn ang="0">
                  <a:pos x="T0" y="T1"/>
                </a:cxn>
                <a:cxn ang="0">
                  <a:pos x="T2" y="T3"/>
                </a:cxn>
                <a:cxn ang="0">
                  <a:pos x="T4" y="T5"/>
                </a:cxn>
                <a:cxn ang="0">
                  <a:pos x="T6" y="T7"/>
                </a:cxn>
                <a:cxn ang="0">
                  <a:pos x="T8" y="T9"/>
                </a:cxn>
              </a:cxnLst>
              <a:rect l="0" t="0" r="r" b="b"/>
              <a:pathLst>
                <a:path w="126" h="69">
                  <a:moveTo>
                    <a:pt x="126" y="36"/>
                  </a:moveTo>
                  <a:lnTo>
                    <a:pt x="33" y="0"/>
                  </a:lnTo>
                  <a:lnTo>
                    <a:pt x="0" y="31"/>
                  </a:lnTo>
                  <a:lnTo>
                    <a:pt x="91" y="69"/>
                  </a:lnTo>
                  <a:lnTo>
                    <a:pt x="126"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sp>
        <p:nvSpPr>
          <p:cNvPr id="86" name="Freeform 139"/>
          <p:cNvSpPr/>
          <p:nvPr/>
        </p:nvSpPr>
        <p:spPr bwMode="auto">
          <a:xfrm>
            <a:off x="10242516" y="3580032"/>
            <a:ext cx="536881" cy="406645"/>
          </a:xfrm>
          <a:custGeom>
            <a:avLst/>
            <a:gdLst>
              <a:gd name="T0" fmla="*/ 143 w 165"/>
              <a:gd name="T1" fmla="*/ 19 h 125"/>
              <a:gd name="T2" fmla="*/ 34 w 165"/>
              <a:gd name="T3" fmla="*/ 19 h 125"/>
              <a:gd name="T4" fmla="*/ 30 w 165"/>
              <a:gd name="T5" fmla="*/ 5 h 125"/>
              <a:gd name="T6" fmla="*/ 29 w 165"/>
              <a:gd name="T7" fmla="*/ 4 h 125"/>
              <a:gd name="T8" fmla="*/ 29 w 165"/>
              <a:gd name="T9" fmla="*/ 4 h 125"/>
              <a:gd name="T10" fmla="*/ 28 w 165"/>
              <a:gd name="T11" fmla="*/ 3 h 125"/>
              <a:gd name="T12" fmla="*/ 28 w 165"/>
              <a:gd name="T13" fmla="*/ 2 h 125"/>
              <a:gd name="T14" fmla="*/ 28 w 165"/>
              <a:gd name="T15" fmla="*/ 2 h 125"/>
              <a:gd name="T16" fmla="*/ 27 w 165"/>
              <a:gd name="T17" fmla="*/ 1 h 125"/>
              <a:gd name="T18" fmla="*/ 27 w 165"/>
              <a:gd name="T19" fmla="*/ 1 h 125"/>
              <a:gd name="T20" fmla="*/ 22 w 165"/>
              <a:gd name="T21" fmla="*/ 0 h 125"/>
              <a:gd name="T22" fmla="*/ 7 w 165"/>
              <a:gd name="T23" fmla="*/ 2 h 125"/>
              <a:gd name="T24" fmla="*/ 0 w 165"/>
              <a:gd name="T25" fmla="*/ 9 h 125"/>
              <a:gd name="T26" fmla="*/ 7 w 165"/>
              <a:gd name="T27" fmla="*/ 15 h 125"/>
              <a:gd name="T28" fmla="*/ 18 w 165"/>
              <a:gd name="T29" fmla="*/ 14 h 125"/>
              <a:gd name="T30" fmla="*/ 45 w 165"/>
              <a:gd name="T31" fmla="*/ 99 h 125"/>
              <a:gd name="T32" fmla="*/ 42 w 165"/>
              <a:gd name="T33" fmla="*/ 109 h 125"/>
              <a:gd name="T34" fmla="*/ 58 w 165"/>
              <a:gd name="T35" fmla="*/ 125 h 125"/>
              <a:gd name="T36" fmla="*/ 73 w 165"/>
              <a:gd name="T37" fmla="*/ 116 h 125"/>
              <a:gd name="T38" fmla="*/ 94 w 165"/>
              <a:gd name="T39" fmla="*/ 116 h 125"/>
              <a:gd name="T40" fmla="*/ 109 w 165"/>
              <a:gd name="T41" fmla="*/ 125 h 125"/>
              <a:gd name="T42" fmla="*/ 125 w 165"/>
              <a:gd name="T43" fmla="*/ 109 h 125"/>
              <a:gd name="T44" fmla="*/ 109 w 165"/>
              <a:gd name="T45" fmla="*/ 93 h 125"/>
              <a:gd name="T46" fmla="*/ 94 w 165"/>
              <a:gd name="T47" fmla="*/ 102 h 125"/>
              <a:gd name="T48" fmla="*/ 73 w 165"/>
              <a:gd name="T49" fmla="*/ 102 h 125"/>
              <a:gd name="T50" fmla="*/ 58 w 165"/>
              <a:gd name="T51" fmla="*/ 93 h 125"/>
              <a:gd name="T52" fmla="*/ 58 w 165"/>
              <a:gd name="T53" fmla="*/ 93 h 125"/>
              <a:gd name="T54" fmla="*/ 55 w 165"/>
              <a:gd name="T55" fmla="*/ 83 h 125"/>
              <a:gd name="T56" fmla="*/ 125 w 165"/>
              <a:gd name="T57" fmla="*/ 83 h 125"/>
              <a:gd name="T58" fmla="*/ 139 w 165"/>
              <a:gd name="T59" fmla="*/ 68 h 125"/>
              <a:gd name="T60" fmla="*/ 158 w 165"/>
              <a:gd name="T61" fmla="*/ 34 h 125"/>
              <a:gd name="T62" fmla="*/ 143 w 165"/>
              <a:gd name="T63" fmla="*/ 1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5" h="125">
                <a:moveTo>
                  <a:pt x="143" y="19"/>
                </a:moveTo>
                <a:cubicBezTo>
                  <a:pt x="34" y="19"/>
                  <a:pt x="34" y="19"/>
                  <a:pt x="34" y="19"/>
                </a:cubicBezTo>
                <a:cubicBezTo>
                  <a:pt x="30" y="5"/>
                  <a:pt x="30" y="5"/>
                  <a:pt x="30" y="5"/>
                </a:cubicBezTo>
                <a:cubicBezTo>
                  <a:pt x="30" y="5"/>
                  <a:pt x="29" y="4"/>
                  <a:pt x="29" y="4"/>
                </a:cubicBezTo>
                <a:cubicBezTo>
                  <a:pt x="29" y="4"/>
                  <a:pt x="29" y="4"/>
                  <a:pt x="29" y="4"/>
                </a:cubicBezTo>
                <a:cubicBezTo>
                  <a:pt x="29" y="3"/>
                  <a:pt x="29" y="3"/>
                  <a:pt x="28" y="3"/>
                </a:cubicBezTo>
                <a:cubicBezTo>
                  <a:pt x="28" y="2"/>
                  <a:pt x="28" y="2"/>
                  <a:pt x="28" y="2"/>
                </a:cubicBezTo>
                <a:cubicBezTo>
                  <a:pt x="28" y="2"/>
                  <a:pt x="28" y="2"/>
                  <a:pt x="28" y="2"/>
                </a:cubicBezTo>
                <a:cubicBezTo>
                  <a:pt x="27" y="2"/>
                  <a:pt x="27" y="1"/>
                  <a:pt x="27" y="1"/>
                </a:cubicBezTo>
                <a:cubicBezTo>
                  <a:pt x="27" y="1"/>
                  <a:pt x="27" y="1"/>
                  <a:pt x="27" y="1"/>
                </a:cubicBezTo>
                <a:cubicBezTo>
                  <a:pt x="25" y="0"/>
                  <a:pt x="24" y="0"/>
                  <a:pt x="22" y="0"/>
                </a:cubicBezTo>
                <a:cubicBezTo>
                  <a:pt x="7" y="2"/>
                  <a:pt x="7" y="2"/>
                  <a:pt x="7" y="2"/>
                </a:cubicBezTo>
                <a:cubicBezTo>
                  <a:pt x="3" y="2"/>
                  <a:pt x="0" y="5"/>
                  <a:pt x="0" y="9"/>
                </a:cubicBezTo>
                <a:cubicBezTo>
                  <a:pt x="1" y="12"/>
                  <a:pt x="4" y="15"/>
                  <a:pt x="7" y="15"/>
                </a:cubicBezTo>
                <a:cubicBezTo>
                  <a:pt x="18" y="14"/>
                  <a:pt x="18" y="14"/>
                  <a:pt x="18" y="14"/>
                </a:cubicBezTo>
                <a:cubicBezTo>
                  <a:pt x="45" y="99"/>
                  <a:pt x="45" y="99"/>
                  <a:pt x="45" y="99"/>
                </a:cubicBezTo>
                <a:cubicBezTo>
                  <a:pt x="43" y="101"/>
                  <a:pt x="42" y="105"/>
                  <a:pt x="42" y="109"/>
                </a:cubicBezTo>
                <a:cubicBezTo>
                  <a:pt x="42" y="118"/>
                  <a:pt x="49" y="125"/>
                  <a:pt x="58" y="125"/>
                </a:cubicBezTo>
                <a:cubicBezTo>
                  <a:pt x="64" y="125"/>
                  <a:pt x="70" y="121"/>
                  <a:pt x="73" y="116"/>
                </a:cubicBezTo>
                <a:cubicBezTo>
                  <a:pt x="94" y="116"/>
                  <a:pt x="94" y="116"/>
                  <a:pt x="94" y="116"/>
                </a:cubicBezTo>
                <a:cubicBezTo>
                  <a:pt x="97" y="121"/>
                  <a:pt x="103" y="125"/>
                  <a:pt x="109" y="125"/>
                </a:cubicBezTo>
                <a:cubicBezTo>
                  <a:pt x="118" y="125"/>
                  <a:pt x="125" y="118"/>
                  <a:pt x="125" y="109"/>
                </a:cubicBezTo>
                <a:cubicBezTo>
                  <a:pt x="125" y="100"/>
                  <a:pt x="118" y="93"/>
                  <a:pt x="109" y="93"/>
                </a:cubicBezTo>
                <a:cubicBezTo>
                  <a:pt x="103" y="93"/>
                  <a:pt x="97" y="97"/>
                  <a:pt x="94" y="102"/>
                </a:cubicBezTo>
                <a:cubicBezTo>
                  <a:pt x="73" y="102"/>
                  <a:pt x="73" y="102"/>
                  <a:pt x="73" y="102"/>
                </a:cubicBezTo>
                <a:cubicBezTo>
                  <a:pt x="70" y="97"/>
                  <a:pt x="64" y="93"/>
                  <a:pt x="58" y="93"/>
                </a:cubicBezTo>
                <a:cubicBezTo>
                  <a:pt x="58" y="93"/>
                  <a:pt x="58" y="93"/>
                  <a:pt x="58" y="93"/>
                </a:cubicBezTo>
                <a:cubicBezTo>
                  <a:pt x="55" y="83"/>
                  <a:pt x="55" y="83"/>
                  <a:pt x="55" y="83"/>
                </a:cubicBezTo>
                <a:cubicBezTo>
                  <a:pt x="125" y="83"/>
                  <a:pt x="125" y="83"/>
                  <a:pt x="125" y="83"/>
                </a:cubicBezTo>
                <a:cubicBezTo>
                  <a:pt x="133" y="83"/>
                  <a:pt x="134" y="77"/>
                  <a:pt x="139" y="68"/>
                </a:cubicBezTo>
                <a:cubicBezTo>
                  <a:pt x="158" y="34"/>
                  <a:pt x="158" y="34"/>
                  <a:pt x="158" y="34"/>
                </a:cubicBezTo>
                <a:cubicBezTo>
                  <a:pt x="165" y="20"/>
                  <a:pt x="151" y="19"/>
                  <a:pt x="143" y="19"/>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fade">
                                      <p:cBhvr>
                                        <p:cTn id="18" dur="500"/>
                                        <p:tgtEl>
                                          <p:spTgt spid="5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left)">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6"/>
                                        </p:tgtEl>
                                        <p:attrNameLst>
                                          <p:attrName>style.visibility</p:attrName>
                                        </p:attrNameLst>
                                      </p:cBhvr>
                                      <p:to>
                                        <p:strVal val="visible"/>
                                      </p:to>
                                    </p:set>
                                    <p:animEffect transition="in" filter="fade">
                                      <p:cBhvr>
                                        <p:cTn id="28" dur="500"/>
                                        <p:tgtEl>
                                          <p:spTgt spid="6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fade">
                                      <p:cBhvr>
                                        <p:cTn id="31" dur="500"/>
                                        <p:tgtEl>
                                          <p:spTgt spid="67"/>
                                        </p:tgtEl>
                                      </p:cBhvr>
                                    </p:animEffect>
                                  </p:childTnLst>
                                </p:cTn>
                              </p:par>
                              <p:par>
                                <p:cTn id="32" presetID="10" presetClass="entr" presetSubtype="0" fill="hold" nodeType="with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fade">
                                      <p:cBhvr>
                                        <p:cTn id="34" dur="500"/>
                                        <p:tgtEl>
                                          <p:spTgt spid="6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left)">
                                      <p:cBhvr>
                                        <p:cTn id="39" dur="500"/>
                                        <p:tgtEl>
                                          <p:spTgt spid="2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fade">
                                      <p:cBhvr>
                                        <p:cTn id="44" dur="500"/>
                                        <p:tgtEl>
                                          <p:spTgt spid="5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fade">
                                      <p:cBhvr>
                                        <p:cTn id="47" dur="500"/>
                                        <p:tgtEl>
                                          <p:spTgt spid="55"/>
                                        </p:tgtEl>
                                      </p:cBhvr>
                                    </p:animEffect>
                                  </p:childTnLst>
                                </p:cTn>
                              </p:par>
                              <p:par>
                                <p:cTn id="48" presetID="10" presetClass="entr" presetSubtype="0" fill="hold" nodeType="with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fade">
                                      <p:cBhvr>
                                        <p:cTn id="50" dur="500"/>
                                        <p:tgtEl>
                                          <p:spTgt spid="5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left)">
                                      <p:cBhvr>
                                        <p:cTn id="55" dur="5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0"/>
                                        </p:tgtEl>
                                        <p:attrNameLst>
                                          <p:attrName>style.visibility</p:attrName>
                                        </p:attrNameLst>
                                      </p:cBhvr>
                                      <p:to>
                                        <p:strVal val="visible"/>
                                      </p:to>
                                    </p:set>
                                    <p:animEffect transition="in" filter="fade">
                                      <p:cBhvr>
                                        <p:cTn id="60" dur="500"/>
                                        <p:tgtEl>
                                          <p:spTgt spid="7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71"/>
                                        </p:tgtEl>
                                        <p:attrNameLst>
                                          <p:attrName>style.visibility</p:attrName>
                                        </p:attrNameLst>
                                      </p:cBhvr>
                                      <p:to>
                                        <p:strVal val="visible"/>
                                      </p:to>
                                    </p:set>
                                    <p:animEffect transition="in" filter="fade">
                                      <p:cBhvr>
                                        <p:cTn id="63" dur="500"/>
                                        <p:tgtEl>
                                          <p:spTgt spid="71"/>
                                        </p:tgtEl>
                                      </p:cBhvr>
                                    </p:animEffect>
                                  </p:childTnLst>
                                </p:cTn>
                              </p:par>
                              <p:par>
                                <p:cTn id="64" presetID="10" presetClass="entr" presetSubtype="0" fill="hold" nodeType="withEffect">
                                  <p:stCondLst>
                                    <p:cond delay="0"/>
                                  </p:stCondLst>
                                  <p:childTnLst>
                                    <p:set>
                                      <p:cBhvr>
                                        <p:cTn id="65" dur="1" fill="hold">
                                          <p:stCondLst>
                                            <p:cond delay="0"/>
                                          </p:stCondLst>
                                        </p:cTn>
                                        <p:tgtEl>
                                          <p:spTgt spid="72"/>
                                        </p:tgtEl>
                                        <p:attrNameLst>
                                          <p:attrName>style.visibility</p:attrName>
                                        </p:attrNameLst>
                                      </p:cBhvr>
                                      <p:to>
                                        <p:strVal val="visible"/>
                                      </p:to>
                                    </p:set>
                                    <p:animEffect transition="in" filter="fade">
                                      <p:cBhvr>
                                        <p:cTn id="66" dur="500"/>
                                        <p:tgtEl>
                                          <p:spTgt spid="72"/>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wipe(left)">
                                      <p:cBhvr>
                                        <p:cTn id="71" dur="500"/>
                                        <p:tgtEl>
                                          <p:spTgt spid="2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58"/>
                                        </p:tgtEl>
                                        <p:attrNameLst>
                                          <p:attrName>style.visibility</p:attrName>
                                        </p:attrNameLst>
                                      </p:cBhvr>
                                      <p:to>
                                        <p:strVal val="visible"/>
                                      </p:to>
                                    </p:set>
                                    <p:animEffect transition="in" filter="fade">
                                      <p:cBhvr>
                                        <p:cTn id="76" dur="500"/>
                                        <p:tgtEl>
                                          <p:spTgt spid="58"/>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59"/>
                                        </p:tgtEl>
                                        <p:attrNameLst>
                                          <p:attrName>style.visibility</p:attrName>
                                        </p:attrNameLst>
                                      </p:cBhvr>
                                      <p:to>
                                        <p:strVal val="visible"/>
                                      </p:to>
                                    </p:set>
                                    <p:animEffect transition="in" filter="fade">
                                      <p:cBhvr>
                                        <p:cTn id="79" dur="500"/>
                                        <p:tgtEl>
                                          <p:spTgt spid="59"/>
                                        </p:tgtEl>
                                      </p:cBhvr>
                                    </p:animEffect>
                                  </p:childTnLst>
                                </p:cTn>
                              </p:par>
                              <p:par>
                                <p:cTn id="80" presetID="10" presetClass="entr" presetSubtype="0" fill="hold" nodeType="withEffect">
                                  <p:stCondLst>
                                    <p:cond delay="0"/>
                                  </p:stCondLst>
                                  <p:childTnLst>
                                    <p:set>
                                      <p:cBhvr>
                                        <p:cTn id="81" dur="1" fill="hold">
                                          <p:stCondLst>
                                            <p:cond delay="0"/>
                                          </p:stCondLst>
                                        </p:cTn>
                                        <p:tgtEl>
                                          <p:spTgt spid="60"/>
                                        </p:tgtEl>
                                        <p:attrNameLst>
                                          <p:attrName>style.visibility</p:attrName>
                                        </p:attrNameLst>
                                      </p:cBhvr>
                                      <p:to>
                                        <p:strVal val="visible"/>
                                      </p:to>
                                    </p:set>
                                    <p:animEffect transition="in" filter="fade">
                                      <p:cBhvr>
                                        <p:cTn id="82" dur="500"/>
                                        <p:tgtEl>
                                          <p:spTgt spid="6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wipe(left)">
                                      <p:cBhvr>
                                        <p:cTn id="87" dur="500"/>
                                        <p:tgtEl>
                                          <p:spTgt spid="1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74"/>
                                        </p:tgtEl>
                                        <p:attrNameLst>
                                          <p:attrName>style.visibility</p:attrName>
                                        </p:attrNameLst>
                                      </p:cBhvr>
                                      <p:to>
                                        <p:strVal val="visible"/>
                                      </p:to>
                                    </p:set>
                                    <p:animEffect transition="in" filter="fade">
                                      <p:cBhvr>
                                        <p:cTn id="92" dur="500"/>
                                        <p:tgtEl>
                                          <p:spTgt spid="74"/>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75"/>
                                        </p:tgtEl>
                                        <p:attrNameLst>
                                          <p:attrName>style.visibility</p:attrName>
                                        </p:attrNameLst>
                                      </p:cBhvr>
                                      <p:to>
                                        <p:strVal val="visible"/>
                                      </p:to>
                                    </p:set>
                                    <p:animEffect transition="in" filter="fade">
                                      <p:cBhvr>
                                        <p:cTn id="95" dur="500"/>
                                        <p:tgtEl>
                                          <p:spTgt spid="75"/>
                                        </p:tgtEl>
                                      </p:cBhvr>
                                    </p:animEffect>
                                  </p:childTnLst>
                                </p:cTn>
                              </p:par>
                              <p:par>
                                <p:cTn id="96" presetID="10" presetClass="entr" presetSubtype="0" fill="hold" nodeType="withEffect">
                                  <p:stCondLst>
                                    <p:cond delay="0"/>
                                  </p:stCondLst>
                                  <p:childTnLst>
                                    <p:set>
                                      <p:cBhvr>
                                        <p:cTn id="97" dur="1" fill="hold">
                                          <p:stCondLst>
                                            <p:cond delay="0"/>
                                          </p:stCondLst>
                                        </p:cTn>
                                        <p:tgtEl>
                                          <p:spTgt spid="76"/>
                                        </p:tgtEl>
                                        <p:attrNameLst>
                                          <p:attrName>style.visibility</p:attrName>
                                        </p:attrNameLst>
                                      </p:cBhvr>
                                      <p:to>
                                        <p:strVal val="visible"/>
                                      </p:to>
                                    </p:set>
                                    <p:animEffect transition="in" filter="fade">
                                      <p:cBhvr>
                                        <p:cTn id="98" dur="500"/>
                                        <p:tgtEl>
                                          <p:spTgt spid="76"/>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18"/>
                                        </p:tgtEl>
                                        <p:attrNameLst>
                                          <p:attrName>style.visibility</p:attrName>
                                        </p:attrNameLst>
                                      </p:cBhvr>
                                      <p:to>
                                        <p:strVal val="visible"/>
                                      </p:to>
                                    </p:set>
                                    <p:animEffect transition="in" filter="wipe(left)">
                                      <p:cBhvr>
                                        <p:cTn id="103" dur="500"/>
                                        <p:tgtEl>
                                          <p:spTgt spid="18"/>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62"/>
                                        </p:tgtEl>
                                        <p:attrNameLst>
                                          <p:attrName>style.visibility</p:attrName>
                                        </p:attrNameLst>
                                      </p:cBhvr>
                                      <p:to>
                                        <p:strVal val="visible"/>
                                      </p:to>
                                    </p:set>
                                    <p:animEffect transition="in" filter="fade">
                                      <p:cBhvr>
                                        <p:cTn id="108" dur="500"/>
                                        <p:tgtEl>
                                          <p:spTgt spid="62"/>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63"/>
                                        </p:tgtEl>
                                        <p:attrNameLst>
                                          <p:attrName>style.visibility</p:attrName>
                                        </p:attrNameLst>
                                      </p:cBhvr>
                                      <p:to>
                                        <p:strVal val="visible"/>
                                      </p:to>
                                    </p:set>
                                    <p:animEffect transition="in" filter="fade">
                                      <p:cBhvr>
                                        <p:cTn id="111" dur="500"/>
                                        <p:tgtEl>
                                          <p:spTgt spid="63"/>
                                        </p:tgtEl>
                                      </p:cBhvr>
                                    </p:animEffect>
                                  </p:childTnLst>
                                </p:cTn>
                              </p:par>
                              <p:par>
                                <p:cTn id="112" presetID="10" presetClass="entr" presetSubtype="0" fill="hold" nodeType="withEffect">
                                  <p:stCondLst>
                                    <p:cond delay="0"/>
                                  </p:stCondLst>
                                  <p:childTnLst>
                                    <p:set>
                                      <p:cBhvr>
                                        <p:cTn id="113" dur="1" fill="hold">
                                          <p:stCondLst>
                                            <p:cond delay="0"/>
                                          </p:stCondLst>
                                        </p:cTn>
                                        <p:tgtEl>
                                          <p:spTgt spid="64"/>
                                        </p:tgtEl>
                                        <p:attrNameLst>
                                          <p:attrName>style.visibility</p:attrName>
                                        </p:attrNameLst>
                                      </p:cBhvr>
                                      <p:to>
                                        <p:strVal val="visible"/>
                                      </p:to>
                                    </p:set>
                                    <p:animEffect transition="in" filter="fade">
                                      <p:cBhvr>
                                        <p:cTn id="11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0" grpId="0"/>
      <p:bldP spid="51" grpId="0"/>
      <p:bldP spid="54" grpId="0"/>
      <p:bldP spid="55" grpId="0"/>
      <p:bldP spid="58" grpId="0"/>
      <p:bldP spid="59" grpId="0"/>
      <p:bldP spid="62" grpId="0"/>
      <p:bldP spid="63" grpId="0"/>
      <p:bldP spid="66" grpId="0"/>
      <p:bldP spid="67" grpId="0"/>
      <p:bldP spid="70" grpId="0"/>
      <p:bldP spid="71" grpId="0"/>
      <p:bldP spid="74" grpId="0"/>
      <p:bldP spid="7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cs typeface="+mn-ea"/>
              </a:rPr>
              <a:t>单击此处添加标题</a:t>
            </a:r>
            <a:endParaRPr lang="zh-CN" altLang="en-US" dirty="0">
              <a:ea typeface="+mn-ea"/>
              <a:cs typeface="+mn-ea"/>
            </a:endParaRPr>
          </a:p>
        </p:txBody>
      </p:sp>
      <p:graphicFrame>
        <p:nvGraphicFramePr>
          <p:cNvPr id="33" name="Chart 32"/>
          <p:cNvGraphicFramePr/>
          <p:nvPr/>
        </p:nvGraphicFramePr>
        <p:xfrm>
          <a:off x="1262347" y="2565435"/>
          <a:ext cx="2552368" cy="3182956"/>
        </p:xfrm>
        <a:graphic>
          <a:graphicData uri="http://schemas.openxmlformats.org/drawingml/2006/chart">
            <c:chart xmlns:c="http://schemas.openxmlformats.org/drawingml/2006/chart" xmlns:r="http://schemas.openxmlformats.org/officeDocument/2006/relationships" r:id="rId3"/>
          </a:graphicData>
        </a:graphic>
      </p:graphicFrame>
      <p:sp>
        <p:nvSpPr>
          <p:cNvPr id="34" name="Text Placeholder 32"/>
          <p:cNvSpPr txBox="1"/>
          <p:nvPr/>
        </p:nvSpPr>
        <p:spPr>
          <a:xfrm>
            <a:off x="1276634" y="1939402"/>
            <a:ext cx="2523795" cy="32284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50000"/>
              </a:lnSpc>
              <a:buNone/>
            </a:pPr>
            <a:r>
              <a:rPr lang="zh-CN" altLang="en-US" sz="1000" dirty="0">
                <a:solidFill>
                  <a:srgbClr val="7F7F7F"/>
                </a:solidFill>
                <a:latin typeface="+mn-ea"/>
                <a:cs typeface="+mn-ea"/>
              </a:rPr>
              <a:t>单击此处添加副标题或详细文本描述</a:t>
            </a:r>
            <a:endParaRPr lang="en-US" sz="1000" dirty="0">
              <a:solidFill>
                <a:srgbClr val="7F7F7F"/>
              </a:solidFill>
              <a:latin typeface="+mn-ea"/>
              <a:cs typeface="+mn-ea"/>
            </a:endParaRPr>
          </a:p>
        </p:txBody>
      </p:sp>
      <p:sp>
        <p:nvSpPr>
          <p:cNvPr id="35" name="Text Placeholder 32"/>
          <p:cNvSpPr txBox="1"/>
          <p:nvPr/>
        </p:nvSpPr>
        <p:spPr>
          <a:xfrm>
            <a:off x="1276634" y="1587977"/>
            <a:ext cx="2523795" cy="32284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50000"/>
              </a:lnSpc>
              <a:buNone/>
            </a:pPr>
            <a:r>
              <a:rPr lang="zh-CN" altLang="en-US" sz="1400" dirty="0">
                <a:solidFill>
                  <a:srgbClr val="7F7F7F"/>
                </a:solidFill>
                <a:latin typeface="+mn-ea"/>
                <a:cs typeface="+mn-ea"/>
              </a:rPr>
              <a:t>数据图表</a:t>
            </a:r>
            <a:r>
              <a:rPr lang="en-US" sz="1400" dirty="0">
                <a:solidFill>
                  <a:srgbClr val="7F7F7F"/>
                </a:solidFill>
                <a:latin typeface="+mn-ea"/>
                <a:cs typeface="+mn-ea"/>
              </a:rPr>
              <a:t>01</a:t>
            </a:r>
          </a:p>
        </p:txBody>
      </p:sp>
      <p:graphicFrame>
        <p:nvGraphicFramePr>
          <p:cNvPr id="36" name="Chart 35"/>
          <p:cNvGraphicFramePr/>
          <p:nvPr/>
        </p:nvGraphicFramePr>
        <p:xfrm>
          <a:off x="4395221" y="2565435"/>
          <a:ext cx="2552368" cy="3182956"/>
        </p:xfrm>
        <a:graphic>
          <a:graphicData uri="http://schemas.openxmlformats.org/drawingml/2006/chart">
            <c:chart xmlns:c="http://schemas.openxmlformats.org/drawingml/2006/chart" xmlns:r="http://schemas.openxmlformats.org/officeDocument/2006/relationships" r:id="rId4"/>
          </a:graphicData>
        </a:graphic>
      </p:graphicFrame>
      <p:sp>
        <p:nvSpPr>
          <p:cNvPr id="37" name="Text Placeholder 32"/>
          <p:cNvSpPr txBox="1"/>
          <p:nvPr/>
        </p:nvSpPr>
        <p:spPr>
          <a:xfrm>
            <a:off x="4409508" y="1939402"/>
            <a:ext cx="2523795" cy="32284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50000"/>
              </a:lnSpc>
              <a:buNone/>
            </a:pPr>
            <a:r>
              <a:rPr lang="zh-CN" altLang="en-US" sz="1000" dirty="0">
                <a:solidFill>
                  <a:srgbClr val="7F7F7F"/>
                </a:solidFill>
                <a:latin typeface="+mn-ea"/>
                <a:cs typeface="+mn-ea"/>
              </a:rPr>
              <a:t>单击此处添加副标题或详细文本描述</a:t>
            </a:r>
            <a:endParaRPr lang="en-US" sz="1000" dirty="0">
              <a:solidFill>
                <a:srgbClr val="7F7F7F"/>
              </a:solidFill>
              <a:latin typeface="+mn-ea"/>
              <a:cs typeface="+mn-ea"/>
            </a:endParaRPr>
          </a:p>
        </p:txBody>
      </p:sp>
      <p:sp>
        <p:nvSpPr>
          <p:cNvPr id="38" name="Text Placeholder 32"/>
          <p:cNvSpPr txBox="1"/>
          <p:nvPr/>
        </p:nvSpPr>
        <p:spPr>
          <a:xfrm>
            <a:off x="4409508" y="1587977"/>
            <a:ext cx="2523795" cy="32284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50000"/>
              </a:lnSpc>
              <a:buNone/>
            </a:pPr>
            <a:r>
              <a:rPr lang="zh-CN" altLang="en-US" sz="1400" dirty="0">
                <a:solidFill>
                  <a:srgbClr val="7F7F7F"/>
                </a:solidFill>
                <a:latin typeface="+mn-ea"/>
                <a:cs typeface="+mn-ea"/>
              </a:rPr>
              <a:t>数据图表</a:t>
            </a:r>
            <a:r>
              <a:rPr lang="en-US" sz="1400" dirty="0">
                <a:solidFill>
                  <a:srgbClr val="7F7F7F"/>
                </a:solidFill>
                <a:latin typeface="+mn-ea"/>
                <a:cs typeface="+mn-ea"/>
              </a:rPr>
              <a:t>02</a:t>
            </a:r>
          </a:p>
        </p:txBody>
      </p:sp>
      <p:sp>
        <p:nvSpPr>
          <p:cNvPr id="39" name="Text Placeholder 32"/>
          <p:cNvSpPr txBox="1"/>
          <p:nvPr/>
        </p:nvSpPr>
        <p:spPr>
          <a:xfrm>
            <a:off x="7542383" y="2102842"/>
            <a:ext cx="3386583" cy="136571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zh-CN" altLang="en-US" sz="1000" dirty="0">
                <a:solidFill>
                  <a:srgbClr val="7F7F7F"/>
                </a:solidFill>
                <a:latin typeface="+mn-ea"/>
                <a:cs typeface="+mn-ea"/>
              </a:rPr>
              <a:t>此处添加详细文本描述，建议与标题相关并符合整体语言风格，语言描述尽量简洁生动。尽量将每页幻灯片的字数控制在</a:t>
            </a:r>
            <a:r>
              <a:rPr lang="en-US" altLang="zh-CN" sz="1000" dirty="0">
                <a:solidFill>
                  <a:srgbClr val="7F7F7F"/>
                </a:solidFill>
                <a:latin typeface="+mn-ea"/>
                <a:cs typeface="+mn-ea"/>
              </a:rPr>
              <a:t>200</a:t>
            </a:r>
            <a:r>
              <a:rPr lang="zh-CN" altLang="en-US" sz="1000" dirty="0">
                <a:solidFill>
                  <a:srgbClr val="7F7F7F"/>
                </a:solidFill>
                <a:latin typeface="+mn-ea"/>
                <a:cs typeface="+mn-ea"/>
              </a:rPr>
              <a:t>字以内，据统计每页幻灯片的最好控制在</a:t>
            </a:r>
            <a:r>
              <a:rPr lang="en-US" altLang="zh-CN" sz="1000" dirty="0">
                <a:solidFill>
                  <a:srgbClr val="7F7F7F"/>
                </a:solidFill>
                <a:latin typeface="+mn-ea"/>
                <a:cs typeface="+mn-ea"/>
              </a:rPr>
              <a:t>5</a:t>
            </a:r>
            <a:r>
              <a:rPr lang="zh-CN" altLang="en-US" sz="1000" dirty="0">
                <a:solidFill>
                  <a:srgbClr val="7F7F7F"/>
                </a:solidFill>
                <a:latin typeface="+mn-ea"/>
                <a:cs typeface="+mn-ea"/>
              </a:rPr>
              <a:t>分钟之内。此处添加详细文本描述，建议与标题相关并符合整体语言风格，语言描述尽量简洁生动。尽量将每页幻灯片的字数控制在</a:t>
            </a:r>
            <a:r>
              <a:rPr lang="en-US" altLang="zh-CN" sz="1000" dirty="0">
                <a:solidFill>
                  <a:srgbClr val="7F7F7F"/>
                </a:solidFill>
                <a:latin typeface="+mn-ea"/>
                <a:cs typeface="+mn-ea"/>
              </a:rPr>
              <a:t>200</a:t>
            </a:r>
            <a:r>
              <a:rPr lang="zh-CN" altLang="en-US" sz="1000" dirty="0">
                <a:solidFill>
                  <a:srgbClr val="7F7F7F"/>
                </a:solidFill>
                <a:latin typeface="+mn-ea"/>
                <a:cs typeface="+mn-ea"/>
              </a:rPr>
              <a:t>字以内，据统计每页幻灯片的最好控制在</a:t>
            </a:r>
            <a:r>
              <a:rPr lang="en-US" altLang="zh-CN" sz="1000" dirty="0">
                <a:solidFill>
                  <a:srgbClr val="7F7F7F"/>
                </a:solidFill>
                <a:latin typeface="+mn-ea"/>
                <a:cs typeface="+mn-ea"/>
              </a:rPr>
              <a:t>5</a:t>
            </a:r>
            <a:r>
              <a:rPr lang="zh-CN" altLang="en-US" sz="1000" dirty="0">
                <a:solidFill>
                  <a:srgbClr val="7F7F7F"/>
                </a:solidFill>
                <a:latin typeface="+mn-ea"/>
                <a:cs typeface="+mn-ea"/>
              </a:rPr>
              <a:t>分钟之内。</a:t>
            </a:r>
          </a:p>
        </p:txBody>
      </p:sp>
      <p:sp>
        <p:nvSpPr>
          <p:cNvPr id="40" name="Text Placeholder 33"/>
          <p:cNvSpPr txBox="1"/>
          <p:nvPr/>
        </p:nvSpPr>
        <p:spPr>
          <a:xfrm>
            <a:off x="7528717" y="1725246"/>
            <a:ext cx="3400249" cy="37152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600" dirty="0">
                <a:solidFill>
                  <a:srgbClr val="7F7F7F"/>
                </a:solidFill>
                <a:latin typeface="+mn-ea"/>
                <a:cs typeface="+mn-ea"/>
              </a:rPr>
              <a:t>客户数据分析</a:t>
            </a:r>
            <a:endParaRPr lang="en-AU" sz="1600" dirty="0">
              <a:solidFill>
                <a:srgbClr val="7F7F7F"/>
              </a:solidFill>
              <a:latin typeface="+mn-ea"/>
              <a:cs typeface="+mn-ea"/>
            </a:endParaRPr>
          </a:p>
        </p:txBody>
      </p:sp>
      <p:sp>
        <p:nvSpPr>
          <p:cNvPr id="41" name="Oval 40"/>
          <p:cNvSpPr/>
          <p:nvPr/>
        </p:nvSpPr>
        <p:spPr>
          <a:xfrm>
            <a:off x="7542384" y="3774756"/>
            <a:ext cx="585711" cy="58578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2000" dirty="0">
                <a:solidFill>
                  <a:schemeClr val="bg1"/>
                </a:solidFill>
                <a:latin typeface="+mn-ea"/>
                <a:cs typeface="+mn-ea"/>
              </a:rPr>
              <a:t>1</a:t>
            </a:r>
            <a:endParaRPr lang="en-US" sz="2000" dirty="0">
              <a:solidFill>
                <a:schemeClr val="bg1"/>
              </a:solidFill>
              <a:latin typeface="+mn-ea"/>
              <a:cs typeface="+mn-ea"/>
            </a:endParaRPr>
          </a:p>
        </p:txBody>
      </p:sp>
      <p:sp>
        <p:nvSpPr>
          <p:cNvPr id="42" name="Text Placeholder 33"/>
          <p:cNvSpPr txBox="1"/>
          <p:nvPr/>
        </p:nvSpPr>
        <p:spPr>
          <a:xfrm>
            <a:off x="8284071" y="3977039"/>
            <a:ext cx="1004843" cy="383502"/>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300" b="1" dirty="0">
                <a:solidFill>
                  <a:schemeClr val="accent1"/>
                </a:solidFill>
                <a:latin typeface="+mn-ea"/>
                <a:cs typeface="+mn-ea"/>
              </a:rPr>
              <a:t>桌面电脑</a:t>
            </a:r>
            <a:endParaRPr lang="en-AU" sz="1300" b="1" dirty="0">
              <a:solidFill>
                <a:schemeClr val="accent1"/>
              </a:solidFill>
              <a:latin typeface="+mn-ea"/>
              <a:cs typeface="+mn-ea"/>
            </a:endParaRPr>
          </a:p>
        </p:txBody>
      </p:sp>
      <p:sp>
        <p:nvSpPr>
          <p:cNvPr id="43" name="Oval 42"/>
          <p:cNvSpPr/>
          <p:nvPr/>
        </p:nvSpPr>
        <p:spPr>
          <a:xfrm>
            <a:off x="9182436" y="3780827"/>
            <a:ext cx="585711" cy="58578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2000" dirty="0">
                <a:solidFill>
                  <a:schemeClr val="bg1"/>
                </a:solidFill>
                <a:latin typeface="+mn-ea"/>
                <a:cs typeface="+mn-ea"/>
              </a:rPr>
              <a:t>2</a:t>
            </a:r>
            <a:endParaRPr lang="en-US" sz="2000" dirty="0">
              <a:solidFill>
                <a:schemeClr val="bg1"/>
              </a:solidFill>
              <a:latin typeface="+mn-ea"/>
              <a:cs typeface="+mn-ea"/>
            </a:endParaRPr>
          </a:p>
        </p:txBody>
      </p:sp>
      <p:sp>
        <p:nvSpPr>
          <p:cNvPr id="44" name="Text Placeholder 33"/>
          <p:cNvSpPr txBox="1"/>
          <p:nvPr/>
        </p:nvSpPr>
        <p:spPr>
          <a:xfrm>
            <a:off x="9924123" y="3983110"/>
            <a:ext cx="1004843" cy="383502"/>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300" b="1" dirty="0">
                <a:solidFill>
                  <a:srgbClr val="7F7F7F"/>
                </a:solidFill>
                <a:latin typeface="+mn-ea"/>
                <a:cs typeface="+mn-ea"/>
              </a:rPr>
              <a:t>笔记本电脑</a:t>
            </a:r>
            <a:endParaRPr lang="en-AU" sz="1300" b="1" dirty="0">
              <a:solidFill>
                <a:srgbClr val="7F7F7F"/>
              </a:solidFill>
              <a:latin typeface="+mn-ea"/>
              <a:cs typeface="+mn-ea"/>
            </a:endParaRPr>
          </a:p>
        </p:txBody>
      </p:sp>
      <p:sp>
        <p:nvSpPr>
          <p:cNvPr id="45" name="Oval 44"/>
          <p:cNvSpPr/>
          <p:nvPr/>
        </p:nvSpPr>
        <p:spPr>
          <a:xfrm>
            <a:off x="7543072" y="4664892"/>
            <a:ext cx="585711" cy="5857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2000" dirty="0">
                <a:solidFill>
                  <a:schemeClr val="bg1"/>
                </a:solidFill>
                <a:latin typeface="+mn-ea"/>
                <a:cs typeface="+mn-ea"/>
              </a:rPr>
              <a:t>3</a:t>
            </a:r>
          </a:p>
        </p:txBody>
      </p:sp>
      <p:sp>
        <p:nvSpPr>
          <p:cNvPr id="46" name="Text Placeholder 33"/>
          <p:cNvSpPr txBox="1"/>
          <p:nvPr/>
        </p:nvSpPr>
        <p:spPr>
          <a:xfrm>
            <a:off x="8284760" y="4867175"/>
            <a:ext cx="1004843" cy="383502"/>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300" b="1" dirty="0">
                <a:solidFill>
                  <a:schemeClr val="accent5"/>
                </a:solidFill>
                <a:latin typeface="+mn-ea"/>
                <a:cs typeface="+mn-ea"/>
              </a:rPr>
              <a:t>平板电脑</a:t>
            </a:r>
            <a:endParaRPr lang="en-AU" sz="1300" b="1" dirty="0">
              <a:solidFill>
                <a:schemeClr val="accent5"/>
              </a:solidFill>
              <a:latin typeface="+mn-ea"/>
              <a:cs typeface="+mn-ea"/>
            </a:endParaRPr>
          </a:p>
        </p:txBody>
      </p:sp>
      <p:sp>
        <p:nvSpPr>
          <p:cNvPr id="47" name="Oval 46"/>
          <p:cNvSpPr/>
          <p:nvPr/>
        </p:nvSpPr>
        <p:spPr>
          <a:xfrm>
            <a:off x="9183125" y="4664892"/>
            <a:ext cx="585711" cy="58578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2000" dirty="0">
                <a:solidFill>
                  <a:schemeClr val="bg1"/>
                </a:solidFill>
                <a:latin typeface="+mn-ea"/>
                <a:cs typeface="+mn-ea"/>
              </a:rPr>
              <a:t>4</a:t>
            </a:r>
          </a:p>
        </p:txBody>
      </p:sp>
      <p:sp>
        <p:nvSpPr>
          <p:cNvPr id="48" name="Text Placeholder 33"/>
          <p:cNvSpPr txBox="1"/>
          <p:nvPr/>
        </p:nvSpPr>
        <p:spPr>
          <a:xfrm>
            <a:off x="9924812" y="4867175"/>
            <a:ext cx="1004843" cy="383502"/>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300" b="1" dirty="0">
                <a:solidFill>
                  <a:schemeClr val="accent6"/>
                </a:solidFill>
                <a:latin typeface="+mn-ea"/>
                <a:cs typeface="+mn-ea"/>
              </a:rPr>
              <a:t>智能手机</a:t>
            </a:r>
            <a:endParaRPr lang="en-AU" sz="1300" b="1" dirty="0">
              <a:solidFill>
                <a:schemeClr val="accent6"/>
              </a:solidFill>
              <a:latin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wipe(down)">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wipe(left)">
                                      <p:cBhvr>
                                        <p:cTn id="33" dur="500"/>
                                        <p:tgtEl>
                                          <p:spTgt spid="39"/>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left)">
                                      <p:cBhvr>
                                        <p:cTn id="36" dur="500"/>
                                        <p:tgtEl>
                                          <p:spTgt spid="4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500"/>
                                        <p:tgtEl>
                                          <p:spTgt spid="4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5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500"/>
                                        <p:tgtEl>
                                          <p:spTgt spid="4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fade">
                                      <p:cBhvr>
                                        <p:cTn id="52" dur="500"/>
                                        <p:tgtEl>
                                          <p:spTgt spid="4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500"/>
                                        <p:tgtEl>
                                          <p:spTgt spid="4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fade">
                                      <p:cBhvr>
                                        <p:cTn id="60" dur="500"/>
                                        <p:tgtEl>
                                          <p:spTgt spid="4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fade">
                                      <p:cBhvr>
                                        <p:cTn id="65" dur="500"/>
                                        <p:tgtEl>
                                          <p:spTgt spid="4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8"/>
                                        </p:tgtEl>
                                        <p:attrNameLst>
                                          <p:attrName>style.visibility</p:attrName>
                                        </p:attrNameLst>
                                      </p:cBhvr>
                                      <p:to>
                                        <p:strVal val="visible"/>
                                      </p:to>
                                    </p:set>
                                    <p:animEffect transition="in" filter="fade">
                                      <p:cBhvr>
                                        <p:cTn id="6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3" grpId="0">
        <p:bldAsOne/>
      </p:bldGraphic>
      <p:bldP spid="34" grpId="0"/>
      <p:bldP spid="35" grpId="0"/>
      <p:bldGraphic spid="36" grpId="0">
        <p:bldAsOne/>
      </p:bldGraphic>
      <p:bldP spid="37" grpId="0"/>
      <p:bldP spid="38" grpId="0"/>
      <p:bldP spid="39" grpId="0"/>
      <p:bldP spid="40" grpId="0"/>
      <p:bldP spid="41" grpId="0" animBg="1"/>
      <p:bldP spid="42" grpId="0"/>
      <p:bldP spid="43" grpId="0" animBg="1"/>
      <p:bldP spid="44" grpId="0"/>
      <p:bldP spid="45" grpId="0" animBg="1"/>
      <p:bldP spid="46" grpId="0"/>
      <p:bldP spid="47" grpId="0" animBg="1"/>
      <p:bldP spid="4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28108" y="5589241"/>
            <a:ext cx="11041013" cy="492443"/>
          </a:xfrm>
          <a:prstGeom prst="rect">
            <a:avLst/>
          </a:prstGeom>
        </p:spPr>
        <p:txBody>
          <a:bodyPr wrap="square" lIns="121908" tIns="60954" rIns="121908" bIns="60954">
            <a:spAutoFit/>
          </a:bodyPr>
          <a:lstStyle/>
          <a:p>
            <a:pPr algn="ctr">
              <a:lnSpc>
                <a:spcPct val="150000"/>
              </a:lnSpc>
            </a:pPr>
            <a:r>
              <a:rPr lang="zh-CN" altLang="en-US" sz="1600" dirty="0">
                <a:solidFill>
                  <a:srgbClr val="8E8E8E"/>
                </a:solidFill>
              </a:rPr>
              <a:t>单击此处添加您的联系方式，单击此处添加您的联系方式，单击此处添加您的联系方式，单击此处添加您的联系方式。</a:t>
            </a:r>
          </a:p>
        </p:txBody>
      </p:sp>
      <p:grpSp>
        <p:nvGrpSpPr>
          <p:cNvPr id="12" name="组合 11"/>
          <p:cNvGrpSpPr/>
          <p:nvPr/>
        </p:nvGrpSpPr>
        <p:grpSpPr>
          <a:xfrm>
            <a:off x="1214087" y="2180864"/>
            <a:ext cx="4799908" cy="685767"/>
            <a:chOff x="910088" y="1635647"/>
            <a:chExt cx="3600400" cy="514325"/>
          </a:xfrm>
        </p:grpSpPr>
        <p:sp>
          <p:nvSpPr>
            <p:cNvPr id="4" name="圆角矩形 3"/>
            <p:cNvSpPr/>
            <p:nvPr/>
          </p:nvSpPr>
          <p:spPr>
            <a:xfrm>
              <a:off x="910088" y="1635647"/>
              <a:ext cx="3600400" cy="514325"/>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0" name="矩形 9"/>
            <p:cNvSpPr/>
            <p:nvPr/>
          </p:nvSpPr>
          <p:spPr>
            <a:xfrm>
              <a:off x="1531027" y="1736682"/>
              <a:ext cx="2331711" cy="288541"/>
            </a:xfrm>
            <a:prstGeom prst="rect">
              <a:avLst/>
            </a:prstGeom>
          </p:spPr>
          <p:txBody>
            <a:bodyPr wrap="none">
              <a:spAutoFit/>
            </a:bodyPr>
            <a:lstStyle/>
            <a:p>
              <a:pPr algn="ctr"/>
              <a:r>
                <a:rPr lang="zh-CN" altLang="en-US" sz="1900" dirty="0">
                  <a:solidFill>
                    <a:schemeClr val="bg1"/>
                  </a:solidFill>
                </a:rPr>
                <a:t>单击此处添加您的联系方式</a:t>
              </a:r>
            </a:p>
          </p:txBody>
        </p:sp>
      </p:grpSp>
      <p:grpSp>
        <p:nvGrpSpPr>
          <p:cNvPr id="15" name="组合 14"/>
          <p:cNvGrpSpPr/>
          <p:nvPr/>
        </p:nvGrpSpPr>
        <p:grpSpPr>
          <a:xfrm>
            <a:off x="1257473" y="3257532"/>
            <a:ext cx="4799908" cy="685767"/>
            <a:chOff x="942632" y="2443148"/>
            <a:chExt cx="3600400" cy="514325"/>
          </a:xfrm>
        </p:grpSpPr>
        <p:sp>
          <p:nvSpPr>
            <p:cNvPr id="6" name="圆角矩形 5"/>
            <p:cNvSpPr/>
            <p:nvPr/>
          </p:nvSpPr>
          <p:spPr>
            <a:xfrm>
              <a:off x="942632" y="2443148"/>
              <a:ext cx="3600400" cy="514325"/>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3" name="矩形 12"/>
            <p:cNvSpPr/>
            <p:nvPr/>
          </p:nvSpPr>
          <p:spPr>
            <a:xfrm>
              <a:off x="1516513" y="2552005"/>
              <a:ext cx="2331711" cy="288541"/>
            </a:xfrm>
            <a:prstGeom prst="rect">
              <a:avLst/>
            </a:prstGeom>
          </p:spPr>
          <p:txBody>
            <a:bodyPr wrap="none">
              <a:spAutoFit/>
            </a:bodyPr>
            <a:lstStyle/>
            <a:p>
              <a:pPr algn="ctr"/>
              <a:r>
                <a:rPr lang="zh-CN" altLang="en-US" sz="1900" dirty="0">
                  <a:solidFill>
                    <a:schemeClr val="bg1"/>
                  </a:solidFill>
                </a:rPr>
                <a:t>单击此处添加您的联系方式</a:t>
              </a:r>
            </a:p>
          </p:txBody>
        </p:sp>
      </p:grpSp>
      <p:grpSp>
        <p:nvGrpSpPr>
          <p:cNvPr id="16" name="组合 15"/>
          <p:cNvGrpSpPr/>
          <p:nvPr/>
        </p:nvGrpSpPr>
        <p:grpSpPr>
          <a:xfrm>
            <a:off x="1257473" y="4327424"/>
            <a:ext cx="4799908" cy="685767"/>
            <a:chOff x="942632" y="3245567"/>
            <a:chExt cx="3600400" cy="514325"/>
          </a:xfrm>
        </p:grpSpPr>
        <p:sp>
          <p:nvSpPr>
            <p:cNvPr id="7" name="圆角矩形 6"/>
            <p:cNvSpPr/>
            <p:nvPr/>
          </p:nvSpPr>
          <p:spPr>
            <a:xfrm>
              <a:off x="942632" y="3245567"/>
              <a:ext cx="3600400" cy="51432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4" name="矩形 13"/>
            <p:cNvSpPr/>
            <p:nvPr/>
          </p:nvSpPr>
          <p:spPr>
            <a:xfrm>
              <a:off x="1501999" y="3367328"/>
              <a:ext cx="2331711" cy="288541"/>
            </a:xfrm>
            <a:prstGeom prst="rect">
              <a:avLst/>
            </a:prstGeom>
          </p:spPr>
          <p:txBody>
            <a:bodyPr wrap="none">
              <a:spAutoFit/>
            </a:bodyPr>
            <a:lstStyle/>
            <a:p>
              <a:pPr algn="ctr"/>
              <a:r>
                <a:rPr lang="zh-CN" altLang="en-US" sz="1900" dirty="0">
                  <a:solidFill>
                    <a:schemeClr val="bg1"/>
                  </a:solidFill>
                </a:rPr>
                <a:t>单击此处添加您的联系方式</a:t>
              </a:r>
            </a:p>
          </p:txBody>
        </p:sp>
      </p:grpSp>
      <p:pic>
        <p:nvPicPr>
          <p:cNvPr id="18"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551" b="3551"/>
          <a:stretch>
            <a:fillRect/>
          </a:stretch>
        </p:blipFill>
        <p:spPr bwMode="auto">
          <a:xfrm>
            <a:off x="7184936" y="2037906"/>
            <a:ext cx="3198026" cy="3198443"/>
          </a:xfrm>
          <a:prstGeom prst="ellipse">
            <a:avLst/>
          </a:prstGeom>
          <a:noFill/>
          <a:ln>
            <a:noFill/>
          </a:ln>
          <a:extLst>
            <a:ext uri="{909E8E84-426E-40DD-AFC4-6F175D3DCCD1}">
              <a14:hiddenFill xmlns:a14="http://schemas.microsoft.com/office/drawing/2010/main">
                <a:solidFill>
                  <a:schemeClr val="accent1"/>
                </a:solidFill>
              </a14:hiddenFill>
            </a:ext>
          </a:extLst>
        </p:spPr>
      </p:pic>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0-#ppt_w/2"/>
                                          </p:val>
                                        </p:tav>
                                        <p:tav tm="100000">
                                          <p:val>
                                            <p:strVal val="#ppt_x"/>
                                          </p:val>
                                        </p:tav>
                                      </p:tavLst>
                                    </p:anim>
                                    <p:anim calcmode="lin" valueType="num">
                                      <p:cBhvr additive="base">
                                        <p:cTn id="11" dur="500" fill="hold"/>
                                        <p:tgtEl>
                                          <p:spTgt spid="12"/>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30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0-#ppt_w/2"/>
                                          </p:val>
                                        </p:tav>
                                        <p:tav tm="100000">
                                          <p:val>
                                            <p:strVal val="#ppt_x"/>
                                          </p:val>
                                        </p:tav>
                                      </p:tavLst>
                                    </p:anim>
                                    <p:anim calcmode="lin" valueType="num">
                                      <p:cBhvr additive="base">
                                        <p:cTn id="15" dur="500" fill="hold"/>
                                        <p:tgtEl>
                                          <p:spTgt spid="15"/>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50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0-#ppt_w/2"/>
                                          </p:val>
                                        </p:tav>
                                        <p:tav tm="100000">
                                          <p:val>
                                            <p:strVal val="#ppt_x"/>
                                          </p:val>
                                        </p:tav>
                                      </p:tavLst>
                                    </p:anim>
                                    <p:anim calcmode="lin" valueType="num">
                                      <p:cBhvr additive="base">
                                        <p:cTn id="19" dur="500" fill="hold"/>
                                        <p:tgtEl>
                                          <p:spTgt spid="16"/>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cs typeface="+mn-ea"/>
              </a:rPr>
              <a:t>单击此处添加标题</a:t>
            </a:r>
            <a:endParaRPr lang="zh-CN" altLang="en-US" dirty="0">
              <a:ea typeface="+mn-ea"/>
              <a:cs typeface="+mn-ea"/>
            </a:endParaRPr>
          </a:p>
        </p:txBody>
      </p:sp>
      <p:sp>
        <p:nvSpPr>
          <p:cNvPr id="50" name="Rounded Rectangle 49"/>
          <p:cNvSpPr/>
          <p:nvPr/>
        </p:nvSpPr>
        <p:spPr>
          <a:xfrm>
            <a:off x="3719377" y="3742813"/>
            <a:ext cx="2077911" cy="1979309"/>
          </a:xfrm>
          <a:prstGeom prst="roundRect">
            <a:avLst>
              <a:gd name="adj" fmla="val 627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sp>
        <p:nvSpPr>
          <p:cNvPr id="58" name="TextBox 57"/>
          <p:cNvSpPr txBox="1"/>
          <p:nvPr/>
        </p:nvSpPr>
        <p:spPr>
          <a:xfrm flipH="1">
            <a:off x="3984336" y="4490652"/>
            <a:ext cx="1547998" cy="184666"/>
          </a:xfrm>
          <a:prstGeom prst="rect">
            <a:avLst/>
          </a:prstGeom>
          <a:noFill/>
        </p:spPr>
        <p:txBody>
          <a:bodyPr wrap="square" lIns="0" tIns="0" rIns="0" bIns="0" rtlCol="0" anchor="ctr">
            <a:spAutoFit/>
          </a:bodyPr>
          <a:lstStyle/>
          <a:p>
            <a:pPr algn="ctr"/>
            <a:r>
              <a:rPr lang="zh-CN" altLang="en-US" sz="1200" dirty="0">
                <a:solidFill>
                  <a:srgbClr val="7F7F7F"/>
                </a:solidFill>
                <a:latin typeface="+mn-ea"/>
                <a:cs typeface="+mn-ea"/>
              </a:rPr>
              <a:t>系统安全</a:t>
            </a:r>
            <a:endParaRPr lang="en-AU" sz="1200" dirty="0">
              <a:solidFill>
                <a:srgbClr val="7F7F7F"/>
              </a:solidFill>
              <a:latin typeface="+mn-ea"/>
              <a:cs typeface="+mn-ea"/>
            </a:endParaRPr>
          </a:p>
        </p:txBody>
      </p:sp>
      <p:sp>
        <p:nvSpPr>
          <p:cNvPr id="59" name="Text Placeholder 32"/>
          <p:cNvSpPr txBox="1"/>
          <p:nvPr/>
        </p:nvSpPr>
        <p:spPr>
          <a:xfrm flipH="1">
            <a:off x="3984335" y="4736050"/>
            <a:ext cx="1547992" cy="60951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buNone/>
            </a:pPr>
            <a:r>
              <a:rPr lang="zh-CN" altLang="en-US" sz="900" dirty="0">
                <a:solidFill>
                  <a:srgbClr val="7F7F7F"/>
                </a:solidFill>
                <a:latin typeface="+mn-ea"/>
                <a:cs typeface="+mn-ea"/>
              </a:rPr>
              <a:t>此处添加详细文本描述，建议与标题相关并符合整体语言风格</a:t>
            </a:r>
            <a:endParaRPr lang="en-US" sz="900" dirty="0">
              <a:solidFill>
                <a:srgbClr val="7F7F7F"/>
              </a:solidFill>
              <a:latin typeface="+mn-ea"/>
              <a:cs typeface="+mn-ea"/>
            </a:endParaRPr>
          </a:p>
        </p:txBody>
      </p:sp>
      <p:sp>
        <p:nvSpPr>
          <p:cNvPr id="60" name="Rounded Rectangle 59"/>
          <p:cNvSpPr/>
          <p:nvPr/>
        </p:nvSpPr>
        <p:spPr>
          <a:xfrm>
            <a:off x="1193888" y="3742813"/>
            <a:ext cx="2077911" cy="1979309"/>
          </a:xfrm>
          <a:prstGeom prst="roundRect">
            <a:avLst>
              <a:gd name="adj" fmla="val 627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sp>
        <p:nvSpPr>
          <p:cNvPr id="61" name="TextBox 60"/>
          <p:cNvSpPr txBox="1"/>
          <p:nvPr/>
        </p:nvSpPr>
        <p:spPr>
          <a:xfrm flipH="1">
            <a:off x="1458846" y="4490652"/>
            <a:ext cx="1547998" cy="184666"/>
          </a:xfrm>
          <a:prstGeom prst="rect">
            <a:avLst/>
          </a:prstGeom>
          <a:noFill/>
        </p:spPr>
        <p:txBody>
          <a:bodyPr wrap="square" lIns="0" tIns="0" rIns="0" bIns="0" rtlCol="0" anchor="ctr">
            <a:spAutoFit/>
          </a:bodyPr>
          <a:lstStyle/>
          <a:p>
            <a:pPr algn="ctr"/>
            <a:r>
              <a:rPr lang="zh-CN" altLang="en-US" sz="1200" dirty="0">
                <a:solidFill>
                  <a:srgbClr val="7F7F7F"/>
                </a:solidFill>
                <a:latin typeface="+mn-ea"/>
                <a:cs typeface="+mn-ea"/>
              </a:rPr>
              <a:t>概念</a:t>
            </a:r>
            <a:r>
              <a:rPr lang="en-AU" sz="1200" dirty="0">
                <a:solidFill>
                  <a:srgbClr val="7F7F7F"/>
                </a:solidFill>
                <a:latin typeface="+mn-ea"/>
                <a:cs typeface="+mn-ea"/>
              </a:rPr>
              <a:t> </a:t>
            </a:r>
            <a:r>
              <a:rPr lang="en-US" altLang="zh-CN" sz="1200" dirty="0">
                <a:solidFill>
                  <a:srgbClr val="7F7F7F"/>
                </a:solidFill>
                <a:latin typeface="+mn-ea"/>
                <a:cs typeface="+mn-ea"/>
              </a:rPr>
              <a:t>&amp; </a:t>
            </a:r>
            <a:r>
              <a:rPr lang="zh-CN" altLang="en-US" sz="1200" dirty="0">
                <a:solidFill>
                  <a:srgbClr val="7F7F7F"/>
                </a:solidFill>
                <a:latin typeface="+mn-ea"/>
                <a:cs typeface="+mn-ea"/>
              </a:rPr>
              <a:t>创意</a:t>
            </a:r>
            <a:endParaRPr lang="en-AU" sz="1200" dirty="0">
              <a:solidFill>
                <a:srgbClr val="7F7F7F"/>
              </a:solidFill>
              <a:latin typeface="+mn-ea"/>
              <a:cs typeface="+mn-ea"/>
            </a:endParaRPr>
          </a:p>
        </p:txBody>
      </p:sp>
      <p:sp>
        <p:nvSpPr>
          <p:cNvPr id="62" name="Text Placeholder 32"/>
          <p:cNvSpPr txBox="1"/>
          <p:nvPr/>
        </p:nvSpPr>
        <p:spPr>
          <a:xfrm flipH="1">
            <a:off x="1458845" y="4736050"/>
            <a:ext cx="1547992" cy="60951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buNone/>
            </a:pPr>
            <a:r>
              <a:rPr lang="zh-CN" altLang="en-US" sz="900" dirty="0">
                <a:solidFill>
                  <a:srgbClr val="7F7F7F"/>
                </a:solidFill>
                <a:latin typeface="+mn-ea"/>
                <a:cs typeface="+mn-ea"/>
              </a:rPr>
              <a:t>此处添加详细文本描述，建议与标题相关并符合整体语言风格</a:t>
            </a:r>
            <a:endParaRPr lang="en-US" sz="900" dirty="0">
              <a:solidFill>
                <a:srgbClr val="7F7F7F"/>
              </a:solidFill>
              <a:latin typeface="+mn-ea"/>
              <a:cs typeface="+mn-ea"/>
            </a:endParaRPr>
          </a:p>
        </p:txBody>
      </p:sp>
      <p:sp>
        <p:nvSpPr>
          <p:cNvPr id="63" name="Rounded Rectangle 62"/>
          <p:cNvSpPr/>
          <p:nvPr/>
        </p:nvSpPr>
        <p:spPr>
          <a:xfrm>
            <a:off x="6241646" y="3742813"/>
            <a:ext cx="2077911" cy="1979309"/>
          </a:xfrm>
          <a:prstGeom prst="roundRect">
            <a:avLst>
              <a:gd name="adj" fmla="val 627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sp>
        <p:nvSpPr>
          <p:cNvPr id="64" name="TextBox 63"/>
          <p:cNvSpPr txBox="1"/>
          <p:nvPr/>
        </p:nvSpPr>
        <p:spPr>
          <a:xfrm flipH="1">
            <a:off x="6506604" y="4490652"/>
            <a:ext cx="1547998" cy="184666"/>
          </a:xfrm>
          <a:prstGeom prst="rect">
            <a:avLst/>
          </a:prstGeom>
          <a:noFill/>
        </p:spPr>
        <p:txBody>
          <a:bodyPr wrap="square" lIns="0" tIns="0" rIns="0" bIns="0" rtlCol="0" anchor="ctr">
            <a:spAutoFit/>
          </a:bodyPr>
          <a:lstStyle/>
          <a:p>
            <a:pPr algn="ctr"/>
            <a:r>
              <a:rPr lang="zh-CN" altLang="en-US" sz="1200" dirty="0">
                <a:solidFill>
                  <a:srgbClr val="7F7F7F"/>
                </a:solidFill>
                <a:latin typeface="+mn-ea"/>
                <a:cs typeface="+mn-ea"/>
              </a:rPr>
              <a:t>市场策略</a:t>
            </a:r>
            <a:endParaRPr lang="en-AU" sz="1200" dirty="0">
              <a:solidFill>
                <a:srgbClr val="7F7F7F"/>
              </a:solidFill>
              <a:latin typeface="+mn-ea"/>
              <a:cs typeface="+mn-ea"/>
            </a:endParaRPr>
          </a:p>
        </p:txBody>
      </p:sp>
      <p:sp>
        <p:nvSpPr>
          <p:cNvPr id="65" name="Text Placeholder 32"/>
          <p:cNvSpPr txBox="1"/>
          <p:nvPr/>
        </p:nvSpPr>
        <p:spPr>
          <a:xfrm flipH="1">
            <a:off x="6506603" y="4736050"/>
            <a:ext cx="1547992" cy="60951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buNone/>
            </a:pPr>
            <a:r>
              <a:rPr lang="zh-CN" altLang="en-US" sz="900" dirty="0">
                <a:solidFill>
                  <a:srgbClr val="7F7F7F"/>
                </a:solidFill>
                <a:latin typeface="+mn-ea"/>
                <a:cs typeface="+mn-ea"/>
              </a:rPr>
              <a:t>此处添加详细文本描述，建议与标题相关并符合整体语言风格</a:t>
            </a:r>
            <a:endParaRPr lang="en-US" sz="900" dirty="0">
              <a:solidFill>
                <a:srgbClr val="7F7F7F"/>
              </a:solidFill>
              <a:latin typeface="+mn-ea"/>
              <a:cs typeface="+mn-ea"/>
            </a:endParaRPr>
          </a:p>
        </p:txBody>
      </p:sp>
      <p:sp>
        <p:nvSpPr>
          <p:cNvPr id="66" name="Rounded Rectangle 65"/>
          <p:cNvSpPr/>
          <p:nvPr/>
        </p:nvSpPr>
        <p:spPr>
          <a:xfrm>
            <a:off x="8763914" y="3742813"/>
            <a:ext cx="2077911" cy="1979309"/>
          </a:xfrm>
          <a:prstGeom prst="roundRect">
            <a:avLst>
              <a:gd name="adj" fmla="val 627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sp>
        <p:nvSpPr>
          <p:cNvPr id="67" name="TextBox 66"/>
          <p:cNvSpPr txBox="1"/>
          <p:nvPr/>
        </p:nvSpPr>
        <p:spPr>
          <a:xfrm flipH="1">
            <a:off x="9028873" y="4490652"/>
            <a:ext cx="1547998" cy="184666"/>
          </a:xfrm>
          <a:prstGeom prst="rect">
            <a:avLst/>
          </a:prstGeom>
          <a:noFill/>
        </p:spPr>
        <p:txBody>
          <a:bodyPr wrap="square" lIns="0" tIns="0" rIns="0" bIns="0" rtlCol="0" anchor="ctr">
            <a:spAutoFit/>
          </a:bodyPr>
          <a:lstStyle/>
          <a:p>
            <a:pPr algn="ctr"/>
            <a:r>
              <a:rPr lang="zh-CN" altLang="en-US" sz="1200" dirty="0">
                <a:solidFill>
                  <a:srgbClr val="7F7F7F"/>
                </a:solidFill>
                <a:latin typeface="+mn-ea"/>
                <a:cs typeface="+mn-ea"/>
              </a:rPr>
              <a:t>产品发布 </a:t>
            </a:r>
            <a:endParaRPr lang="en-AU" sz="1200" dirty="0">
              <a:solidFill>
                <a:srgbClr val="7F7F7F"/>
              </a:solidFill>
              <a:latin typeface="+mn-ea"/>
              <a:cs typeface="+mn-ea"/>
            </a:endParaRPr>
          </a:p>
        </p:txBody>
      </p:sp>
      <p:sp>
        <p:nvSpPr>
          <p:cNvPr id="68" name="Text Placeholder 32"/>
          <p:cNvSpPr txBox="1"/>
          <p:nvPr/>
        </p:nvSpPr>
        <p:spPr>
          <a:xfrm flipH="1">
            <a:off x="9028872" y="4736050"/>
            <a:ext cx="1547992" cy="60951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buNone/>
            </a:pPr>
            <a:r>
              <a:rPr lang="zh-CN" altLang="en-US" sz="900" dirty="0">
                <a:solidFill>
                  <a:srgbClr val="7F7F7F"/>
                </a:solidFill>
                <a:latin typeface="+mn-ea"/>
                <a:cs typeface="+mn-ea"/>
              </a:rPr>
              <a:t>此处添加详细文本描述，建议与标题相关并符合整体语言风格</a:t>
            </a:r>
            <a:endParaRPr lang="en-US" sz="900" dirty="0">
              <a:solidFill>
                <a:srgbClr val="7F7F7F"/>
              </a:solidFill>
              <a:latin typeface="+mn-ea"/>
              <a:cs typeface="+mn-ea"/>
            </a:endParaRPr>
          </a:p>
        </p:txBody>
      </p:sp>
      <p:grpSp>
        <p:nvGrpSpPr>
          <p:cNvPr id="69" name="Group 68"/>
          <p:cNvGrpSpPr/>
          <p:nvPr/>
        </p:nvGrpSpPr>
        <p:grpSpPr>
          <a:xfrm>
            <a:off x="2231087" y="2480157"/>
            <a:ext cx="7549745" cy="942110"/>
            <a:chOff x="2230582" y="2535381"/>
            <a:chExt cx="7550728" cy="942110"/>
          </a:xfrm>
        </p:grpSpPr>
        <p:cxnSp>
          <p:nvCxnSpPr>
            <p:cNvPr id="70" name="Straight Connector 69"/>
            <p:cNvCxnSpPr/>
            <p:nvPr/>
          </p:nvCxnSpPr>
          <p:spPr>
            <a:xfrm flipV="1">
              <a:off x="2230582" y="3006436"/>
              <a:ext cx="0" cy="471055"/>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4752110" y="3006436"/>
              <a:ext cx="0" cy="471055"/>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7273637" y="3006436"/>
              <a:ext cx="0" cy="471055"/>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9781310" y="3006436"/>
              <a:ext cx="0" cy="471055"/>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2230582" y="3006436"/>
              <a:ext cx="75507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5887747" y="2535381"/>
              <a:ext cx="0" cy="471055"/>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76" name="Oval 19"/>
          <p:cNvSpPr>
            <a:spLocks noChangeArrowheads="1"/>
          </p:cNvSpPr>
          <p:nvPr/>
        </p:nvSpPr>
        <p:spPr bwMode="auto">
          <a:xfrm>
            <a:off x="5389410" y="1534368"/>
            <a:ext cx="995836" cy="993236"/>
          </a:xfrm>
          <a:prstGeom prst="ellipse">
            <a:avLst/>
          </a:prstGeom>
          <a:solidFill>
            <a:schemeClr val="accent6"/>
          </a:solidFill>
          <a:ln>
            <a:noFill/>
          </a:ln>
        </p:spPr>
        <p:txBody>
          <a:bodyPr vert="horz" wrap="square" lIns="0" tIns="0" rIns="0" bIns="0" numCol="1" anchor="ctr" anchorCtr="0" compatLnSpc="1"/>
          <a:lstStyle/>
          <a:p>
            <a:pPr lvl="0" algn="ctr"/>
            <a:endParaRPr lang="en-US" sz="2800" dirty="0">
              <a:solidFill>
                <a:schemeClr val="bg1"/>
              </a:solidFill>
              <a:latin typeface="+mn-ea"/>
              <a:cs typeface="+mn-ea"/>
            </a:endParaRPr>
          </a:p>
        </p:txBody>
      </p:sp>
      <p:sp>
        <p:nvSpPr>
          <p:cNvPr id="77" name="Oval 19"/>
          <p:cNvSpPr>
            <a:spLocks noChangeArrowheads="1"/>
          </p:cNvSpPr>
          <p:nvPr/>
        </p:nvSpPr>
        <p:spPr bwMode="auto">
          <a:xfrm>
            <a:off x="1734924" y="3246194"/>
            <a:ext cx="995836" cy="993236"/>
          </a:xfrm>
          <a:prstGeom prst="ellipse">
            <a:avLst/>
          </a:prstGeom>
          <a:solidFill>
            <a:schemeClr val="accent1"/>
          </a:solidFill>
          <a:ln>
            <a:noFill/>
          </a:ln>
        </p:spPr>
        <p:txBody>
          <a:bodyPr vert="horz" wrap="square" lIns="91440" tIns="45720" rIns="91440" bIns="45720" numCol="1" anchor="ctr" anchorCtr="0" compatLnSpc="1"/>
          <a:lstStyle/>
          <a:p>
            <a:pPr algn="ctr"/>
            <a:endParaRPr lang="en-US" sz="2400" dirty="0">
              <a:solidFill>
                <a:srgbClr val="FFFFFF"/>
              </a:solidFill>
              <a:latin typeface="+mn-ea"/>
              <a:cs typeface="+mn-ea"/>
            </a:endParaRPr>
          </a:p>
        </p:txBody>
      </p:sp>
      <p:sp>
        <p:nvSpPr>
          <p:cNvPr id="78" name="Oval 19"/>
          <p:cNvSpPr>
            <a:spLocks noChangeArrowheads="1"/>
          </p:cNvSpPr>
          <p:nvPr/>
        </p:nvSpPr>
        <p:spPr bwMode="auto">
          <a:xfrm>
            <a:off x="4258854" y="3246194"/>
            <a:ext cx="995836" cy="993236"/>
          </a:xfrm>
          <a:prstGeom prst="ellipse">
            <a:avLst/>
          </a:prstGeom>
          <a:solidFill>
            <a:schemeClr val="accent2"/>
          </a:solidFill>
          <a:ln>
            <a:noFill/>
          </a:ln>
        </p:spPr>
        <p:txBody>
          <a:bodyPr vert="horz" wrap="square" lIns="91440" tIns="45720" rIns="91440" bIns="45720" numCol="1" anchor="ctr" anchorCtr="0" compatLnSpc="1"/>
          <a:lstStyle/>
          <a:p>
            <a:pPr algn="ctr"/>
            <a:endParaRPr lang="en-US" sz="2400" dirty="0">
              <a:solidFill>
                <a:schemeClr val="bg1"/>
              </a:solidFill>
              <a:latin typeface="+mn-ea"/>
              <a:cs typeface="+mn-ea"/>
            </a:endParaRPr>
          </a:p>
        </p:txBody>
      </p:sp>
      <p:sp>
        <p:nvSpPr>
          <p:cNvPr id="79" name="Oval 19"/>
          <p:cNvSpPr>
            <a:spLocks noChangeArrowheads="1"/>
          </p:cNvSpPr>
          <p:nvPr/>
        </p:nvSpPr>
        <p:spPr bwMode="auto">
          <a:xfrm>
            <a:off x="6782783" y="3246194"/>
            <a:ext cx="995836" cy="993236"/>
          </a:xfrm>
          <a:prstGeom prst="ellipse">
            <a:avLst/>
          </a:prstGeom>
          <a:solidFill>
            <a:schemeClr val="accent4"/>
          </a:solidFill>
          <a:ln>
            <a:noFill/>
          </a:ln>
        </p:spPr>
        <p:txBody>
          <a:bodyPr vert="horz" wrap="square" lIns="91440" tIns="45720" rIns="91440" bIns="45720" numCol="1" anchor="ctr" anchorCtr="0" compatLnSpc="1"/>
          <a:lstStyle/>
          <a:p>
            <a:pPr algn="ctr"/>
            <a:endParaRPr lang="en-AU" sz="2400" dirty="0">
              <a:solidFill>
                <a:srgbClr val="FFFFFF"/>
              </a:solidFill>
              <a:latin typeface="+mn-ea"/>
              <a:cs typeface="+mn-ea"/>
            </a:endParaRPr>
          </a:p>
        </p:txBody>
      </p:sp>
      <p:sp>
        <p:nvSpPr>
          <p:cNvPr id="80" name="Oval 19"/>
          <p:cNvSpPr>
            <a:spLocks noChangeArrowheads="1"/>
          </p:cNvSpPr>
          <p:nvPr/>
        </p:nvSpPr>
        <p:spPr bwMode="auto">
          <a:xfrm>
            <a:off x="9306713" y="3246194"/>
            <a:ext cx="995836" cy="993236"/>
          </a:xfrm>
          <a:prstGeom prst="ellipse">
            <a:avLst/>
          </a:prstGeom>
          <a:solidFill>
            <a:schemeClr val="accent5"/>
          </a:solidFill>
          <a:ln>
            <a:noFill/>
          </a:ln>
        </p:spPr>
        <p:txBody>
          <a:bodyPr vert="horz" wrap="square" lIns="91440" tIns="45720" rIns="91440" bIns="45720" numCol="1" anchor="ctr" anchorCtr="0" compatLnSpc="1"/>
          <a:lstStyle/>
          <a:p>
            <a:pPr algn="ctr"/>
            <a:endParaRPr lang="en-US" sz="2400" dirty="0">
              <a:solidFill>
                <a:schemeClr val="bg1"/>
              </a:solidFill>
              <a:latin typeface="+mn-ea"/>
              <a:cs typeface="+mn-ea"/>
            </a:endParaRPr>
          </a:p>
        </p:txBody>
      </p:sp>
      <p:sp>
        <p:nvSpPr>
          <p:cNvPr id="81" name="Text Placeholder 32"/>
          <p:cNvSpPr txBox="1"/>
          <p:nvPr/>
        </p:nvSpPr>
        <p:spPr>
          <a:xfrm>
            <a:off x="2428803" y="1846231"/>
            <a:ext cx="2581147" cy="36980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buNone/>
            </a:pPr>
            <a:r>
              <a:rPr lang="zh-CN" altLang="en-US" sz="900" dirty="0">
                <a:solidFill>
                  <a:srgbClr val="7F7F7F"/>
                </a:solidFill>
                <a:latin typeface="+mn-ea"/>
                <a:cs typeface="+mn-ea"/>
              </a:rPr>
              <a:t>此处添加详细文本描述，建议与标题相关并符合整体语言风格，语言描述尽量简洁生动 。</a:t>
            </a:r>
            <a:endParaRPr lang="en-US" sz="900" dirty="0">
              <a:solidFill>
                <a:srgbClr val="7F7F7F"/>
              </a:solidFill>
              <a:latin typeface="+mn-ea"/>
              <a:cs typeface="+mn-ea"/>
            </a:endParaRPr>
          </a:p>
        </p:txBody>
      </p:sp>
      <p:sp>
        <p:nvSpPr>
          <p:cNvPr id="82" name="Text Placeholder 32"/>
          <p:cNvSpPr txBox="1"/>
          <p:nvPr/>
        </p:nvSpPr>
        <p:spPr>
          <a:xfrm>
            <a:off x="6764708" y="1846231"/>
            <a:ext cx="2581147" cy="36980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zh-CN" altLang="en-US" sz="900" dirty="0">
                <a:solidFill>
                  <a:srgbClr val="7F7F7F"/>
                </a:solidFill>
                <a:latin typeface="+mn-ea"/>
                <a:cs typeface="+mn-ea"/>
              </a:rPr>
              <a:t>此处添加详细文本描述，建议与标题相关并符合整体语言风格，语言描述尽量简洁生动。</a:t>
            </a:r>
            <a:endParaRPr lang="en-US" sz="900" dirty="0">
              <a:solidFill>
                <a:srgbClr val="7F7F7F"/>
              </a:solidFill>
              <a:latin typeface="+mn-ea"/>
              <a:cs typeface="+mn-ea"/>
            </a:endParaRPr>
          </a:p>
        </p:txBody>
      </p:sp>
      <p:sp>
        <p:nvSpPr>
          <p:cNvPr id="32" name="Freeform 116"/>
          <p:cNvSpPr>
            <a:spLocks noEditPoints="1"/>
          </p:cNvSpPr>
          <p:nvPr/>
        </p:nvSpPr>
        <p:spPr bwMode="auto">
          <a:xfrm>
            <a:off x="5723005" y="1876263"/>
            <a:ext cx="329540" cy="290808"/>
          </a:xfrm>
          <a:custGeom>
            <a:avLst/>
            <a:gdLst>
              <a:gd name="T0" fmla="*/ 209 w 221"/>
              <a:gd name="T1" fmla="*/ 95 h 195"/>
              <a:gd name="T2" fmla="*/ 209 w 221"/>
              <a:gd name="T3" fmla="*/ 82 h 195"/>
              <a:gd name="T4" fmla="*/ 221 w 221"/>
              <a:gd name="T5" fmla="*/ 82 h 195"/>
              <a:gd name="T6" fmla="*/ 221 w 221"/>
              <a:gd name="T7" fmla="*/ 74 h 195"/>
              <a:gd name="T8" fmla="*/ 110 w 221"/>
              <a:gd name="T9" fmla="*/ 0 h 195"/>
              <a:gd name="T10" fmla="*/ 0 w 221"/>
              <a:gd name="T11" fmla="*/ 74 h 195"/>
              <a:gd name="T12" fmla="*/ 0 w 221"/>
              <a:gd name="T13" fmla="*/ 82 h 195"/>
              <a:gd name="T14" fmla="*/ 10 w 221"/>
              <a:gd name="T15" fmla="*/ 82 h 195"/>
              <a:gd name="T16" fmla="*/ 10 w 221"/>
              <a:gd name="T17" fmla="*/ 95 h 195"/>
              <a:gd name="T18" fmla="*/ 23 w 221"/>
              <a:gd name="T19" fmla="*/ 95 h 195"/>
              <a:gd name="T20" fmla="*/ 23 w 221"/>
              <a:gd name="T21" fmla="*/ 166 h 195"/>
              <a:gd name="T22" fmla="*/ 10 w 221"/>
              <a:gd name="T23" fmla="*/ 166 h 195"/>
              <a:gd name="T24" fmla="*/ 10 w 221"/>
              <a:gd name="T25" fmla="*/ 179 h 195"/>
              <a:gd name="T26" fmla="*/ 0 w 221"/>
              <a:gd name="T27" fmla="*/ 179 h 195"/>
              <a:gd name="T28" fmla="*/ 0 w 221"/>
              <a:gd name="T29" fmla="*/ 195 h 195"/>
              <a:gd name="T30" fmla="*/ 221 w 221"/>
              <a:gd name="T31" fmla="*/ 195 h 195"/>
              <a:gd name="T32" fmla="*/ 221 w 221"/>
              <a:gd name="T33" fmla="*/ 179 h 195"/>
              <a:gd name="T34" fmla="*/ 209 w 221"/>
              <a:gd name="T35" fmla="*/ 179 h 195"/>
              <a:gd name="T36" fmla="*/ 209 w 221"/>
              <a:gd name="T37" fmla="*/ 166 h 195"/>
              <a:gd name="T38" fmla="*/ 197 w 221"/>
              <a:gd name="T39" fmla="*/ 166 h 195"/>
              <a:gd name="T40" fmla="*/ 197 w 221"/>
              <a:gd name="T41" fmla="*/ 95 h 195"/>
              <a:gd name="T42" fmla="*/ 209 w 221"/>
              <a:gd name="T43" fmla="*/ 95 h 195"/>
              <a:gd name="T44" fmla="*/ 73 w 221"/>
              <a:gd name="T45" fmla="*/ 166 h 195"/>
              <a:gd name="T46" fmla="*/ 49 w 221"/>
              <a:gd name="T47" fmla="*/ 166 h 195"/>
              <a:gd name="T48" fmla="*/ 49 w 221"/>
              <a:gd name="T49" fmla="*/ 95 h 195"/>
              <a:gd name="T50" fmla="*/ 73 w 221"/>
              <a:gd name="T51" fmla="*/ 95 h 195"/>
              <a:gd name="T52" fmla="*/ 73 w 221"/>
              <a:gd name="T53" fmla="*/ 166 h 195"/>
              <a:gd name="T54" fmla="*/ 122 w 221"/>
              <a:gd name="T55" fmla="*/ 166 h 195"/>
              <a:gd name="T56" fmla="*/ 99 w 221"/>
              <a:gd name="T57" fmla="*/ 166 h 195"/>
              <a:gd name="T58" fmla="*/ 99 w 221"/>
              <a:gd name="T59" fmla="*/ 95 h 195"/>
              <a:gd name="T60" fmla="*/ 122 w 221"/>
              <a:gd name="T61" fmla="*/ 95 h 195"/>
              <a:gd name="T62" fmla="*/ 122 w 221"/>
              <a:gd name="T63" fmla="*/ 166 h 195"/>
              <a:gd name="T64" fmla="*/ 171 w 221"/>
              <a:gd name="T65" fmla="*/ 166 h 195"/>
              <a:gd name="T66" fmla="*/ 148 w 221"/>
              <a:gd name="T67" fmla="*/ 166 h 195"/>
              <a:gd name="T68" fmla="*/ 148 w 221"/>
              <a:gd name="T69" fmla="*/ 95 h 195"/>
              <a:gd name="T70" fmla="*/ 171 w 221"/>
              <a:gd name="T71" fmla="*/ 95 h 195"/>
              <a:gd name="T72" fmla="*/ 171 w 221"/>
              <a:gd name="T73" fmla="*/ 16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1" h="195">
                <a:moveTo>
                  <a:pt x="209" y="95"/>
                </a:moveTo>
                <a:lnTo>
                  <a:pt x="209" y="82"/>
                </a:lnTo>
                <a:lnTo>
                  <a:pt x="221" y="82"/>
                </a:lnTo>
                <a:lnTo>
                  <a:pt x="221" y="74"/>
                </a:lnTo>
                <a:lnTo>
                  <a:pt x="110" y="0"/>
                </a:lnTo>
                <a:lnTo>
                  <a:pt x="0" y="74"/>
                </a:lnTo>
                <a:lnTo>
                  <a:pt x="0" y="82"/>
                </a:lnTo>
                <a:lnTo>
                  <a:pt x="10" y="82"/>
                </a:lnTo>
                <a:lnTo>
                  <a:pt x="10" y="95"/>
                </a:lnTo>
                <a:lnTo>
                  <a:pt x="23" y="95"/>
                </a:lnTo>
                <a:lnTo>
                  <a:pt x="23" y="166"/>
                </a:lnTo>
                <a:lnTo>
                  <a:pt x="10" y="166"/>
                </a:lnTo>
                <a:lnTo>
                  <a:pt x="10" y="179"/>
                </a:lnTo>
                <a:lnTo>
                  <a:pt x="0" y="179"/>
                </a:lnTo>
                <a:lnTo>
                  <a:pt x="0" y="195"/>
                </a:lnTo>
                <a:lnTo>
                  <a:pt x="221" y="195"/>
                </a:lnTo>
                <a:lnTo>
                  <a:pt x="221" y="179"/>
                </a:lnTo>
                <a:lnTo>
                  <a:pt x="209" y="179"/>
                </a:lnTo>
                <a:lnTo>
                  <a:pt x="209" y="166"/>
                </a:lnTo>
                <a:lnTo>
                  <a:pt x="197" y="166"/>
                </a:lnTo>
                <a:lnTo>
                  <a:pt x="197" y="95"/>
                </a:lnTo>
                <a:lnTo>
                  <a:pt x="209" y="95"/>
                </a:lnTo>
                <a:close/>
                <a:moveTo>
                  <a:pt x="73" y="166"/>
                </a:moveTo>
                <a:lnTo>
                  <a:pt x="49" y="166"/>
                </a:lnTo>
                <a:lnTo>
                  <a:pt x="49" y="95"/>
                </a:lnTo>
                <a:lnTo>
                  <a:pt x="73" y="95"/>
                </a:lnTo>
                <a:lnTo>
                  <a:pt x="73" y="166"/>
                </a:lnTo>
                <a:close/>
                <a:moveTo>
                  <a:pt x="122" y="166"/>
                </a:moveTo>
                <a:lnTo>
                  <a:pt x="99" y="166"/>
                </a:lnTo>
                <a:lnTo>
                  <a:pt x="99" y="95"/>
                </a:lnTo>
                <a:lnTo>
                  <a:pt x="122" y="95"/>
                </a:lnTo>
                <a:lnTo>
                  <a:pt x="122" y="166"/>
                </a:lnTo>
                <a:close/>
                <a:moveTo>
                  <a:pt x="171" y="166"/>
                </a:moveTo>
                <a:lnTo>
                  <a:pt x="148" y="166"/>
                </a:lnTo>
                <a:lnTo>
                  <a:pt x="148" y="95"/>
                </a:lnTo>
                <a:lnTo>
                  <a:pt x="171" y="95"/>
                </a:lnTo>
                <a:lnTo>
                  <a:pt x="171" y="166"/>
                </a:ln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33" name="Freeform 149"/>
          <p:cNvSpPr/>
          <p:nvPr/>
        </p:nvSpPr>
        <p:spPr bwMode="auto">
          <a:xfrm>
            <a:off x="4608062" y="3592189"/>
            <a:ext cx="307172" cy="301247"/>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34" name="Freeform 142"/>
          <p:cNvSpPr/>
          <p:nvPr/>
        </p:nvSpPr>
        <p:spPr bwMode="auto">
          <a:xfrm>
            <a:off x="7134470" y="3623505"/>
            <a:ext cx="292261" cy="238612"/>
          </a:xfrm>
          <a:custGeom>
            <a:avLst/>
            <a:gdLst>
              <a:gd name="T0" fmla="*/ 135 w 135"/>
              <a:gd name="T1" fmla="*/ 49 h 110"/>
              <a:gd name="T2" fmla="*/ 68 w 135"/>
              <a:gd name="T3" fmla="*/ 0 h 110"/>
              <a:gd name="T4" fmla="*/ 0 w 135"/>
              <a:gd name="T5" fmla="*/ 49 h 110"/>
              <a:gd name="T6" fmla="*/ 68 w 135"/>
              <a:gd name="T7" fmla="*/ 99 h 110"/>
              <a:gd name="T8" fmla="*/ 93 w 135"/>
              <a:gd name="T9" fmla="*/ 96 h 110"/>
              <a:gd name="T10" fmla="*/ 121 w 135"/>
              <a:gd name="T11" fmla="*/ 110 h 110"/>
              <a:gd name="T12" fmla="*/ 113 w 135"/>
              <a:gd name="T13" fmla="*/ 86 h 110"/>
              <a:gd name="T14" fmla="*/ 135 w 135"/>
              <a:gd name="T15" fmla="*/ 49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110">
                <a:moveTo>
                  <a:pt x="135" y="49"/>
                </a:moveTo>
                <a:cubicBezTo>
                  <a:pt x="135" y="22"/>
                  <a:pt x="105" y="0"/>
                  <a:pt x="68" y="0"/>
                </a:cubicBezTo>
                <a:cubicBezTo>
                  <a:pt x="30" y="0"/>
                  <a:pt x="0" y="22"/>
                  <a:pt x="0" y="49"/>
                </a:cubicBezTo>
                <a:cubicBezTo>
                  <a:pt x="0" y="77"/>
                  <a:pt x="30" y="99"/>
                  <a:pt x="68" y="99"/>
                </a:cubicBezTo>
                <a:cubicBezTo>
                  <a:pt x="76" y="99"/>
                  <a:pt x="85" y="98"/>
                  <a:pt x="93" y="96"/>
                </a:cubicBezTo>
                <a:cubicBezTo>
                  <a:pt x="95" y="95"/>
                  <a:pt x="121" y="110"/>
                  <a:pt x="121" y="110"/>
                </a:cubicBezTo>
                <a:cubicBezTo>
                  <a:pt x="113" y="86"/>
                  <a:pt x="113" y="86"/>
                  <a:pt x="113" y="86"/>
                </a:cubicBezTo>
                <a:cubicBezTo>
                  <a:pt x="126" y="77"/>
                  <a:pt x="135" y="64"/>
                  <a:pt x="135" y="49"/>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nvGrpSpPr>
          <p:cNvPr id="35" name="组合 34"/>
          <p:cNvGrpSpPr/>
          <p:nvPr/>
        </p:nvGrpSpPr>
        <p:grpSpPr>
          <a:xfrm>
            <a:off x="9649281" y="3589205"/>
            <a:ext cx="307174" cy="307212"/>
            <a:chOff x="11121822" y="1145785"/>
            <a:chExt cx="307214" cy="307212"/>
          </a:xfrm>
          <a:solidFill>
            <a:schemeClr val="bg1"/>
          </a:solidFill>
        </p:grpSpPr>
        <p:sp>
          <p:nvSpPr>
            <p:cNvPr id="36" name="Freeform 140"/>
            <p:cNvSpPr>
              <a:spLocks noEditPoints="1"/>
            </p:cNvSpPr>
            <p:nvPr/>
          </p:nvSpPr>
          <p:spPr bwMode="auto">
            <a:xfrm>
              <a:off x="11121822" y="1211403"/>
              <a:ext cx="241594" cy="241594"/>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37" name="Freeform 141"/>
            <p:cNvSpPr>
              <a:spLocks noEditPoints="1"/>
            </p:cNvSpPr>
            <p:nvPr/>
          </p:nvSpPr>
          <p:spPr bwMode="auto">
            <a:xfrm>
              <a:off x="11317186" y="1145785"/>
              <a:ext cx="111850" cy="113341"/>
            </a:xfrm>
            <a:custGeom>
              <a:avLst/>
              <a:gdLst>
                <a:gd name="T0" fmla="*/ 48 w 52"/>
                <a:gd name="T1" fmla="*/ 23 h 52"/>
                <a:gd name="T2" fmla="*/ 50 w 52"/>
                <a:gd name="T3" fmla="*/ 17 h 52"/>
                <a:gd name="T4" fmla="*/ 48 w 52"/>
                <a:gd name="T5" fmla="*/ 11 h 52"/>
                <a:gd name="T6" fmla="*/ 44 w 52"/>
                <a:gd name="T7" fmla="*/ 12 h 52"/>
                <a:gd name="T8" fmla="*/ 42 w 52"/>
                <a:gd name="T9" fmla="*/ 6 h 52"/>
                <a:gd name="T10" fmla="*/ 38 w 52"/>
                <a:gd name="T11" fmla="*/ 2 h 52"/>
                <a:gd name="T12" fmla="*/ 34 w 52"/>
                <a:gd name="T13" fmla="*/ 5 h 52"/>
                <a:gd name="T14" fmla="*/ 30 w 52"/>
                <a:gd name="T15" fmla="*/ 1 h 52"/>
                <a:gd name="T16" fmla="*/ 24 w 52"/>
                <a:gd name="T17" fmla="*/ 0 h 52"/>
                <a:gd name="T18" fmla="*/ 23 w 52"/>
                <a:gd name="T19" fmla="*/ 4 h 52"/>
                <a:gd name="T20" fmla="*/ 17 w 52"/>
                <a:gd name="T21" fmla="*/ 2 h 52"/>
                <a:gd name="T22" fmla="*/ 11 w 52"/>
                <a:gd name="T23" fmla="*/ 4 h 52"/>
                <a:gd name="T24" fmla="*/ 12 w 52"/>
                <a:gd name="T25" fmla="*/ 8 h 52"/>
                <a:gd name="T26" fmla="*/ 6 w 52"/>
                <a:gd name="T27" fmla="*/ 10 h 52"/>
                <a:gd name="T28" fmla="*/ 2 w 52"/>
                <a:gd name="T29" fmla="*/ 14 h 52"/>
                <a:gd name="T30" fmla="*/ 6 w 52"/>
                <a:gd name="T31" fmla="*/ 18 h 52"/>
                <a:gd name="T32" fmla="*/ 1 w 52"/>
                <a:gd name="T33" fmla="*/ 22 h 52"/>
                <a:gd name="T34" fmla="*/ 0 w 52"/>
                <a:gd name="T35" fmla="*/ 28 h 52"/>
                <a:gd name="T36" fmla="*/ 4 w 52"/>
                <a:gd name="T37" fmla="*/ 29 h 52"/>
                <a:gd name="T38" fmla="*/ 2 w 52"/>
                <a:gd name="T39" fmla="*/ 35 h 52"/>
                <a:gd name="T40" fmla="*/ 4 w 52"/>
                <a:gd name="T41" fmla="*/ 41 h 52"/>
                <a:gd name="T42" fmla="*/ 9 w 52"/>
                <a:gd name="T43" fmla="*/ 40 h 52"/>
                <a:gd name="T44" fmla="*/ 10 w 52"/>
                <a:gd name="T45" fmla="*/ 46 h 52"/>
                <a:gd name="T46" fmla="*/ 15 w 52"/>
                <a:gd name="T47" fmla="*/ 50 h 52"/>
                <a:gd name="T48" fmla="*/ 18 w 52"/>
                <a:gd name="T49" fmla="*/ 47 h 52"/>
                <a:gd name="T50" fmla="*/ 22 w 52"/>
                <a:gd name="T51" fmla="*/ 51 h 52"/>
                <a:gd name="T52" fmla="*/ 28 w 52"/>
                <a:gd name="T53" fmla="*/ 52 h 52"/>
                <a:gd name="T54" fmla="*/ 29 w 52"/>
                <a:gd name="T55" fmla="*/ 48 h 52"/>
                <a:gd name="T56" fmla="*/ 35 w 52"/>
                <a:gd name="T57" fmla="*/ 50 h 52"/>
                <a:gd name="T58" fmla="*/ 41 w 52"/>
                <a:gd name="T59" fmla="*/ 48 h 52"/>
                <a:gd name="T60" fmla="*/ 40 w 52"/>
                <a:gd name="T61" fmla="*/ 43 h 52"/>
                <a:gd name="T62" fmla="*/ 46 w 52"/>
                <a:gd name="T63" fmla="*/ 42 h 52"/>
                <a:gd name="T64" fmla="*/ 50 w 52"/>
                <a:gd name="T65" fmla="*/ 37 h 52"/>
                <a:gd name="T66" fmla="*/ 47 w 52"/>
                <a:gd name="T67" fmla="*/ 34 h 52"/>
                <a:gd name="T68" fmla="*/ 51 w 52"/>
                <a:gd name="T69" fmla="*/ 30 h 52"/>
                <a:gd name="T70" fmla="*/ 52 w 52"/>
                <a:gd name="T71" fmla="*/ 24 h 52"/>
                <a:gd name="T72" fmla="*/ 26 w 52"/>
                <a:gd name="T73" fmla="*/ 40 h 52"/>
                <a:gd name="T74" fmla="*/ 26 w 52"/>
                <a:gd name="T75" fmla="*/ 12 h 52"/>
                <a:gd name="T76" fmla="*/ 26 w 52"/>
                <a:gd name="T77"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 h="52">
                  <a:moveTo>
                    <a:pt x="51" y="23"/>
                  </a:moveTo>
                  <a:cubicBezTo>
                    <a:pt x="48" y="23"/>
                    <a:pt x="48" y="23"/>
                    <a:pt x="48" y="23"/>
                  </a:cubicBezTo>
                  <a:cubicBezTo>
                    <a:pt x="48" y="21"/>
                    <a:pt x="48" y="20"/>
                    <a:pt x="47" y="18"/>
                  </a:cubicBezTo>
                  <a:cubicBezTo>
                    <a:pt x="50" y="17"/>
                    <a:pt x="50" y="17"/>
                    <a:pt x="50" y="17"/>
                  </a:cubicBezTo>
                  <a:cubicBezTo>
                    <a:pt x="50" y="16"/>
                    <a:pt x="51" y="16"/>
                    <a:pt x="50" y="15"/>
                  </a:cubicBezTo>
                  <a:cubicBezTo>
                    <a:pt x="48" y="11"/>
                    <a:pt x="48" y="11"/>
                    <a:pt x="48" y="11"/>
                  </a:cubicBezTo>
                  <a:cubicBezTo>
                    <a:pt x="48" y="10"/>
                    <a:pt x="47" y="10"/>
                    <a:pt x="46" y="11"/>
                  </a:cubicBezTo>
                  <a:cubicBezTo>
                    <a:pt x="44" y="12"/>
                    <a:pt x="44" y="12"/>
                    <a:pt x="44" y="12"/>
                  </a:cubicBezTo>
                  <a:cubicBezTo>
                    <a:pt x="43" y="11"/>
                    <a:pt x="42" y="10"/>
                    <a:pt x="40" y="9"/>
                  </a:cubicBezTo>
                  <a:cubicBezTo>
                    <a:pt x="42" y="6"/>
                    <a:pt x="42" y="6"/>
                    <a:pt x="42" y="6"/>
                  </a:cubicBezTo>
                  <a:cubicBezTo>
                    <a:pt x="42" y="6"/>
                    <a:pt x="42" y="5"/>
                    <a:pt x="42" y="4"/>
                  </a:cubicBezTo>
                  <a:cubicBezTo>
                    <a:pt x="38" y="2"/>
                    <a:pt x="38" y="2"/>
                    <a:pt x="38" y="2"/>
                  </a:cubicBezTo>
                  <a:cubicBezTo>
                    <a:pt x="37" y="2"/>
                    <a:pt x="36" y="2"/>
                    <a:pt x="36" y="3"/>
                  </a:cubicBezTo>
                  <a:cubicBezTo>
                    <a:pt x="34" y="5"/>
                    <a:pt x="34" y="5"/>
                    <a:pt x="34" y="5"/>
                  </a:cubicBezTo>
                  <a:cubicBezTo>
                    <a:pt x="33" y="5"/>
                    <a:pt x="32" y="4"/>
                    <a:pt x="30" y="4"/>
                  </a:cubicBezTo>
                  <a:cubicBezTo>
                    <a:pt x="30" y="1"/>
                    <a:pt x="30" y="1"/>
                    <a:pt x="30" y="1"/>
                  </a:cubicBezTo>
                  <a:cubicBezTo>
                    <a:pt x="30" y="0"/>
                    <a:pt x="29" y="0"/>
                    <a:pt x="29" y="0"/>
                  </a:cubicBezTo>
                  <a:cubicBezTo>
                    <a:pt x="24" y="0"/>
                    <a:pt x="24" y="0"/>
                    <a:pt x="24" y="0"/>
                  </a:cubicBezTo>
                  <a:cubicBezTo>
                    <a:pt x="24" y="0"/>
                    <a:pt x="23" y="0"/>
                    <a:pt x="23" y="1"/>
                  </a:cubicBezTo>
                  <a:cubicBezTo>
                    <a:pt x="23" y="4"/>
                    <a:pt x="23" y="4"/>
                    <a:pt x="23" y="4"/>
                  </a:cubicBezTo>
                  <a:cubicBezTo>
                    <a:pt x="21" y="4"/>
                    <a:pt x="20" y="5"/>
                    <a:pt x="19" y="5"/>
                  </a:cubicBezTo>
                  <a:cubicBezTo>
                    <a:pt x="17" y="2"/>
                    <a:pt x="17" y="2"/>
                    <a:pt x="17" y="2"/>
                  </a:cubicBezTo>
                  <a:cubicBezTo>
                    <a:pt x="17" y="2"/>
                    <a:pt x="16" y="1"/>
                    <a:pt x="15" y="2"/>
                  </a:cubicBezTo>
                  <a:cubicBezTo>
                    <a:pt x="11" y="4"/>
                    <a:pt x="11" y="4"/>
                    <a:pt x="11" y="4"/>
                  </a:cubicBezTo>
                  <a:cubicBezTo>
                    <a:pt x="11" y="4"/>
                    <a:pt x="11" y="5"/>
                    <a:pt x="11" y="6"/>
                  </a:cubicBezTo>
                  <a:cubicBezTo>
                    <a:pt x="12" y="8"/>
                    <a:pt x="12" y="8"/>
                    <a:pt x="12" y="8"/>
                  </a:cubicBezTo>
                  <a:cubicBezTo>
                    <a:pt x="11" y="9"/>
                    <a:pt x="10" y="10"/>
                    <a:pt x="9" y="12"/>
                  </a:cubicBezTo>
                  <a:cubicBezTo>
                    <a:pt x="6" y="10"/>
                    <a:pt x="6" y="10"/>
                    <a:pt x="6" y="10"/>
                  </a:cubicBezTo>
                  <a:cubicBezTo>
                    <a:pt x="6" y="10"/>
                    <a:pt x="5" y="10"/>
                    <a:pt x="5" y="10"/>
                  </a:cubicBezTo>
                  <a:cubicBezTo>
                    <a:pt x="2" y="14"/>
                    <a:pt x="2" y="14"/>
                    <a:pt x="2" y="14"/>
                  </a:cubicBezTo>
                  <a:cubicBezTo>
                    <a:pt x="2" y="15"/>
                    <a:pt x="2" y="16"/>
                    <a:pt x="3" y="16"/>
                  </a:cubicBezTo>
                  <a:cubicBezTo>
                    <a:pt x="6" y="18"/>
                    <a:pt x="6" y="18"/>
                    <a:pt x="6" y="18"/>
                  </a:cubicBezTo>
                  <a:cubicBezTo>
                    <a:pt x="5" y="19"/>
                    <a:pt x="5" y="21"/>
                    <a:pt x="4" y="22"/>
                  </a:cubicBezTo>
                  <a:cubicBezTo>
                    <a:pt x="1" y="22"/>
                    <a:pt x="1" y="22"/>
                    <a:pt x="1" y="22"/>
                  </a:cubicBezTo>
                  <a:cubicBezTo>
                    <a:pt x="0" y="22"/>
                    <a:pt x="0" y="23"/>
                    <a:pt x="0" y="23"/>
                  </a:cubicBezTo>
                  <a:cubicBezTo>
                    <a:pt x="0" y="28"/>
                    <a:pt x="0" y="28"/>
                    <a:pt x="0" y="28"/>
                  </a:cubicBezTo>
                  <a:cubicBezTo>
                    <a:pt x="0" y="29"/>
                    <a:pt x="0" y="29"/>
                    <a:pt x="1" y="29"/>
                  </a:cubicBezTo>
                  <a:cubicBezTo>
                    <a:pt x="4" y="29"/>
                    <a:pt x="4" y="29"/>
                    <a:pt x="4" y="29"/>
                  </a:cubicBezTo>
                  <a:cubicBezTo>
                    <a:pt x="4" y="31"/>
                    <a:pt x="5" y="32"/>
                    <a:pt x="5" y="34"/>
                  </a:cubicBezTo>
                  <a:cubicBezTo>
                    <a:pt x="2" y="35"/>
                    <a:pt x="2" y="35"/>
                    <a:pt x="2" y="35"/>
                  </a:cubicBezTo>
                  <a:cubicBezTo>
                    <a:pt x="2" y="36"/>
                    <a:pt x="2" y="36"/>
                    <a:pt x="2" y="37"/>
                  </a:cubicBezTo>
                  <a:cubicBezTo>
                    <a:pt x="4" y="41"/>
                    <a:pt x="4" y="41"/>
                    <a:pt x="4" y="41"/>
                  </a:cubicBezTo>
                  <a:cubicBezTo>
                    <a:pt x="5" y="41"/>
                    <a:pt x="5" y="42"/>
                    <a:pt x="6" y="41"/>
                  </a:cubicBezTo>
                  <a:cubicBezTo>
                    <a:pt x="9" y="40"/>
                    <a:pt x="9" y="40"/>
                    <a:pt x="9" y="40"/>
                  </a:cubicBezTo>
                  <a:cubicBezTo>
                    <a:pt x="10" y="41"/>
                    <a:pt x="11" y="42"/>
                    <a:pt x="12" y="43"/>
                  </a:cubicBezTo>
                  <a:cubicBezTo>
                    <a:pt x="10" y="46"/>
                    <a:pt x="10" y="46"/>
                    <a:pt x="10" y="46"/>
                  </a:cubicBezTo>
                  <a:cubicBezTo>
                    <a:pt x="10" y="46"/>
                    <a:pt x="10" y="47"/>
                    <a:pt x="11" y="47"/>
                  </a:cubicBezTo>
                  <a:cubicBezTo>
                    <a:pt x="15" y="50"/>
                    <a:pt x="15" y="50"/>
                    <a:pt x="15" y="50"/>
                  </a:cubicBezTo>
                  <a:cubicBezTo>
                    <a:pt x="15" y="50"/>
                    <a:pt x="16" y="50"/>
                    <a:pt x="16" y="49"/>
                  </a:cubicBezTo>
                  <a:cubicBezTo>
                    <a:pt x="18" y="47"/>
                    <a:pt x="18" y="47"/>
                    <a:pt x="18" y="47"/>
                  </a:cubicBezTo>
                  <a:cubicBezTo>
                    <a:pt x="19" y="47"/>
                    <a:pt x="21" y="48"/>
                    <a:pt x="22" y="48"/>
                  </a:cubicBezTo>
                  <a:cubicBezTo>
                    <a:pt x="22" y="51"/>
                    <a:pt x="22" y="51"/>
                    <a:pt x="22" y="51"/>
                  </a:cubicBezTo>
                  <a:cubicBezTo>
                    <a:pt x="22" y="52"/>
                    <a:pt x="23" y="52"/>
                    <a:pt x="24" y="52"/>
                  </a:cubicBezTo>
                  <a:cubicBezTo>
                    <a:pt x="28" y="52"/>
                    <a:pt x="28" y="52"/>
                    <a:pt x="28" y="52"/>
                  </a:cubicBezTo>
                  <a:cubicBezTo>
                    <a:pt x="29" y="52"/>
                    <a:pt x="29" y="52"/>
                    <a:pt x="29" y="51"/>
                  </a:cubicBezTo>
                  <a:cubicBezTo>
                    <a:pt x="29" y="48"/>
                    <a:pt x="29" y="48"/>
                    <a:pt x="29" y="48"/>
                  </a:cubicBezTo>
                  <a:cubicBezTo>
                    <a:pt x="31" y="48"/>
                    <a:pt x="32" y="47"/>
                    <a:pt x="34" y="47"/>
                  </a:cubicBezTo>
                  <a:cubicBezTo>
                    <a:pt x="35" y="50"/>
                    <a:pt x="35" y="50"/>
                    <a:pt x="35" y="50"/>
                  </a:cubicBezTo>
                  <a:cubicBezTo>
                    <a:pt x="36" y="50"/>
                    <a:pt x="36" y="50"/>
                    <a:pt x="37" y="50"/>
                  </a:cubicBezTo>
                  <a:cubicBezTo>
                    <a:pt x="41" y="48"/>
                    <a:pt x="41" y="48"/>
                    <a:pt x="41" y="48"/>
                  </a:cubicBezTo>
                  <a:cubicBezTo>
                    <a:pt x="42" y="47"/>
                    <a:pt x="42" y="47"/>
                    <a:pt x="41" y="46"/>
                  </a:cubicBezTo>
                  <a:cubicBezTo>
                    <a:pt x="40" y="43"/>
                    <a:pt x="40" y="43"/>
                    <a:pt x="40" y="43"/>
                  </a:cubicBezTo>
                  <a:cubicBezTo>
                    <a:pt x="41" y="42"/>
                    <a:pt x="42" y="41"/>
                    <a:pt x="43" y="40"/>
                  </a:cubicBezTo>
                  <a:cubicBezTo>
                    <a:pt x="46" y="42"/>
                    <a:pt x="46" y="42"/>
                    <a:pt x="46" y="42"/>
                  </a:cubicBezTo>
                  <a:cubicBezTo>
                    <a:pt x="47" y="42"/>
                    <a:pt x="47" y="42"/>
                    <a:pt x="48" y="41"/>
                  </a:cubicBezTo>
                  <a:cubicBezTo>
                    <a:pt x="50" y="37"/>
                    <a:pt x="50" y="37"/>
                    <a:pt x="50" y="37"/>
                  </a:cubicBezTo>
                  <a:cubicBezTo>
                    <a:pt x="50" y="37"/>
                    <a:pt x="50" y="36"/>
                    <a:pt x="50" y="36"/>
                  </a:cubicBezTo>
                  <a:cubicBezTo>
                    <a:pt x="47" y="34"/>
                    <a:pt x="47" y="34"/>
                    <a:pt x="47" y="34"/>
                  </a:cubicBezTo>
                  <a:cubicBezTo>
                    <a:pt x="47" y="33"/>
                    <a:pt x="48" y="31"/>
                    <a:pt x="48" y="30"/>
                  </a:cubicBezTo>
                  <a:cubicBezTo>
                    <a:pt x="51" y="30"/>
                    <a:pt x="51" y="30"/>
                    <a:pt x="51" y="30"/>
                  </a:cubicBezTo>
                  <a:cubicBezTo>
                    <a:pt x="52" y="30"/>
                    <a:pt x="52" y="29"/>
                    <a:pt x="52" y="29"/>
                  </a:cubicBezTo>
                  <a:cubicBezTo>
                    <a:pt x="52" y="24"/>
                    <a:pt x="52" y="24"/>
                    <a:pt x="52" y="24"/>
                  </a:cubicBezTo>
                  <a:cubicBezTo>
                    <a:pt x="52" y="23"/>
                    <a:pt x="52" y="23"/>
                    <a:pt x="51" y="23"/>
                  </a:cubicBezTo>
                  <a:close/>
                  <a:moveTo>
                    <a:pt x="26" y="40"/>
                  </a:moveTo>
                  <a:cubicBezTo>
                    <a:pt x="18" y="40"/>
                    <a:pt x="12" y="34"/>
                    <a:pt x="12" y="26"/>
                  </a:cubicBezTo>
                  <a:cubicBezTo>
                    <a:pt x="12" y="18"/>
                    <a:pt x="18" y="12"/>
                    <a:pt x="26" y="12"/>
                  </a:cubicBezTo>
                  <a:cubicBezTo>
                    <a:pt x="34" y="12"/>
                    <a:pt x="40" y="18"/>
                    <a:pt x="40" y="26"/>
                  </a:cubicBezTo>
                  <a:cubicBezTo>
                    <a:pt x="40" y="34"/>
                    <a:pt x="34" y="40"/>
                    <a:pt x="26"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grpSp>
        <p:nvGrpSpPr>
          <p:cNvPr id="38" name="组合 37"/>
          <p:cNvGrpSpPr/>
          <p:nvPr/>
        </p:nvGrpSpPr>
        <p:grpSpPr>
          <a:xfrm>
            <a:off x="2029784" y="3557819"/>
            <a:ext cx="402605" cy="331075"/>
            <a:chOff x="5108575" y="3992563"/>
            <a:chExt cx="428625" cy="352426"/>
          </a:xfrm>
          <a:solidFill>
            <a:schemeClr val="bg1"/>
          </a:solidFill>
        </p:grpSpPr>
        <p:sp>
          <p:nvSpPr>
            <p:cNvPr id="39" name="Freeform 223"/>
            <p:cNvSpPr/>
            <p:nvPr/>
          </p:nvSpPr>
          <p:spPr bwMode="auto">
            <a:xfrm>
              <a:off x="5108575" y="3998913"/>
              <a:ext cx="201613" cy="106363"/>
            </a:xfrm>
            <a:custGeom>
              <a:avLst/>
              <a:gdLst>
                <a:gd name="T0" fmla="*/ 127 w 127"/>
                <a:gd name="T1" fmla="*/ 30 h 67"/>
                <a:gd name="T2" fmla="*/ 93 w 127"/>
                <a:gd name="T3" fmla="*/ 0 h 67"/>
                <a:gd name="T4" fmla="*/ 0 w 127"/>
                <a:gd name="T5" fmla="*/ 36 h 67"/>
                <a:gd name="T6" fmla="*/ 35 w 127"/>
                <a:gd name="T7" fmla="*/ 67 h 67"/>
                <a:gd name="T8" fmla="*/ 127 w 127"/>
                <a:gd name="T9" fmla="*/ 30 h 67"/>
              </a:gdLst>
              <a:ahLst/>
              <a:cxnLst>
                <a:cxn ang="0">
                  <a:pos x="T0" y="T1"/>
                </a:cxn>
                <a:cxn ang="0">
                  <a:pos x="T2" y="T3"/>
                </a:cxn>
                <a:cxn ang="0">
                  <a:pos x="T4" y="T5"/>
                </a:cxn>
                <a:cxn ang="0">
                  <a:pos x="T6" y="T7"/>
                </a:cxn>
                <a:cxn ang="0">
                  <a:pos x="T8" y="T9"/>
                </a:cxn>
              </a:cxnLst>
              <a:rect l="0" t="0" r="r" b="b"/>
              <a:pathLst>
                <a:path w="127" h="67">
                  <a:moveTo>
                    <a:pt x="127" y="30"/>
                  </a:moveTo>
                  <a:lnTo>
                    <a:pt x="93" y="0"/>
                  </a:lnTo>
                  <a:lnTo>
                    <a:pt x="0" y="36"/>
                  </a:lnTo>
                  <a:lnTo>
                    <a:pt x="35" y="67"/>
                  </a:lnTo>
                  <a:lnTo>
                    <a:pt x="127"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40" name="Freeform 224"/>
            <p:cNvSpPr/>
            <p:nvPr/>
          </p:nvSpPr>
          <p:spPr bwMode="auto">
            <a:xfrm>
              <a:off x="5324475" y="4168776"/>
              <a:ext cx="147638" cy="176213"/>
            </a:xfrm>
            <a:custGeom>
              <a:avLst/>
              <a:gdLst>
                <a:gd name="T0" fmla="*/ 0 w 93"/>
                <a:gd name="T1" fmla="*/ 0 h 111"/>
                <a:gd name="T2" fmla="*/ 0 w 93"/>
                <a:gd name="T3" fmla="*/ 111 h 111"/>
                <a:gd name="T4" fmla="*/ 93 w 93"/>
                <a:gd name="T5" fmla="*/ 73 h 111"/>
                <a:gd name="T6" fmla="*/ 93 w 93"/>
                <a:gd name="T7" fmla="*/ 15 h 111"/>
                <a:gd name="T8" fmla="*/ 41 w 93"/>
                <a:gd name="T9" fmla="*/ 37 h 111"/>
                <a:gd name="T10" fmla="*/ 0 w 93"/>
                <a:gd name="T11" fmla="*/ 0 h 111"/>
              </a:gdLst>
              <a:ahLst/>
              <a:cxnLst>
                <a:cxn ang="0">
                  <a:pos x="T0" y="T1"/>
                </a:cxn>
                <a:cxn ang="0">
                  <a:pos x="T2" y="T3"/>
                </a:cxn>
                <a:cxn ang="0">
                  <a:pos x="T4" y="T5"/>
                </a:cxn>
                <a:cxn ang="0">
                  <a:pos x="T6" y="T7"/>
                </a:cxn>
                <a:cxn ang="0">
                  <a:pos x="T8" y="T9"/>
                </a:cxn>
                <a:cxn ang="0">
                  <a:pos x="T10" y="T11"/>
                </a:cxn>
              </a:cxnLst>
              <a:rect l="0" t="0" r="r" b="b"/>
              <a:pathLst>
                <a:path w="93" h="111">
                  <a:moveTo>
                    <a:pt x="0" y="0"/>
                  </a:moveTo>
                  <a:lnTo>
                    <a:pt x="0" y="111"/>
                  </a:lnTo>
                  <a:lnTo>
                    <a:pt x="93" y="73"/>
                  </a:lnTo>
                  <a:lnTo>
                    <a:pt x="93" y="15"/>
                  </a:lnTo>
                  <a:lnTo>
                    <a:pt x="41" y="37"/>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41" name="Freeform 225"/>
            <p:cNvSpPr/>
            <p:nvPr/>
          </p:nvSpPr>
          <p:spPr bwMode="auto">
            <a:xfrm>
              <a:off x="5334000" y="4110038"/>
              <a:ext cx="203200" cy="104775"/>
            </a:xfrm>
            <a:custGeom>
              <a:avLst/>
              <a:gdLst>
                <a:gd name="T0" fmla="*/ 0 w 128"/>
                <a:gd name="T1" fmla="*/ 36 h 66"/>
                <a:gd name="T2" fmla="*/ 36 w 128"/>
                <a:gd name="T3" fmla="*/ 66 h 66"/>
                <a:gd name="T4" fmla="*/ 128 w 128"/>
                <a:gd name="T5" fmla="*/ 29 h 66"/>
                <a:gd name="T6" fmla="*/ 93 w 128"/>
                <a:gd name="T7" fmla="*/ 0 h 66"/>
                <a:gd name="T8" fmla="*/ 0 w 128"/>
                <a:gd name="T9" fmla="*/ 36 h 66"/>
              </a:gdLst>
              <a:ahLst/>
              <a:cxnLst>
                <a:cxn ang="0">
                  <a:pos x="T0" y="T1"/>
                </a:cxn>
                <a:cxn ang="0">
                  <a:pos x="T2" y="T3"/>
                </a:cxn>
                <a:cxn ang="0">
                  <a:pos x="T4" y="T5"/>
                </a:cxn>
                <a:cxn ang="0">
                  <a:pos x="T6" y="T7"/>
                </a:cxn>
                <a:cxn ang="0">
                  <a:pos x="T8" y="T9"/>
                </a:cxn>
              </a:cxnLst>
              <a:rect l="0" t="0" r="r" b="b"/>
              <a:pathLst>
                <a:path w="128" h="66">
                  <a:moveTo>
                    <a:pt x="0" y="36"/>
                  </a:moveTo>
                  <a:lnTo>
                    <a:pt x="36" y="66"/>
                  </a:lnTo>
                  <a:lnTo>
                    <a:pt x="128" y="29"/>
                  </a:lnTo>
                  <a:lnTo>
                    <a:pt x="93" y="0"/>
                  </a:lnTo>
                  <a:lnTo>
                    <a:pt x="0"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42" name="Freeform 226"/>
            <p:cNvSpPr/>
            <p:nvPr/>
          </p:nvSpPr>
          <p:spPr bwMode="auto">
            <a:xfrm>
              <a:off x="5319713" y="3992563"/>
              <a:ext cx="203200" cy="109538"/>
            </a:xfrm>
            <a:custGeom>
              <a:avLst/>
              <a:gdLst>
                <a:gd name="T0" fmla="*/ 128 w 128"/>
                <a:gd name="T1" fmla="*/ 36 h 69"/>
                <a:gd name="T2" fmla="*/ 35 w 128"/>
                <a:gd name="T3" fmla="*/ 0 h 69"/>
                <a:gd name="T4" fmla="*/ 0 w 128"/>
                <a:gd name="T5" fmla="*/ 32 h 69"/>
                <a:gd name="T6" fmla="*/ 93 w 128"/>
                <a:gd name="T7" fmla="*/ 69 h 69"/>
                <a:gd name="T8" fmla="*/ 128 w 128"/>
                <a:gd name="T9" fmla="*/ 36 h 69"/>
              </a:gdLst>
              <a:ahLst/>
              <a:cxnLst>
                <a:cxn ang="0">
                  <a:pos x="T0" y="T1"/>
                </a:cxn>
                <a:cxn ang="0">
                  <a:pos x="T2" y="T3"/>
                </a:cxn>
                <a:cxn ang="0">
                  <a:pos x="T4" y="T5"/>
                </a:cxn>
                <a:cxn ang="0">
                  <a:pos x="T6" y="T7"/>
                </a:cxn>
                <a:cxn ang="0">
                  <a:pos x="T8" y="T9"/>
                </a:cxn>
              </a:cxnLst>
              <a:rect l="0" t="0" r="r" b="b"/>
              <a:pathLst>
                <a:path w="128" h="69">
                  <a:moveTo>
                    <a:pt x="128" y="36"/>
                  </a:moveTo>
                  <a:lnTo>
                    <a:pt x="35" y="0"/>
                  </a:lnTo>
                  <a:lnTo>
                    <a:pt x="0" y="32"/>
                  </a:lnTo>
                  <a:lnTo>
                    <a:pt x="93" y="69"/>
                  </a:lnTo>
                  <a:lnTo>
                    <a:pt x="128"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43" name="Freeform 227"/>
            <p:cNvSpPr/>
            <p:nvPr/>
          </p:nvSpPr>
          <p:spPr bwMode="auto">
            <a:xfrm>
              <a:off x="5165725" y="4181476"/>
              <a:ext cx="147638" cy="163513"/>
            </a:xfrm>
            <a:custGeom>
              <a:avLst/>
              <a:gdLst>
                <a:gd name="T0" fmla="*/ 0 w 93"/>
                <a:gd name="T1" fmla="*/ 11 h 103"/>
                <a:gd name="T2" fmla="*/ 0 w 93"/>
                <a:gd name="T3" fmla="*/ 65 h 103"/>
                <a:gd name="T4" fmla="*/ 93 w 93"/>
                <a:gd name="T5" fmla="*/ 103 h 103"/>
                <a:gd name="T6" fmla="*/ 93 w 93"/>
                <a:gd name="T7" fmla="*/ 0 h 103"/>
                <a:gd name="T8" fmla="*/ 57 w 93"/>
                <a:gd name="T9" fmla="*/ 34 h 103"/>
                <a:gd name="T10" fmla="*/ 0 w 93"/>
                <a:gd name="T11" fmla="*/ 11 h 103"/>
              </a:gdLst>
              <a:ahLst/>
              <a:cxnLst>
                <a:cxn ang="0">
                  <a:pos x="T0" y="T1"/>
                </a:cxn>
                <a:cxn ang="0">
                  <a:pos x="T2" y="T3"/>
                </a:cxn>
                <a:cxn ang="0">
                  <a:pos x="T4" y="T5"/>
                </a:cxn>
                <a:cxn ang="0">
                  <a:pos x="T6" y="T7"/>
                </a:cxn>
                <a:cxn ang="0">
                  <a:pos x="T8" y="T9"/>
                </a:cxn>
                <a:cxn ang="0">
                  <a:pos x="T10" y="T11"/>
                </a:cxn>
              </a:cxnLst>
              <a:rect l="0" t="0" r="r" b="b"/>
              <a:pathLst>
                <a:path w="93" h="103">
                  <a:moveTo>
                    <a:pt x="0" y="11"/>
                  </a:moveTo>
                  <a:lnTo>
                    <a:pt x="0" y="65"/>
                  </a:lnTo>
                  <a:lnTo>
                    <a:pt x="93" y="103"/>
                  </a:lnTo>
                  <a:lnTo>
                    <a:pt x="93" y="0"/>
                  </a:lnTo>
                  <a:lnTo>
                    <a:pt x="57" y="34"/>
                  </a:ln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44" name="Freeform 228"/>
            <p:cNvSpPr/>
            <p:nvPr/>
          </p:nvSpPr>
          <p:spPr bwMode="auto">
            <a:xfrm>
              <a:off x="5108575" y="4114801"/>
              <a:ext cx="200025" cy="109538"/>
            </a:xfrm>
            <a:custGeom>
              <a:avLst/>
              <a:gdLst>
                <a:gd name="T0" fmla="*/ 126 w 126"/>
                <a:gd name="T1" fmla="*/ 36 h 69"/>
                <a:gd name="T2" fmla="*/ 33 w 126"/>
                <a:gd name="T3" fmla="*/ 0 h 69"/>
                <a:gd name="T4" fmla="*/ 0 w 126"/>
                <a:gd name="T5" fmla="*/ 31 h 69"/>
                <a:gd name="T6" fmla="*/ 91 w 126"/>
                <a:gd name="T7" fmla="*/ 69 h 69"/>
                <a:gd name="T8" fmla="*/ 126 w 126"/>
                <a:gd name="T9" fmla="*/ 36 h 69"/>
              </a:gdLst>
              <a:ahLst/>
              <a:cxnLst>
                <a:cxn ang="0">
                  <a:pos x="T0" y="T1"/>
                </a:cxn>
                <a:cxn ang="0">
                  <a:pos x="T2" y="T3"/>
                </a:cxn>
                <a:cxn ang="0">
                  <a:pos x="T4" y="T5"/>
                </a:cxn>
                <a:cxn ang="0">
                  <a:pos x="T6" y="T7"/>
                </a:cxn>
                <a:cxn ang="0">
                  <a:pos x="T8" y="T9"/>
                </a:cxn>
              </a:cxnLst>
              <a:rect l="0" t="0" r="r" b="b"/>
              <a:pathLst>
                <a:path w="126" h="69">
                  <a:moveTo>
                    <a:pt x="126" y="36"/>
                  </a:moveTo>
                  <a:lnTo>
                    <a:pt x="33" y="0"/>
                  </a:lnTo>
                  <a:lnTo>
                    <a:pt x="0" y="31"/>
                  </a:lnTo>
                  <a:lnTo>
                    <a:pt x="91" y="69"/>
                  </a:lnTo>
                  <a:lnTo>
                    <a:pt x="126"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wipe(up)">
                                      <p:cBhvr>
                                        <p:cTn id="12" dur="500"/>
                                        <p:tgtEl>
                                          <p:spTgt spid="6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fade">
                                      <p:cBhvr>
                                        <p:cTn id="17" dur="5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wipe(up)">
                                      <p:cBhvr>
                                        <p:cTn id="22" dur="500"/>
                                        <p:tgtEl>
                                          <p:spTgt spid="60"/>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wipe(up)">
                                      <p:cBhvr>
                                        <p:cTn id="25" dur="500"/>
                                        <p:tgtEl>
                                          <p:spTgt spid="61"/>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wipe(up)">
                                      <p:cBhvr>
                                        <p:cTn id="28" dur="500"/>
                                        <p:tgtEl>
                                          <p:spTgt spid="6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8"/>
                                        </p:tgtEl>
                                        <p:attrNameLst>
                                          <p:attrName>style.visibility</p:attrName>
                                        </p:attrNameLst>
                                      </p:cBhvr>
                                      <p:to>
                                        <p:strVal val="visible"/>
                                      </p:to>
                                    </p:set>
                                    <p:animEffect transition="in" filter="fade">
                                      <p:cBhvr>
                                        <p:cTn id="33" dur="500"/>
                                        <p:tgtEl>
                                          <p:spTgt spid="7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wipe(up)">
                                      <p:cBhvr>
                                        <p:cTn id="38" dur="500"/>
                                        <p:tgtEl>
                                          <p:spTgt spid="50"/>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58"/>
                                        </p:tgtEl>
                                        <p:attrNameLst>
                                          <p:attrName>style.visibility</p:attrName>
                                        </p:attrNameLst>
                                      </p:cBhvr>
                                      <p:to>
                                        <p:strVal val="visible"/>
                                      </p:to>
                                    </p:set>
                                    <p:animEffect transition="in" filter="wipe(up)">
                                      <p:cBhvr>
                                        <p:cTn id="41" dur="500"/>
                                        <p:tgtEl>
                                          <p:spTgt spid="58"/>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wipe(up)">
                                      <p:cBhvr>
                                        <p:cTn id="44" dur="500"/>
                                        <p:tgtEl>
                                          <p:spTgt spid="5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9"/>
                                        </p:tgtEl>
                                        <p:attrNameLst>
                                          <p:attrName>style.visibility</p:attrName>
                                        </p:attrNameLst>
                                      </p:cBhvr>
                                      <p:to>
                                        <p:strVal val="visible"/>
                                      </p:to>
                                    </p:set>
                                    <p:animEffect transition="in" filter="fade">
                                      <p:cBhvr>
                                        <p:cTn id="49" dur="500"/>
                                        <p:tgtEl>
                                          <p:spTgt spid="7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63"/>
                                        </p:tgtEl>
                                        <p:attrNameLst>
                                          <p:attrName>style.visibility</p:attrName>
                                        </p:attrNameLst>
                                      </p:cBhvr>
                                      <p:to>
                                        <p:strVal val="visible"/>
                                      </p:to>
                                    </p:set>
                                    <p:animEffect transition="in" filter="wipe(up)">
                                      <p:cBhvr>
                                        <p:cTn id="54" dur="500"/>
                                        <p:tgtEl>
                                          <p:spTgt spid="63"/>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64"/>
                                        </p:tgtEl>
                                        <p:attrNameLst>
                                          <p:attrName>style.visibility</p:attrName>
                                        </p:attrNameLst>
                                      </p:cBhvr>
                                      <p:to>
                                        <p:strVal val="visible"/>
                                      </p:to>
                                    </p:set>
                                    <p:animEffect transition="in" filter="wipe(up)">
                                      <p:cBhvr>
                                        <p:cTn id="57" dur="500"/>
                                        <p:tgtEl>
                                          <p:spTgt spid="64"/>
                                        </p:tgtEl>
                                      </p:cBhvr>
                                    </p:animEffect>
                                  </p:childTnLst>
                                </p:cTn>
                              </p:par>
                              <p:par>
                                <p:cTn id="58" presetID="22" presetClass="entr" presetSubtype="1" fill="hold" grpId="0" nodeType="withEffect">
                                  <p:stCondLst>
                                    <p:cond delay="0"/>
                                  </p:stCondLst>
                                  <p:childTnLst>
                                    <p:set>
                                      <p:cBhvr>
                                        <p:cTn id="59" dur="1" fill="hold">
                                          <p:stCondLst>
                                            <p:cond delay="0"/>
                                          </p:stCondLst>
                                        </p:cTn>
                                        <p:tgtEl>
                                          <p:spTgt spid="65"/>
                                        </p:tgtEl>
                                        <p:attrNameLst>
                                          <p:attrName>style.visibility</p:attrName>
                                        </p:attrNameLst>
                                      </p:cBhvr>
                                      <p:to>
                                        <p:strVal val="visible"/>
                                      </p:to>
                                    </p:set>
                                    <p:animEffect transition="in" filter="wipe(up)">
                                      <p:cBhvr>
                                        <p:cTn id="60" dur="500"/>
                                        <p:tgtEl>
                                          <p:spTgt spid="6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80"/>
                                        </p:tgtEl>
                                        <p:attrNameLst>
                                          <p:attrName>style.visibility</p:attrName>
                                        </p:attrNameLst>
                                      </p:cBhvr>
                                      <p:to>
                                        <p:strVal val="visible"/>
                                      </p:to>
                                    </p:set>
                                    <p:animEffect transition="in" filter="fade">
                                      <p:cBhvr>
                                        <p:cTn id="65" dur="500"/>
                                        <p:tgtEl>
                                          <p:spTgt spid="80"/>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66"/>
                                        </p:tgtEl>
                                        <p:attrNameLst>
                                          <p:attrName>style.visibility</p:attrName>
                                        </p:attrNameLst>
                                      </p:cBhvr>
                                      <p:to>
                                        <p:strVal val="visible"/>
                                      </p:to>
                                    </p:set>
                                    <p:animEffect transition="in" filter="wipe(up)">
                                      <p:cBhvr>
                                        <p:cTn id="70" dur="500"/>
                                        <p:tgtEl>
                                          <p:spTgt spid="66"/>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67"/>
                                        </p:tgtEl>
                                        <p:attrNameLst>
                                          <p:attrName>style.visibility</p:attrName>
                                        </p:attrNameLst>
                                      </p:cBhvr>
                                      <p:to>
                                        <p:strVal val="visible"/>
                                      </p:to>
                                    </p:set>
                                    <p:animEffect transition="in" filter="wipe(up)">
                                      <p:cBhvr>
                                        <p:cTn id="73" dur="500"/>
                                        <p:tgtEl>
                                          <p:spTgt spid="67"/>
                                        </p:tgtEl>
                                      </p:cBhvr>
                                    </p:animEffect>
                                  </p:childTnLst>
                                </p:cTn>
                              </p:par>
                              <p:par>
                                <p:cTn id="74" presetID="22" presetClass="entr" presetSubtype="1" fill="hold" grpId="0" nodeType="withEffect">
                                  <p:stCondLst>
                                    <p:cond delay="0"/>
                                  </p:stCondLst>
                                  <p:childTnLst>
                                    <p:set>
                                      <p:cBhvr>
                                        <p:cTn id="75" dur="1" fill="hold">
                                          <p:stCondLst>
                                            <p:cond delay="0"/>
                                          </p:stCondLst>
                                        </p:cTn>
                                        <p:tgtEl>
                                          <p:spTgt spid="68"/>
                                        </p:tgtEl>
                                        <p:attrNameLst>
                                          <p:attrName>style.visibility</p:attrName>
                                        </p:attrNameLst>
                                      </p:cBhvr>
                                      <p:to>
                                        <p:strVal val="visible"/>
                                      </p:to>
                                    </p:set>
                                    <p:animEffect transition="in" filter="wipe(up)">
                                      <p:cBhvr>
                                        <p:cTn id="76" dur="500"/>
                                        <p:tgtEl>
                                          <p:spTgt spid="68"/>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82"/>
                                        </p:tgtEl>
                                        <p:attrNameLst>
                                          <p:attrName>style.visibility</p:attrName>
                                        </p:attrNameLst>
                                      </p:cBhvr>
                                      <p:to>
                                        <p:strVal val="visible"/>
                                      </p:to>
                                    </p:set>
                                    <p:animEffect transition="in" filter="fade">
                                      <p:cBhvr>
                                        <p:cTn id="81" dur="500"/>
                                        <p:tgtEl>
                                          <p:spTgt spid="82"/>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81"/>
                                        </p:tgtEl>
                                        <p:attrNameLst>
                                          <p:attrName>style.visibility</p:attrName>
                                        </p:attrNameLst>
                                      </p:cBhvr>
                                      <p:to>
                                        <p:strVal val="visible"/>
                                      </p:to>
                                    </p:set>
                                    <p:animEffect transition="in" filter="fade">
                                      <p:cBhvr>
                                        <p:cTn id="84"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8" grpId="0"/>
      <p:bldP spid="59" grpId="0"/>
      <p:bldP spid="60" grpId="0" animBg="1"/>
      <p:bldP spid="61" grpId="0"/>
      <p:bldP spid="62" grpId="0"/>
      <p:bldP spid="63" grpId="0" animBg="1"/>
      <p:bldP spid="64" grpId="0"/>
      <p:bldP spid="65" grpId="0"/>
      <p:bldP spid="66" grpId="0" animBg="1"/>
      <p:bldP spid="67" grpId="0"/>
      <p:bldP spid="68" grpId="0"/>
      <p:bldP spid="76" grpId="0" animBg="1"/>
      <p:bldP spid="77" grpId="0" animBg="1"/>
      <p:bldP spid="78" grpId="0" animBg="1"/>
      <p:bldP spid="79" grpId="0" animBg="1"/>
      <p:bldP spid="80" grpId="0" animBg="1"/>
      <p:bldP spid="81" grpId="0"/>
      <p:bldP spid="8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p:nvPr/>
        </p:nvGrpSpPr>
        <p:grpSpPr>
          <a:xfrm>
            <a:off x="808699" y="2084852"/>
            <a:ext cx="509691" cy="3119848"/>
            <a:chOff x="1461672" y="2210578"/>
            <a:chExt cx="509757" cy="3119848"/>
          </a:xfrm>
          <a:solidFill>
            <a:schemeClr val="bg1">
              <a:lumMod val="85000"/>
            </a:schemeClr>
          </a:solidFill>
        </p:grpSpPr>
        <p:sp>
          <p:nvSpPr>
            <p:cNvPr id="3" name="Rectangle 23"/>
            <p:cNvSpPr>
              <a:spLocks noChangeArrowheads="1"/>
            </p:cNvSpPr>
            <p:nvPr/>
          </p:nvSpPr>
          <p:spPr bwMode="auto">
            <a:xfrm>
              <a:off x="1461672" y="3773130"/>
              <a:ext cx="509757" cy="700696"/>
            </a:xfrm>
            <a:prstGeom prst="rect">
              <a:avLst/>
            </a:prstGeom>
            <a:grpFill/>
            <a:ln>
              <a:noFill/>
            </a:ln>
          </p:spPr>
          <p:txBody>
            <a:bodyPr vert="horz" wrap="square" lIns="68580" tIns="34290" rIns="68580" bIns="34290" numCol="1" anchor="t" anchorCtr="0" compatLnSpc="1"/>
            <a:lstStyle/>
            <a:p>
              <a:endParaRPr lang="id-ID"/>
            </a:p>
          </p:txBody>
        </p:sp>
        <p:sp>
          <p:nvSpPr>
            <p:cNvPr id="4" name="Rectangle 24"/>
            <p:cNvSpPr>
              <a:spLocks noChangeArrowheads="1"/>
            </p:cNvSpPr>
            <p:nvPr/>
          </p:nvSpPr>
          <p:spPr bwMode="auto">
            <a:xfrm>
              <a:off x="1461672" y="2974337"/>
              <a:ext cx="509757" cy="781276"/>
            </a:xfrm>
            <a:prstGeom prst="rect">
              <a:avLst/>
            </a:prstGeom>
            <a:grpFill/>
            <a:ln>
              <a:noFill/>
            </a:ln>
          </p:spPr>
          <p:txBody>
            <a:bodyPr vert="horz" wrap="square" lIns="68580" tIns="34290" rIns="68580" bIns="34290" numCol="1" anchor="t" anchorCtr="0" compatLnSpc="1"/>
            <a:lstStyle/>
            <a:p>
              <a:endParaRPr lang="id-ID"/>
            </a:p>
          </p:txBody>
        </p:sp>
        <p:sp>
          <p:nvSpPr>
            <p:cNvPr id="5" name="Freeform 25"/>
            <p:cNvSpPr/>
            <p:nvPr/>
          </p:nvSpPr>
          <p:spPr bwMode="auto">
            <a:xfrm>
              <a:off x="1461672" y="4491343"/>
              <a:ext cx="509757" cy="839083"/>
            </a:xfrm>
            <a:custGeom>
              <a:avLst/>
              <a:gdLst>
                <a:gd name="T0" fmla="*/ 0 w 120"/>
                <a:gd name="T1" fmla="*/ 0 h 202"/>
                <a:gd name="T2" fmla="*/ 0 w 120"/>
                <a:gd name="T3" fmla="*/ 142 h 202"/>
                <a:gd name="T4" fmla="*/ 60 w 120"/>
                <a:gd name="T5" fmla="*/ 202 h 202"/>
                <a:gd name="T6" fmla="*/ 120 w 120"/>
                <a:gd name="T7" fmla="*/ 142 h 202"/>
                <a:gd name="T8" fmla="*/ 120 w 120"/>
                <a:gd name="T9" fmla="*/ 0 h 202"/>
                <a:gd name="T10" fmla="*/ 0 w 120"/>
                <a:gd name="T11" fmla="*/ 0 h 202"/>
              </a:gdLst>
              <a:ahLst/>
              <a:cxnLst>
                <a:cxn ang="0">
                  <a:pos x="T0" y="T1"/>
                </a:cxn>
                <a:cxn ang="0">
                  <a:pos x="T2" y="T3"/>
                </a:cxn>
                <a:cxn ang="0">
                  <a:pos x="T4" y="T5"/>
                </a:cxn>
                <a:cxn ang="0">
                  <a:pos x="T6" y="T7"/>
                </a:cxn>
                <a:cxn ang="0">
                  <a:pos x="T8" y="T9"/>
                </a:cxn>
                <a:cxn ang="0">
                  <a:pos x="T10" y="T11"/>
                </a:cxn>
              </a:cxnLst>
              <a:rect l="0" t="0" r="r" b="b"/>
              <a:pathLst>
                <a:path w="120" h="202">
                  <a:moveTo>
                    <a:pt x="0" y="0"/>
                  </a:moveTo>
                  <a:cubicBezTo>
                    <a:pt x="0" y="142"/>
                    <a:pt x="0" y="142"/>
                    <a:pt x="0" y="142"/>
                  </a:cubicBezTo>
                  <a:cubicBezTo>
                    <a:pt x="0" y="175"/>
                    <a:pt x="27" y="202"/>
                    <a:pt x="60" y="202"/>
                  </a:cubicBezTo>
                  <a:cubicBezTo>
                    <a:pt x="93" y="202"/>
                    <a:pt x="120" y="175"/>
                    <a:pt x="120" y="142"/>
                  </a:cubicBezTo>
                  <a:cubicBezTo>
                    <a:pt x="120" y="0"/>
                    <a:pt x="120" y="0"/>
                    <a:pt x="120" y="0"/>
                  </a:cubicBezTo>
                  <a:lnTo>
                    <a:pt x="0" y="0"/>
                  </a:lnTo>
                  <a:close/>
                </a:path>
              </a:pathLst>
            </a:custGeom>
            <a:grpFill/>
            <a:ln>
              <a:noFill/>
            </a:ln>
          </p:spPr>
          <p:txBody>
            <a:bodyPr vert="horz" wrap="square" lIns="68580" tIns="34290" rIns="68580" bIns="34290" numCol="1" anchor="t" anchorCtr="0" compatLnSpc="1"/>
            <a:lstStyle/>
            <a:p>
              <a:endParaRPr lang="id-ID"/>
            </a:p>
          </p:txBody>
        </p:sp>
        <p:sp>
          <p:nvSpPr>
            <p:cNvPr id="6" name="Freeform 26"/>
            <p:cNvSpPr/>
            <p:nvPr/>
          </p:nvSpPr>
          <p:spPr bwMode="auto">
            <a:xfrm>
              <a:off x="1461672" y="2210578"/>
              <a:ext cx="509757" cy="747991"/>
            </a:xfrm>
            <a:custGeom>
              <a:avLst/>
              <a:gdLst>
                <a:gd name="T0" fmla="*/ 120 w 120"/>
                <a:gd name="T1" fmla="*/ 180 h 180"/>
                <a:gd name="T2" fmla="*/ 120 w 120"/>
                <a:gd name="T3" fmla="*/ 60 h 180"/>
                <a:gd name="T4" fmla="*/ 60 w 120"/>
                <a:gd name="T5" fmla="*/ 0 h 180"/>
                <a:gd name="T6" fmla="*/ 0 w 120"/>
                <a:gd name="T7" fmla="*/ 60 h 180"/>
                <a:gd name="T8" fmla="*/ 0 w 120"/>
                <a:gd name="T9" fmla="*/ 180 h 180"/>
                <a:gd name="T10" fmla="*/ 120 w 120"/>
                <a:gd name="T11" fmla="*/ 180 h 180"/>
              </a:gdLst>
              <a:ahLst/>
              <a:cxnLst>
                <a:cxn ang="0">
                  <a:pos x="T0" y="T1"/>
                </a:cxn>
                <a:cxn ang="0">
                  <a:pos x="T2" y="T3"/>
                </a:cxn>
                <a:cxn ang="0">
                  <a:pos x="T4" y="T5"/>
                </a:cxn>
                <a:cxn ang="0">
                  <a:pos x="T6" y="T7"/>
                </a:cxn>
                <a:cxn ang="0">
                  <a:pos x="T8" y="T9"/>
                </a:cxn>
                <a:cxn ang="0">
                  <a:pos x="T10" y="T11"/>
                </a:cxn>
              </a:cxnLst>
              <a:rect l="0" t="0" r="r" b="b"/>
              <a:pathLst>
                <a:path w="120" h="180">
                  <a:moveTo>
                    <a:pt x="120" y="180"/>
                  </a:moveTo>
                  <a:cubicBezTo>
                    <a:pt x="120" y="60"/>
                    <a:pt x="120" y="60"/>
                    <a:pt x="120" y="60"/>
                  </a:cubicBezTo>
                  <a:cubicBezTo>
                    <a:pt x="120" y="27"/>
                    <a:pt x="93" y="0"/>
                    <a:pt x="60" y="0"/>
                  </a:cubicBezTo>
                  <a:cubicBezTo>
                    <a:pt x="27" y="0"/>
                    <a:pt x="0" y="27"/>
                    <a:pt x="0" y="60"/>
                  </a:cubicBezTo>
                  <a:cubicBezTo>
                    <a:pt x="0" y="180"/>
                    <a:pt x="0" y="180"/>
                    <a:pt x="0" y="180"/>
                  </a:cubicBezTo>
                  <a:lnTo>
                    <a:pt x="120" y="180"/>
                  </a:lnTo>
                  <a:close/>
                </a:path>
              </a:pathLst>
            </a:custGeom>
            <a:grpFill/>
            <a:ln>
              <a:noFill/>
            </a:ln>
          </p:spPr>
          <p:txBody>
            <a:bodyPr vert="horz" wrap="square" lIns="68580" tIns="34290" rIns="68580" bIns="34290" numCol="1" anchor="t" anchorCtr="0" compatLnSpc="1"/>
            <a:lstStyle/>
            <a:p>
              <a:endParaRPr lang="id-ID"/>
            </a:p>
          </p:txBody>
        </p:sp>
      </p:grpSp>
      <p:sp>
        <p:nvSpPr>
          <p:cNvPr id="7" name="Freeform 31"/>
          <p:cNvSpPr/>
          <p:nvPr/>
        </p:nvSpPr>
        <p:spPr bwMode="auto">
          <a:xfrm>
            <a:off x="804030" y="4005974"/>
            <a:ext cx="509690" cy="297796"/>
          </a:xfrm>
          <a:custGeom>
            <a:avLst/>
            <a:gdLst>
              <a:gd name="T0" fmla="*/ 120 w 120"/>
              <a:gd name="T1" fmla="*/ 60 h 69"/>
              <a:gd name="T2" fmla="*/ 60 w 120"/>
              <a:gd name="T3" fmla="*/ 0 h 69"/>
              <a:gd name="T4" fmla="*/ 0 w 120"/>
              <a:gd name="T5" fmla="*/ 60 h 69"/>
              <a:gd name="T6" fmla="*/ 0 w 120"/>
              <a:gd name="T7" fmla="*/ 69 h 69"/>
              <a:gd name="T8" fmla="*/ 120 w 120"/>
              <a:gd name="T9" fmla="*/ 69 h 69"/>
              <a:gd name="T10" fmla="*/ 120 w 120"/>
              <a:gd name="T11" fmla="*/ 60 h 69"/>
            </a:gdLst>
            <a:ahLst/>
            <a:cxnLst>
              <a:cxn ang="0">
                <a:pos x="T0" y="T1"/>
              </a:cxn>
              <a:cxn ang="0">
                <a:pos x="T2" y="T3"/>
              </a:cxn>
              <a:cxn ang="0">
                <a:pos x="T4" y="T5"/>
              </a:cxn>
              <a:cxn ang="0">
                <a:pos x="T6" y="T7"/>
              </a:cxn>
              <a:cxn ang="0">
                <a:pos x="T8" y="T9"/>
              </a:cxn>
              <a:cxn ang="0">
                <a:pos x="T10" y="T11"/>
              </a:cxn>
            </a:cxnLst>
            <a:rect l="0" t="0" r="r" b="b"/>
            <a:pathLst>
              <a:path w="120" h="69">
                <a:moveTo>
                  <a:pt x="120" y="60"/>
                </a:moveTo>
                <a:cubicBezTo>
                  <a:pt x="120" y="27"/>
                  <a:pt x="93" y="0"/>
                  <a:pt x="60" y="0"/>
                </a:cubicBezTo>
                <a:cubicBezTo>
                  <a:pt x="27" y="0"/>
                  <a:pt x="0" y="27"/>
                  <a:pt x="0" y="60"/>
                </a:cubicBezTo>
                <a:cubicBezTo>
                  <a:pt x="0" y="69"/>
                  <a:pt x="0" y="69"/>
                  <a:pt x="0" y="69"/>
                </a:cubicBezTo>
                <a:cubicBezTo>
                  <a:pt x="120" y="69"/>
                  <a:pt x="120" y="69"/>
                  <a:pt x="120" y="69"/>
                </a:cubicBezTo>
                <a:lnTo>
                  <a:pt x="120" y="60"/>
                </a:lnTo>
                <a:close/>
              </a:path>
            </a:pathLst>
          </a:custGeom>
          <a:solidFill>
            <a:schemeClr val="tx1">
              <a:alpha val="9000"/>
            </a:schemeClr>
          </a:solidFill>
          <a:ln>
            <a:noFill/>
          </a:ln>
        </p:spPr>
        <p:txBody>
          <a:bodyPr vert="horz" wrap="square" lIns="91431" tIns="45715" rIns="91431" bIns="45715" numCol="1" anchor="t" anchorCtr="0" compatLnSpc="1"/>
          <a:lstStyle/>
          <a:p>
            <a:endParaRPr lang="id-ID"/>
          </a:p>
        </p:txBody>
      </p:sp>
      <p:grpSp>
        <p:nvGrpSpPr>
          <p:cNvPr id="8" name="Group 8"/>
          <p:cNvGrpSpPr/>
          <p:nvPr/>
        </p:nvGrpSpPr>
        <p:grpSpPr>
          <a:xfrm>
            <a:off x="806947" y="4050304"/>
            <a:ext cx="637261" cy="1154395"/>
            <a:chOff x="806257" y="3985529"/>
            <a:chExt cx="637344" cy="1154395"/>
          </a:xfrm>
          <a:solidFill>
            <a:schemeClr val="bg1">
              <a:lumMod val="65000"/>
            </a:schemeClr>
          </a:solidFill>
        </p:grpSpPr>
        <p:grpSp>
          <p:nvGrpSpPr>
            <p:cNvPr id="9" name="Group 28"/>
            <p:cNvGrpSpPr/>
            <p:nvPr/>
          </p:nvGrpSpPr>
          <p:grpSpPr>
            <a:xfrm>
              <a:off x="808009" y="4819356"/>
              <a:ext cx="635592" cy="320568"/>
              <a:chOff x="5311610" y="4117494"/>
              <a:chExt cx="576000" cy="290513"/>
            </a:xfrm>
            <a:grpFill/>
          </p:grpSpPr>
          <p:sp>
            <p:nvSpPr>
              <p:cNvPr id="12" name="Freeform 33"/>
              <p:cNvSpPr/>
              <p:nvPr/>
            </p:nvSpPr>
            <p:spPr bwMode="auto">
              <a:xfrm>
                <a:off x="5538360" y="4117494"/>
                <a:ext cx="349250" cy="290513"/>
              </a:xfrm>
              <a:custGeom>
                <a:avLst/>
                <a:gdLst>
                  <a:gd name="T0" fmla="*/ 60 w 90"/>
                  <a:gd name="T1" fmla="*/ 45 h 75"/>
                  <a:gd name="T2" fmla="*/ 60 w 90"/>
                  <a:gd name="T3" fmla="*/ 0 h 75"/>
                  <a:gd name="T4" fmla="*/ 0 w 90"/>
                  <a:gd name="T5" fmla="*/ 0 h 75"/>
                  <a:gd name="T6" fmla="*/ 0 w 90"/>
                  <a:gd name="T7" fmla="*/ 75 h 75"/>
                  <a:gd name="T8" fmla="*/ 90 w 90"/>
                  <a:gd name="T9" fmla="*/ 75 h 75"/>
                  <a:gd name="T10" fmla="*/ 60 w 90"/>
                  <a:gd name="T11" fmla="*/ 45 h 75"/>
                </a:gdLst>
                <a:ahLst/>
                <a:cxnLst>
                  <a:cxn ang="0">
                    <a:pos x="T0" y="T1"/>
                  </a:cxn>
                  <a:cxn ang="0">
                    <a:pos x="T2" y="T3"/>
                  </a:cxn>
                  <a:cxn ang="0">
                    <a:pos x="T4" y="T5"/>
                  </a:cxn>
                  <a:cxn ang="0">
                    <a:pos x="T6" y="T7"/>
                  </a:cxn>
                  <a:cxn ang="0">
                    <a:pos x="T8" y="T9"/>
                  </a:cxn>
                  <a:cxn ang="0">
                    <a:pos x="T10" y="T11"/>
                  </a:cxn>
                </a:cxnLst>
                <a:rect l="0" t="0" r="r" b="b"/>
                <a:pathLst>
                  <a:path w="90" h="75">
                    <a:moveTo>
                      <a:pt x="60" y="45"/>
                    </a:moveTo>
                    <a:cubicBezTo>
                      <a:pt x="60" y="0"/>
                      <a:pt x="60" y="0"/>
                      <a:pt x="60" y="0"/>
                    </a:cubicBezTo>
                    <a:cubicBezTo>
                      <a:pt x="0" y="0"/>
                      <a:pt x="0" y="0"/>
                      <a:pt x="0" y="0"/>
                    </a:cubicBezTo>
                    <a:cubicBezTo>
                      <a:pt x="0" y="75"/>
                      <a:pt x="0" y="75"/>
                      <a:pt x="0" y="75"/>
                    </a:cubicBezTo>
                    <a:cubicBezTo>
                      <a:pt x="90" y="75"/>
                      <a:pt x="90" y="75"/>
                      <a:pt x="90" y="75"/>
                    </a:cubicBezTo>
                    <a:cubicBezTo>
                      <a:pt x="73" y="75"/>
                      <a:pt x="60" y="61"/>
                      <a:pt x="60"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a:p>
            </p:txBody>
          </p:sp>
          <p:sp>
            <p:nvSpPr>
              <p:cNvPr id="13" name="Freeform 34"/>
              <p:cNvSpPr/>
              <p:nvPr/>
            </p:nvSpPr>
            <p:spPr bwMode="auto">
              <a:xfrm>
                <a:off x="5311610" y="4134957"/>
                <a:ext cx="460375" cy="273050"/>
              </a:xfrm>
              <a:custGeom>
                <a:avLst/>
                <a:gdLst>
                  <a:gd name="T0" fmla="*/ 0 w 120"/>
                  <a:gd name="T1" fmla="*/ 0 h 70"/>
                  <a:gd name="T2" fmla="*/ 0 w 120"/>
                  <a:gd name="T3" fmla="*/ 10 h 70"/>
                  <a:gd name="T4" fmla="*/ 60 w 120"/>
                  <a:gd name="T5" fmla="*/ 70 h 70"/>
                  <a:gd name="T6" fmla="*/ 120 w 120"/>
                  <a:gd name="T7" fmla="*/ 10 h 70"/>
                  <a:gd name="T8" fmla="*/ 120 w 120"/>
                  <a:gd name="T9" fmla="*/ 0 h 70"/>
                  <a:gd name="T10" fmla="*/ 0 w 120"/>
                  <a:gd name="T11" fmla="*/ 0 h 70"/>
                </a:gdLst>
                <a:ahLst/>
                <a:cxnLst>
                  <a:cxn ang="0">
                    <a:pos x="T0" y="T1"/>
                  </a:cxn>
                  <a:cxn ang="0">
                    <a:pos x="T2" y="T3"/>
                  </a:cxn>
                  <a:cxn ang="0">
                    <a:pos x="T4" y="T5"/>
                  </a:cxn>
                  <a:cxn ang="0">
                    <a:pos x="T6" y="T7"/>
                  </a:cxn>
                  <a:cxn ang="0">
                    <a:pos x="T8" y="T9"/>
                  </a:cxn>
                  <a:cxn ang="0">
                    <a:pos x="T10" y="T11"/>
                  </a:cxn>
                </a:cxnLst>
                <a:rect l="0" t="0" r="r" b="b"/>
                <a:pathLst>
                  <a:path w="120" h="70">
                    <a:moveTo>
                      <a:pt x="0" y="0"/>
                    </a:moveTo>
                    <a:cubicBezTo>
                      <a:pt x="0" y="10"/>
                      <a:pt x="0" y="10"/>
                      <a:pt x="0" y="10"/>
                    </a:cubicBezTo>
                    <a:cubicBezTo>
                      <a:pt x="0" y="43"/>
                      <a:pt x="27" y="70"/>
                      <a:pt x="60" y="70"/>
                    </a:cubicBezTo>
                    <a:cubicBezTo>
                      <a:pt x="93" y="70"/>
                      <a:pt x="120" y="43"/>
                      <a:pt x="120" y="10"/>
                    </a:cubicBezTo>
                    <a:cubicBezTo>
                      <a:pt x="120" y="0"/>
                      <a:pt x="120" y="0"/>
                      <a:pt x="120"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a:p>
            </p:txBody>
          </p:sp>
        </p:grpSp>
        <p:sp>
          <p:nvSpPr>
            <p:cNvPr id="10" name="Rectangle 30"/>
            <p:cNvSpPr>
              <a:spLocks noChangeArrowheads="1"/>
            </p:cNvSpPr>
            <p:nvPr/>
          </p:nvSpPr>
          <p:spPr bwMode="auto">
            <a:xfrm>
              <a:off x="806257" y="4283326"/>
              <a:ext cx="509757" cy="586154"/>
            </a:xfrm>
            <a:prstGeom prst="rect">
              <a:avLst/>
            </a:prstGeom>
            <a:grpFill/>
            <a:ln>
              <a:noFill/>
            </a:ln>
          </p:spPr>
          <p:txBody>
            <a:bodyPr vert="horz" wrap="square" lIns="68580" tIns="34290" rIns="68580" bIns="34290" numCol="1" anchor="t" anchorCtr="0" compatLnSpc="1"/>
            <a:lstStyle/>
            <a:p>
              <a:endParaRPr lang="id-ID" dirty="0"/>
            </a:p>
          </p:txBody>
        </p:sp>
        <p:sp>
          <p:nvSpPr>
            <p:cNvPr id="11" name="Freeform 32"/>
            <p:cNvSpPr/>
            <p:nvPr/>
          </p:nvSpPr>
          <p:spPr bwMode="auto">
            <a:xfrm>
              <a:off x="806258" y="3985529"/>
              <a:ext cx="509756" cy="297796"/>
            </a:xfrm>
            <a:custGeom>
              <a:avLst/>
              <a:gdLst>
                <a:gd name="T0" fmla="*/ 120 w 120"/>
                <a:gd name="T1" fmla="*/ 60 h 69"/>
                <a:gd name="T2" fmla="*/ 60 w 120"/>
                <a:gd name="T3" fmla="*/ 0 h 69"/>
                <a:gd name="T4" fmla="*/ 0 w 120"/>
                <a:gd name="T5" fmla="*/ 60 h 69"/>
                <a:gd name="T6" fmla="*/ 0 w 120"/>
                <a:gd name="T7" fmla="*/ 69 h 69"/>
                <a:gd name="T8" fmla="*/ 120 w 120"/>
                <a:gd name="T9" fmla="*/ 69 h 69"/>
                <a:gd name="T10" fmla="*/ 120 w 120"/>
                <a:gd name="T11" fmla="*/ 60 h 69"/>
              </a:gdLst>
              <a:ahLst/>
              <a:cxnLst>
                <a:cxn ang="0">
                  <a:pos x="T0" y="T1"/>
                </a:cxn>
                <a:cxn ang="0">
                  <a:pos x="T2" y="T3"/>
                </a:cxn>
                <a:cxn ang="0">
                  <a:pos x="T4" y="T5"/>
                </a:cxn>
                <a:cxn ang="0">
                  <a:pos x="T6" y="T7"/>
                </a:cxn>
                <a:cxn ang="0">
                  <a:pos x="T8" y="T9"/>
                </a:cxn>
                <a:cxn ang="0">
                  <a:pos x="T10" y="T11"/>
                </a:cxn>
              </a:cxnLst>
              <a:rect l="0" t="0" r="r" b="b"/>
              <a:pathLst>
                <a:path w="120" h="69">
                  <a:moveTo>
                    <a:pt x="120" y="60"/>
                  </a:moveTo>
                  <a:cubicBezTo>
                    <a:pt x="120" y="27"/>
                    <a:pt x="93" y="0"/>
                    <a:pt x="60" y="0"/>
                  </a:cubicBezTo>
                  <a:cubicBezTo>
                    <a:pt x="27" y="0"/>
                    <a:pt x="0" y="27"/>
                    <a:pt x="0" y="60"/>
                  </a:cubicBezTo>
                  <a:cubicBezTo>
                    <a:pt x="0" y="69"/>
                    <a:pt x="0" y="69"/>
                    <a:pt x="0" y="69"/>
                  </a:cubicBezTo>
                  <a:cubicBezTo>
                    <a:pt x="120" y="69"/>
                    <a:pt x="120" y="69"/>
                    <a:pt x="120" y="69"/>
                  </a:cubicBezTo>
                  <a:lnTo>
                    <a:pt x="120" y="60"/>
                  </a:lnTo>
                  <a:close/>
                </a:path>
              </a:pathLst>
            </a:custGeom>
            <a:grpFill/>
            <a:ln>
              <a:noFill/>
            </a:ln>
          </p:spPr>
          <p:txBody>
            <a:bodyPr vert="horz" wrap="square" lIns="68580" tIns="34290" rIns="68580" bIns="34290" numCol="1" anchor="t" anchorCtr="0" compatLnSpc="1"/>
            <a:lstStyle/>
            <a:p>
              <a:endParaRPr lang="id-ID"/>
            </a:p>
          </p:txBody>
        </p:sp>
      </p:grpSp>
      <p:grpSp>
        <p:nvGrpSpPr>
          <p:cNvPr id="14" name="Group 35"/>
          <p:cNvGrpSpPr/>
          <p:nvPr/>
        </p:nvGrpSpPr>
        <p:grpSpPr>
          <a:xfrm>
            <a:off x="1539092" y="2084852"/>
            <a:ext cx="509691" cy="3119848"/>
            <a:chOff x="2192160" y="2210578"/>
            <a:chExt cx="509757" cy="3119848"/>
          </a:xfrm>
          <a:solidFill>
            <a:schemeClr val="bg1">
              <a:lumMod val="85000"/>
            </a:schemeClr>
          </a:solidFill>
        </p:grpSpPr>
        <p:sp>
          <p:nvSpPr>
            <p:cNvPr id="15" name="Rectangle 36"/>
            <p:cNvSpPr>
              <a:spLocks noChangeArrowheads="1"/>
            </p:cNvSpPr>
            <p:nvPr/>
          </p:nvSpPr>
          <p:spPr bwMode="auto">
            <a:xfrm>
              <a:off x="2192160" y="3773130"/>
              <a:ext cx="509757" cy="700696"/>
            </a:xfrm>
            <a:prstGeom prst="rect">
              <a:avLst/>
            </a:prstGeom>
            <a:grpFill/>
            <a:ln>
              <a:noFill/>
            </a:ln>
          </p:spPr>
          <p:txBody>
            <a:bodyPr vert="horz" wrap="square" lIns="68580" tIns="34290" rIns="68580" bIns="34290" numCol="1" anchor="t" anchorCtr="0" compatLnSpc="1"/>
            <a:lstStyle/>
            <a:p>
              <a:endParaRPr lang="id-ID"/>
            </a:p>
          </p:txBody>
        </p:sp>
        <p:sp>
          <p:nvSpPr>
            <p:cNvPr id="16" name="Rectangle 37"/>
            <p:cNvSpPr>
              <a:spLocks noChangeArrowheads="1"/>
            </p:cNvSpPr>
            <p:nvPr/>
          </p:nvSpPr>
          <p:spPr bwMode="auto">
            <a:xfrm>
              <a:off x="2192160" y="2974337"/>
              <a:ext cx="509757" cy="781276"/>
            </a:xfrm>
            <a:prstGeom prst="rect">
              <a:avLst/>
            </a:prstGeom>
            <a:grpFill/>
            <a:ln>
              <a:noFill/>
            </a:ln>
          </p:spPr>
          <p:txBody>
            <a:bodyPr vert="horz" wrap="square" lIns="68580" tIns="34290" rIns="68580" bIns="34290" numCol="1" anchor="t" anchorCtr="0" compatLnSpc="1"/>
            <a:lstStyle/>
            <a:p>
              <a:endParaRPr lang="id-ID"/>
            </a:p>
          </p:txBody>
        </p:sp>
        <p:sp>
          <p:nvSpPr>
            <p:cNvPr id="17" name="Freeform 38"/>
            <p:cNvSpPr/>
            <p:nvPr/>
          </p:nvSpPr>
          <p:spPr bwMode="auto">
            <a:xfrm>
              <a:off x="2192160" y="4491343"/>
              <a:ext cx="509757" cy="839083"/>
            </a:xfrm>
            <a:custGeom>
              <a:avLst/>
              <a:gdLst>
                <a:gd name="T0" fmla="*/ 0 w 120"/>
                <a:gd name="T1" fmla="*/ 0 h 202"/>
                <a:gd name="T2" fmla="*/ 0 w 120"/>
                <a:gd name="T3" fmla="*/ 142 h 202"/>
                <a:gd name="T4" fmla="*/ 60 w 120"/>
                <a:gd name="T5" fmla="*/ 202 h 202"/>
                <a:gd name="T6" fmla="*/ 120 w 120"/>
                <a:gd name="T7" fmla="*/ 142 h 202"/>
                <a:gd name="T8" fmla="*/ 120 w 120"/>
                <a:gd name="T9" fmla="*/ 0 h 202"/>
                <a:gd name="T10" fmla="*/ 0 w 120"/>
                <a:gd name="T11" fmla="*/ 0 h 202"/>
              </a:gdLst>
              <a:ahLst/>
              <a:cxnLst>
                <a:cxn ang="0">
                  <a:pos x="T0" y="T1"/>
                </a:cxn>
                <a:cxn ang="0">
                  <a:pos x="T2" y="T3"/>
                </a:cxn>
                <a:cxn ang="0">
                  <a:pos x="T4" y="T5"/>
                </a:cxn>
                <a:cxn ang="0">
                  <a:pos x="T6" y="T7"/>
                </a:cxn>
                <a:cxn ang="0">
                  <a:pos x="T8" y="T9"/>
                </a:cxn>
                <a:cxn ang="0">
                  <a:pos x="T10" y="T11"/>
                </a:cxn>
              </a:cxnLst>
              <a:rect l="0" t="0" r="r" b="b"/>
              <a:pathLst>
                <a:path w="120" h="202">
                  <a:moveTo>
                    <a:pt x="0" y="0"/>
                  </a:moveTo>
                  <a:cubicBezTo>
                    <a:pt x="0" y="142"/>
                    <a:pt x="0" y="142"/>
                    <a:pt x="0" y="142"/>
                  </a:cubicBezTo>
                  <a:cubicBezTo>
                    <a:pt x="0" y="175"/>
                    <a:pt x="27" y="202"/>
                    <a:pt x="60" y="202"/>
                  </a:cubicBezTo>
                  <a:cubicBezTo>
                    <a:pt x="93" y="202"/>
                    <a:pt x="120" y="175"/>
                    <a:pt x="120" y="142"/>
                  </a:cubicBezTo>
                  <a:cubicBezTo>
                    <a:pt x="120" y="0"/>
                    <a:pt x="120" y="0"/>
                    <a:pt x="120" y="0"/>
                  </a:cubicBezTo>
                  <a:lnTo>
                    <a:pt x="0" y="0"/>
                  </a:lnTo>
                  <a:close/>
                </a:path>
              </a:pathLst>
            </a:custGeom>
            <a:grpFill/>
            <a:ln>
              <a:noFill/>
            </a:ln>
          </p:spPr>
          <p:txBody>
            <a:bodyPr vert="horz" wrap="square" lIns="68580" tIns="34290" rIns="68580" bIns="34290" numCol="1" anchor="t" anchorCtr="0" compatLnSpc="1"/>
            <a:lstStyle/>
            <a:p>
              <a:endParaRPr lang="id-ID"/>
            </a:p>
          </p:txBody>
        </p:sp>
        <p:sp>
          <p:nvSpPr>
            <p:cNvPr id="18" name="Freeform 39"/>
            <p:cNvSpPr/>
            <p:nvPr/>
          </p:nvSpPr>
          <p:spPr bwMode="auto">
            <a:xfrm>
              <a:off x="2192160" y="2210578"/>
              <a:ext cx="509757" cy="747991"/>
            </a:xfrm>
            <a:custGeom>
              <a:avLst/>
              <a:gdLst>
                <a:gd name="T0" fmla="*/ 120 w 120"/>
                <a:gd name="T1" fmla="*/ 180 h 180"/>
                <a:gd name="T2" fmla="*/ 120 w 120"/>
                <a:gd name="T3" fmla="*/ 60 h 180"/>
                <a:gd name="T4" fmla="*/ 60 w 120"/>
                <a:gd name="T5" fmla="*/ 0 h 180"/>
                <a:gd name="T6" fmla="*/ 0 w 120"/>
                <a:gd name="T7" fmla="*/ 60 h 180"/>
                <a:gd name="T8" fmla="*/ 0 w 120"/>
                <a:gd name="T9" fmla="*/ 180 h 180"/>
                <a:gd name="T10" fmla="*/ 120 w 120"/>
                <a:gd name="T11" fmla="*/ 180 h 180"/>
              </a:gdLst>
              <a:ahLst/>
              <a:cxnLst>
                <a:cxn ang="0">
                  <a:pos x="T0" y="T1"/>
                </a:cxn>
                <a:cxn ang="0">
                  <a:pos x="T2" y="T3"/>
                </a:cxn>
                <a:cxn ang="0">
                  <a:pos x="T4" y="T5"/>
                </a:cxn>
                <a:cxn ang="0">
                  <a:pos x="T6" y="T7"/>
                </a:cxn>
                <a:cxn ang="0">
                  <a:pos x="T8" y="T9"/>
                </a:cxn>
                <a:cxn ang="0">
                  <a:pos x="T10" y="T11"/>
                </a:cxn>
              </a:cxnLst>
              <a:rect l="0" t="0" r="r" b="b"/>
              <a:pathLst>
                <a:path w="120" h="180">
                  <a:moveTo>
                    <a:pt x="120" y="180"/>
                  </a:moveTo>
                  <a:cubicBezTo>
                    <a:pt x="120" y="60"/>
                    <a:pt x="120" y="60"/>
                    <a:pt x="120" y="60"/>
                  </a:cubicBezTo>
                  <a:cubicBezTo>
                    <a:pt x="120" y="27"/>
                    <a:pt x="93" y="0"/>
                    <a:pt x="60" y="0"/>
                  </a:cubicBezTo>
                  <a:cubicBezTo>
                    <a:pt x="27" y="0"/>
                    <a:pt x="0" y="27"/>
                    <a:pt x="0" y="60"/>
                  </a:cubicBezTo>
                  <a:cubicBezTo>
                    <a:pt x="0" y="180"/>
                    <a:pt x="0" y="180"/>
                    <a:pt x="0" y="180"/>
                  </a:cubicBezTo>
                  <a:lnTo>
                    <a:pt x="120" y="180"/>
                  </a:lnTo>
                  <a:close/>
                </a:path>
              </a:pathLst>
            </a:custGeom>
            <a:grpFill/>
            <a:ln>
              <a:noFill/>
            </a:ln>
          </p:spPr>
          <p:txBody>
            <a:bodyPr vert="horz" wrap="square" lIns="68580" tIns="34290" rIns="68580" bIns="34290" numCol="1" anchor="t" anchorCtr="0" compatLnSpc="1"/>
            <a:lstStyle/>
            <a:p>
              <a:endParaRPr lang="id-ID"/>
            </a:p>
          </p:txBody>
        </p:sp>
      </p:grpSp>
      <p:sp>
        <p:nvSpPr>
          <p:cNvPr id="19" name="Freeform 42"/>
          <p:cNvSpPr/>
          <p:nvPr/>
        </p:nvSpPr>
        <p:spPr bwMode="auto">
          <a:xfrm>
            <a:off x="1534423" y="4405581"/>
            <a:ext cx="509690" cy="297796"/>
          </a:xfrm>
          <a:custGeom>
            <a:avLst/>
            <a:gdLst>
              <a:gd name="T0" fmla="*/ 120 w 120"/>
              <a:gd name="T1" fmla="*/ 60 h 69"/>
              <a:gd name="T2" fmla="*/ 60 w 120"/>
              <a:gd name="T3" fmla="*/ 0 h 69"/>
              <a:gd name="T4" fmla="*/ 0 w 120"/>
              <a:gd name="T5" fmla="*/ 60 h 69"/>
              <a:gd name="T6" fmla="*/ 0 w 120"/>
              <a:gd name="T7" fmla="*/ 69 h 69"/>
              <a:gd name="T8" fmla="*/ 120 w 120"/>
              <a:gd name="T9" fmla="*/ 69 h 69"/>
              <a:gd name="T10" fmla="*/ 120 w 120"/>
              <a:gd name="T11" fmla="*/ 60 h 69"/>
            </a:gdLst>
            <a:ahLst/>
            <a:cxnLst>
              <a:cxn ang="0">
                <a:pos x="T0" y="T1"/>
              </a:cxn>
              <a:cxn ang="0">
                <a:pos x="T2" y="T3"/>
              </a:cxn>
              <a:cxn ang="0">
                <a:pos x="T4" y="T5"/>
              </a:cxn>
              <a:cxn ang="0">
                <a:pos x="T6" y="T7"/>
              </a:cxn>
              <a:cxn ang="0">
                <a:pos x="T8" y="T9"/>
              </a:cxn>
              <a:cxn ang="0">
                <a:pos x="T10" y="T11"/>
              </a:cxn>
            </a:cxnLst>
            <a:rect l="0" t="0" r="r" b="b"/>
            <a:pathLst>
              <a:path w="120" h="69">
                <a:moveTo>
                  <a:pt x="120" y="60"/>
                </a:moveTo>
                <a:cubicBezTo>
                  <a:pt x="120" y="27"/>
                  <a:pt x="93" y="0"/>
                  <a:pt x="60" y="0"/>
                </a:cubicBezTo>
                <a:cubicBezTo>
                  <a:pt x="27" y="0"/>
                  <a:pt x="0" y="27"/>
                  <a:pt x="0" y="60"/>
                </a:cubicBezTo>
                <a:cubicBezTo>
                  <a:pt x="0" y="69"/>
                  <a:pt x="0" y="69"/>
                  <a:pt x="0" y="69"/>
                </a:cubicBezTo>
                <a:cubicBezTo>
                  <a:pt x="120" y="69"/>
                  <a:pt x="120" y="69"/>
                  <a:pt x="120" y="69"/>
                </a:cubicBezTo>
                <a:lnTo>
                  <a:pt x="120" y="60"/>
                </a:lnTo>
                <a:close/>
              </a:path>
            </a:pathLst>
          </a:custGeom>
          <a:solidFill>
            <a:schemeClr val="tx1">
              <a:alpha val="9000"/>
            </a:schemeClr>
          </a:solidFill>
          <a:ln>
            <a:noFill/>
          </a:ln>
        </p:spPr>
        <p:txBody>
          <a:bodyPr vert="horz" wrap="square" lIns="91431" tIns="45715" rIns="91431" bIns="45715" numCol="1" anchor="t" anchorCtr="0" compatLnSpc="1"/>
          <a:lstStyle/>
          <a:p>
            <a:endParaRPr lang="id-ID"/>
          </a:p>
        </p:txBody>
      </p:sp>
      <p:grpSp>
        <p:nvGrpSpPr>
          <p:cNvPr id="20" name="Group 7"/>
          <p:cNvGrpSpPr/>
          <p:nvPr/>
        </p:nvGrpSpPr>
        <p:grpSpPr>
          <a:xfrm>
            <a:off x="1409767" y="4449910"/>
            <a:ext cx="764832" cy="754788"/>
            <a:chOff x="1409156" y="4385136"/>
            <a:chExt cx="764932" cy="754788"/>
          </a:xfrm>
          <a:solidFill>
            <a:schemeClr val="tx1">
              <a:lumMod val="65000"/>
              <a:lumOff val="35000"/>
            </a:schemeClr>
          </a:solidFill>
        </p:grpSpPr>
        <p:sp>
          <p:nvSpPr>
            <p:cNvPr id="21" name="Rectangle 41"/>
            <p:cNvSpPr>
              <a:spLocks noChangeArrowheads="1"/>
            </p:cNvSpPr>
            <p:nvPr/>
          </p:nvSpPr>
          <p:spPr bwMode="auto">
            <a:xfrm>
              <a:off x="1536745" y="4671028"/>
              <a:ext cx="509757" cy="198451"/>
            </a:xfrm>
            <a:prstGeom prst="rect">
              <a:avLst/>
            </a:prstGeom>
            <a:grpFill/>
            <a:ln>
              <a:noFill/>
            </a:ln>
          </p:spPr>
          <p:txBody>
            <a:bodyPr vert="horz" wrap="square" lIns="68580" tIns="34290" rIns="68580" bIns="34290" numCol="1" anchor="t" anchorCtr="0" compatLnSpc="1"/>
            <a:lstStyle/>
            <a:p>
              <a:endParaRPr lang="id-ID"/>
            </a:p>
          </p:txBody>
        </p:sp>
        <p:sp>
          <p:nvSpPr>
            <p:cNvPr id="22" name="Freeform 43"/>
            <p:cNvSpPr/>
            <p:nvPr/>
          </p:nvSpPr>
          <p:spPr bwMode="auto">
            <a:xfrm>
              <a:off x="1536746" y="4385136"/>
              <a:ext cx="509756" cy="297796"/>
            </a:xfrm>
            <a:custGeom>
              <a:avLst/>
              <a:gdLst>
                <a:gd name="T0" fmla="*/ 120 w 120"/>
                <a:gd name="T1" fmla="*/ 60 h 69"/>
                <a:gd name="T2" fmla="*/ 60 w 120"/>
                <a:gd name="T3" fmla="*/ 0 h 69"/>
                <a:gd name="T4" fmla="*/ 0 w 120"/>
                <a:gd name="T5" fmla="*/ 60 h 69"/>
                <a:gd name="T6" fmla="*/ 0 w 120"/>
                <a:gd name="T7" fmla="*/ 69 h 69"/>
                <a:gd name="T8" fmla="*/ 120 w 120"/>
                <a:gd name="T9" fmla="*/ 69 h 69"/>
                <a:gd name="T10" fmla="*/ 120 w 120"/>
                <a:gd name="T11" fmla="*/ 60 h 69"/>
              </a:gdLst>
              <a:ahLst/>
              <a:cxnLst>
                <a:cxn ang="0">
                  <a:pos x="T0" y="T1"/>
                </a:cxn>
                <a:cxn ang="0">
                  <a:pos x="T2" y="T3"/>
                </a:cxn>
                <a:cxn ang="0">
                  <a:pos x="T4" y="T5"/>
                </a:cxn>
                <a:cxn ang="0">
                  <a:pos x="T6" y="T7"/>
                </a:cxn>
                <a:cxn ang="0">
                  <a:pos x="T8" y="T9"/>
                </a:cxn>
                <a:cxn ang="0">
                  <a:pos x="T10" y="T11"/>
                </a:cxn>
              </a:cxnLst>
              <a:rect l="0" t="0" r="r" b="b"/>
              <a:pathLst>
                <a:path w="120" h="69">
                  <a:moveTo>
                    <a:pt x="120" y="60"/>
                  </a:moveTo>
                  <a:cubicBezTo>
                    <a:pt x="120" y="27"/>
                    <a:pt x="93" y="0"/>
                    <a:pt x="60" y="0"/>
                  </a:cubicBezTo>
                  <a:cubicBezTo>
                    <a:pt x="27" y="0"/>
                    <a:pt x="0" y="27"/>
                    <a:pt x="0" y="60"/>
                  </a:cubicBezTo>
                  <a:cubicBezTo>
                    <a:pt x="0" y="69"/>
                    <a:pt x="0" y="69"/>
                    <a:pt x="0" y="69"/>
                  </a:cubicBezTo>
                  <a:cubicBezTo>
                    <a:pt x="120" y="69"/>
                    <a:pt x="120" y="69"/>
                    <a:pt x="120" y="69"/>
                  </a:cubicBezTo>
                  <a:lnTo>
                    <a:pt x="120" y="60"/>
                  </a:lnTo>
                  <a:close/>
                </a:path>
              </a:pathLst>
            </a:custGeom>
            <a:grpFill/>
            <a:ln>
              <a:noFill/>
            </a:ln>
          </p:spPr>
          <p:txBody>
            <a:bodyPr vert="horz" wrap="square" lIns="68580" tIns="34290" rIns="68580" bIns="34290" numCol="1" anchor="t" anchorCtr="0" compatLnSpc="1"/>
            <a:lstStyle/>
            <a:p>
              <a:endParaRPr lang="id-ID"/>
            </a:p>
          </p:txBody>
        </p:sp>
        <p:grpSp>
          <p:nvGrpSpPr>
            <p:cNvPr id="23" name="Group 44"/>
            <p:cNvGrpSpPr/>
            <p:nvPr/>
          </p:nvGrpSpPr>
          <p:grpSpPr>
            <a:xfrm>
              <a:off x="1409156" y="4819356"/>
              <a:ext cx="764932" cy="320568"/>
              <a:chOff x="5856396" y="4117494"/>
              <a:chExt cx="693213" cy="290513"/>
            </a:xfrm>
            <a:grpFill/>
          </p:grpSpPr>
          <p:sp>
            <p:nvSpPr>
              <p:cNvPr id="24" name="Freeform 45"/>
              <p:cNvSpPr/>
              <p:nvPr/>
            </p:nvSpPr>
            <p:spPr bwMode="auto">
              <a:xfrm>
                <a:off x="6200359" y="4117494"/>
                <a:ext cx="349250" cy="290513"/>
              </a:xfrm>
              <a:custGeom>
                <a:avLst/>
                <a:gdLst>
                  <a:gd name="T0" fmla="*/ 60 w 90"/>
                  <a:gd name="T1" fmla="*/ 45 h 75"/>
                  <a:gd name="T2" fmla="*/ 60 w 90"/>
                  <a:gd name="T3" fmla="*/ 0 h 75"/>
                  <a:gd name="T4" fmla="*/ 0 w 90"/>
                  <a:gd name="T5" fmla="*/ 0 h 75"/>
                  <a:gd name="T6" fmla="*/ 0 w 90"/>
                  <a:gd name="T7" fmla="*/ 75 h 75"/>
                  <a:gd name="T8" fmla="*/ 90 w 90"/>
                  <a:gd name="T9" fmla="*/ 75 h 75"/>
                  <a:gd name="T10" fmla="*/ 60 w 90"/>
                  <a:gd name="T11" fmla="*/ 45 h 75"/>
                </a:gdLst>
                <a:ahLst/>
                <a:cxnLst>
                  <a:cxn ang="0">
                    <a:pos x="T0" y="T1"/>
                  </a:cxn>
                  <a:cxn ang="0">
                    <a:pos x="T2" y="T3"/>
                  </a:cxn>
                  <a:cxn ang="0">
                    <a:pos x="T4" y="T5"/>
                  </a:cxn>
                  <a:cxn ang="0">
                    <a:pos x="T6" y="T7"/>
                  </a:cxn>
                  <a:cxn ang="0">
                    <a:pos x="T8" y="T9"/>
                  </a:cxn>
                  <a:cxn ang="0">
                    <a:pos x="T10" y="T11"/>
                  </a:cxn>
                </a:cxnLst>
                <a:rect l="0" t="0" r="r" b="b"/>
                <a:pathLst>
                  <a:path w="90" h="75">
                    <a:moveTo>
                      <a:pt x="60" y="45"/>
                    </a:moveTo>
                    <a:cubicBezTo>
                      <a:pt x="60" y="0"/>
                      <a:pt x="60" y="0"/>
                      <a:pt x="60" y="0"/>
                    </a:cubicBezTo>
                    <a:cubicBezTo>
                      <a:pt x="0" y="0"/>
                      <a:pt x="0" y="0"/>
                      <a:pt x="0" y="0"/>
                    </a:cubicBezTo>
                    <a:cubicBezTo>
                      <a:pt x="0" y="75"/>
                      <a:pt x="0" y="75"/>
                      <a:pt x="0" y="75"/>
                    </a:cubicBezTo>
                    <a:cubicBezTo>
                      <a:pt x="90" y="75"/>
                      <a:pt x="90" y="75"/>
                      <a:pt x="90" y="75"/>
                    </a:cubicBezTo>
                    <a:cubicBezTo>
                      <a:pt x="73" y="75"/>
                      <a:pt x="60" y="61"/>
                      <a:pt x="60"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a:p>
            </p:txBody>
          </p:sp>
          <p:sp>
            <p:nvSpPr>
              <p:cNvPr id="25" name="Freeform 46"/>
              <p:cNvSpPr/>
              <p:nvPr/>
            </p:nvSpPr>
            <p:spPr bwMode="auto">
              <a:xfrm>
                <a:off x="5973609" y="4134957"/>
                <a:ext cx="460375" cy="273050"/>
              </a:xfrm>
              <a:custGeom>
                <a:avLst/>
                <a:gdLst>
                  <a:gd name="T0" fmla="*/ 0 w 120"/>
                  <a:gd name="T1" fmla="*/ 0 h 70"/>
                  <a:gd name="T2" fmla="*/ 0 w 120"/>
                  <a:gd name="T3" fmla="*/ 10 h 70"/>
                  <a:gd name="T4" fmla="*/ 60 w 120"/>
                  <a:gd name="T5" fmla="*/ 70 h 70"/>
                  <a:gd name="T6" fmla="*/ 120 w 120"/>
                  <a:gd name="T7" fmla="*/ 10 h 70"/>
                  <a:gd name="T8" fmla="*/ 120 w 120"/>
                  <a:gd name="T9" fmla="*/ 0 h 70"/>
                  <a:gd name="T10" fmla="*/ 0 w 120"/>
                  <a:gd name="T11" fmla="*/ 0 h 70"/>
                </a:gdLst>
                <a:ahLst/>
                <a:cxnLst>
                  <a:cxn ang="0">
                    <a:pos x="T0" y="T1"/>
                  </a:cxn>
                  <a:cxn ang="0">
                    <a:pos x="T2" y="T3"/>
                  </a:cxn>
                  <a:cxn ang="0">
                    <a:pos x="T4" y="T5"/>
                  </a:cxn>
                  <a:cxn ang="0">
                    <a:pos x="T6" y="T7"/>
                  </a:cxn>
                  <a:cxn ang="0">
                    <a:pos x="T8" y="T9"/>
                  </a:cxn>
                  <a:cxn ang="0">
                    <a:pos x="T10" y="T11"/>
                  </a:cxn>
                </a:cxnLst>
                <a:rect l="0" t="0" r="r" b="b"/>
                <a:pathLst>
                  <a:path w="120" h="70">
                    <a:moveTo>
                      <a:pt x="0" y="0"/>
                    </a:moveTo>
                    <a:cubicBezTo>
                      <a:pt x="0" y="10"/>
                      <a:pt x="0" y="10"/>
                      <a:pt x="0" y="10"/>
                    </a:cubicBezTo>
                    <a:cubicBezTo>
                      <a:pt x="0" y="43"/>
                      <a:pt x="27" y="70"/>
                      <a:pt x="60" y="70"/>
                    </a:cubicBezTo>
                    <a:cubicBezTo>
                      <a:pt x="93" y="70"/>
                      <a:pt x="120" y="43"/>
                      <a:pt x="120" y="10"/>
                    </a:cubicBezTo>
                    <a:cubicBezTo>
                      <a:pt x="120" y="0"/>
                      <a:pt x="120" y="0"/>
                      <a:pt x="120"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a:p>
            </p:txBody>
          </p:sp>
          <p:sp>
            <p:nvSpPr>
              <p:cNvPr id="26" name="Freeform 47"/>
              <p:cNvSpPr/>
              <p:nvPr/>
            </p:nvSpPr>
            <p:spPr bwMode="auto">
              <a:xfrm flipH="1">
                <a:off x="5856396" y="4117494"/>
                <a:ext cx="349250" cy="290513"/>
              </a:xfrm>
              <a:custGeom>
                <a:avLst/>
                <a:gdLst>
                  <a:gd name="T0" fmla="*/ 60 w 90"/>
                  <a:gd name="T1" fmla="*/ 45 h 75"/>
                  <a:gd name="T2" fmla="*/ 60 w 90"/>
                  <a:gd name="T3" fmla="*/ 0 h 75"/>
                  <a:gd name="T4" fmla="*/ 0 w 90"/>
                  <a:gd name="T5" fmla="*/ 0 h 75"/>
                  <a:gd name="T6" fmla="*/ 0 w 90"/>
                  <a:gd name="T7" fmla="*/ 75 h 75"/>
                  <a:gd name="T8" fmla="*/ 90 w 90"/>
                  <a:gd name="T9" fmla="*/ 75 h 75"/>
                  <a:gd name="T10" fmla="*/ 60 w 90"/>
                  <a:gd name="T11" fmla="*/ 45 h 75"/>
                </a:gdLst>
                <a:ahLst/>
                <a:cxnLst>
                  <a:cxn ang="0">
                    <a:pos x="T0" y="T1"/>
                  </a:cxn>
                  <a:cxn ang="0">
                    <a:pos x="T2" y="T3"/>
                  </a:cxn>
                  <a:cxn ang="0">
                    <a:pos x="T4" y="T5"/>
                  </a:cxn>
                  <a:cxn ang="0">
                    <a:pos x="T6" y="T7"/>
                  </a:cxn>
                  <a:cxn ang="0">
                    <a:pos x="T8" y="T9"/>
                  </a:cxn>
                  <a:cxn ang="0">
                    <a:pos x="T10" y="T11"/>
                  </a:cxn>
                </a:cxnLst>
                <a:rect l="0" t="0" r="r" b="b"/>
                <a:pathLst>
                  <a:path w="90" h="75">
                    <a:moveTo>
                      <a:pt x="60" y="45"/>
                    </a:moveTo>
                    <a:cubicBezTo>
                      <a:pt x="60" y="0"/>
                      <a:pt x="60" y="0"/>
                      <a:pt x="60" y="0"/>
                    </a:cubicBezTo>
                    <a:cubicBezTo>
                      <a:pt x="0" y="0"/>
                      <a:pt x="0" y="0"/>
                      <a:pt x="0" y="0"/>
                    </a:cubicBezTo>
                    <a:cubicBezTo>
                      <a:pt x="0" y="75"/>
                      <a:pt x="0" y="75"/>
                      <a:pt x="0" y="75"/>
                    </a:cubicBezTo>
                    <a:cubicBezTo>
                      <a:pt x="90" y="75"/>
                      <a:pt x="90" y="75"/>
                      <a:pt x="90" y="75"/>
                    </a:cubicBezTo>
                    <a:cubicBezTo>
                      <a:pt x="73" y="75"/>
                      <a:pt x="60" y="61"/>
                      <a:pt x="60"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a:p>
            </p:txBody>
          </p:sp>
        </p:grpSp>
      </p:grpSp>
      <p:grpSp>
        <p:nvGrpSpPr>
          <p:cNvPr id="27" name="Group 48"/>
          <p:cNvGrpSpPr/>
          <p:nvPr/>
        </p:nvGrpSpPr>
        <p:grpSpPr>
          <a:xfrm>
            <a:off x="2260149" y="2084852"/>
            <a:ext cx="509691" cy="3119848"/>
            <a:chOff x="2913310" y="2210578"/>
            <a:chExt cx="509757" cy="3119848"/>
          </a:xfrm>
          <a:solidFill>
            <a:schemeClr val="bg1">
              <a:lumMod val="85000"/>
            </a:schemeClr>
          </a:solidFill>
        </p:grpSpPr>
        <p:sp>
          <p:nvSpPr>
            <p:cNvPr id="28" name="Rectangle 49"/>
            <p:cNvSpPr>
              <a:spLocks noChangeArrowheads="1"/>
            </p:cNvSpPr>
            <p:nvPr/>
          </p:nvSpPr>
          <p:spPr bwMode="auto">
            <a:xfrm>
              <a:off x="2913310" y="3773130"/>
              <a:ext cx="509757" cy="700696"/>
            </a:xfrm>
            <a:prstGeom prst="rect">
              <a:avLst/>
            </a:prstGeom>
            <a:grpFill/>
            <a:ln>
              <a:noFill/>
            </a:ln>
          </p:spPr>
          <p:txBody>
            <a:bodyPr vert="horz" wrap="square" lIns="68580" tIns="34290" rIns="68580" bIns="34290" numCol="1" anchor="t" anchorCtr="0" compatLnSpc="1"/>
            <a:lstStyle/>
            <a:p>
              <a:endParaRPr lang="id-ID"/>
            </a:p>
          </p:txBody>
        </p:sp>
        <p:sp>
          <p:nvSpPr>
            <p:cNvPr id="29" name="Rectangle 50"/>
            <p:cNvSpPr>
              <a:spLocks noChangeArrowheads="1"/>
            </p:cNvSpPr>
            <p:nvPr/>
          </p:nvSpPr>
          <p:spPr bwMode="auto">
            <a:xfrm>
              <a:off x="2913310" y="2974337"/>
              <a:ext cx="509757" cy="781276"/>
            </a:xfrm>
            <a:prstGeom prst="rect">
              <a:avLst/>
            </a:prstGeom>
            <a:grpFill/>
            <a:ln>
              <a:noFill/>
            </a:ln>
          </p:spPr>
          <p:txBody>
            <a:bodyPr vert="horz" wrap="square" lIns="68580" tIns="34290" rIns="68580" bIns="34290" numCol="1" anchor="t" anchorCtr="0" compatLnSpc="1"/>
            <a:lstStyle/>
            <a:p>
              <a:endParaRPr lang="id-ID"/>
            </a:p>
          </p:txBody>
        </p:sp>
        <p:sp>
          <p:nvSpPr>
            <p:cNvPr id="30" name="Freeform 51"/>
            <p:cNvSpPr/>
            <p:nvPr/>
          </p:nvSpPr>
          <p:spPr bwMode="auto">
            <a:xfrm>
              <a:off x="2913310" y="4491343"/>
              <a:ext cx="509757" cy="839083"/>
            </a:xfrm>
            <a:custGeom>
              <a:avLst/>
              <a:gdLst>
                <a:gd name="T0" fmla="*/ 0 w 120"/>
                <a:gd name="T1" fmla="*/ 0 h 202"/>
                <a:gd name="T2" fmla="*/ 0 w 120"/>
                <a:gd name="T3" fmla="*/ 142 h 202"/>
                <a:gd name="T4" fmla="*/ 60 w 120"/>
                <a:gd name="T5" fmla="*/ 202 h 202"/>
                <a:gd name="T6" fmla="*/ 120 w 120"/>
                <a:gd name="T7" fmla="*/ 142 h 202"/>
                <a:gd name="T8" fmla="*/ 120 w 120"/>
                <a:gd name="T9" fmla="*/ 0 h 202"/>
                <a:gd name="T10" fmla="*/ 0 w 120"/>
                <a:gd name="T11" fmla="*/ 0 h 202"/>
              </a:gdLst>
              <a:ahLst/>
              <a:cxnLst>
                <a:cxn ang="0">
                  <a:pos x="T0" y="T1"/>
                </a:cxn>
                <a:cxn ang="0">
                  <a:pos x="T2" y="T3"/>
                </a:cxn>
                <a:cxn ang="0">
                  <a:pos x="T4" y="T5"/>
                </a:cxn>
                <a:cxn ang="0">
                  <a:pos x="T6" y="T7"/>
                </a:cxn>
                <a:cxn ang="0">
                  <a:pos x="T8" y="T9"/>
                </a:cxn>
                <a:cxn ang="0">
                  <a:pos x="T10" y="T11"/>
                </a:cxn>
              </a:cxnLst>
              <a:rect l="0" t="0" r="r" b="b"/>
              <a:pathLst>
                <a:path w="120" h="202">
                  <a:moveTo>
                    <a:pt x="0" y="0"/>
                  </a:moveTo>
                  <a:cubicBezTo>
                    <a:pt x="0" y="142"/>
                    <a:pt x="0" y="142"/>
                    <a:pt x="0" y="142"/>
                  </a:cubicBezTo>
                  <a:cubicBezTo>
                    <a:pt x="0" y="175"/>
                    <a:pt x="27" y="202"/>
                    <a:pt x="60" y="202"/>
                  </a:cubicBezTo>
                  <a:cubicBezTo>
                    <a:pt x="93" y="202"/>
                    <a:pt x="120" y="175"/>
                    <a:pt x="120" y="142"/>
                  </a:cubicBezTo>
                  <a:cubicBezTo>
                    <a:pt x="120" y="0"/>
                    <a:pt x="120" y="0"/>
                    <a:pt x="120" y="0"/>
                  </a:cubicBezTo>
                  <a:lnTo>
                    <a:pt x="0" y="0"/>
                  </a:lnTo>
                  <a:close/>
                </a:path>
              </a:pathLst>
            </a:custGeom>
            <a:grpFill/>
            <a:ln>
              <a:noFill/>
            </a:ln>
          </p:spPr>
          <p:txBody>
            <a:bodyPr vert="horz" wrap="square" lIns="68580" tIns="34290" rIns="68580" bIns="34290" numCol="1" anchor="t" anchorCtr="0" compatLnSpc="1"/>
            <a:lstStyle/>
            <a:p>
              <a:endParaRPr lang="id-ID"/>
            </a:p>
          </p:txBody>
        </p:sp>
        <p:sp>
          <p:nvSpPr>
            <p:cNvPr id="31" name="Freeform 52"/>
            <p:cNvSpPr/>
            <p:nvPr/>
          </p:nvSpPr>
          <p:spPr bwMode="auto">
            <a:xfrm>
              <a:off x="2913310" y="2210578"/>
              <a:ext cx="509757" cy="747991"/>
            </a:xfrm>
            <a:custGeom>
              <a:avLst/>
              <a:gdLst>
                <a:gd name="T0" fmla="*/ 120 w 120"/>
                <a:gd name="T1" fmla="*/ 180 h 180"/>
                <a:gd name="T2" fmla="*/ 120 w 120"/>
                <a:gd name="T3" fmla="*/ 60 h 180"/>
                <a:gd name="T4" fmla="*/ 60 w 120"/>
                <a:gd name="T5" fmla="*/ 0 h 180"/>
                <a:gd name="T6" fmla="*/ 0 w 120"/>
                <a:gd name="T7" fmla="*/ 60 h 180"/>
                <a:gd name="T8" fmla="*/ 0 w 120"/>
                <a:gd name="T9" fmla="*/ 180 h 180"/>
                <a:gd name="T10" fmla="*/ 120 w 120"/>
                <a:gd name="T11" fmla="*/ 180 h 180"/>
              </a:gdLst>
              <a:ahLst/>
              <a:cxnLst>
                <a:cxn ang="0">
                  <a:pos x="T0" y="T1"/>
                </a:cxn>
                <a:cxn ang="0">
                  <a:pos x="T2" y="T3"/>
                </a:cxn>
                <a:cxn ang="0">
                  <a:pos x="T4" y="T5"/>
                </a:cxn>
                <a:cxn ang="0">
                  <a:pos x="T6" y="T7"/>
                </a:cxn>
                <a:cxn ang="0">
                  <a:pos x="T8" y="T9"/>
                </a:cxn>
                <a:cxn ang="0">
                  <a:pos x="T10" y="T11"/>
                </a:cxn>
              </a:cxnLst>
              <a:rect l="0" t="0" r="r" b="b"/>
              <a:pathLst>
                <a:path w="120" h="180">
                  <a:moveTo>
                    <a:pt x="120" y="180"/>
                  </a:moveTo>
                  <a:cubicBezTo>
                    <a:pt x="120" y="60"/>
                    <a:pt x="120" y="60"/>
                    <a:pt x="120" y="60"/>
                  </a:cubicBezTo>
                  <a:cubicBezTo>
                    <a:pt x="120" y="27"/>
                    <a:pt x="93" y="0"/>
                    <a:pt x="60" y="0"/>
                  </a:cubicBezTo>
                  <a:cubicBezTo>
                    <a:pt x="27" y="0"/>
                    <a:pt x="0" y="27"/>
                    <a:pt x="0" y="60"/>
                  </a:cubicBezTo>
                  <a:cubicBezTo>
                    <a:pt x="0" y="180"/>
                    <a:pt x="0" y="180"/>
                    <a:pt x="0" y="180"/>
                  </a:cubicBezTo>
                  <a:lnTo>
                    <a:pt x="120" y="180"/>
                  </a:lnTo>
                  <a:close/>
                </a:path>
              </a:pathLst>
            </a:custGeom>
            <a:grpFill/>
            <a:ln>
              <a:noFill/>
            </a:ln>
          </p:spPr>
          <p:txBody>
            <a:bodyPr vert="horz" wrap="square" lIns="68580" tIns="34290" rIns="68580" bIns="34290" numCol="1" anchor="t" anchorCtr="0" compatLnSpc="1"/>
            <a:lstStyle/>
            <a:p>
              <a:endParaRPr lang="id-ID"/>
            </a:p>
          </p:txBody>
        </p:sp>
      </p:grpSp>
      <p:sp>
        <p:nvSpPr>
          <p:cNvPr id="32" name="Freeform 55"/>
          <p:cNvSpPr/>
          <p:nvPr/>
        </p:nvSpPr>
        <p:spPr bwMode="auto">
          <a:xfrm>
            <a:off x="2255480" y="3476465"/>
            <a:ext cx="509690" cy="297796"/>
          </a:xfrm>
          <a:custGeom>
            <a:avLst/>
            <a:gdLst>
              <a:gd name="T0" fmla="*/ 120 w 120"/>
              <a:gd name="T1" fmla="*/ 60 h 69"/>
              <a:gd name="T2" fmla="*/ 60 w 120"/>
              <a:gd name="T3" fmla="*/ 0 h 69"/>
              <a:gd name="T4" fmla="*/ 0 w 120"/>
              <a:gd name="T5" fmla="*/ 60 h 69"/>
              <a:gd name="T6" fmla="*/ 0 w 120"/>
              <a:gd name="T7" fmla="*/ 69 h 69"/>
              <a:gd name="T8" fmla="*/ 120 w 120"/>
              <a:gd name="T9" fmla="*/ 69 h 69"/>
              <a:gd name="T10" fmla="*/ 120 w 120"/>
              <a:gd name="T11" fmla="*/ 60 h 69"/>
            </a:gdLst>
            <a:ahLst/>
            <a:cxnLst>
              <a:cxn ang="0">
                <a:pos x="T0" y="T1"/>
              </a:cxn>
              <a:cxn ang="0">
                <a:pos x="T2" y="T3"/>
              </a:cxn>
              <a:cxn ang="0">
                <a:pos x="T4" y="T5"/>
              </a:cxn>
              <a:cxn ang="0">
                <a:pos x="T6" y="T7"/>
              </a:cxn>
              <a:cxn ang="0">
                <a:pos x="T8" y="T9"/>
              </a:cxn>
              <a:cxn ang="0">
                <a:pos x="T10" y="T11"/>
              </a:cxn>
            </a:cxnLst>
            <a:rect l="0" t="0" r="r" b="b"/>
            <a:pathLst>
              <a:path w="120" h="69">
                <a:moveTo>
                  <a:pt x="120" y="60"/>
                </a:moveTo>
                <a:cubicBezTo>
                  <a:pt x="120" y="27"/>
                  <a:pt x="93" y="0"/>
                  <a:pt x="60" y="0"/>
                </a:cubicBezTo>
                <a:cubicBezTo>
                  <a:pt x="27" y="0"/>
                  <a:pt x="0" y="27"/>
                  <a:pt x="0" y="60"/>
                </a:cubicBezTo>
                <a:cubicBezTo>
                  <a:pt x="0" y="69"/>
                  <a:pt x="0" y="69"/>
                  <a:pt x="0" y="69"/>
                </a:cubicBezTo>
                <a:cubicBezTo>
                  <a:pt x="120" y="69"/>
                  <a:pt x="120" y="69"/>
                  <a:pt x="120" y="69"/>
                </a:cubicBezTo>
                <a:lnTo>
                  <a:pt x="120" y="60"/>
                </a:lnTo>
                <a:close/>
              </a:path>
            </a:pathLst>
          </a:custGeom>
          <a:solidFill>
            <a:schemeClr val="tx1">
              <a:alpha val="9000"/>
            </a:schemeClr>
          </a:solidFill>
          <a:ln>
            <a:noFill/>
          </a:ln>
        </p:spPr>
        <p:txBody>
          <a:bodyPr vert="horz" wrap="square" lIns="91431" tIns="45715" rIns="91431" bIns="45715" numCol="1" anchor="t" anchorCtr="0" compatLnSpc="1"/>
          <a:lstStyle/>
          <a:p>
            <a:endParaRPr lang="id-ID"/>
          </a:p>
        </p:txBody>
      </p:sp>
      <p:grpSp>
        <p:nvGrpSpPr>
          <p:cNvPr id="33" name="Group 9"/>
          <p:cNvGrpSpPr/>
          <p:nvPr/>
        </p:nvGrpSpPr>
        <p:grpSpPr>
          <a:xfrm>
            <a:off x="2130824" y="3520793"/>
            <a:ext cx="764832" cy="1683904"/>
            <a:chOff x="2130307" y="3456020"/>
            <a:chExt cx="764932" cy="1683904"/>
          </a:xfrm>
          <a:solidFill>
            <a:schemeClr val="accent2"/>
          </a:solidFill>
        </p:grpSpPr>
        <p:sp>
          <p:nvSpPr>
            <p:cNvPr id="34" name="Rectangle 54"/>
            <p:cNvSpPr>
              <a:spLocks noChangeArrowheads="1"/>
            </p:cNvSpPr>
            <p:nvPr/>
          </p:nvSpPr>
          <p:spPr bwMode="auto">
            <a:xfrm>
              <a:off x="2257894" y="3753816"/>
              <a:ext cx="509757" cy="1115664"/>
            </a:xfrm>
            <a:prstGeom prst="rect">
              <a:avLst/>
            </a:prstGeom>
            <a:grpFill/>
            <a:ln>
              <a:noFill/>
            </a:ln>
          </p:spPr>
          <p:txBody>
            <a:bodyPr vert="horz" wrap="square" lIns="68580" tIns="34290" rIns="68580" bIns="34290" numCol="1" anchor="t" anchorCtr="0" compatLnSpc="1"/>
            <a:lstStyle/>
            <a:p>
              <a:endParaRPr lang="id-ID"/>
            </a:p>
          </p:txBody>
        </p:sp>
        <p:sp>
          <p:nvSpPr>
            <p:cNvPr id="35" name="Freeform 56"/>
            <p:cNvSpPr/>
            <p:nvPr/>
          </p:nvSpPr>
          <p:spPr bwMode="auto">
            <a:xfrm>
              <a:off x="2257895" y="3456020"/>
              <a:ext cx="509756" cy="297796"/>
            </a:xfrm>
            <a:custGeom>
              <a:avLst/>
              <a:gdLst>
                <a:gd name="T0" fmla="*/ 120 w 120"/>
                <a:gd name="T1" fmla="*/ 60 h 69"/>
                <a:gd name="T2" fmla="*/ 60 w 120"/>
                <a:gd name="T3" fmla="*/ 0 h 69"/>
                <a:gd name="T4" fmla="*/ 0 w 120"/>
                <a:gd name="T5" fmla="*/ 60 h 69"/>
                <a:gd name="T6" fmla="*/ 0 w 120"/>
                <a:gd name="T7" fmla="*/ 69 h 69"/>
                <a:gd name="T8" fmla="*/ 120 w 120"/>
                <a:gd name="T9" fmla="*/ 69 h 69"/>
                <a:gd name="T10" fmla="*/ 120 w 120"/>
                <a:gd name="T11" fmla="*/ 60 h 69"/>
              </a:gdLst>
              <a:ahLst/>
              <a:cxnLst>
                <a:cxn ang="0">
                  <a:pos x="T0" y="T1"/>
                </a:cxn>
                <a:cxn ang="0">
                  <a:pos x="T2" y="T3"/>
                </a:cxn>
                <a:cxn ang="0">
                  <a:pos x="T4" y="T5"/>
                </a:cxn>
                <a:cxn ang="0">
                  <a:pos x="T6" y="T7"/>
                </a:cxn>
                <a:cxn ang="0">
                  <a:pos x="T8" y="T9"/>
                </a:cxn>
                <a:cxn ang="0">
                  <a:pos x="T10" y="T11"/>
                </a:cxn>
              </a:cxnLst>
              <a:rect l="0" t="0" r="r" b="b"/>
              <a:pathLst>
                <a:path w="120" h="69">
                  <a:moveTo>
                    <a:pt x="120" y="60"/>
                  </a:moveTo>
                  <a:cubicBezTo>
                    <a:pt x="120" y="27"/>
                    <a:pt x="93" y="0"/>
                    <a:pt x="60" y="0"/>
                  </a:cubicBezTo>
                  <a:cubicBezTo>
                    <a:pt x="27" y="0"/>
                    <a:pt x="0" y="27"/>
                    <a:pt x="0" y="60"/>
                  </a:cubicBezTo>
                  <a:cubicBezTo>
                    <a:pt x="0" y="69"/>
                    <a:pt x="0" y="69"/>
                    <a:pt x="0" y="69"/>
                  </a:cubicBezTo>
                  <a:cubicBezTo>
                    <a:pt x="120" y="69"/>
                    <a:pt x="120" y="69"/>
                    <a:pt x="120" y="69"/>
                  </a:cubicBezTo>
                  <a:lnTo>
                    <a:pt x="120" y="60"/>
                  </a:lnTo>
                  <a:close/>
                </a:path>
              </a:pathLst>
            </a:custGeom>
            <a:grpFill/>
            <a:ln>
              <a:noFill/>
            </a:ln>
          </p:spPr>
          <p:txBody>
            <a:bodyPr vert="horz" wrap="square" lIns="68580" tIns="34290" rIns="68580" bIns="34290" numCol="1" anchor="t" anchorCtr="0" compatLnSpc="1"/>
            <a:lstStyle/>
            <a:p>
              <a:endParaRPr lang="id-ID"/>
            </a:p>
          </p:txBody>
        </p:sp>
        <p:grpSp>
          <p:nvGrpSpPr>
            <p:cNvPr id="36" name="Group 57"/>
            <p:cNvGrpSpPr/>
            <p:nvPr/>
          </p:nvGrpSpPr>
          <p:grpSpPr>
            <a:xfrm>
              <a:off x="2130307" y="4819356"/>
              <a:ext cx="764932" cy="320568"/>
              <a:chOff x="6509932" y="4117494"/>
              <a:chExt cx="693213" cy="290513"/>
            </a:xfrm>
            <a:grpFill/>
          </p:grpSpPr>
          <p:sp>
            <p:nvSpPr>
              <p:cNvPr id="37" name="Freeform 58"/>
              <p:cNvSpPr/>
              <p:nvPr/>
            </p:nvSpPr>
            <p:spPr bwMode="auto">
              <a:xfrm>
                <a:off x="6853895" y="4117494"/>
                <a:ext cx="349250" cy="290513"/>
              </a:xfrm>
              <a:custGeom>
                <a:avLst/>
                <a:gdLst>
                  <a:gd name="T0" fmla="*/ 60 w 90"/>
                  <a:gd name="T1" fmla="*/ 45 h 75"/>
                  <a:gd name="T2" fmla="*/ 60 w 90"/>
                  <a:gd name="T3" fmla="*/ 0 h 75"/>
                  <a:gd name="T4" fmla="*/ 0 w 90"/>
                  <a:gd name="T5" fmla="*/ 0 h 75"/>
                  <a:gd name="T6" fmla="*/ 0 w 90"/>
                  <a:gd name="T7" fmla="*/ 75 h 75"/>
                  <a:gd name="T8" fmla="*/ 90 w 90"/>
                  <a:gd name="T9" fmla="*/ 75 h 75"/>
                  <a:gd name="T10" fmla="*/ 60 w 90"/>
                  <a:gd name="T11" fmla="*/ 45 h 75"/>
                </a:gdLst>
                <a:ahLst/>
                <a:cxnLst>
                  <a:cxn ang="0">
                    <a:pos x="T0" y="T1"/>
                  </a:cxn>
                  <a:cxn ang="0">
                    <a:pos x="T2" y="T3"/>
                  </a:cxn>
                  <a:cxn ang="0">
                    <a:pos x="T4" y="T5"/>
                  </a:cxn>
                  <a:cxn ang="0">
                    <a:pos x="T6" y="T7"/>
                  </a:cxn>
                  <a:cxn ang="0">
                    <a:pos x="T8" y="T9"/>
                  </a:cxn>
                  <a:cxn ang="0">
                    <a:pos x="T10" y="T11"/>
                  </a:cxn>
                </a:cxnLst>
                <a:rect l="0" t="0" r="r" b="b"/>
                <a:pathLst>
                  <a:path w="90" h="75">
                    <a:moveTo>
                      <a:pt x="60" y="45"/>
                    </a:moveTo>
                    <a:cubicBezTo>
                      <a:pt x="60" y="0"/>
                      <a:pt x="60" y="0"/>
                      <a:pt x="60" y="0"/>
                    </a:cubicBezTo>
                    <a:cubicBezTo>
                      <a:pt x="0" y="0"/>
                      <a:pt x="0" y="0"/>
                      <a:pt x="0" y="0"/>
                    </a:cubicBezTo>
                    <a:cubicBezTo>
                      <a:pt x="0" y="75"/>
                      <a:pt x="0" y="75"/>
                      <a:pt x="0" y="75"/>
                    </a:cubicBezTo>
                    <a:cubicBezTo>
                      <a:pt x="90" y="75"/>
                      <a:pt x="90" y="75"/>
                      <a:pt x="90" y="75"/>
                    </a:cubicBezTo>
                    <a:cubicBezTo>
                      <a:pt x="73" y="75"/>
                      <a:pt x="60" y="61"/>
                      <a:pt x="60"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a:p>
            </p:txBody>
          </p:sp>
          <p:sp>
            <p:nvSpPr>
              <p:cNvPr id="38" name="Freeform 59"/>
              <p:cNvSpPr/>
              <p:nvPr/>
            </p:nvSpPr>
            <p:spPr bwMode="auto">
              <a:xfrm>
                <a:off x="6627145" y="4134957"/>
                <a:ext cx="460375" cy="273050"/>
              </a:xfrm>
              <a:custGeom>
                <a:avLst/>
                <a:gdLst>
                  <a:gd name="T0" fmla="*/ 0 w 120"/>
                  <a:gd name="T1" fmla="*/ 0 h 70"/>
                  <a:gd name="T2" fmla="*/ 0 w 120"/>
                  <a:gd name="T3" fmla="*/ 10 h 70"/>
                  <a:gd name="T4" fmla="*/ 60 w 120"/>
                  <a:gd name="T5" fmla="*/ 70 h 70"/>
                  <a:gd name="T6" fmla="*/ 120 w 120"/>
                  <a:gd name="T7" fmla="*/ 10 h 70"/>
                  <a:gd name="T8" fmla="*/ 120 w 120"/>
                  <a:gd name="T9" fmla="*/ 0 h 70"/>
                  <a:gd name="T10" fmla="*/ 0 w 120"/>
                  <a:gd name="T11" fmla="*/ 0 h 70"/>
                </a:gdLst>
                <a:ahLst/>
                <a:cxnLst>
                  <a:cxn ang="0">
                    <a:pos x="T0" y="T1"/>
                  </a:cxn>
                  <a:cxn ang="0">
                    <a:pos x="T2" y="T3"/>
                  </a:cxn>
                  <a:cxn ang="0">
                    <a:pos x="T4" y="T5"/>
                  </a:cxn>
                  <a:cxn ang="0">
                    <a:pos x="T6" y="T7"/>
                  </a:cxn>
                  <a:cxn ang="0">
                    <a:pos x="T8" y="T9"/>
                  </a:cxn>
                  <a:cxn ang="0">
                    <a:pos x="T10" y="T11"/>
                  </a:cxn>
                </a:cxnLst>
                <a:rect l="0" t="0" r="r" b="b"/>
                <a:pathLst>
                  <a:path w="120" h="70">
                    <a:moveTo>
                      <a:pt x="0" y="0"/>
                    </a:moveTo>
                    <a:cubicBezTo>
                      <a:pt x="0" y="10"/>
                      <a:pt x="0" y="10"/>
                      <a:pt x="0" y="10"/>
                    </a:cubicBezTo>
                    <a:cubicBezTo>
                      <a:pt x="0" y="43"/>
                      <a:pt x="27" y="70"/>
                      <a:pt x="60" y="70"/>
                    </a:cubicBezTo>
                    <a:cubicBezTo>
                      <a:pt x="93" y="70"/>
                      <a:pt x="120" y="43"/>
                      <a:pt x="120" y="10"/>
                    </a:cubicBezTo>
                    <a:cubicBezTo>
                      <a:pt x="120" y="0"/>
                      <a:pt x="120" y="0"/>
                      <a:pt x="120"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a:p>
            </p:txBody>
          </p:sp>
          <p:sp>
            <p:nvSpPr>
              <p:cNvPr id="39" name="Freeform 60"/>
              <p:cNvSpPr/>
              <p:nvPr/>
            </p:nvSpPr>
            <p:spPr bwMode="auto">
              <a:xfrm flipH="1">
                <a:off x="6509932" y="4117494"/>
                <a:ext cx="349250" cy="290513"/>
              </a:xfrm>
              <a:custGeom>
                <a:avLst/>
                <a:gdLst>
                  <a:gd name="T0" fmla="*/ 60 w 90"/>
                  <a:gd name="T1" fmla="*/ 45 h 75"/>
                  <a:gd name="T2" fmla="*/ 60 w 90"/>
                  <a:gd name="T3" fmla="*/ 0 h 75"/>
                  <a:gd name="T4" fmla="*/ 0 w 90"/>
                  <a:gd name="T5" fmla="*/ 0 h 75"/>
                  <a:gd name="T6" fmla="*/ 0 w 90"/>
                  <a:gd name="T7" fmla="*/ 75 h 75"/>
                  <a:gd name="T8" fmla="*/ 90 w 90"/>
                  <a:gd name="T9" fmla="*/ 75 h 75"/>
                  <a:gd name="T10" fmla="*/ 60 w 90"/>
                  <a:gd name="T11" fmla="*/ 45 h 75"/>
                </a:gdLst>
                <a:ahLst/>
                <a:cxnLst>
                  <a:cxn ang="0">
                    <a:pos x="T0" y="T1"/>
                  </a:cxn>
                  <a:cxn ang="0">
                    <a:pos x="T2" y="T3"/>
                  </a:cxn>
                  <a:cxn ang="0">
                    <a:pos x="T4" y="T5"/>
                  </a:cxn>
                  <a:cxn ang="0">
                    <a:pos x="T6" y="T7"/>
                  </a:cxn>
                  <a:cxn ang="0">
                    <a:pos x="T8" y="T9"/>
                  </a:cxn>
                  <a:cxn ang="0">
                    <a:pos x="T10" y="T11"/>
                  </a:cxn>
                </a:cxnLst>
                <a:rect l="0" t="0" r="r" b="b"/>
                <a:pathLst>
                  <a:path w="90" h="75">
                    <a:moveTo>
                      <a:pt x="60" y="45"/>
                    </a:moveTo>
                    <a:cubicBezTo>
                      <a:pt x="60" y="0"/>
                      <a:pt x="60" y="0"/>
                      <a:pt x="60" y="0"/>
                    </a:cubicBezTo>
                    <a:cubicBezTo>
                      <a:pt x="0" y="0"/>
                      <a:pt x="0" y="0"/>
                      <a:pt x="0" y="0"/>
                    </a:cubicBezTo>
                    <a:cubicBezTo>
                      <a:pt x="0" y="75"/>
                      <a:pt x="0" y="75"/>
                      <a:pt x="0" y="75"/>
                    </a:cubicBezTo>
                    <a:cubicBezTo>
                      <a:pt x="90" y="75"/>
                      <a:pt x="90" y="75"/>
                      <a:pt x="90" y="75"/>
                    </a:cubicBezTo>
                    <a:cubicBezTo>
                      <a:pt x="73" y="75"/>
                      <a:pt x="60" y="61"/>
                      <a:pt x="60"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a:p>
            </p:txBody>
          </p:sp>
        </p:grpSp>
      </p:grpSp>
      <p:grpSp>
        <p:nvGrpSpPr>
          <p:cNvPr id="40" name="Group 61"/>
          <p:cNvGrpSpPr/>
          <p:nvPr/>
        </p:nvGrpSpPr>
        <p:grpSpPr>
          <a:xfrm>
            <a:off x="2979451" y="2084852"/>
            <a:ext cx="509691" cy="3119848"/>
            <a:chOff x="3632707" y="2210578"/>
            <a:chExt cx="509757" cy="3119848"/>
          </a:xfrm>
          <a:solidFill>
            <a:schemeClr val="bg1">
              <a:lumMod val="85000"/>
            </a:schemeClr>
          </a:solidFill>
        </p:grpSpPr>
        <p:sp>
          <p:nvSpPr>
            <p:cNvPr id="41" name="Rectangle 62"/>
            <p:cNvSpPr>
              <a:spLocks noChangeArrowheads="1"/>
            </p:cNvSpPr>
            <p:nvPr/>
          </p:nvSpPr>
          <p:spPr bwMode="auto">
            <a:xfrm>
              <a:off x="3632707" y="3773130"/>
              <a:ext cx="509757" cy="700696"/>
            </a:xfrm>
            <a:prstGeom prst="rect">
              <a:avLst/>
            </a:prstGeom>
            <a:grpFill/>
            <a:ln>
              <a:noFill/>
            </a:ln>
          </p:spPr>
          <p:txBody>
            <a:bodyPr vert="horz" wrap="square" lIns="68580" tIns="34290" rIns="68580" bIns="34290" numCol="1" anchor="t" anchorCtr="0" compatLnSpc="1"/>
            <a:lstStyle/>
            <a:p>
              <a:endParaRPr lang="id-ID"/>
            </a:p>
          </p:txBody>
        </p:sp>
        <p:sp>
          <p:nvSpPr>
            <p:cNvPr id="42" name="Rectangle 63"/>
            <p:cNvSpPr>
              <a:spLocks noChangeArrowheads="1"/>
            </p:cNvSpPr>
            <p:nvPr/>
          </p:nvSpPr>
          <p:spPr bwMode="auto">
            <a:xfrm>
              <a:off x="3632707" y="2974337"/>
              <a:ext cx="509757" cy="781276"/>
            </a:xfrm>
            <a:prstGeom prst="rect">
              <a:avLst/>
            </a:prstGeom>
            <a:grpFill/>
            <a:ln>
              <a:noFill/>
            </a:ln>
          </p:spPr>
          <p:txBody>
            <a:bodyPr vert="horz" wrap="square" lIns="68580" tIns="34290" rIns="68580" bIns="34290" numCol="1" anchor="t" anchorCtr="0" compatLnSpc="1"/>
            <a:lstStyle/>
            <a:p>
              <a:endParaRPr lang="id-ID"/>
            </a:p>
          </p:txBody>
        </p:sp>
        <p:sp>
          <p:nvSpPr>
            <p:cNvPr id="43" name="Freeform 64"/>
            <p:cNvSpPr/>
            <p:nvPr/>
          </p:nvSpPr>
          <p:spPr bwMode="auto">
            <a:xfrm>
              <a:off x="3632707" y="4491343"/>
              <a:ext cx="509757" cy="839083"/>
            </a:xfrm>
            <a:custGeom>
              <a:avLst/>
              <a:gdLst>
                <a:gd name="T0" fmla="*/ 0 w 120"/>
                <a:gd name="T1" fmla="*/ 0 h 202"/>
                <a:gd name="T2" fmla="*/ 0 w 120"/>
                <a:gd name="T3" fmla="*/ 142 h 202"/>
                <a:gd name="T4" fmla="*/ 60 w 120"/>
                <a:gd name="T5" fmla="*/ 202 h 202"/>
                <a:gd name="T6" fmla="*/ 120 w 120"/>
                <a:gd name="T7" fmla="*/ 142 h 202"/>
                <a:gd name="T8" fmla="*/ 120 w 120"/>
                <a:gd name="T9" fmla="*/ 0 h 202"/>
                <a:gd name="T10" fmla="*/ 0 w 120"/>
                <a:gd name="T11" fmla="*/ 0 h 202"/>
              </a:gdLst>
              <a:ahLst/>
              <a:cxnLst>
                <a:cxn ang="0">
                  <a:pos x="T0" y="T1"/>
                </a:cxn>
                <a:cxn ang="0">
                  <a:pos x="T2" y="T3"/>
                </a:cxn>
                <a:cxn ang="0">
                  <a:pos x="T4" y="T5"/>
                </a:cxn>
                <a:cxn ang="0">
                  <a:pos x="T6" y="T7"/>
                </a:cxn>
                <a:cxn ang="0">
                  <a:pos x="T8" y="T9"/>
                </a:cxn>
                <a:cxn ang="0">
                  <a:pos x="T10" y="T11"/>
                </a:cxn>
              </a:cxnLst>
              <a:rect l="0" t="0" r="r" b="b"/>
              <a:pathLst>
                <a:path w="120" h="202">
                  <a:moveTo>
                    <a:pt x="0" y="0"/>
                  </a:moveTo>
                  <a:cubicBezTo>
                    <a:pt x="0" y="142"/>
                    <a:pt x="0" y="142"/>
                    <a:pt x="0" y="142"/>
                  </a:cubicBezTo>
                  <a:cubicBezTo>
                    <a:pt x="0" y="175"/>
                    <a:pt x="27" y="202"/>
                    <a:pt x="60" y="202"/>
                  </a:cubicBezTo>
                  <a:cubicBezTo>
                    <a:pt x="93" y="202"/>
                    <a:pt x="120" y="175"/>
                    <a:pt x="120" y="142"/>
                  </a:cubicBezTo>
                  <a:cubicBezTo>
                    <a:pt x="120" y="0"/>
                    <a:pt x="120" y="0"/>
                    <a:pt x="120" y="0"/>
                  </a:cubicBezTo>
                  <a:lnTo>
                    <a:pt x="0" y="0"/>
                  </a:lnTo>
                  <a:close/>
                </a:path>
              </a:pathLst>
            </a:custGeom>
            <a:grpFill/>
            <a:ln>
              <a:noFill/>
            </a:ln>
          </p:spPr>
          <p:txBody>
            <a:bodyPr vert="horz" wrap="square" lIns="68580" tIns="34290" rIns="68580" bIns="34290" numCol="1" anchor="t" anchorCtr="0" compatLnSpc="1"/>
            <a:lstStyle/>
            <a:p>
              <a:endParaRPr lang="id-ID"/>
            </a:p>
          </p:txBody>
        </p:sp>
        <p:sp>
          <p:nvSpPr>
            <p:cNvPr id="44" name="Freeform 65"/>
            <p:cNvSpPr/>
            <p:nvPr/>
          </p:nvSpPr>
          <p:spPr bwMode="auto">
            <a:xfrm>
              <a:off x="3632707" y="2210578"/>
              <a:ext cx="509757" cy="747991"/>
            </a:xfrm>
            <a:custGeom>
              <a:avLst/>
              <a:gdLst>
                <a:gd name="T0" fmla="*/ 120 w 120"/>
                <a:gd name="T1" fmla="*/ 180 h 180"/>
                <a:gd name="T2" fmla="*/ 120 w 120"/>
                <a:gd name="T3" fmla="*/ 60 h 180"/>
                <a:gd name="T4" fmla="*/ 60 w 120"/>
                <a:gd name="T5" fmla="*/ 0 h 180"/>
                <a:gd name="T6" fmla="*/ 0 w 120"/>
                <a:gd name="T7" fmla="*/ 60 h 180"/>
                <a:gd name="T8" fmla="*/ 0 w 120"/>
                <a:gd name="T9" fmla="*/ 180 h 180"/>
                <a:gd name="T10" fmla="*/ 120 w 120"/>
                <a:gd name="T11" fmla="*/ 180 h 180"/>
              </a:gdLst>
              <a:ahLst/>
              <a:cxnLst>
                <a:cxn ang="0">
                  <a:pos x="T0" y="T1"/>
                </a:cxn>
                <a:cxn ang="0">
                  <a:pos x="T2" y="T3"/>
                </a:cxn>
                <a:cxn ang="0">
                  <a:pos x="T4" y="T5"/>
                </a:cxn>
                <a:cxn ang="0">
                  <a:pos x="T6" y="T7"/>
                </a:cxn>
                <a:cxn ang="0">
                  <a:pos x="T8" y="T9"/>
                </a:cxn>
                <a:cxn ang="0">
                  <a:pos x="T10" y="T11"/>
                </a:cxn>
              </a:cxnLst>
              <a:rect l="0" t="0" r="r" b="b"/>
              <a:pathLst>
                <a:path w="120" h="180">
                  <a:moveTo>
                    <a:pt x="120" y="180"/>
                  </a:moveTo>
                  <a:cubicBezTo>
                    <a:pt x="120" y="60"/>
                    <a:pt x="120" y="60"/>
                    <a:pt x="120" y="60"/>
                  </a:cubicBezTo>
                  <a:cubicBezTo>
                    <a:pt x="120" y="27"/>
                    <a:pt x="93" y="0"/>
                    <a:pt x="60" y="0"/>
                  </a:cubicBezTo>
                  <a:cubicBezTo>
                    <a:pt x="27" y="0"/>
                    <a:pt x="0" y="27"/>
                    <a:pt x="0" y="60"/>
                  </a:cubicBezTo>
                  <a:cubicBezTo>
                    <a:pt x="0" y="180"/>
                    <a:pt x="0" y="180"/>
                    <a:pt x="0" y="180"/>
                  </a:cubicBezTo>
                  <a:lnTo>
                    <a:pt x="120" y="180"/>
                  </a:lnTo>
                  <a:close/>
                </a:path>
              </a:pathLst>
            </a:custGeom>
            <a:grpFill/>
            <a:ln>
              <a:noFill/>
            </a:ln>
          </p:spPr>
          <p:txBody>
            <a:bodyPr vert="horz" wrap="square" lIns="68580" tIns="34290" rIns="68580" bIns="34290" numCol="1" anchor="t" anchorCtr="0" compatLnSpc="1"/>
            <a:lstStyle/>
            <a:p>
              <a:endParaRPr lang="id-ID"/>
            </a:p>
          </p:txBody>
        </p:sp>
      </p:grpSp>
      <p:sp>
        <p:nvSpPr>
          <p:cNvPr id="45" name="Freeform 69"/>
          <p:cNvSpPr/>
          <p:nvPr/>
        </p:nvSpPr>
        <p:spPr bwMode="auto">
          <a:xfrm>
            <a:off x="2974782" y="2775985"/>
            <a:ext cx="509690" cy="297796"/>
          </a:xfrm>
          <a:custGeom>
            <a:avLst/>
            <a:gdLst>
              <a:gd name="T0" fmla="*/ 120 w 120"/>
              <a:gd name="T1" fmla="*/ 60 h 69"/>
              <a:gd name="T2" fmla="*/ 60 w 120"/>
              <a:gd name="T3" fmla="*/ 0 h 69"/>
              <a:gd name="T4" fmla="*/ 0 w 120"/>
              <a:gd name="T5" fmla="*/ 60 h 69"/>
              <a:gd name="T6" fmla="*/ 0 w 120"/>
              <a:gd name="T7" fmla="*/ 69 h 69"/>
              <a:gd name="T8" fmla="*/ 120 w 120"/>
              <a:gd name="T9" fmla="*/ 69 h 69"/>
              <a:gd name="T10" fmla="*/ 120 w 120"/>
              <a:gd name="T11" fmla="*/ 60 h 69"/>
            </a:gdLst>
            <a:ahLst/>
            <a:cxnLst>
              <a:cxn ang="0">
                <a:pos x="T0" y="T1"/>
              </a:cxn>
              <a:cxn ang="0">
                <a:pos x="T2" y="T3"/>
              </a:cxn>
              <a:cxn ang="0">
                <a:pos x="T4" y="T5"/>
              </a:cxn>
              <a:cxn ang="0">
                <a:pos x="T6" y="T7"/>
              </a:cxn>
              <a:cxn ang="0">
                <a:pos x="T8" y="T9"/>
              </a:cxn>
              <a:cxn ang="0">
                <a:pos x="T10" y="T11"/>
              </a:cxn>
            </a:cxnLst>
            <a:rect l="0" t="0" r="r" b="b"/>
            <a:pathLst>
              <a:path w="120" h="69">
                <a:moveTo>
                  <a:pt x="120" y="60"/>
                </a:moveTo>
                <a:cubicBezTo>
                  <a:pt x="120" y="27"/>
                  <a:pt x="93" y="0"/>
                  <a:pt x="60" y="0"/>
                </a:cubicBezTo>
                <a:cubicBezTo>
                  <a:pt x="27" y="0"/>
                  <a:pt x="0" y="27"/>
                  <a:pt x="0" y="60"/>
                </a:cubicBezTo>
                <a:cubicBezTo>
                  <a:pt x="0" y="69"/>
                  <a:pt x="0" y="69"/>
                  <a:pt x="0" y="69"/>
                </a:cubicBezTo>
                <a:cubicBezTo>
                  <a:pt x="120" y="69"/>
                  <a:pt x="120" y="69"/>
                  <a:pt x="120" y="69"/>
                </a:cubicBezTo>
                <a:lnTo>
                  <a:pt x="120" y="60"/>
                </a:lnTo>
                <a:close/>
              </a:path>
            </a:pathLst>
          </a:custGeom>
          <a:solidFill>
            <a:schemeClr val="tx1">
              <a:alpha val="9000"/>
            </a:schemeClr>
          </a:solidFill>
          <a:ln>
            <a:noFill/>
          </a:ln>
        </p:spPr>
        <p:txBody>
          <a:bodyPr vert="horz" wrap="square" lIns="91431" tIns="45715" rIns="91431" bIns="45715" numCol="1" anchor="t" anchorCtr="0" compatLnSpc="1"/>
          <a:lstStyle/>
          <a:p>
            <a:endParaRPr lang="id-ID"/>
          </a:p>
        </p:txBody>
      </p:sp>
      <p:grpSp>
        <p:nvGrpSpPr>
          <p:cNvPr id="46" name="Group 4"/>
          <p:cNvGrpSpPr/>
          <p:nvPr/>
        </p:nvGrpSpPr>
        <p:grpSpPr>
          <a:xfrm>
            <a:off x="2850128" y="2820315"/>
            <a:ext cx="764832" cy="2384385"/>
            <a:chOff x="2849704" y="2755539"/>
            <a:chExt cx="764932" cy="2384385"/>
          </a:xfrm>
          <a:solidFill>
            <a:schemeClr val="tx1">
              <a:lumMod val="65000"/>
              <a:lumOff val="35000"/>
            </a:schemeClr>
          </a:solidFill>
        </p:grpSpPr>
        <p:sp>
          <p:nvSpPr>
            <p:cNvPr id="47" name="Rectangle 67"/>
            <p:cNvSpPr>
              <a:spLocks noChangeArrowheads="1"/>
            </p:cNvSpPr>
            <p:nvPr/>
          </p:nvSpPr>
          <p:spPr bwMode="auto">
            <a:xfrm>
              <a:off x="2977292" y="3053336"/>
              <a:ext cx="509757" cy="1816144"/>
            </a:xfrm>
            <a:prstGeom prst="rect">
              <a:avLst/>
            </a:prstGeom>
            <a:grpFill/>
            <a:ln>
              <a:noFill/>
            </a:ln>
          </p:spPr>
          <p:txBody>
            <a:bodyPr vert="horz" wrap="square" lIns="68580" tIns="34290" rIns="68580" bIns="34290" numCol="1" anchor="t" anchorCtr="0" compatLnSpc="1"/>
            <a:lstStyle/>
            <a:p>
              <a:endParaRPr lang="id-ID"/>
            </a:p>
          </p:txBody>
        </p:sp>
        <p:sp>
          <p:nvSpPr>
            <p:cNvPr id="48" name="Freeform 72"/>
            <p:cNvSpPr/>
            <p:nvPr/>
          </p:nvSpPr>
          <p:spPr bwMode="auto">
            <a:xfrm>
              <a:off x="2977293" y="2755539"/>
              <a:ext cx="509756" cy="297796"/>
            </a:xfrm>
            <a:custGeom>
              <a:avLst/>
              <a:gdLst>
                <a:gd name="T0" fmla="*/ 120 w 120"/>
                <a:gd name="T1" fmla="*/ 60 h 69"/>
                <a:gd name="T2" fmla="*/ 60 w 120"/>
                <a:gd name="T3" fmla="*/ 0 h 69"/>
                <a:gd name="T4" fmla="*/ 0 w 120"/>
                <a:gd name="T5" fmla="*/ 60 h 69"/>
                <a:gd name="T6" fmla="*/ 0 w 120"/>
                <a:gd name="T7" fmla="*/ 69 h 69"/>
                <a:gd name="T8" fmla="*/ 120 w 120"/>
                <a:gd name="T9" fmla="*/ 69 h 69"/>
                <a:gd name="T10" fmla="*/ 120 w 120"/>
                <a:gd name="T11" fmla="*/ 60 h 69"/>
              </a:gdLst>
              <a:ahLst/>
              <a:cxnLst>
                <a:cxn ang="0">
                  <a:pos x="T0" y="T1"/>
                </a:cxn>
                <a:cxn ang="0">
                  <a:pos x="T2" y="T3"/>
                </a:cxn>
                <a:cxn ang="0">
                  <a:pos x="T4" y="T5"/>
                </a:cxn>
                <a:cxn ang="0">
                  <a:pos x="T6" y="T7"/>
                </a:cxn>
                <a:cxn ang="0">
                  <a:pos x="T8" y="T9"/>
                </a:cxn>
                <a:cxn ang="0">
                  <a:pos x="T10" y="T11"/>
                </a:cxn>
              </a:cxnLst>
              <a:rect l="0" t="0" r="r" b="b"/>
              <a:pathLst>
                <a:path w="120" h="69">
                  <a:moveTo>
                    <a:pt x="120" y="60"/>
                  </a:moveTo>
                  <a:cubicBezTo>
                    <a:pt x="120" y="27"/>
                    <a:pt x="93" y="0"/>
                    <a:pt x="60" y="0"/>
                  </a:cubicBezTo>
                  <a:cubicBezTo>
                    <a:pt x="27" y="0"/>
                    <a:pt x="0" y="27"/>
                    <a:pt x="0" y="60"/>
                  </a:cubicBezTo>
                  <a:cubicBezTo>
                    <a:pt x="0" y="69"/>
                    <a:pt x="0" y="69"/>
                    <a:pt x="0" y="69"/>
                  </a:cubicBezTo>
                  <a:cubicBezTo>
                    <a:pt x="120" y="69"/>
                    <a:pt x="120" y="69"/>
                    <a:pt x="120" y="69"/>
                  </a:cubicBezTo>
                  <a:lnTo>
                    <a:pt x="120" y="60"/>
                  </a:lnTo>
                  <a:close/>
                </a:path>
              </a:pathLst>
            </a:custGeom>
            <a:grpFill/>
            <a:ln>
              <a:noFill/>
            </a:ln>
          </p:spPr>
          <p:txBody>
            <a:bodyPr vert="horz" wrap="square" lIns="68580" tIns="34290" rIns="68580" bIns="34290" numCol="1" anchor="t" anchorCtr="0" compatLnSpc="1"/>
            <a:lstStyle/>
            <a:p>
              <a:endParaRPr lang="id-ID"/>
            </a:p>
          </p:txBody>
        </p:sp>
        <p:grpSp>
          <p:nvGrpSpPr>
            <p:cNvPr id="49" name="Group 73"/>
            <p:cNvGrpSpPr/>
            <p:nvPr/>
          </p:nvGrpSpPr>
          <p:grpSpPr>
            <a:xfrm>
              <a:off x="2849704" y="4819356"/>
              <a:ext cx="764932" cy="320568"/>
              <a:chOff x="7161880" y="4117494"/>
              <a:chExt cx="693213" cy="290513"/>
            </a:xfrm>
            <a:grpFill/>
          </p:grpSpPr>
          <p:sp>
            <p:nvSpPr>
              <p:cNvPr id="50" name="Freeform 74"/>
              <p:cNvSpPr/>
              <p:nvPr/>
            </p:nvSpPr>
            <p:spPr bwMode="auto">
              <a:xfrm>
                <a:off x="7505843" y="4117494"/>
                <a:ext cx="349250" cy="290513"/>
              </a:xfrm>
              <a:custGeom>
                <a:avLst/>
                <a:gdLst>
                  <a:gd name="T0" fmla="*/ 60 w 90"/>
                  <a:gd name="T1" fmla="*/ 45 h 75"/>
                  <a:gd name="T2" fmla="*/ 60 w 90"/>
                  <a:gd name="T3" fmla="*/ 0 h 75"/>
                  <a:gd name="T4" fmla="*/ 0 w 90"/>
                  <a:gd name="T5" fmla="*/ 0 h 75"/>
                  <a:gd name="T6" fmla="*/ 0 w 90"/>
                  <a:gd name="T7" fmla="*/ 75 h 75"/>
                  <a:gd name="T8" fmla="*/ 90 w 90"/>
                  <a:gd name="T9" fmla="*/ 75 h 75"/>
                  <a:gd name="T10" fmla="*/ 60 w 90"/>
                  <a:gd name="T11" fmla="*/ 45 h 75"/>
                </a:gdLst>
                <a:ahLst/>
                <a:cxnLst>
                  <a:cxn ang="0">
                    <a:pos x="T0" y="T1"/>
                  </a:cxn>
                  <a:cxn ang="0">
                    <a:pos x="T2" y="T3"/>
                  </a:cxn>
                  <a:cxn ang="0">
                    <a:pos x="T4" y="T5"/>
                  </a:cxn>
                  <a:cxn ang="0">
                    <a:pos x="T6" y="T7"/>
                  </a:cxn>
                  <a:cxn ang="0">
                    <a:pos x="T8" y="T9"/>
                  </a:cxn>
                  <a:cxn ang="0">
                    <a:pos x="T10" y="T11"/>
                  </a:cxn>
                </a:cxnLst>
                <a:rect l="0" t="0" r="r" b="b"/>
                <a:pathLst>
                  <a:path w="90" h="75">
                    <a:moveTo>
                      <a:pt x="60" y="45"/>
                    </a:moveTo>
                    <a:cubicBezTo>
                      <a:pt x="60" y="0"/>
                      <a:pt x="60" y="0"/>
                      <a:pt x="60" y="0"/>
                    </a:cubicBezTo>
                    <a:cubicBezTo>
                      <a:pt x="0" y="0"/>
                      <a:pt x="0" y="0"/>
                      <a:pt x="0" y="0"/>
                    </a:cubicBezTo>
                    <a:cubicBezTo>
                      <a:pt x="0" y="75"/>
                      <a:pt x="0" y="75"/>
                      <a:pt x="0" y="75"/>
                    </a:cubicBezTo>
                    <a:cubicBezTo>
                      <a:pt x="90" y="75"/>
                      <a:pt x="90" y="75"/>
                      <a:pt x="90" y="75"/>
                    </a:cubicBezTo>
                    <a:cubicBezTo>
                      <a:pt x="73" y="75"/>
                      <a:pt x="60" y="61"/>
                      <a:pt x="60"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a:p>
            </p:txBody>
          </p:sp>
          <p:sp>
            <p:nvSpPr>
              <p:cNvPr id="51" name="Freeform 75"/>
              <p:cNvSpPr/>
              <p:nvPr/>
            </p:nvSpPr>
            <p:spPr bwMode="auto">
              <a:xfrm>
                <a:off x="7279093" y="4134957"/>
                <a:ext cx="460375" cy="273050"/>
              </a:xfrm>
              <a:custGeom>
                <a:avLst/>
                <a:gdLst>
                  <a:gd name="T0" fmla="*/ 0 w 120"/>
                  <a:gd name="T1" fmla="*/ 0 h 70"/>
                  <a:gd name="T2" fmla="*/ 0 w 120"/>
                  <a:gd name="T3" fmla="*/ 10 h 70"/>
                  <a:gd name="T4" fmla="*/ 60 w 120"/>
                  <a:gd name="T5" fmla="*/ 70 h 70"/>
                  <a:gd name="T6" fmla="*/ 120 w 120"/>
                  <a:gd name="T7" fmla="*/ 10 h 70"/>
                  <a:gd name="T8" fmla="*/ 120 w 120"/>
                  <a:gd name="T9" fmla="*/ 0 h 70"/>
                  <a:gd name="T10" fmla="*/ 0 w 120"/>
                  <a:gd name="T11" fmla="*/ 0 h 70"/>
                </a:gdLst>
                <a:ahLst/>
                <a:cxnLst>
                  <a:cxn ang="0">
                    <a:pos x="T0" y="T1"/>
                  </a:cxn>
                  <a:cxn ang="0">
                    <a:pos x="T2" y="T3"/>
                  </a:cxn>
                  <a:cxn ang="0">
                    <a:pos x="T4" y="T5"/>
                  </a:cxn>
                  <a:cxn ang="0">
                    <a:pos x="T6" y="T7"/>
                  </a:cxn>
                  <a:cxn ang="0">
                    <a:pos x="T8" y="T9"/>
                  </a:cxn>
                  <a:cxn ang="0">
                    <a:pos x="T10" y="T11"/>
                  </a:cxn>
                </a:cxnLst>
                <a:rect l="0" t="0" r="r" b="b"/>
                <a:pathLst>
                  <a:path w="120" h="70">
                    <a:moveTo>
                      <a:pt x="0" y="0"/>
                    </a:moveTo>
                    <a:cubicBezTo>
                      <a:pt x="0" y="10"/>
                      <a:pt x="0" y="10"/>
                      <a:pt x="0" y="10"/>
                    </a:cubicBezTo>
                    <a:cubicBezTo>
                      <a:pt x="0" y="43"/>
                      <a:pt x="27" y="70"/>
                      <a:pt x="60" y="70"/>
                    </a:cubicBezTo>
                    <a:cubicBezTo>
                      <a:pt x="93" y="70"/>
                      <a:pt x="120" y="43"/>
                      <a:pt x="120" y="10"/>
                    </a:cubicBezTo>
                    <a:cubicBezTo>
                      <a:pt x="120" y="0"/>
                      <a:pt x="120" y="0"/>
                      <a:pt x="120"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a:p>
            </p:txBody>
          </p:sp>
          <p:sp>
            <p:nvSpPr>
              <p:cNvPr id="52" name="Freeform 76"/>
              <p:cNvSpPr/>
              <p:nvPr/>
            </p:nvSpPr>
            <p:spPr bwMode="auto">
              <a:xfrm flipH="1">
                <a:off x="7161880" y="4117494"/>
                <a:ext cx="349250" cy="290513"/>
              </a:xfrm>
              <a:custGeom>
                <a:avLst/>
                <a:gdLst>
                  <a:gd name="T0" fmla="*/ 60 w 90"/>
                  <a:gd name="T1" fmla="*/ 45 h 75"/>
                  <a:gd name="T2" fmla="*/ 60 w 90"/>
                  <a:gd name="T3" fmla="*/ 0 h 75"/>
                  <a:gd name="T4" fmla="*/ 0 w 90"/>
                  <a:gd name="T5" fmla="*/ 0 h 75"/>
                  <a:gd name="T6" fmla="*/ 0 w 90"/>
                  <a:gd name="T7" fmla="*/ 75 h 75"/>
                  <a:gd name="T8" fmla="*/ 90 w 90"/>
                  <a:gd name="T9" fmla="*/ 75 h 75"/>
                  <a:gd name="T10" fmla="*/ 60 w 90"/>
                  <a:gd name="T11" fmla="*/ 45 h 75"/>
                </a:gdLst>
                <a:ahLst/>
                <a:cxnLst>
                  <a:cxn ang="0">
                    <a:pos x="T0" y="T1"/>
                  </a:cxn>
                  <a:cxn ang="0">
                    <a:pos x="T2" y="T3"/>
                  </a:cxn>
                  <a:cxn ang="0">
                    <a:pos x="T4" y="T5"/>
                  </a:cxn>
                  <a:cxn ang="0">
                    <a:pos x="T6" y="T7"/>
                  </a:cxn>
                  <a:cxn ang="0">
                    <a:pos x="T8" y="T9"/>
                  </a:cxn>
                  <a:cxn ang="0">
                    <a:pos x="T10" y="T11"/>
                  </a:cxn>
                </a:cxnLst>
                <a:rect l="0" t="0" r="r" b="b"/>
                <a:pathLst>
                  <a:path w="90" h="75">
                    <a:moveTo>
                      <a:pt x="60" y="45"/>
                    </a:moveTo>
                    <a:cubicBezTo>
                      <a:pt x="60" y="0"/>
                      <a:pt x="60" y="0"/>
                      <a:pt x="60" y="0"/>
                    </a:cubicBezTo>
                    <a:cubicBezTo>
                      <a:pt x="0" y="0"/>
                      <a:pt x="0" y="0"/>
                      <a:pt x="0" y="0"/>
                    </a:cubicBezTo>
                    <a:cubicBezTo>
                      <a:pt x="0" y="75"/>
                      <a:pt x="0" y="75"/>
                      <a:pt x="0" y="75"/>
                    </a:cubicBezTo>
                    <a:cubicBezTo>
                      <a:pt x="90" y="75"/>
                      <a:pt x="90" y="75"/>
                      <a:pt x="90" y="75"/>
                    </a:cubicBezTo>
                    <a:cubicBezTo>
                      <a:pt x="73" y="75"/>
                      <a:pt x="60" y="61"/>
                      <a:pt x="60"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a:p>
            </p:txBody>
          </p:sp>
        </p:grpSp>
      </p:grpSp>
      <p:grpSp>
        <p:nvGrpSpPr>
          <p:cNvPr id="53" name="Group 77"/>
          <p:cNvGrpSpPr/>
          <p:nvPr/>
        </p:nvGrpSpPr>
        <p:grpSpPr>
          <a:xfrm>
            <a:off x="3697003" y="2084852"/>
            <a:ext cx="509691" cy="3119848"/>
            <a:chOff x="4350352" y="2210578"/>
            <a:chExt cx="509757" cy="3119848"/>
          </a:xfrm>
          <a:solidFill>
            <a:srgbClr val="D9D9D9"/>
          </a:solidFill>
        </p:grpSpPr>
        <p:sp>
          <p:nvSpPr>
            <p:cNvPr id="54" name="Rectangle 78"/>
            <p:cNvSpPr>
              <a:spLocks noChangeArrowheads="1"/>
            </p:cNvSpPr>
            <p:nvPr/>
          </p:nvSpPr>
          <p:spPr bwMode="auto">
            <a:xfrm>
              <a:off x="4350352" y="3773130"/>
              <a:ext cx="509757" cy="700696"/>
            </a:xfrm>
            <a:prstGeom prst="rect">
              <a:avLst/>
            </a:prstGeom>
            <a:grpFill/>
            <a:ln>
              <a:noFill/>
            </a:ln>
          </p:spPr>
          <p:txBody>
            <a:bodyPr vert="horz" wrap="square" lIns="68580" tIns="34290" rIns="68580" bIns="34290" numCol="1" anchor="t" anchorCtr="0" compatLnSpc="1"/>
            <a:lstStyle/>
            <a:p>
              <a:endParaRPr lang="id-ID"/>
            </a:p>
          </p:txBody>
        </p:sp>
        <p:sp>
          <p:nvSpPr>
            <p:cNvPr id="55" name="Rectangle 79"/>
            <p:cNvSpPr>
              <a:spLocks noChangeArrowheads="1"/>
            </p:cNvSpPr>
            <p:nvPr/>
          </p:nvSpPr>
          <p:spPr bwMode="auto">
            <a:xfrm>
              <a:off x="4350352" y="2974337"/>
              <a:ext cx="509757" cy="781276"/>
            </a:xfrm>
            <a:prstGeom prst="rect">
              <a:avLst/>
            </a:prstGeom>
            <a:grpFill/>
            <a:ln>
              <a:noFill/>
            </a:ln>
          </p:spPr>
          <p:txBody>
            <a:bodyPr vert="horz" wrap="square" lIns="68580" tIns="34290" rIns="68580" bIns="34290" numCol="1" anchor="t" anchorCtr="0" compatLnSpc="1"/>
            <a:lstStyle/>
            <a:p>
              <a:endParaRPr lang="id-ID"/>
            </a:p>
          </p:txBody>
        </p:sp>
        <p:sp>
          <p:nvSpPr>
            <p:cNvPr id="56" name="Freeform 80"/>
            <p:cNvSpPr/>
            <p:nvPr/>
          </p:nvSpPr>
          <p:spPr bwMode="auto">
            <a:xfrm>
              <a:off x="4350352" y="4491343"/>
              <a:ext cx="509757" cy="839083"/>
            </a:xfrm>
            <a:custGeom>
              <a:avLst/>
              <a:gdLst>
                <a:gd name="T0" fmla="*/ 0 w 120"/>
                <a:gd name="T1" fmla="*/ 0 h 202"/>
                <a:gd name="T2" fmla="*/ 0 w 120"/>
                <a:gd name="T3" fmla="*/ 142 h 202"/>
                <a:gd name="T4" fmla="*/ 60 w 120"/>
                <a:gd name="T5" fmla="*/ 202 h 202"/>
                <a:gd name="T6" fmla="*/ 120 w 120"/>
                <a:gd name="T7" fmla="*/ 142 h 202"/>
                <a:gd name="T8" fmla="*/ 120 w 120"/>
                <a:gd name="T9" fmla="*/ 0 h 202"/>
                <a:gd name="T10" fmla="*/ 0 w 120"/>
                <a:gd name="T11" fmla="*/ 0 h 202"/>
              </a:gdLst>
              <a:ahLst/>
              <a:cxnLst>
                <a:cxn ang="0">
                  <a:pos x="T0" y="T1"/>
                </a:cxn>
                <a:cxn ang="0">
                  <a:pos x="T2" y="T3"/>
                </a:cxn>
                <a:cxn ang="0">
                  <a:pos x="T4" y="T5"/>
                </a:cxn>
                <a:cxn ang="0">
                  <a:pos x="T6" y="T7"/>
                </a:cxn>
                <a:cxn ang="0">
                  <a:pos x="T8" y="T9"/>
                </a:cxn>
                <a:cxn ang="0">
                  <a:pos x="T10" y="T11"/>
                </a:cxn>
              </a:cxnLst>
              <a:rect l="0" t="0" r="r" b="b"/>
              <a:pathLst>
                <a:path w="120" h="202">
                  <a:moveTo>
                    <a:pt x="0" y="0"/>
                  </a:moveTo>
                  <a:cubicBezTo>
                    <a:pt x="0" y="142"/>
                    <a:pt x="0" y="142"/>
                    <a:pt x="0" y="142"/>
                  </a:cubicBezTo>
                  <a:cubicBezTo>
                    <a:pt x="0" y="175"/>
                    <a:pt x="27" y="202"/>
                    <a:pt x="60" y="202"/>
                  </a:cubicBezTo>
                  <a:cubicBezTo>
                    <a:pt x="93" y="202"/>
                    <a:pt x="120" y="175"/>
                    <a:pt x="120" y="142"/>
                  </a:cubicBezTo>
                  <a:cubicBezTo>
                    <a:pt x="120" y="0"/>
                    <a:pt x="120" y="0"/>
                    <a:pt x="120" y="0"/>
                  </a:cubicBezTo>
                  <a:lnTo>
                    <a:pt x="0" y="0"/>
                  </a:lnTo>
                  <a:close/>
                </a:path>
              </a:pathLst>
            </a:custGeom>
            <a:grpFill/>
            <a:ln>
              <a:noFill/>
            </a:ln>
          </p:spPr>
          <p:txBody>
            <a:bodyPr vert="horz" wrap="square" lIns="68580" tIns="34290" rIns="68580" bIns="34290" numCol="1" anchor="t" anchorCtr="0" compatLnSpc="1"/>
            <a:lstStyle/>
            <a:p>
              <a:endParaRPr lang="id-ID"/>
            </a:p>
          </p:txBody>
        </p:sp>
        <p:sp>
          <p:nvSpPr>
            <p:cNvPr id="57" name="Freeform 81"/>
            <p:cNvSpPr/>
            <p:nvPr/>
          </p:nvSpPr>
          <p:spPr bwMode="auto">
            <a:xfrm>
              <a:off x="4350352" y="2210578"/>
              <a:ext cx="509757" cy="747991"/>
            </a:xfrm>
            <a:custGeom>
              <a:avLst/>
              <a:gdLst>
                <a:gd name="T0" fmla="*/ 120 w 120"/>
                <a:gd name="T1" fmla="*/ 180 h 180"/>
                <a:gd name="T2" fmla="*/ 120 w 120"/>
                <a:gd name="T3" fmla="*/ 60 h 180"/>
                <a:gd name="T4" fmla="*/ 60 w 120"/>
                <a:gd name="T5" fmla="*/ 0 h 180"/>
                <a:gd name="T6" fmla="*/ 0 w 120"/>
                <a:gd name="T7" fmla="*/ 60 h 180"/>
                <a:gd name="T8" fmla="*/ 0 w 120"/>
                <a:gd name="T9" fmla="*/ 180 h 180"/>
                <a:gd name="T10" fmla="*/ 120 w 120"/>
                <a:gd name="T11" fmla="*/ 180 h 180"/>
              </a:gdLst>
              <a:ahLst/>
              <a:cxnLst>
                <a:cxn ang="0">
                  <a:pos x="T0" y="T1"/>
                </a:cxn>
                <a:cxn ang="0">
                  <a:pos x="T2" y="T3"/>
                </a:cxn>
                <a:cxn ang="0">
                  <a:pos x="T4" y="T5"/>
                </a:cxn>
                <a:cxn ang="0">
                  <a:pos x="T6" y="T7"/>
                </a:cxn>
                <a:cxn ang="0">
                  <a:pos x="T8" y="T9"/>
                </a:cxn>
                <a:cxn ang="0">
                  <a:pos x="T10" y="T11"/>
                </a:cxn>
              </a:cxnLst>
              <a:rect l="0" t="0" r="r" b="b"/>
              <a:pathLst>
                <a:path w="120" h="180">
                  <a:moveTo>
                    <a:pt x="120" y="180"/>
                  </a:moveTo>
                  <a:cubicBezTo>
                    <a:pt x="120" y="60"/>
                    <a:pt x="120" y="60"/>
                    <a:pt x="120" y="60"/>
                  </a:cubicBezTo>
                  <a:cubicBezTo>
                    <a:pt x="120" y="27"/>
                    <a:pt x="93" y="0"/>
                    <a:pt x="60" y="0"/>
                  </a:cubicBezTo>
                  <a:cubicBezTo>
                    <a:pt x="27" y="0"/>
                    <a:pt x="0" y="27"/>
                    <a:pt x="0" y="60"/>
                  </a:cubicBezTo>
                  <a:cubicBezTo>
                    <a:pt x="0" y="180"/>
                    <a:pt x="0" y="180"/>
                    <a:pt x="0" y="180"/>
                  </a:cubicBezTo>
                  <a:lnTo>
                    <a:pt x="120" y="180"/>
                  </a:lnTo>
                  <a:close/>
                </a:path>
              </a:pathLst>
            </a:custGeom>
            <a:grpFill/>
            <a:ln>
              <a:noFill/>
            </a:ln>
          </p:spPr>
          <p:txBody>
            <a:bodyPr vert="horz" wrap="square" lIns="68580" tIns="34290" rIns="68580" bIns="34290" numCol="1" anchor="t" anchorCtr="0" compatLnSpc="1"/>
            <a:lstStyle/>
            <a:p>
              <a:endParaRPr lang="id-ID"/>
            </a:p>
          </p:txBody>
        </p:sp>
      </p:grpSp>
      <p:grpSp>
        <p:nvGrpSpPr>
          <p:cNvPr id="58" name="Group 82"/>
          <p:cNvGrpSpPr/>
          <p:nvPr/>
        </p:nvGrpSpPr>
        <p:grpSpPr>
          <a:xfrm>
            <a:off x="3567679" y="2084852"/>
            <a:ext cx="764832" cy="3119847"/>
            <a:chOff x="4221011" y="2210578"/>
            <a:chExt cx="764932" cy="3119846"/>
          </a:xfrm>
          <a:solidFill>
            <a:schemeClr val="accent1"/>
          </a:solidFill>
        </p:grpSpPr>
        <p:sp>
          <p:nvSpPr>
            <p:cNvPr id="59" name="Rectangle 83"/>
            <p:cNvSpPr>
              <a:spLocks noChangeArrowheads="1"/>
            </p:cNvSpPr>
            <p:nvPr/>
          </p:nvSpPr>
          <p:spPr bwMode="auto">
            <a:xfrm>
              <a:off x="4348600" y="2508374"/>
              <a:ext cx="509757" cy="2551606"/>
            </a:xfrm>
            <a:prstGeom prst="rect">
              <a:avLst/>
            </a:prstGeom>
            <a:grpFill/>
            <a:ln>
              <a:noFill/>
            </a:ln>
          </p:spPr>
          <p:txBody>
            <a:bodyPr vert="horz" wrap="square" lIns="68580" tIns="34290" rIns="68580" bIns="34290" numCol="1" anchor="t" anchorCtr="0" compatLnSpc="1"/>
            <a:lstStyle/>
            <a:p>
              <a:endParaRPr lang="id-ID"/>
            </a:p>
          </p:txBody>
        </p:sp>
        <p:sp>
          <p:nvSpPr>
            <p:cNvPr id="60" name="Freeform 89"/>
            <p:cNvSpPr/>
            <p:nvPr/>
          </p:nvSpPr>
          <p:spPr bwMode="auto">
            <a:xfrm>
              <a:off x="4348601" y="2210578"/>
              <a:ext cx="509756" cy="297796"/>
            </a:xfrm>
            <a:custGeom>
              <a:avLst/>
              <a:gdLst>
                <a:gd name="T0" fmla="*/ 120 w 120"/>
                <a:gd name="T1" fmla="*/ 60 h 69"/>
                <a:gd name="T2" fmla="*/ 60 w 120"/>
                <a:gd name="T3" fmla="*/ 0 h 69"/>
                <a:gd name="T4" fmla="*/ 0 w 120"/>
                <a:gd name="T5" fmla="*/ 60 h 69"/>
                <a:gd name="T6" fmla="*/ 0 w 120"/>
                <a:gd name="T7" fmla="*/ 69 h 69"/>
                <a:gd name="T8" fmla="*/ 120 w 120"/>
                <a:gd name="T9" fmla="*/ 69 h 69"/>
                <a:gd name="T10" fmla="*/ 120 w 120"/>
                <a:gd name="T11" fmla="*/ 60 h 69"/>
              </a:gdLst>
              <a:ahLst/>
              <a:cxnLst>
                <a:cxn ang="0">
                  <a:pos x="T0" y="T1"/>
                </a:cxn>
                <a:cxn ang="0">
                  <a:pos x="T2" y="T3"/>
                </a:cxn>
                <a:cxn ang="0">
                  <a:pos x="T4" y="T5"/>
                </a:cxn>
                <a:cxn ang="0">
                  <a:pos x="T6" y="T7"/>
                </a:cxn>
                <a:cxn ang="0">
                  <a:pos x="T8" y="T9"/>
                </a:cxn>
                <a:cxn ang="0">
                  <a:pos x="T10" y="T11"/>
                </a:cxn>
              </a:cxnLst>
              <a:rect l="0" t="0" r="r" b="b"/>
              <a:pathLst>
                <a:path w="120" h="69">
                  <a:moveTo>
                    <a:pt x="120" y="60"/>
                  </a:moveTo>
                  <a:cubicBezTo>
                    <a:pt x="120" y="27"/>
                    <a:pt x="93" y="0"/>
                    <a:pt x="60" y="0"/>
                  </a:cubicBezTo>
                  <a:cubicBezTo>
                    <a:pt x="27" y="0"/>
                    <a:pt x="0" y="27"/>
                    <a:pt x="0" y="60"/>
                  </a:cubicBezTo>
                  <a:cubicBezTo>
                    <a:pt x="0" y="69"/>
                    <a:pt x="0" y="69"/>
                    <a:pt x="0" y="69"/>
                  </a:cubicBezTo>
                  <a:cubicBezTo>
                    <a:pt x="120" y="69"/>
                    <a:pt x="120" y="69"/>
                    <a:pt x="120" y="69"/>
                  </a:cubicBezTo>
                  <a:lnTo>
                    <a:pt x="120" y="60"/>
                  </a:lnTo>
                  <a:close/>
                </a:path>
              </a:pathLst>
            </a:custGeom>
            <a:grpFill/>
            <a:ln>
              <a:noFill/>
            </a:ln>
          </p:spPr>
          <p:txBody>
            <a:bodyPr vert="horz" wrap="square" lIns="68580" tIns="34290" rIns="68580" bIns="34290" numCol="1" anchor="t" anchorCtr="0" compatLnSpc="1"/>
            <a:lstStyle/>
            <a:p>
              <a:endParaRPr lang="id-ID"/>
            </a:p>
          </p:txBody>
        </p:sp>
        <p:grpSp>
          <p:nvGrpSpPr>
            <p:cNvPr id="61" name="Group 90"/>
            <p:cNvGrpSpPr/>
            <p:nvPr/>
          </p:nvGrpSpPr>
          <p:grpSpPr>
            <a:xfrm>
              <a:off x="4221011" y="5009856"/>
              <a:ext cx="764932" cy="320568"/>
              <a:chOff x="7812240" y="4117494"/>
              <a:chExt cx="693213" cy="290513"/>
            </a:xfrm>
            <a:grpFill/>
          </p:grpSpPr>
          <p:sp>
            <p:nvSpPr>
              <p:cNvPr id="62" name="Freeform 99"/>
              <p:cNvSpPr/>
              <p:nvPr/>
            </p:nvSpPr>
            <p:spPr bwMode="auto">
              <a:xfrm>
                <a:off x="8156203" y="4117494"/>
                <a:ext cx="349250" cy="290513"/>
              </a:xfrm>
              <a:custGeom>
                <a:avLst/>
                <a:gdLst>
                  <a:gd name="T0" fmla="*/ 60 w 90"/>
                  <a:gd name="T1" fmla="*/ 45 h 75"/>
                  <a:gd name="T2" fmla="*/ 60 w 90"/>
                  <a:gd name="T3" fmla="*/ 0 h 75"/>
                  <a:gd name="T4" fmla="*/ 0 w 90"/>
                  <a:gd name="T5" fmla="*/ 0 h 75"/>
                  <a:gd name="T6" fmla="*/ 0 w 90"/>
                  <a:gd name="T7" fmla="*/ 75 h 75"/>
                  <a:gd name="T8" fmla="*/ 90 w 90"/>
                  <a:gd name="T9" fmla="*/ 75 h 75"/>
                  <a:gd name="T10" fmla="*/ 60 w 90"/>
                  <a:gd name="T11" fmla="*/ 45 h 75"/>
                </a:gdLst>
                <a:ahLst/>
                <a:cxnLst>
                  <a:cxn ang="0">
                    <a:pos x="T0" y="T1"/>
                  </a:cxn>
                  <a:cxn ang="0">
                    <a:pos x="T2" y="T3"/>
                  </a:cxn>
                  <a:cxn ang="0">
                    <a:pos x="T4" y="T5"/>
                  </a:cxn>
                  <a:cxn ang="0">
                    <a:pos x="T6" y="T7"/>
                  </a:cxn>
                  <a:cxn ang="0">
                    <a:pos x="T8" y="T9"/>
                  </a:cxn>
                  <a:cxn ang="0">
                    <a:pos x="T10" y="T11"/>
                  </a:cxn>
                </a:cxnLst>
                <a:rect l="0" t="0" r="r" b="b"/>
                <a:pathLst>
                  <a:path w="90" h="75">
                    <a:moveTo>
                      <a:pt x="60" y="45"/>
                    </a:moveTo>
                    <a:cubicBezTo>
                      <a:pt x="60" y="0"/>
                      <a:pt x="60" y="0"/>
                      <a:pt x="60" y="0"/>
                    </a:cubicBezTo>
                    <a:cubicBezTo>
                      <a:pt x="0" y="0"/>
                      <a:pt x="0" y="0"/>
                      <a:pt x="0" y="0"/>
                    </a:cubicBezTo>
                    <a:cubicBezTo>
                      <a:pt x="0" y="75"/>
                      <a:pt x="0" y="75"/>
                      <a:pt x="0" y="75"/>
                    </a:cubicBezTo>
                    <a:cubicBezTo>
                      <a:pt x="90" y="75"/>
                      <a:pt x="90" y="75"/>
                      <a:pt x="90" y="75"/>
                    </a:cubicBezTo>
                    <a:cubicBezTo>
                      <a:pt x="73" y="75"/>
                      <a:pt x="60" y="61"/>
                      <a:pt x="60"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a:p>
            </p:txBody>
          </p:sp>
          <p:sp>
            <p:nvSpPr>
              <p:cNvPr id="63" name="Freeform 104"/>
              <p:cNvSpPr/>
              <p:nvPr/>
            </p:nvSpPr>
            <p:spPr bwMode="auto">
              <a:xfrm>
                <a:off x="7929453" y="4134957"/>
                <a:ext cx="460375" cy="273050"/>
              </a:xfrm>
              <a:custGeom>
                <a:avLst/>
                <a:gdLst>
                  <a:gd name="T0" fmla="*/ 0 w 120"/>
                  <a:gd name="T1" fmla="*/ 0 h 70"/>
                  <a:gd name="T2" fmla="*/ 0 w 120"/>
                  <a:gd name="T3" fmla="*/ 10 h 70"/>
                  <a:gd name="T4" fmla="*/ 60 w 120"/>
                  <a:gd name="T5" fmla="*/ 70 h 70"/>
                  <a:gd name="T6" fmla="*/ 120 w 120"/>
                  <a:gd name="T7" fmla="*/ 10 h 70"/>
                  <a:gd name="T8" fmla="*/ 120 w 120"/>
                  <a:gd name="T9" fmla="*/ 0 h 70"/>
                  <a:gd name="T10" fmla="*/ 0 w 120"/>
                  <a:gd name="T11" fmla="*/ 0 h 70"/>
                </a:gdLst>
                <a:ahLst/>
                <a:cxnLst>
                  <a:cxn ang="0">
                    <a:pos x="T0" y="T1"/>
                  </a:cxn>
                  <a:cxn ang="0">
                    <a:pos x="T2" y="T3"/>
                  </a:cxn>
                  <a:cxn ang="0">
                    <a:pos x="T4" y="T5"/>
                  </a:cxn>
                  <a:cxn ang="0">
                    <a:pos x="T6" y="T7"/>
                  </a:cxn>
                  <a:cxn ang="0">
                    <a:pos x="T8" y="T9"/>
                  </a:cxn>
                  <a:cxn ang="0">
                    <a:pos x="T10" y="T11"/>
                  </a:cxn>
                </a:cxnLst>
                <a:rect l="0" t="0" r="r" b="b"/>
                <a:pathLst>
                  <a:path w="120" h="70">
                    <a:moveTo>
                      <a:pt x="0" y="0"/>
                    </a:moveTo>
                    <a:cubicBezTo>
                      <a:pt x="0" y="10"/>
                      <a:pt x="0" y="10"/>
                      <a:pt x="0" y="10"/>
                    </a:cubicBezTo>
                    <a:cubicBezTo>
                      <a:pt x="0" y="43"/>
                      <a:pt x="27" y="70"/>
                      <a:pt x="60" y="70"/>
                    </a:cubicBezTo>
                    <a:cubicBezTo>
                      <a:pt x="93" y="70"/>
                      <a:pt x="120" y="43"/>
                      <a:pt x="120" y="10"/>
                    </a:cubicBezTo>
                    <a:cubicBezTo>
                      <a:pt x="120" y="0"/>
                      <a:pt x="120" y="0"/>
                      <a:pt x="120"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a:p>
            </p:txBody>
          </p:sp>
          <p:sp>
            <p:nvSpPr>
              <p:cNvPr id="64" name="Freeform 105"/>
              <p:cNvSpPr/>
              <p:nvPr/>
            </p:nvSpPr>
            <p:spPr bwMode="auto">
              <a:xfrm flipH="1">
                <a:off x="7812240" y="4117494"/>
                <a:ext cx="349250" cy="290513"/>
              </a:xfrm>
              <a:custGeom>
                <a:avLst/>
                <a:gdLst>
                  <a:gd name="T0" fmla="*/ 60 w 90"/>
                  <a:gd name="T1" fmla="*/ 45 h 75"/>
                  <a:gd name="T2" fmla="*/ 60 w 90"/>
                  <a:gd name="T3" fmla="*/ 0 h 75"/>
                  <a:gd name="T4" fmla="*/ 0 w 90"/>
                  <a:gd name="T5" fmla="*/ 0 h 75"/>
                  <a:gd name="T6" fmla="*/ 0 w 90"/>
                  <a:gd name="T7" fmla="*/ 75 h 75"/>
                  <a:gd name="T8" fmla="*/ 90 w 90"/>
                  <a:gd name="T9" fmla="*/ 75 h 75"/>
                  <a:gd name="T10" fmla="*/ 60 w 90"/>
                  <a:gd name="T11" fmla="*/ 45 h 75"/>
                </a:gdLst>
                <a:ahLst/>
                <a:cxnLst>
                  <a:cxn ang="0">
                    <a:pos x="T0" y="T1"/>
                  </a:cxn>
                  <a:cxn ang="0">
                    <a:pos x="T2" y="T3"/>
                  </a:cxn>
                  <a:cxn ang="0">
                    <a:pos x="T4" y="T5"/>
                  </a:cxn>
                  <a:cxn ang="0">
                    <a:pos x="T6" y="T7"/>
                  </a:cxn>
                  <a:cxn ang="0">
                    <a:pos x="T8" y="T9"/>
                  </a:cxn>
                  <a:cxn ang="0">
                    <a:pos x="T10" y="T11"/>
                  </a:cxn>
                </a:cxnLst>
                <a:rect l="0" t="0" r="r" b="b"/>
                <a:pathLst>
                  <a:path w="90" h="75">
                    <a:moveTo>
                      <a:pt x="60" y="45"/>
                    </a:moveTo>
                    <a:cubicBezTo>
                      <a:pt x="60" y="0"/>
                      <a:pt x="60" y="0"/>
                      <a:pt x="60" y="0"/>
                    </a:cubicBezTo>
                    <a:cubicBezTo>
                      <a:pt x="0" y="0"/>
                      <a:pt x="0" y="0"/>
                      <a:pt x="0" y="0"/>
                    </a:cubicBezTo>
                    <a:cubicBezTo>
                      <a:pt x="0" y="75"/>
                      <a:pt x="0" y="75"/>
                      <a:pt x="0" y="75"/>
                    </a:cubicBezTo>
                    <a:cubicBezTo>
                      <a:pt x="90" y="75"/>
                      <a:pt x="90" y="75"/>
                      <a:pt x="90" y="75"/>
                    </a:cubicBezTo>
                    <a:cubicBezTo>
                      <a:pt x="73" y="75"/>
                      <a:pt x="60" y="61"/>
                      <a:pt x="60"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a:p>
            </p:txBody>
          </p:sp>
        </p:grpSp>
      </p:grpSp>
      <p:grpSp>
        <p:nvGrpSpPr>
          <p:cNvPr id="65" name="Group 106"/>
          <p:cNvGrpSpPr/>
          <p:nvPr/>
        </p:nvGrpSpPr>
        <p:grpSpPr>
          <a:xfrm>
            <a:off x="4418060" y="2084852"/>
            <a:ext cx="509691" cy="3119848"/>
            <a:chOff x="5071502" y="2210578"/>
            <a:chExt cx="509757" cy="3119848"/>
          </a:xfrm>
          <a:solidFill>
            <a:schemeClr val="bg1">
              <a:lumMod val="85000"/>
            </a:schemeClr>
          </a:solidFill>
        </p:grpSpPr>
        <p:sp>
          <p:nvSpPr>
            <p:cNvPr id="66" name="Rectangle 107"/>
            <p:cNvSpPr>
              <a:spLocks noChangeArrowheads="1"/>
            </p:cNvSpPr>
            <p:nvPr/>
          </p:nvSpPr>
          <p:spPr bwMode="auto">
            <a:xfrm>
              <a:off x="5071502" y="3773130"/>
              <a:ext cx="509757" cy="700696"/>
            </a:xfrm>
            <a:prstGeom prst="rect">
              <a:avLst/>
            </a:prstGeom>
            <a:grpFill/>
            <a:ln>
              <a:noFill/>
            </a:ln>
          </p:spPr>
          <p:txBody>
            <a:bodyPr vert="horz" wrap="square" lIns="68580" tIns="34290" rIns="68580" bIns="34290" numCol="1" anchor="t" anchorCtr="0" compatLnSpc="1"/>
            <a:lstStyle/>
            <a:p>
              <a:endParaRPr lang="id-ID"/>
            </a:p>
          </p:txBody>
        </p:sp>
        <p:sp>
          <p:nvSpPr>
            <p:cNvPr id="67" name="Rectangle 108"/>
            <p:cNvSpPr>
              <a:spLocks noChangeArrowheads="1"/>
            </p:cNvSpPr>
            <p:nvPr/>
          </p:nvSpPr>
          <p:spPr bwMode="auto">
            <a:xfrm>
              <a:off x="5071502" y="2974337"/>
              <a:ext cx="509757" cy="781276"/>
            </a:xfrm>
            <a:prstGeom prst="rect">
              <a:avLst/>
            </a:prstGeom>
            <a:grpFill/>
            <a:ln>
              <a:noFill/>
            </a:ln>
          </p:spPr>
          <p:txBody>
            <a:bodyPr vert="horz" wrap="square" lIns="68580" tIns="34290" rIns="68580" bIns="34290" numCol="1" anchor="t" anchorCtr="0" compatLnSpc="1"/>
            <a:lstStyle/>
            <a:p>
              <a:endParaRPr lang="id-ID"/>
            </a:p>
          </p:txBody>
        </p:sp>
        <p:sp>
          <p:nvSpPr>
            <p:cNvPr id="68" name="Freeform 109"/>
            <p:cNvSpPr/>
            <p:nvPr/>
          </p:nvSpPr>
          <p:spPr bwMode="auto">
            <a:xfrm>
              <a:off x="5071502" y="4491343"/>
              <a:ext cx="509757" cy="839083"/>
            </a:xfrm>
            <a:custGeom>
              <a:avLst/>
              <a:gdLst>
                <a:gd name="T0" fmla="*/ 0 w 120"/>
                <a:gd name="T1" fmla="*/ 0 h 202"/>
                <a:gd name="T2" fmla="*/ 0 w 120"/>
                <a:gd name="T3" fmla="*/ 142 h 202"/>
                <a:gd name="T4" fmla="*/ 60 w 120"/>
                <a:gd name="T5" fmla="*/ 202 h 202"/>
                <a:gd name="T6" fmla="*/ 120 w 120"/>
                <a:gd name="T7" fmla="*/ 142 h 202"/>
                <a:gd name="T8" fmla="*/ 120 w 120"/>
                <a:gd name="T9" fmla="*/ 0 h 202"/>
                <a:gd name="T10" fmla="*/ 0 w 120"/>
                <a:gd name="T11" fmla="*/ 0 h 202"/>
              </a:gdLst>
              <a:ahLst/>
              <a:cxnLst>
                <a:cxn ang="0">
                  <a:pos x="T0" y="T1"/>
                </a:cxn>
                <a:cxn ang="0">
                  <a:pos x="T2" y="T3"/>
                </a:cxn>
                <a:cxn ang="0">
                  <a:pos x="T4" y="T5"/>
                </a:cxn>
                <a:cxn ang="0">
                  <a:pos x="T6" y="T7"/>
                </a:cxn>
                <a:cxn ang="0">
                  <a:pos x="T8" y="T9"/>
                </a:cxn>
                <a:cxn ang="0">
                  <a:pos x="T10" y="T11"/>
                </a:cxn>
              </a:cxnLst>
              <a:rect l="0" t="0" r="r" b="b"/>
              <a:pathLst>
                <a:path w="120" h="202">
                  <a:moveTo>
                    <a:pt x="0" y="0"/>
                  </a:moveTo>
                  <a:cubicBezTo>
                    <a:pt x="0" y="142"/>
                    <a:pt x="0" y="142"/>
                    <a:pt x="0" y="142"/>
                  </a:cubicBezTo>
                  <a:cubicBezTo>
                    <a:pt x="0" y="175"/>
                    <a:pt x="27" y="202"/>
                    <a:pt x="60" y="202"/>
                  </a:cubicBezTo>
                  <a:cubicBezTo>
                    <a:pt x="93" y="202"/>
                    <a:pt x="120" y="175"/>
                    <a:pt x="120" y="142"/>
                  </a:cubicBezTo>
                  <a:cubicBezTo>
                    <a:pt x="120" y="0"/>
                    <a:pt x="120" y="0"/>
                    <a:pt x="120" y="0"/>
                  </a:cubicBezTo>
                  <a:lnTo>
                    <a:pt x="0" y="0"/>
                  </a:lnTo>
                  <a:close/>
                </a:path>
              </a:pathLst>
            </a:custGeom>
            <a:grpFill/>
            <a:ln>
              <a:noFill/>
            </a:ln>
          </p:spPr>
          <p:txBody>
            <a:bodyPr vert="horz" wrap="square" lIns="68580" tIns="34290" rIns="68580" bIns="34290" numCol="1" anchor="t" anchorCtr="0" compatLnSpc="1"/>
            <a:lstStyle/>
            <a:p>
              <a:endParaRPr lang="id-ID"/>
            </a:p>
          </p:txBody>
        </p:sp>
        <p:sp>
          <p:nvSpPr>
            <p:cNvPr id="69" name="Freeform 110"/>
            <p:cNvSpPr/>
            <p:nvPr/>
          </p:nvSpPr>
          <p:spPr bwMode="auto">
            <a:xfrm>
              <a:off x="5071502" y="2210578"/>
              <a:ext cx="509757" cy="747991"/>
            </a:xfrm>
            <a:custGeom>
              <a:avLst/>
              <a:gdLst>
                <a:gd name="T0" fmla="*/ 120 w 120"/>
                <a:gd name="T1" fmla="*/ 180 h 180"/>
                <a:gd name="T2" fmla="*/ 120 w 120"/>
                <a:gd name="T3" fmla="*/ 60 h 180"/>
                <a:gd name="T4" fmla="*/ 60 w 120"/>
                <a:gd name="T5" fmla="*/ 0 h 180"/>
                <a:gd name="T6" fmla="*/ 0 w 120"/>
                <a:gd name="T7" fmla="*/ 60 h 180"/>
                <a:gd name="T8" fmla="*/ 0 w 120"/>
                <a:gd name="T9" fmla="*/ 180 h 180"/>
                <a:gd name="T10" fmla="*/ 120 w 120"/>
                <a:gd name="T11" fmla="*/ 180 h 180"/>
              </a:gdLst>
              <a:ahLst/>
              <a:cxnLst>
                <a:cxn ang="0">
                  <a:pos x="T0" y="T1"/>
                </a:cxn>
                <a:cxn ang="0">
                  <a:pos x="T2" y="T3"/>
                </a:cxn>
                <a:cxn ang="0">
                  <a:pos x="T4" y="T5"/>
                </a:cxn>
                <a:cxn ang="0">
                  <a:pos x="T6" y="T7"/>
                </a:cxn>
                <a:cxn ang="0">
                  <a:pos x="T8" y="T9"/>
                </a:cxn>
                <a:cxn ang="0">
                  <a:pos x="T10" y="T11"/>
                </a:cxn>
              </a:cxnLst>
              <a:rect l="0" t="0" r="r" b="b"/>
              <a:pathLst>
                <a:path w="120" h="180">
                  <a:moveTo>
                    <a:pt x="120" y="180"/>
                  </a:moveTo>
                  <a:cubicBezTo>
                    <a:pt x="120" y="60"/>
                    <a:pt x="120" y="60"/>
                    <a:pt x="120" y="60"/>
                  </a:cubicBezTo>
                  <a:cubicBezTo>
                    <a:pt x="120" y="27"/>
                    <a:pt x="93" y="0"/>
                    <a:pt x="60" y="0"/>
                  </a:cubicBezTo>
                  <a:cubicBezTo>
                    <a:pt x="27" y="0"/>
                    <a:pt x="0" y="27"/>
                    <a:pt x="0" y="60"/>
                  </a:cubicBezTo>
                  <a:cubicBezTo>
                    <a:pt x="0" y="180"/>
                    <a:pt x="0" y="180"/>
                    <a:pt x="0" y="180"/>
                  </a:cubicBezTo>
                  <a:lnTo>
                    <a:pt x="120" y="180"/>
                  </a:lnTo>
                  <a:close/>
                </a:path>
              </a:pathLst>
            </a:custGeom>
            <a:grpFill/>
            <a:ln>
              <a:noFill/>
            </a:ln>
          </p:spPr>
          <p:txBody>
            <a:bodyPr vert="horz" wrap="square" lIns="68580" tIns="34290" rIns="68580" bIns="34290" numCol="1" anchor="t" anchorCtr="0" compatLnSpc="1"/>
            <a:lstStyle/>
            <a:p>
              <a:endParaRPr lang="id-ID"/>
            </a:p>
          </p:txBody>
        </p:sp>
      </p:grpSp>
      <p:sp>
        <p:nvSpPr>
          <p:cNvPr id="70" name="Freeform 113"/>
          <p:cNvSpPr/>
          <p:nvPr/>
        </p:nvSpPr>
        <p:spPr bwMode="auto">
          <a:xfrm>
            <a:off x="4413391" y="3151055"/>
            <a:ext cx="509690" cy="297796"/>
          </a:xfrm>
          <a:custGeom>
            <a:avLst/>
            <a:gdLst>
              <a:gd name="T0" fmla="*/ 120 w 120"/>
              <a:gd name="T1" fmla="*/ 60 h 69"/>
              <a:gd name="T2" fmla="*/ 60 w 120"/>
              <a:gd name="T3" fmla="*/ 0 h 69"/>
              <a:gd name="T4" fmla="*/ 0 w 120"/>
              <a:gd name="T5" fmla="*/ 60 h 69"/>
              <a:gd name="T6" fmla="*/ 0 w 120"/>
              <a:gd name="T7" fmla="*/ 69 h 69"/>
              <a:gd name="T8" fmla="*/ 120 w 120"/>
              <a:gd name="T9" fmla="*/ 69 h 69"/>
              <a:gd name="T10" fmla="*/ 120 w 120"/>
              <a:gd name="T11" fmla="*/ 60 h 69"/>
            </a:gdLst>
            <a:ahLst/>
            <a:cxnLst>
              <a:cxn ang="0">
                <a:pos x="T0" y="T1"/>
              </a:cxn>
              <a:cxn ang="0">
                <a:pos x="T2" y="T3"/>
              </a:cxn>
              <a:cxn ang="0">
                <a:pos x="T4" y="T5"/>
              </a:cxn>
              <a:cxn ang="0">
                <a:pos x="T6" y="T7"/>
              </a:cxn>
              <a:cxn ang="0">
                <a:pos x="T8" y="T9"/>
              </a:cxn>
              <a:cxn ang="0">
                <a:pos x="T10" y="T11"/>
              </a:cxn>
            </a:cxnLst>
            <a:rect l="0" t="0" r="r" b="b"/>
            <a:pathLst>
              <a:path w="120" h="69">
                <a:moveTo>
                  <a:pt x="120" y="60"/>
                </a:moveTo>
                <a:cubicBezTo>
                  <a:pt x="120" y="27"/>
                  <a:pt x="93" y="0"/>
                  <a:pt x="60" y="0"/>
                </a:cubicBezTo>
                <a:cubicBezTo>
                  <a:pt x="27" y="0"/>
                  <a:pt x="0" y="27"/>
                  <a:pt x="0" y="60"/>
                </a:cubicBezTo>
                <a:cubicBezTo>
                  <a:pt x="0" y="69"/>
                  <a:pt x="0" y="69"/>
                  <a:pt x="0" y="69"/>
                </a:cubicBezTo>
                <a:cubicBezTo>
                  <a:pt x="120" y="69"/>
                  <a:pt x="120" y="69"/>
                  <a:pt x="120" y="69"/>
                </a:cubicBezTo>
                <a:lnTo>
                  <a:pt x="120" y="60"/>
                </a:lnTo>
                <a:close/>
              </a:path>
            </a:pathLst>
          </a:custGeom>
          <a:solidFill>
            <a:schemeClr val="tx1">
              <a:alpha val="9000"/>
            </a:schemeClr>
          </a:solidFill>
          <a:ln>
            <a:noFill/>
          </a:ln>
        </p:spPr>
        <p:txBody>
          <a:bodyPr vert="horz" wrap="square" lIns="91431" tIns="45715" rIns="91431" bIns="45715" numCol="1" anchor="t" anchorCtr="0" compatLnSpc="1"/>
          <a:lstStyle/>
          <a:p>
            <a:endParaRPr lang="id-ID"/>
          </a:p>
        </p:txBody>
      </p:sp>
      <p:grpSp>
        <p:nvGrpSpPr>
          <p:cNvPr id="71" name="Group 3"/>
          <p:cNvGrpSpPr/>
          <p:nvPr/>
        </p:nvGrpSpPr>
        <p:grpSpPr>
          <a:xfrm>
            <a:off x="4288735" y="3195384"/>
            <a:ext cx="764832" cy="2009315"/>
            <a:chOff x="4288499" y="3130610"/>
            <a:chExt cx="764932" cy="2009314"/>
          </a:xfrm>
          <a:solidFill>
            <a:schemeClr val="bg1">
              <a:lumMod val="65000"/>
            </a:schemeClr>
          </a:solidFill>
        </p:grpSpPr>
        <p:sp>
          <p:nvSpPr>
            <p:cNvPr id="72" name="Rectangle 112"/>
            <p:cNvSpPr>
              <a:spLocks noChangeArrowheads="1"/>
            </p:cNvSpPr>
            <p:nvPr/>
          </p:nvSpPr>
          <p:spPr bwMode="auto">
            <a:xfrm>
              <a:off x="4416086" y="3428406"/>
              <a:ext cx="509757" cy="1441073"/>
            </a:xfrm>
            <a:prstGeom prst="rect">
              <a:avLst/>
            </a:prstGeom>
            <a:grpFill/>
            <a:ln>
              <a:noFill/>
            </a:ln>
          </p:spPr>
          <p:txBody>
            <a:bodyPr vert="horz" wrap="square" lIns="68580" tIns="34290" rIns="68580" bIns="34290" numCol="1" anchor="t" anchorCtr="0" compatLnSpc="1"/>
            <a:lstStyle/>
            <a:p>
              <a:endParaRPr lang="id-ID"/>
            </a:p>
          </p:txBody>
        </p:sp>
        <p:sp>
          <p:nvSpPr>
            <p:cNvPr id="73" name="Freeform 114"/>
            <p:cNvSpPr/>
            <p:nvPr/>
          </p:nvSpPr>
          <p:spPr bwMode="auto">
            <a:xfrm>
              <a:off x="4416086" y="3130610"/>
              <a:ext cx="509756" cy="297796"/>
            </a:xfrm>
            <a:custGeom>
              <a:avLst/>
              <a:gdLst>
                <a:gd name="T0" fmla="*/ 120 w 120"/>
                <a:gd name="T1" fmla="*/ 60 h 69"/>
                <a:gd name="T2" fmla="*/ 60 w 120"/>
                <a:gd name="T3" fmla="*/ 0 h 69"/>
                <a:gd name="T4" fmla="*/ 0 w 120"/>
                <a:gd name="T5" fmla="*/ 60 h 69"/>
                <a:gd name="T6" fmla="*/ 0 w 120"/>
                <a:gd name="T7" fmla="*/ 69 h 69"/>
                <a:gd name="T8" fmla="*/ 120 w 120"/>
                <a:gd name="T9" fmla="*/ 69 h 69"/>
                <a:gd name="T10" fmla="*/ 120 w 120"/>
                <a:gd name="T11" fmla="*/ 60 h 69"/>
              </a:gdLst>
              <a:ahLst/>
              <a:cxnLst>
                <a:cxn ang="0">
                  <a:pos x="T0" y="T1"/>
                </a:cxn>
                <a:cxn ang="0">
                  <a:pos x="T2" y="T3"/>
                </a:cxn>
                <a:cxn ang="0">
                  <a:pos x="T4" y="T5"/>
                </a:cxn>
                <a:cxn ang="0">
                  <a:pos x="T6" y="T7"/>
                </a:cxn>
                <a:cxn ang="0">
                  <a:pos x="T8" y="T9"/>
                </a:cxn>
                <a:cxn ang="0">
                  <a:pos x="T10" y="T11"/>
                </a:cxn>
              </a:cxnLst>
              <a:rect l="0" t="0" r="r" b="b"/>
              <a:pathLst>
                <a:path w="120" h="69">
                  <a:moveTo>
                    <a:pt x="120" y="60"/>
                  </a:moveTo>
                  <a:cubicBezTo>
                    <a:pt x="120" y="27"/>
                    <a:pt x="93" y="0"/>
                    <a:pt x="60" y="0"/>
                  </a:cubicBezTo>
                  <a:cubicBezTo>
                    <a:pt x="27" y="0"/>
                    <a:pt x="0" y="27"/>
                    <a:pt x="0" y="60"/>
                  </a:cubicBezTo>
                  <a:cubicBezTo>
                    <a:pt x="0" y="69"/>
                    <a:pt x="0" y="69"/>
                    <a:pt x="0" y="69"/>
                  </a:cubicBezTo>
                  <a:cubicBezTo>
                    <a:pt x="120" y="69"/>
                    <a:pt x="120" y="69"/>
                    <a:pt x="120" y="69"/>
                  </a:cubicBezTo>
                  <a:lnTo>
                    <a:pt x="120" y="60"/>
                  </a:lnTo>
                  <a:close/>
                </a:path>
              </a:pathLst>
            </a:custGeom>
            <a:grpFill/>
            <a:ln>
              <a:noFill/>
            </a:ln>
          </p:spPr>
          <p:txBody>
            <a:bodyPr vert="horz" wrap="square" lIns="68580" tIns="34290" rIns="68580" bIns="34290" numCol="1" anchor="t" anchorCtr="0" compatLnSpc="1"/>
            <a:lstStyle/>
            <a:p>
              <a:endParaRPr lang="id-ID"/>
            </a:p>
          </p:txBody>
        </p:sp>
        <p:grpSp>
          <p:nvGrpSpPr>
            <p:cNvPr id="74" name="Group 115"/>
            <p:cNvGrpSpPr/>
            <p:nvPr/>
          </p:nvGrpSpPr>
          <p:grpSpPr>
            <a:xfrm>
              <a:off x="4288499" y="4819356"/>
              <a:ext cx="764932" cy="320568"/>
              <a:chOff x="8465776" y="4117494"/>
              <a:chExt cx="693213" cy="290513"/>
            </a:xfrm>
            <a:grpFill/>
          </p:grpSpPr>
          <p:sp>
            <p:nvSpPr>
              <p:cNvPr id="75" name="Freeform 116"/>
              <p:cNvSpPr/>
              <p:nvPr/>
            </p:nvSpPr>
            <p:spPr bwMode="auto">
              <a:xfrm>
                <a:off x="8809739" y="4117494"/>
                <a:ext cx="349250" cy="290513"/>
              </a:xfrm>
              <a:custGeom>
                <a:avLst/>
                <a:gdLst>
                  <a:gd name="T0" fmla="*/ 60 w 90"/>
                  <a:gd name="T1" fmla="*/ 45 h 75"/>
                  <a:gd name="T2" fmla="*/ 60 w 90"/>
                  <a:gd name="T3" fmla="*/ 0 h 75"/>
                  <a:gd name="T4" fmla="*/ 0 w 90"/>
                  <a:gd name="T5" fmla="*/ 0 h 75"/>
                  <a:gd name="T6" fmla="*/ 0 w 90"/>
                  <a:gd name="T7" fmla="*/ 75 h 75"/>
                  <a:gd name="T8" fmla="*/ 90 w 90"/>
                  <a:gd name="T9" fmla="*/ 75 h 75"/>
                  <a:gd name="T10" fmla="*/ 60 w 90"/>
                  <a:gd name="T11" fmla="*/ 45 h 75"/>
                </a:gdLst>
                <a:ahLst/>
                <a:cxnLst>
                  <a:cxn ang="0">
                    <a:pos x="T0" y="T1"/>
                  </a:cxn>
                  <a:cxn ang="0">
                    <a:pos x="T2" y="T3"/>
                  </a:cxn>
                  <a:cxn ang="0">
                    <a:pos x="T4" y="T5"/>
                  </a:cxn>
                  <a:cxn ang="0">
                    <a:pos x="T6" y="T7"/>
                  </a:cxn>
                  <a:cxn ang="0">
                    <a:pos x="T8" y="T9"/>
                  </a:cxn>
                  <a:cxn ang="0">
                    <a:pos x="T10" y="T11"/>
                  </a:cxn>
                </a:cxnLst>
                <a:rect l="0" t="0" r="r" b="b"/>
                <a:pathLst>
                  <a:path w="90" h="75">
                    <a:moveTo>
                      <a:pt x="60" y="45"/>
                    </a:moveTo>
                    <a:cubicBezTo>
                      <a:pt x="60" y="0"/>
                      <a:pt x="60" y="0"/>
                      <a:pt x="60" y="0"/>
                    </a:cubicBezTo>
                    <a:cubicBezTo>
                      <a:pt x="0" y="0"/>
                      <a:pt x="0" y="0"/>
                      <a:pt x="0" y="0"/>
                    </a:cubicBezTo>
                    <a:cubicBezTo>
                      <a:pt x="0" y="75"/>
                      <a:pt x="0" y="75"/>
                      <a:pt x="0" y="75"/>
                    </a:cubicBezTo>
                    <a:cubicBezTo>
                      <a:pt x="90" y="75"/>
                      <a:pt x="90" y="75"/>
                      <a:pt x="90" y="75"/>
                    </a:cubicBezTo>
                    <a:cubicBezTo>
                      <a:pt x="73" y="75"/>
                      <a:pt x="60" y="61"/>
                      <a:pt x="60"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a:p>
            </p:txBody>
          </p:sp>
          <p:sp>
            <p:nvSpPr>
              <p:cNvPr id="76" name="Freeform 117"/>
              <p:cNvSpPr/>
              <p:nvPr/>
            </p:nvSpPr>
            <p:spPr bwMode="auto">
              <a:xfrm>
                <a:off x="8582989" y="4134957"/>
                <a:ext cx="460375" cy="273050"/>
              </a:xfrm>
              <a:custGeom>
                <a:avLst/>
                <a:gdLst>
                  <a:gd name="T0" fmla="*/ 0 w 120"/>
                  <a:gd name="T1" fmla="*/ 0 h 70"/>
                  <a:gd name="T2" fmla="*/ 0 w 120"/>
                  <a:gd name="T3" fmla="*/ 10 h 70"/>
                  <a:gd name="T4" fmla="*/ 60 w 120"/>
                  <a:gd name="T5" fmla="*/ 70 h 70"/>
                  <a:gd name="T6" fmla="*/ 120 w 120"/>
                  <a:gd name="T7" fmla="*/ 10 h 70"/>
                  <a:gd name="T8" fmla="*/ 120 w 120"/>
                  <a:gd name="T9" fmla="*/ 0 h 70"/>
                  <a:gd name="T10" fmla="*/ 0 w 120"/>
                  <a:gd name="T11" fmla="*/ 0 h 70"/>
                </a:gdLst>
                <a:ahLst/>
                <a:cxnLst>
                  <a:cxn ang="0">
                    <a:pos x="T0" y="T1"/>
                  </a:cxn>
                  <a:cxn ang="0">
                    <a:pos x="T2" y="T3"/>
                  </a:cxn>
                  <a:cxn ang="0">
                    <a:pos x="T4" y="T5"/>
                  </a:cxn>
                  <a:cxn ang="0">
                    <a:pos x="T6" y="T7"/>
                  </a:cxn>
                  <a:cxn ang="0">
                    <a:pos x="T8" y="T9"/>
                  </a:cxn>
                  <a:cxn ang="0">
                    <a:pos x="T10" y="T11"/>
                  </a:cxn>
                </a:cxnLst>
                <a:rect l="0" t="0" r="r" b="b"/>
                <a:pathLst>
                  <a:path w="120" h="70">
                    <a:moveTo>
                      <a:pt x="0" y="0"/>
                    </a:moveTo>
                    <a:cubicBezTo>
                      <a:pt x="0" y="10"/>
                      <a:pt x="0" y="10"/>
                      <a:pt x="0" y="10"/>
                    </a:cubicBezTo>
                    <a:cubicBezTo>
                      <a:pt x="0" y="43"/>
                      <a:pt x="27" y="70"/>
                      <a:pt x="60" y="70"/>
                    </a:cubicBezTo>
                    <a:cubicBezTo>
                      <a:pt x="93" y="70"/>
                      <a:pt x="120" y="43"/>
                      <a:pt x="120" y="10"/>
                    </a:cubicBezTo>
                    <a:cubicBezTo>
                      <a:pt x="120" y="0"/>
                      <a:pt x="120" y="0"/>
                      <a:pt x="120"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a:p>
            </p:txBody>
          </p:sp>
          <p:sp>
            <p:nvSpPr>
              <p:cNvPr id="77" name="Freeform 118"/>
              <p:cNvSpPr/>
              <p:nvPr/>
            </p:nvSpPr>
            <p:spPr bwMode="auto">
              <a:xfrm flipH="1">
                <a:off x="8465776" y="4117494"/>
                <a:ext cx="349250" cy="290513"/>
              </a:xfrm>
              <a:custGeom>
                <a:avLst/>
                <a:gdLst>
                  <a:gd name="T0" fmla="*/ 60 w 90"/>
                  <a:gd name="T1" fmla="*/ 45 h 75"/>
                  <a:gd name="T2" fmla="*/ 60 w 90"/>
                  <a:gd name="T3" fmla="*/ 0 h 75"/>
                  <a:gd name="T4" fmla="*/ 0 w 90"/>
                  <a:gd name="T5" fmla="*/ 0 h 75"/>
                  <a:gd name="T6" fmla="*/ 0 w 90"/>
                  <a:gd name="T7" fmla="*/ 75 h 75"/>
                  <a:gd name="T8" fmla="*/ 90 w 90"/>
                  <a:gd name="T9" fmla="*/ 75 h 75"/>
                  <a:gd name="T10" fmla="*/ 60 w 90"/>
                  <a:gd name="T11" fmla="*/ 45 h 75"/>
                </a:gdLst>
                <a:ahLst/>
                <a:cxnLst>
                  <a:cxn ang="0">
                    <a:pos x="T0" y="T1"/>
                  </a:cxn>
                  <a:cxn ang="0">
                    <a:pos x="T2" y="T3"/>
                  </a:cxn>
                  <a:cxn ang="0">
                    <a:pos x="T4" y="T5"/>
                  </a:cxn>
                  <a:cxn ang="0">
                    <a:pos x="T6" y="T7"/>
                  </a:cxn>
                  <a:cxn ang="0">
                    <a:pos x="T8" y="T9"/>
                  </a:cxn>
                  <a:cxn ang="0">
                    <a:pos x="T10" y="T11"/>
                  </a:cxn>
                </a:cxnLst>
                <a:rect l="0" t="0" r="r" b="b"/>
                <a:pathLst>
                  <a:path w="90" h="75">
                    <a:moveTo>
                      <a:pt x="60" y="45"/>
                    </a:moveTo>
                    <a:cubicBezTo>
                      <a:pt x="60" y="0"/>
                      <a:pt x="60" y="0"/>
                      <a:pt x="60" y="0"/>
                    </a:cubicBezTo>
                    <a:cubicBezTo>
                      <a:pt x="0" y="0"/>
                      <a:pt x="0" y="0"/>
                      <a:pt x="0" y="0"/>
                    </a:cubicBezTo>
                    <a:cubicBezTo>
                      <a:pt x="0" y="75"/>
                      <a:pt x="0" y="75"/>
                      <a:pt x="0" y="75"/>
                    </a:cubicBezTo>
                    <a:cubicBezTo>
                      <a:pt x="90" y="75"/>
                      <a:pt x="90" y="75"/>
                      <a:pt x="90" y="75"/>
                    </a:cubicBezTo>
                    <a:cubicBezTo>
                      <a:pt x="73" y="75"/>
                      <a:pt x="60" y="61"/>
                      <a:pt x="60"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a:p>
            </p:txBody>
          </p:sp>
        </p:grpSp>
      </p:grpSp>
      <p:grpSp>
        <p:nvGrpSpPr>
          <p:cNvPr id="78" name="Group 119"/>
          <p:cNvGrpSpPr/>
          <p:nvPr/>
        </p:nvGrpSpPr>
        <p:grpSpPr>
          <a:xfrm>
            <a:off x="5137362" y="2084852"/>
            <a:ext cx="509691" cy="3119848"/>
            <a:chOff x="5790899" y="2210578"/>
            <a:chExt cx="509757" cy="3119848"/>
          </a:xfrm>
          <a:solidFill>
            <a:schemeClr val="bg1">
              <a:lumMod val="85000"/>
            </a:schemeClr>
          </a:solidFill>
        </p:grpSpPr>
        <p:sp>
          <p:nvSpPr>
            <p:cNvPr id="79" name="Rectangle 120"/>
            <p:cNvSpPr>
              <a:spLocks noChangeArrowheads="1"/>
            </p:cNvSpPr>
            <p:nvPr/>
          </p:nvSpPr>
          <p:spPr bwMode="auto">
            <a:xfrm>
              <a:off x="5790899" y="3773130"/>
              <a:ext cx="509757" cy="700696"/>
            </a:xfrm>
            <a:prstGeom prst="rect">
              <a:avLst/>
            </a:prstGeom>
            <a:grpFill/>
            <a:ln>
              <a:noFill/>
            </a:ln>
          </p:spPr>
          <p:txBody>
            <a:bodyPr vert="horz" wrap="square" lIns="68580" tIns="34290" rIns="68580" bIns="34290" numCol="1" anchor="t" anchorCtr="0" compatLnSpc="1"/>
            <a:lstStyle/>
            <a:p>
              <a:endParaRPr lang="id-ID"/>
            </a:p>
          </p:txBody>
        </p:sp>
        <p:sp>
          <p:nvSpPr>
            <p:cNvPr id="80" name="Rectangle 121"/>
            <p:cNvSpPr>
              <a:spLocks noChangeArrowheads="1"/>
            </p:cNvSpPr>
            <p:nvPr/>
          </p:nvSpPr>
          <p:spPr bwMode="auto">
            <a:xfrm>
              <a:off x="5790899" y="2974337"/>
              <a:ext cx="509757" cy="781276"/>
            </a:xfrm>
            <a:prstGeom prst="rect">
              <a:avLst/>
            </a:prstGeom>
            <a:grpFill/>
            <a:ln>
              <a:noFill/>
            </a:ln>
          </p:spPr>
          <p:txBody>
            <a:bodyPr vert="horz" wrap="square" lIns="68580" tIns="34290" rIns="68580" bIns="34290" numCol="1" anchor="t" anchorCtr="0" compatLnSpc="1"/>
            <a:lstStyle/>
            <a:p>
              <a:endParaRPr lang="id-ID"/>
            </a:p>
          </p:txBody>
        </p:sp>
        <p:sp>
          <p:nvSpPr>
            <p:cNvPr id="81" name="Freeform 122"/>
            <p:cNvSpPr/>
            <p:nvPr/>
          </p:nvSpPr>
          <p:spPr bwMode="auto">
            <a:xfrm>
              <a:off x="5790899" y="4491343"/>
              <a:ext cx="509757" cy="839083"/>
            </a:xfrm>
            <a:custGeom>
              <a:avLst/>
              <a:gdLst>
                <a:gd name="T0" fmla="*/ 0 w 120"/>
                <a:gd name="T1" fmla="*/ 0 h 202"/>
                <a:gd name="T2" fmla="*/ 0 w 120"/>
                <a:gd name="T3" fmla="*/ 142 h 202"/>
                <a:gd name="T4" fmla="*/ 60 w 120"/>
                <a:gd name="T5" fmla="*/ 202 h 202"/>
                <a:gd name="T6" fmla="*/ 120 w 120"/>
                <a:gd name="T7" fmla="*/ 142 h 202"/>
                <a:gd name="T8" fmla="*/ 120 w 120"/>
                <a:gd name="T9" fmla="*/ 0 h 202"/>
                <a:gd name="T10" fmla="*/ 0 w 120"/>
                <a:gd name="T11" fmla="*/ 0 h 202"/>
              </a:gdLst>
              <a:ahLst/>
              <a:cxnLst>
                <a:cxn ang="0">
                  <a:pos x="T0" y="T1"/>
                </a:cxn>
                <a:cxn ang="0">
                  <a:pos x="T2" y="T3"/>
                </a:cxn>
                <a:cxn ang="0">
                  <a:pos x="T4" y="T5"/>
                </a:cxn>
                <a:cxn ang="0">
                  <a:pos x="T6" y="T7"/>
                </a:cxn>
                <a:cxn ang="0">
                  <a:pos x="T8" y="T9"/>
                </a:cxn>
                <a:cxn ang="0">
                  <a:pos x="T10" y="T11"/>
                </a:cxn>
              </a:cxnLst>
              <a:rect l="0" t="0" r="r" b="b"/>
              <a:pathLst>
                <a:path w="120" h="202">
                  <a:moveTo>
                    <a:pt x="0" y="0"/>
                  </a:moveTo>
                  <a:cubicBezTo>
                    <a:pt x="0" y="142"/>
                    <a:pt x="0" y="142"/>
                    <a:pt x="0" y="142"/>
                  </a:cubicBezTo>
                  <a:cubicBezTo>
                    <a:pt x="0" y="175"/>
                    <a:pt x="27" y="202"/>
                    <a:pt x="60" y="202"/>
                  </a:cubicBezTo>
                  <a:cubicBezTo>
                    <a:pt x="93" y="202"/>
                    <a:pt x="120" y="175"/>
                    <a:pt x="120" y="142"/>
                  </a:cubicBezTo>
                  <a:cubicBezTo>
                    <a:pt x="120" y="0"/>
                    <a:pt x="120" y="0"/>
                    <a:pt x="120" y="0"/>
                  </a:cubicBezTo>
                  <a:lnTo>
                    <a:pt x="0" y="0"/>
                  </a:lnTo>
                  <a:close/>
                </a:path>
              </a:pathLst>
            </a:custGeom>
            <a:grpFill/>
            <a:ln>
              <a:noFill/>
            </a:ln>
          </p:spPr>
          <p:txBody>
            <a:bodyPr vert="horz" wrap="square" lIns="68580" tIns="34290" rIns="68580" bIns="34290" numCol="1" anchor="t" anchorCtr="0" compatLnSpc="1"/>
            <a:lstStyle/>
            <a:p>
              <a:endParaRPr lang="id-ID"/>
            </a:p>
          </p:txBody>
        </p:sp>
        <p:sp>
          <p:nvSpPr>
            <p:cNvPr id="82" name="Freeform 123"/>
            <p:cNvSpPr/>
            <p:nvPr/>
          </p:nvSpPr>
          <p:spPr bwMode="auto">
            <a:xfrm>
              <a:off x="5790899" y="2210578"/>
              <a:ext cx="509757" cy="747991"/>
            </a:xfrm>
            <a:custGeom>
              <a:avLst/>
              <a:gdLst>
                <a:gd name="T0" fmla="*/ 120 w 120"/>
                <a:gd name="T1" fmla="*/ 180 h 180"/>
                <a:gd name="T2" fmla="*/ 120 w 120"/>
                <a:gd name="T3" fmla="*/ 60 h 180"/>
                <a:gd name="T4" fmla="*/ 60 w 120"/>
                <a:gd name="T5" fmla="*/ 0 h 180"/>
                <a:gd name="T6" fmla="*/ 0 w 120"/>
                <a:gd name="T7" fmla="*/ 60 h 180"/>
                <a:gd name="T8" fmla="*/ 0 w 120"/>
                <a:gd name="T9" fmla="*/ 180 h 180"/>
                <a:gd name="T10" fmla="*/ 120 w 120"/>
                <a:gd name="T11" fmla="*/ 180 h 180"/>
              </a:gdLst>
              <a:ahLst/>
              <a:cxnLst>
                <a:cxn ang="0">
                  <a:pos x="T0" y="T1"/>
                </a:cxn>
                <a:cxn ang="0">
                  <a:pos x="T2" y="T3"/>
                </a:cxn>
                <a:cxn ang="0">
                  <a:pos x="T4" y="T5"/>
                </a:cxn>
                <a:cxn ang="0">
                  <a:pos x="T6" y="T7"/>
                </a:cxn>
                <a:cxn ang="0">
                  <a:pos x="T8" y="T9"/>
                </a:cxn>
                <a:cxn ang="0">
                  <a:pos x="T10" y="T11"/>
                </a:cxn>
              </a:cxnLst>
              <a:rect l="0" t="0" r="r" b="b"/>
              <a:pathLst>
                <a:path w="120" h="180">
                  <a:moveTo>
                    <a:pt x="120" y="180"/>
                  </a:moveTo>
                  <a:cubicBezTo>
                    <a:pt x="120" y="60"/>
                    <a:pt x="120" y="60"/>
                    <a:pt x="120" y="60"/>
                  </a:cubicBezTo>
                  <a:cubicBezTo>
                    <a:pt x="120" y="27"/>
                    <a:pt x="93" y="0"/>
                    <a:pt x="60" y="0"/>
                  </a:cubicBezTo>
                  <a:cubicBezTo>
                    <a:pt x="27" y="0"/>
                    <a:pt x="0" y="27"/>
                    <a:pt x="0" y="60"/>
                  </a:cubicBezTo>
                  <a:cubicBezTo>
                    <a:pt x="0" y="180"/>
                    <a:pt x="0" y="180"/>
                    <a:pt x="0" y="180"/>
                  </a:cubicBezTo>
                  <a:lnTo>
                    <a:pt x="120" y="180"/>
                  </a:lnTo>
                  <a:close/>
                </a:path>
              </a:pathLst>
            </a:custGeom>
            <a:grpFill/>
            <a:ln>
              <a:noFill/>
            </a:ln>
          </p:spPr>
          <p:txBody>
            <a:bodyPr vert="horz" wrap="square" lIns="68580" tIns="34290" rIns="68580" bIns="34290" numCol="1" anchor="t" anchorCtr="0" compatLnSpc="1"/>
            <a:lstStyle/>
            <a:p>
              <a:endParaRPr lang="id-ID"/>
            </a:p>
          </p:txBody>
        </p:sp>
      </p:grpSp>
      <p:sp>
        <p:nvSpPr>
          <p:cNvPr id="83" name="Freeform 126"/>
          <p:cNvSpPr/>
          <p:nvPr/>
        </p:nvSpPr>
        <p:spPr bwMode="auto">
          <a:xfrm>
            <a:off x="5132693" y="2506485"/>
            <a:ext cx="509690" cy="297796"/>
          </a:xfrm>
          <a:custGeom>
            <a:avLst/>
            <a:gdLst>
              <a:gd name="T0" fmla="*/ 120 w 120"/>
              <a:gd name="T1" fmla="*/ 60 h 69"/>
              <a:gd name="T2" fmla="*/ 60 w 120"/>
              <a:gd name="T3" fmla="*/ 0 h 69"/>
              <a:gd name="T4" fmla="*/ 0 w 120"/>
              <a:gd name="T5" fmla="*/ 60 h 69"/>
              <a:gd name="T6" fmla="*/ 0 w 120"/>
              <a:gd name="T7" fmla="*/ 69 h 69"/>
              <a:gd name="T8" fmla="*/ 120 w 120"/>
              <a:gd name="T9" fmla="*/ 69 h 69"/>
              <a:gd name="T10" fmla="*/ 120 w 120"/>
              <a:gd name="T11" fmla="*/ 60 h 69"/>
            </a:gdLst>
            <a:ahLst/>
            <a:cxnLst>
              <a:cxn ang="0">
                <a:pos x="T0" y="T1"/>
              </a:cxn>
              <a:cxn ang="0">
                <a:pos x="T2" y="T3"/>
              </a:cxn>
              <a:cxn ang="0">
                <a:pos x="T4" y="T5"/>
              </a:cxn>
              <a:cxn ang="0">
                <a:pos x="T6" y="T7"/>
              </a:cxn>
              <a:cxn ang="0">
                <a:pos x="T8" y="T9"/>
              </a:cxn>
              <a:cxn ang="0">
                <a:pos x="T10" y="T11"/>
              </a:cxn>
            </a:cxnLst>
            <a:rect l="0" t="0" r="r" b="b"/>
            <a:pathLst>
              <a:path w="120" h="69">
                <a:moveTo>
                  <a:pt x="120" y="60"/>
                </a:moveTo>
                <a:cubicBezTo>
                  <a:pt x="120" y="27"/>
                  <a:pt x="93" y="0"/>
                  <a:pt x="60" y="0"/>
                </a:cubicBezTo>
                <a:cubicBezTo>
                  <a:pt x="27" y="0"/>
                  <a:pt x="0" y="27"/>
                  <a:pt x="0" y="60"/>
                </a:cubicBezTo>
                <a:cubicBezTo>
                  <a:pt x="0" y="69"/>
                  <a:pt x="0" y="69"/>
                  <a:pt x="0" y="69"/>
                </a:cubicBezTo>
                <a:cubicBezTo>
                  <a:pt x="120" y="69"/>
                  <a:pt x="120" y="69"/>
                  <a:pt x="120" y="69"/>
                </a:cubicBezTo>
                <a:lnTo>
                  <a:pt x="120" y="60"/>
                </a:lnTo>
                <a:close/>
              </a:path>
            </a:pathLst>
          </a:custGeom>
          <a:solidFill>
            <a:schemeClr val="tx1">
              <a:alpha val="9000"/>
            </a:schemeClr>
          </a:solidFill>
          <a:ln>
            <a:noFill/>
          </a:ln>
        </p:spPr>
        <p:txBody>
          <a:bodyPr vert="horz" wrap="square" lIns="91431" tIns="45715" rIns="91431" bIns="45715" numCol="1" anchor="t" anchorCtr="0" compatLnSpc="1"/>
          <a:lstStyle/>
          <a:p>
            <a:endParaRPr lang="id-ID"/>
          </a:p>
        </p:txBody>
      </p:sp>
      <p:grpSp>
        <p:nvGrpSpPr>
          <p:cNvPr id="84" name="Group 2"/>
          <p:cNvGrpSpPr/>
          <p:nvPr/>
        </p:nvGrpSpPr>
        <p:grpSpPr>
          <a:xfrm>
            <a:off x="5008039" y="2550814"/>
            <a:ext cx="764832" cy="2653884"/>
            <a:chOff x="5007896" y="2486040"/>
            <a:chExt cx="764932" cy="2653884"/>
          </a:xfrm>
          <a:solidFill>
            <a:schemeClr val="accent4"/>
          </a:solidFill>
        </p:grpSpPr>
        <p:sp>
          <p:nvSpPr>
            <p:cNvPr id="85" name="Rectangle 125"/>
            <p:cNvSpPr>
              <a:spLocks noChangeArrowheads="1"/>
            </p:cNvSpPr>
            <p:nvPr/>
          </p:nvSpPr>
          <p:spPr bwMode="auto">
            <a:xfrm>
              <a:off x="5135484" y="2768069"/>
              <a:ext cx="509757" cy="2101409"/>
            </a:xfrm>
            <a:prstGeom prst="rect">
              <a:avLst/>
            </a:prstGeom>
            <a:grpFill/>
            <a:ln>
              <a:noFill/>
            </a:ln>
          </p:spPr>
          <p:txBody>
            <a:bodyPr vert="horz" wrap="square" lIns="68580" tIns="34290" rIns="68580" bIns="34290" numCol="1" anchor="t" anchorCtr="0" compatLnSpc="1"/>
            <a:lstStyle/>
            <a:p>
              <a:endParaRPr lang="id-ID"/>
            </a:p>
          </p:txBody>
        </p:sp>
        <p:sp>
          <p:nvSpPr>
            <p:cNvPr id="86" name="Freeform 127"/>
            <p:cNvSpPr/>
            <p:nvPr/>
          </p:nvSpPr>
          <p:spPr bwMode="auto">
            <a:xfrm>
              <a:off x="5135485" y="2486040"/>
              <a:ext cx="509756" cy="297796"/>
            </a:xfrm>
            <a:custGeom>
              <a:avLst/>
              <a:gdLst>
                <a:gd name="T0" fmla="*/ 120 w 120"/>
                <a:gd name="T1" fmla="*/ 60 h 69"/>
                <a:gd name="T2" fmla="*/ 60 w 120"/>
                <a:gd name="T3" fmla="*/ 0 h 69"/>
                <a:gd name="T4" fmla="*/ 0 w 120"/>
                <a:gd name="T5" fmla="*/ 60 h 69"/>
                <a:gd name="T6" fmla="*/ 0 w 120"/>
                <a:gd name="T7" fmla="*/ 69 h 69"/>
                <a:gd name="T8" fmla="*/ 120 w 120"/>
                <a:gd name="T9" fmla="*/ 69 h 69"/>
                <a:gd name="T10" fmla="*/ 120 w 120"/>
                <a:gd name="T11" fmla="*/ 60 h 69"/>
              </a:gdLst>
              <a:ahLst/>
              <a:cxnLst>
                <a:cxn ang="0">
                  <a:pos x="T0" y="T1"/>
                </a:cxn>
                <a:cxn ang="0">
                  <a:pos x="T2" y="T3"/>
                </a:cxn>
                <a:cxn ang="0">
                  <a:pos x="T4" y="T5"/>
                </a:cxn>
                <a:cxn ang="0">
                  <a:pos x="T6" y="T7"/>
                </a:cxn>
                <a:cxn ang="0">
                  <a:pos x="T8" y="T9"/>
                </a:cxn>
                <a:cxn ang="0">
                  <a:pos x="T10" y="T11"/>
                </a:cxn>
              </a:cxnLst>
              <a:rect l="0" t="0" r="r" b="b"/>
              <a:pathLst>
                <a:path w="120" h="69">
                  <a:moveTo>
                    <a:pt x="120" y="60"/>
                  </a:moveTo>
                  <a:cubicBezTo>
                    <a:pt x="120" y="27"/>
                    <a:pt x="93" y="0"/>
                    <a:pt x="60" y="0"/>
                  </a:cubicBezTo>
                  <a:cubicBezTo>
                    <a:pt x="27" y="0"/>
                    <a:pt x="0" y="27"/>
                    <a:pt x="0" y="60"/>
                  </a:cubicBezTo>
                  <a:cubicBezTo>
                    <a:pt x="0" y="69"/>
                    <a:pt x="0" y="69"/>
                    <a:pt x="0" y="69"/>
                  </a:cubicBezTo>
                  <a:cubicBezTo>
                    <a:pt x="120" y="69"/>
                    <a:pt x="120" y="69"/>
                    <a:pt x="120" y="69"/>
                  </a:cubicBezTo>
                  <a:lnTo>
                    <a:pt x="120" y="60"/>
                  </a:lnTo>
                  <a:close/>
                </a:path>
              </a:pathLst>
            </a:custGeom>
            <a:grpFill/>
            <a:ln>
              <a:noFill/>
            </a:ln>
          </p:spPr>
          <p:txBody>
            <a:bodyPr vert="horz" wrap="square" lIns="68580" tIns="34290" rIns="68580" bIns="34290" numCol="1" anchor="t" anchorCtr="0" compatLnSpc="1"/>
            <a:lstStyle/>
            <a:p>
              <a:endParaRPr lang="id-ID"/>
            </a:p>
          </p:txBody>
        </p:sp>
        <p:grpSp>
          <p:nvGrpSpPr>
            <p:cNvPr id="87" name="Group 128"/>
            <p:cNvGrpSpPr/>
            <p:nvPr/>
          </p:nvGrpSpPr>
          <p:grpSpPr>
            <a:xfrm>
              <a:off x="5007896" y="4819356"/>
              <a:ext cx="764932" cy="320568"/>
              <a:chOff x="9117724" y="4117494"/>
              <a:chExt cx="693213" cy="290513"/>
            </a:xfrm>
            <a:grpFill/>
          </p:grpSpPr>
          <p:sp>
            <p:nvSpPr>
              <p:cNvPr id="88" name="Freeform 129"/>
              <p:cNvSpPr/>
              <p:nvPr/>
            </p:nvSpPr>
            <p:spPr bwMode="auto">
              <a:xfrm>
                <a:off x="9461687" y="4117494"/>
                <a:ext cx="349250" cy="290513"/>
              </a:xfrm>
              <a:custGeom>
                <a:avLst/>
                <a:gdLst>
                  <a:gd name="T0" fmla="*/ 60 w 90"/>
                  <a:gd name="T1" fmla="*/ 45 h 75"/>
                  <a:gd name="T2" fmla="*/ 60 w 90"/>
                  <a:gd name="T3" fmla="*/ 0 h 75"/>
                  <a:gd name="T4" fmla="*/ 0 w 90"/>
                  <a:gd name="T5" fmla="*/ 0 h 75"/>
                  <a:gd name="T6" fmla="*/ 0 w 90"/>
                  <a:gd name="T7" fmla="*/ 75 h 75"/>
                  <a:gd name="T8" fmla="*/ 90 w 90"/>
                  <a:gd name="T9" fmla="*/ 75 h 75"/>
                  <a:gd name="T10" fmla="*/ 60 w 90"/>
                  <a:gd name="T11" fmla="*/ 45 h 75"/>
                </a:gdLst>
                <a:ahLst/>
                <a:cxnLst>
                  <a:cxn ang="0">
                    <a:pos x="T0" y="T1"/>
                  </a:cxn>
                  <a:cxn ang="0">
                    <a:pos x="T2" y="T3"/>
                  </a:cxn>
                  <a:cxn ang="0">
                    <a:pos x="T4" y="T5"/>
                  </a:cxn>
                  <a:cxn ang="0">
                    <a:pos x="T6" y="T7"/>
                  </a:cxn>
                  <a:cxn ang="0">
                    <a:pos x="T8" y="T9"/>
                  </a:cxn>
                  <a:cxn ang="0">
                    <a:pos x="T10" y="T11"/>
                  </a:cxn>
                </a:cxnLst>
                <a:rect l="0" t="0" r="r" b="b"/>
                <a:pathLst>
                  <a:path w="90" h="75">
                    <a:moveTo>
                      <a:pt x="60" y="45"/>
                    </a:moveTo>
                    <a:cubicBezTo>
                      <a:pt x="60" y="0"/>
                      <a:pt x="60" y="0"/>
                      <a:pt x="60" y="0"/>
                    </a:cubicBezTo>
                    <a:cubicBezTo>
                      <a:pt x="0" y="0"/>
                      <a:pt x="0" y="0"/>
                      <a:pt x="0" y="0"/>
                    </a:cubicBezTo>
                    <a:cubicBezTo>
                      <a:pt x="0" y="75"/>
                      <a:pt x="0" y="75"/>
                      <a:pt x="0" y="75"/>
                    </a:cubicBezTo>
                    <a:cubicBezTo>
                      <a:pt x="90" y="75"/>
                      <a:pt x="90" y="75"/>
                      <a:pt x="90" y="75"/>
                    </a:cubicBezTo>
                    <a:cubicBezTo>
                      <a:pt x="73" y="75"/>
                      <a:pt x="60" y="61"/>
                      <a:pt x="60"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a:p>
            </p:txBody>
          </p:sp>
          <p:sp>
            <p:nvSpPr>
              <p:cNvPr id="89" name="Freeform 130"/>
              <p:cNvSpPr/>
              <p:nvPr/>
            </p:nvSpPr>
            <p:spPr bwMode="auto">
              <a:xfrm>
                <a:off x="9234937" y="4134957"/>
                <a:ext cx="460375" cy="273050"/>
              </a:xfrm>
              <a:custGeom>
                <a:avLst/>
                <a:gdLst>
                  <a:gd name="T0" fmla="*/ 0 w 120"/>
                  <a:gd name="T1" fmla="*/ 0 h 70"/>
                  <a:gd name="T2" fmla="*/ 0 w 120"/>
                  <a:gd name="T3" fmla="*/ 10 h 70"/>
                  <a:gd name="T4" fmla="*/ 60 w 120"/>
                  <a:gd name="T5" fmla="*/ 70 h 70"/>
                  <a:gd name="T6" fmla="*/ 120 w 120"/>
                  <a:gd name="T7" fmla="*/ 10 h 70"/>
                  <a:gd name="T8" fmla="*/ 120 w 120"/>
                  <a:gd name="T9" fmla="*/ 0 h 70"/>
                  <a:gd name="T10" fmla="*/ 0 w 120"/>
                  <a:gd name="T11" fmla="*/ 0 h 70"/>
                </a:gdLst>
                <a:ahLst/>
                <a:cxnLst>
                  <a:cxn ang="0">
                    <a:pos x="T0" y="T1"/>
                  </a:cxn>
                  <a:cxn ang="0">
                    <a:pos x="T2" y="T3"/>
                  </a:cxn>
                  <a:cxn ang="0">
                    <a:pos x="T4" y="T5"/>
                  </a:cxn>
                  <a:cxn ang="0">
                    <a:pos x="T6" y="T7"/>
                  </a:cxn>
                  <a:cxn ang="0">
                    <a:pos x="T8" y="T9"/>
                  </a:cxn>
                  <a:cxn ang="0">
                    <a:pos x="T10" y="T11"/>
                  </a:cxn>
                </a:cxnLst>
                <a:rect l="0" t="0" r="r" b="b"/>
                <a:pathLst>
                  <a:path w="120" h="70">
                    <a:moveTo>
                      <a:pt x="0" y="0"/>
                    </a:moveTo>
                    <a:cubicBezTo>
                      <a:pt x="0" y="10"/>
                      <a:pt x="0" y="10"/>
                      <a:pt x="0" y="10"/>
                    </a:cubicBezTo>
                    <a:cubicBezTo>
                      <a:pt x="0" y="43"/>
                      <a:pt x="27" y="70"/>
                      <a:pt x="60" y="70"/>
                    </a:cubicBezTo>
                    <a:cubicBezTo>
                      <a:pt x="93" y="70"/>
                      <a:pt x="120" y="43"/>
                      <a:pt x="120" y="10"/>
                    </a:cubicBezTo>
                    <a:cubicBezTo>
                      <a:pt x="120" y="0"/>
                      <a:pt x="120" y="0"/>
                      <a:pt x="120"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a:p>
            </p:txBody>
          </p:sp>
          <p:sp>
            <p:nvSpPr>
              <p:cNvPr id="90" name="Freeform 131"/>
              <p:cNvSpPr/>
              <p:nvPr/>
            </p:nvSpPr>
            <p:spPr bwMode="auto">
              <a:xfrm flipH="1">
                <a:off x="9117724" y="4117494"/>
                <a:ext cx="349250" cy="290513"/>
              </a:xfrm>
              <a:custGeom>
                <a:avLst/>
                <a:gdLst>
                  <a:gd name="T0" fmla="*/ 60 w 90"/>
                  <a:gd name="T1" fmla="*/ 45 h 75"/>
                  <a:gd name="T2" fmla="*/ 60 w 90"/>
                  <a:gd name="T3" fmla="*/ 0 h 75"/>
                  <a:gd name="T4" fmla="*/ 0 w 90"/>
                  <a:gd name="T5" fmla="*/ 0 h 75"/>
                  <a:gd name="T6" fmla="*/ 0 w 90"/>
                  <a:gd name="T7" fmla="*/ 75 h 75"/>
                  <a:gd name="T8" fmla="*/ 90 w 90"/>
                  <a:gd name="T9" fmla="*/ 75 h 75"/>
                  <a:gd name="T10" fmla="*/ 60 w 90"/>
                  <a:gd name="T11" fmla="*/ 45 h 75"/>
                </a:gdLst>
                <a:ahLst/>
                <a:cxnLst>
                  <a:cxn ang="0">
                    <a:pos x="T0" y="T1"/>
                  </a:cxn>
                  <a:cxn ang="0">
                    <a:pos x="T2" y="T3"/>
                  </a:cxn>
                  <a:cxn ang="0">
                    <a:pos x="T4" y="T5"/>
                  </a:cxn>
                  <a:cxn ang="0">
                    <a:pos x="T6" y="T7"/>
                  </a:cxn>
                  <a:cxn ang="0">
                    <a:pos x="T8" y="T9"/>
                  </a:cxn>
                  <a:cxn ang="0">
                    <a:pos x="T10" y="T11"/>
                  </a:cxn>
                </a:cxnLst>
                <a:rect l="0" t="0" r="r" b="b"/>
                <a:pathLst>
                  <a:path w="90" h="75">
                    <a:moveTo>
                      <a:pt x="60" y="45"/>
                    </a:moveTo>
                    <a:cubicBezTo>
                      <a:pt x="60" y="0"/>
                      <a:pt x="60" y="0"/>
                      <a:pt x="60" y="0"/>
                    </a:cubicBezTo>
                    <a:cubicBezTo>
                      <a:pt x="0" y="0"/>
                      <a:pt x="0" y="0"/>
                      <a:pt x="0" y="0"/>
                    </a:cubicBezTo>
                    <a:cubicBezTo>
                      <a:pt x="0" y="75"/>
                      <a:pt x="0" y="75"/>
                      <a:pt x="0" y="75"/>
                    </a:cubicBezTo>
                    <a:cubicBezTo>
                      <a:pt x="90" y="75"/>
                      <a:pt x="90" y="75"/>
                      <a:pt x="90" y="75"/>
                    </a:cubicBezTo>
                    <a:cubicBezTo>
                      <a:pt x="73" y="75"/>
                      <a:pt x="60" y="61"/>
                      <a:pt x="60"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a:p>
            </p:txBody>
          </p:sp>
        </p:grpSp>
      </p:grpSp>
      <p:grpSp>
        <p:nvGrpSpPr>
          <p:cNvPr id="91" name="Group 132"/>
          <p:cNvGrpSpPr/>
          <p:nvPr/>
        </p:nvGrpSpPr>
        <p:grpSpPr>
          <a:xfrm>
            <a:off x="5849082" y="2084852"/>
            <a:ext cx="509691" cy="3119848"/>
            <a:chOff x="6502710" y="2210578"/>
            <a:chExt cx="509757" cy="3119848"/>
          </a:xfrm>
          <a:solidFill>
            <a:schemeClr val="bg1">
              <a:lumMod val="85000"/>
            </a:schemeClr>
          </a:solidFill>
        </p:grpSpPr>
        <p:sp>
          <p:nvSpPr>
            <p:cNvPr id="92" name="Rectangle 133"/>
            <p:cNvSpPr>
              <a:spLocks noChangeArrowheads="1"/>
            </p:cNvSpPr>
            <p:nvPr/>
          </p:nvSpPr>
          <p:spPr bwMode="auto">
            <a:xfrm>
              <a:off x="6502710" y="3773130"/>
              <a:ext cx="509757" cy="700696"/>
            </a:xfrm>
            <a:prstGeom prst="rect">
              <a:avLst/>
            </a:prstGeom>
            <a:grpFill/>
            <a:ln>
              <a:noFill/>
            </a:ln>
          </p:spPr>
          <p:txBody>
            <a:bodyPr vert="horz" wrap="square" lIns="68580" tIns="34290" rIns="68580" bIns="34290" numCol="1" anchor="t" anchorCtr="0" compatLnSpc="1"/>
            <a:lstStyle/>
            <a:p>
              <a:endParaRPr lang="id-ID"/>
            </a:p>
          </p:txBody>
        </p:sp>
        <p:sp>
          <p:nvSpPr>
            <p:cNvPr id="93" name="Rectangle 134"/>
            <p:cNvSpPr>
              <a:spLocks noChangeArrowheads="1"/>
            </p:cNvSpPr>
            <p:nvPr/>
          </p:nvSpPr>
          <p:spPr bwMode="auto">
            <a:xfrm>
              <a:off x="6502710" y="2974337"/>
              <a:ext cx="509757" cy="781276"/>
            </a:xfrm>
            <a:prstGeom prst="rect">
              <a:avLst/>
            </a:prstGeom>
            <a:grpFill/>
            <a:ln>
              <a:noFill/>
            </a:ln>
          </p:spPr>
          <p:txBody>
            <a:bodyPr vert="horz" wrap="square" lIns="68580" tIns="34290" rIns="68580" bIns="34290" numCol="1" anchor="t" anchorCtr="0" compatLnSpc="1"/>
            <a:lstStyle/>
            <a:p>
              <a:endParaRPr lang="id-ID"/>
            </a:p>
          </p:txBody>
        </p:sp>
        <p:sp>
          <p:nvSpPr>
            <p:cNvPr id="94" name="Freeform 135"/>
            <p:cNvSpPr/>
            <p:nvPr/>
          </p:nvSpPr>
          <p:spPr bwMode="auto">
            <a:xfrm>
              <a:off x="6502710" y="4491343"/>
              <a:ext cx="509757" cy="839083"/>
            </a:xfrm>
            <a:custGeom>
              <a:avLst/>
              <a:gdLst>
                <a:gd name="T0" fmla="*/ 0 w 120"/>
                <a:gd name="T1" fmla="*/ 0 h 202"/>
                <a:gd name="T2" fmla="*/ 0 w 120"/>
                <a:gd name="T3" fmla="*/ 142 h 202"/>
                <a:gd name="T4" fmla="*/ 60 w 120"/>
                <a:gd name="T5" fmla="*/ 202 h 202"/>
                <a:gd name="T6" fmla="*/ 120 w 120"/>
                <a:gd name="T7" fmla="*/ 142 h 202"/>
                <a:gd name="T8" fmla="*/ 120 w 120"/>
                <a:gd name="T9" fmla="*/ 0 h 202"/>
                <a:gd name="T10" fmla="*/ 0 w 120"/>
                <a:gd name="T11" fmla="*/ 0 h 202"/>
              </a:gdLst>
              <a:ahLst/>
              <a:cxnLst>
                <a:cxn ang="0">
                  <a:pos x="T0" y="T1"/>
                </a:cxn>
                <a:cxn ang="0">
                  <a:pos x="T2" y="T3"/>
                </a:cxn>
                <a:cxn ang="0">
                  <a:pos x="T4" y="T5"/>
                </a:cxn>
                <a:cxn ang="0">
                  <a:pos x="T6" y="T7"/>
                </a:cxn>
                <a:cxn ang="0">
                  <a:pos x="T8" y="T9"/>
                </a:cxn>
                <a:cxn ang="0">
                  <a:pos x="T10" y="T11"/>
                </a:cxn>
              </a:cxnLst>
              <a:rect l="0" t="0" r="r" b="b"/>
              <a:pathLst>
                <a:path w="120" h="202">
                  <a:moveTo>
                    <a:pt x="0" y="0"/>
                  </a:moveTo>
                  <a:cubicBezTo>
                    <a:pt x="0" y="142"/>
                    <a:pt x="0" y="142"/>
                    <a:pt x="0" y="142"/>
                  </a:cubicBezTo>
                  <a:cubicBezTo>
                    <a:pt x="0" y="175"/>
                    <a:pt x="27" y="202"/>
                    <a:pt x="60" y="202"/>
                  </a:cubicBezTo>
                  <a:cubicBezTo>
                    <a:pt x="93" y="202"/>
                    <a:pt x="120" y="175"/>
                    <a:pt x="120" y="142"/>
                  </a:cubicBezTo>
                  <a:cubicBezTo>
                    <a:pt x="120" y="0"/>
                    <a:pt x="120" y="0"/>
                    <a:pt x="120" y="0"/>
                  </a:cubicBezTo>
                  <a:lnTo>
                    <a:pt x="0" y="0"/>
                  </a:lnTo>
                  <a:close/>
                </a:path>
              </a:pathLst>
            </a:custGeom>
            <a:grpFill/>
            <a:ln>
              <a:noFill/>
            </a:ln>
          </p:spPr>
          <p:txBody>
            <a:bodyPr vert="horz" wrap="square" lIns="68580" tIns="34290" rIns="68580" bIns="34290" numCol="1" anchor="t" anchorCtr="0" compatLnSpc="1"/>
            <a:lstStyle/>
            <a:p>
              <a:endParaRPr lang="id-ID"/>
            </a:p>
          </p:txBody>
        </p:sp>
        <p:sp>
          <p:nvSpPr>
            <p:cNvPr id="95" name="Freeform 136"/>
            <p:cNvSpPr/>
            <p:nvPr/>
          </p:nvSpPr>
          <p:spPr bwMode="auto">
            <a:xfrm>
              <a:off x="6502710" y="2210578"/>
              <a:ext cx="509757" cy="747991"/>
            </a:xfrm>
            <a:custGeom>
              <a:avLst/>
              <a:gdLst>
                <a:gd name="T0" fmla="*/ 120 w 120"/>
                <a:gd name="T1" fmla="*/ 180 h 180"/>
                <a:gd name="T2" fmla="*/ 120 w 120"/>
                <a:gd name="T3" fmla="*/ 60 h 180"/>
                <a:gd name="T4" fmla="*/ 60 w 120"/>
                <a:gd name="T5" fmla="*/ 0 h 180"/>
                <a:gd name="T6" fmla="*/ 0 w 120"/>
                <a:gd name="T7" fmla="*/ 60 h 180"/>
                <a:gd name="T8" fmla="*/ 0 w 120"/>
                <a:gd name="T9" fmla="*/ 180 h 180"/>
                <a:gd name="T10" fmla="*/ 120 w 120"/>
                <a:gd name="T11" fmla="*/ 180 h 180"/>
              </a:gdLst>
              <a:ahLst/>
              <a:cxnLst>
                <a:cxn ang="0">
                  <a:pos x="T0" y="T1"/>
                </a:cxn>
                <a:cxn ang="0">
                  <a:pos x="T2" y="T3"/>
                </a:cxn>
                <a:cxn ang="0">
                  <a:pos x="T4" y="T5"/>
                </a:cxn>
                <a:cxn ang="0">
                  <a:pos x="T6" y="T7"/>
                </a:cxn>
                <a:cxn ang="0">
                  <a:pos x="T8" y="T9"/>
                </a:cxn>
                <a:cxn ang="0">
                  <a:pos x="T10" y="T11"/>
                </a:cxn>
              </a:cxnLst>
              <a:rect l="0" t="0" r="r" b="b"/>
              <a:pathLst>
                <a:path w="120" h="180">
                  <a:moveTo>
                    <a:pt x="120" y="180"/>
                  </a:moveTo>
                  <a:cubicBezTo>
                    <a:pt x="120" y="60"/>
                    <a:pt x="120" y="60"/>
                    <a:pt x="120" y="60"/>
                  </a:cubicBezTo>
                  <a:cubicBezTo>
                    <a:pt x="120" y="27"/>
                    <a:pt x="93" y="0"/>
                    <a:pt x="60" y="0"/>
                  </a:cubicBezTo>
                  <a:cubicBezTo>
                    <a:pt x="27" y="0"/>
                    <a:pt x="0" y="27"/>
                    <a:pt x="0" y="60"/>
                  </a:cubicBezTo>
                  <a:cubicBezTo>
                    <a:pt x="0" y="180"/>
                    <a:pt x="0" y="180"/>
                    <a:pt x="0" y="180"/>
                  </a:cubicBezTo>
                  <a:lnTo>
                    <a:pt x="120" y="180"/>
                  </a:lnTo>
                  <a:close/>
                </a:path>
              </a:pathLst>
            </a:custGeom>
            <a:grpFill/>
            <a:ln>
              <a:noFill/>
            </a:ln>
          </p:spPr>
          <p:txBody>
            <a:bodyPr vert="horz" wrap="square" lIns="68580" tIns="34290" rIns="68580" bIns="34290" numCol="1" anchor="t" anchorCtr="0" compatLnSpc="1"/>
            <a:lstStyle/>
            <a:p>
              <a:endParaRPr lang="id-ID"/>
            </a:p>
          </p:txBody>
        </p:sp>
      </p:grpSp>
      <p:sp>
        <p:nvSpPr>
          <p:cNvPr id="96" name="Freeform 139"/>
          <p:cNvSpPr/>
          <p:nvPr/>
        </p:nvSpPr>
        <p:spPr bwMode="auto">
          <a:xfrm>
            <a:off x="5844412" y="3656325"/>
            <a:ext cx="509690" cy="297796"/>
          </a:xfrm>
          <a:custGeom>
            <a:avLst/>
            <a:gdLst>
              <a:gd name="T0" fmla="*/ 120 w 120"/>
              <a:gd name="T1" fmla="*/ 60 h 69"/>
              <a:gd name="T2" fmla="*/ 60 w 120"/>
              <a:gd name="T3" fmla="*/ 0 h 69"/>
              <a:gd name="T4" fmla="*/ 0 w 120"/>
              <a:gd name="T5" fmla="*/ 60 h 69"/>
              <a:gd name="T6" fmla="*/ 0 w 120"/>
              <a:gd name="T7" fmla="*/ 69 h 69"/>
              <a:gd name="T8" fmla="*/ 120 w 120"/>
              <a:gd name="T9" fmla="*/ 69 h 69"/>
              <a:gd name="T10" fmla="*/ 120 w 120"/>
              <a:gd name="T11" fmla="*/ 60 h 69"/>
            </a:gdLst>
            <a:ahLst/>
            <a:cxnLst>
              <a:cxn ang="0">
                <a:pos x="T0" y="T1"/>
              </a:cxn>
              <a:cxn ang="0">
                <a:pos x="T2" y="T3"/>
              </a:cxn>
              <a:cxn ang="0">
                <a:pos x="T4" y="T5"/>
              </a:cxn>
              <a:cxn ang="0">
                <a:pos x="T6" y="T7"/>
              </a:cxn>
              <a:cxn ang="0">
                <a:pos x="T8" y="T9"/>
              </a:cxn>
              <a:cxn ang="0">
                <a:pos x="T10" y="T11"/>
              </a:cxn>
            </a:cxnLst>
            <a:rect l="0" t="0" r="r" b="b"/>
            <a:pathLst>
              <a:path w="120" h="69">
                <a:moveTo>
                  <a:pt x="120" y="60"/>
                </a:moveTo>
                <a:cubicBezTo>
                  <a:pt x="120" y="27"/>
                  <a:pt x="93" y="0"/>
                  <a:pt x="60" y="0"/>
                </a:cubicBezTo>
                <a:cubicBezTo>
                  <a:pt x="27" y="0"/>
                  <a:pt x="0" y="27"/>
                  <a:pt x="0" y="60"/>
                </a:cubicBezTo>
                <a:cubicBezTo>
                  <a:pt x="0" y="69"/>
                  <a:pt x="0" y="69"/>
                  <a:pt x="0" y="69"/>
                </a:cubicBezTo>
                <a:cubicBezTo>
                  <a:pt x="120" y="69"/>
                  <a:pt x="120" y="69"/>
                  <a:pt x="120" y="69"/>
                </a:cubicBezTo>
                <a:lnTo>
                  <a:pt x="120" y="60"/>
                </a:lnTo>
                <a:close/>
              </a:path>
            </a:pathLst>
          </a:custGeom>
          <a:solidFill>
            <a:schemeClr val="tx1">
              <a:alpha val="9000"/>
            </a:schemeClr>
          </a:solidFill>
          <a:ln>
            <a:noFill/>
          </a:ln>
        </p:spPr>
        <p:txBody>
          <a:bodyPr vert="horz" wrap="square" lIns="91431" tIns="45715" rIns="91431" bIns="45715" numCol="1" anchor="t" anchorCtr="0" compatLnSpc="1"/>
          <a:lstStyle/>
          <a:p>
            <a:endParaRPr lang="id-ID"/>
          </a:p>
        </p:txBody>
      </p:sp>
      <p:grpSp>
        <p:nvGrpSpPr>
          <p:cNvPr id="97" name="Group 1"/>
          <p:cNvGrpSpPr/>
          <p:nvPr/>
        </p:nvGrpSpPr>
        <p:grpSpPr>
          <a:xfrm>
            <a:off x="5719758" y="3700655"/>
            <a:ext cx="637262" cy="1504045"/>
            <a:chOff x="5719707" y="3635879"/>
            <a:chExt cx="637345" cy="1504045"/>
          </a:xfrm>
          <a:solidFill>
            <a:schemeClr val="tx1">
              <a:lumMod val="65000"/>
              <a:lumOff val="35000"/>
            </a:schemeClr>
          </a:solidFill>
        </p:grpSpPr>
        <p:sp>
          <p:nvSpPr>
            <p:cNvPr id="98" name="Rectangle 138"/>
            <p:cNvSpPr>
              <a:spLocks noChangeArrowheads="1"/>
            </p:cNvSpPr>
            <p:nvPr/>
          </p:nvSpPr>
          <p:spPr bwMode="auto">
            <a:xfrm>
              <a:off x="5847295" y="3906864"/>
              <a:ext cx="509757" cy="962617"/>
            </a:xfrm>
            <a:prstGeom prst="rect">
              <a:avLst/>
            </a:prstGeom>
            <a:grpFill/>
            <a:ln>
              <a:noFill/>
            </a:ln>
          </p:spPr>
          <p:txBody>
            <a:bodyPr vert="horz" wrap="square" lIns="68580" tIns="34290" rIns="68580" bIns="34290" numCol="1" anchor="t" anchorCtr="0" compatLnSpc="1"/>
            <a:lstStyle/>
            <a:p>
              <a:endParaRPr lang="id-ID"/>
            </a:p>
          </p:txBody>
        </p:sp>
        <p:sp>
          <p:nvSpPr>
            <p:cNvPr id="99" name="Freeform 140"/>
            <p:cNvSpPr/>
            <p:nvPr/>
          </p:nvSpPr>
          <p:spPr bwMode="auto">
            <a:xfrm>
              <a:off x="5847296" y="3635879"/>
              <a:ext cx="509756" cy="297796"/>
            </a:xfrm>
            <a:custGeom>
              <a:avLst/>
              <a:gdLst>
                <a:gd name="T0" fmla="*/ 120 w 120"/>
                <a:gd name="T1" fmla="*/ 60 h 69"/>
                <a:gd name="T2" fmla="*/ 60 w 120"/>
                <a:gd name="T3" fmla="*/ 0 h 69"/>
                <a:gd name="T4" fmla="*/ 0 w 120"/>
                <a:gd name="T5" fmla="*/ 60 h 69"/>
                <a:gd name="T6" fmla="*/ 0 w 120"/>
                <a:gd name="T7" fmla="*/ 69 h 69"/>
                <a:gd name="T8" fmla="*/ 120 w 120"/>
                <a:gd name="T9" fmla="*/ 69 h 69"/>
                <a:gd name="T10" fmla="*/ 120 w 120"/>
                <a:gd name="T11" fmla="*/ 60 h 69"/>
              </a:gdLst>
              <a:ahLst/>
              <a:cxnLst>
                <a:cxn ang="0">
                  <a:pos x="T0" y="T1"/>
                </a:cxn>
                <a:cxn ang="0">
                  <a:pos x="T2" y="T3"/>
                </a:cxn>
                <a:cxn ang="0">
                  <a:pos x="T4" y="T5"/>
                </a:cxn>
                <a:cxn ang="0">
                  <a:pos x="T6" y="T7"/>
                </a:cxn>
                <a:cxn ang="0">
                  <a:pos x="T8" y="T9"/>
                </a:cxn>
                <a:cxn ang="0">
                  <a:pos x="T10" y="T11"/>
                </a:cxn>
              </a:cxnLst>
              <a:rect l="0" t="0" r="r" b="b"/>
              <a:pathLst>
                <a:path w="120" h="69">
                  <a:moveTo>
                    <a:pt x="120" y="60"/>
                  </a:moveTo>
                  <a:cubicBezTo>
                    <a:pt x="120" y="27"/>
                    <a:pt x="93" y="0"/>
                    <a:pt x="60" y="0"/>
                  </a:cubicBezTo>
                  <a:cubicBezTo>
                    <a:pt x="27" y="0"/>
                    <a:pt x="0" y="27"/>
                    <a:pt x="0" y="60"/>
                  </a:cubicBezTo>
                  <a:cubicBezTo>
                    <a:pt x="0" y="69"/>
                    <a:pt x="0" y="69"/>
                    <a:pt x="0" y="69"/>
                  </a:cubicBezTo>
                  <a:cubicBezTo>
                    <a:pt x="120" y="69"/>
                    <a:pt x="120" y="69"/>
                    <a:pt x="120" y="69"/>
                  </a:cubicBezTo>
                  <a:lnTo>
                    <a:pt x="120" y="60"/>
                  </a:lnTo>
                  <a:close/>
                </a:path>
              </a:pathLst>
            </a:custGeom>
            <a:grpFill/>
            <a:ln>
              <a:noFill/>
            </a:ln>
          </p:spPr>
          <p:txBody>
            <a:bodyPr vert="horz" wrap="square" lIns="68580" tIns="34290" rIns="68580" bIns="34290" numCol="1" anchor="t" anchorCtr="0" compatLnSpc="1"/>
            <a:lstStyle/>
            <a:p>
              <a:endParaRPr lang="id-ID"/>
            </a:p>
          </p:txBody>
        </p:sp>
        <p:grpSp>
          <p:nvGrpSpPr>
            <p:cNvPr id="100" name="Group 141"/>
            <p:cNvGrpSpPr/>
            <p:nvPr/>
          </p:nvGrpSpPr>
          <p:grpSpPr>
            <a:xfrm>
              <a:off x="5719707" y="4819356"/>
              <a:ext cx="637344" cy="320568"/>
              <a:chOff x="9762797" y="4117494"/>
              <a:chExt cx="577588" cy="290513"/>
            </a:xfrm>
            <a:grpFill/>
          </p:grpSpPr>
          <p:sp>
            <p:nvSpPr>
              <p:cNvPr id="101" name="Freeform 142"/>
              <p:cNvSpPr/>
              <p:nvPr/>
            </p:nvSpPr>
            <p:spPr bwMode="auto">
              <a:xfrm>
                <a:off x="9880010" y="4134957"/>
                <a:ext cx="460375" cy="273050"/>
              </a:xfrm>
              <a:custGeom>
                <a:avLst/>
                <a:gdLst>
                  <a:gd name="T0" fmla="*/ 0 w 120"/>
                  <a:gd name="T1" fmla="*/ 0 h 70"/>
                  <a:gd name="T2" fmla="*/ 0 w 120"/>
                  <a:gd name="T3" fmla="*/ 10 h 70"/>
                  <a:gd name="T4" fmla="*/ 60 w 120"/>
                  <a:gd name="T5" fmla="*/ 70 h 70"/>
                  <a:gd name="T6" fmla="*/ 120 w 120"/>
                  <a:gd name="T7" fmla="*/ 10 h 70"/>
                  <a:gd name="T8" fmla="*/ 120 w 120"/>
                  <a:gd name="T9" fmla="*/ 0 h 70"/>
                  <a:gd name="T10" fmla="*/ 0 w 120"/>
                  <a:gd name="T11" fmla="*/ 0 h 70"/>
                </a:gdLst>
                <a:ahLst/>
                <a:cxnLst>
                  <a:cxn ang="0">
                    <a:pos x="T0" y="T1"/>
                  </a:cxn>
                  <a:cxn ang="0">
                    <a:pos x="T2" y="T3"/>
                  </a:cxn>
                  <a:cxn ang="0">
                    <a:pos x="T4" y="T5"/>
                  </a:cxn>
                  <a:cxn ang="0">
                    <a:pos x="T6" y="T7"/>
                  </a:cxn>
                  <a:cxn ang="0">
                    <a:pos x="T8" y="T9"/>
                  </a:cxn>
                  <a:cxn ang="0">
                    <a:pos x="T10" y="T11"/>
                  </a:cxn>
                </a:cxnLst>
                <a:rect l="0" t="0" r="r" b="b"/>
                <a:pathLst>
                  <a:path w="120" h="70">
                    <a:moveTo>
                      <a:pt x="0" y="0"/>
                    </a:moveTo>
                    <a:cubicBezTo>
                      <a:pt x="0" y="10"/>
                      <a:pt x="0" y="10"/>
                      <a:pt x="0" y="10"/>
                    </a:cubicBezTo>
                    <a:cubicBezTo>
                      <a:pt x="0" y="43"/>
                      <a:pt x="27" y="70"/>
                      <a:pt x="60" y="70"/>
                    </a:cubicBezTo>
                    <a:cubicBezTo>
                      <a:pt x="93" y="70"/>
                      <a:pt x="120" y="43"/>
                      <a:pt x="120" y="10"/>
                    </a:cubicBezTo>
                    <a:cubicBezTo>
                      <a:pt x="120" y="0"/>
                      <a:pt x="120" y="0"/>
                      <a:pt x="120"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a:p>
            </p:txBody>
          </p:sp>
          <p:sp>
            <p:nvSpPr>
              <p:cNvPr id="102" name="Freeform 143"/>
              <p:cNvSpPr/>
              <p:nvPr/>
            </p:nvSpPr>
            <p:spPr bwMode="auto">
              <a:xfrm flipH="1">
                <a:off x="9762797" y="4117494"/>
                <a:ext cx="349250" cy="290513"/>
              </a:xfrm>
              <a:custGeom>
                <a:avLst/>
                <a:gdLst>
                  <a:gd name="T0" fmla="*/ 60 w 90"/>
                  <a:gd name="T1" fmla="*/ 45 h 75"/>
                  <a:gd name="T2" fmla="*/ 60 w 90"/>
                  <a:gd name="T3" fmla="*/ 0 h 75"/>
                  <a:gd name="T4" fmla="*/ 0 w 90"/>
                  <a:gd name="T5" fmla="*/ 0 h 75"/>
                  <a:gd name="T6" fmla="*/ 0 w 90"/>
                  <a:gd name="T7" fmla="*/ 75 h 75"/>
                  <a:gd name="T8" fmla="*/ 90 w 90"/>
                  <a:gd name="T9" fmla="*/ 75 h 75"/>
                  <a:gd name="T10" fmla="*/ 60 w 90"/>
                  <a:gd name="T11" fmla="*/ 45 h 75"/>
                </a:gdLst>
                <a:ahLst/>
                <a:cxnLst>
                  <a:cxn ang="0">
                    <a:pos x="T0" y="T1"/>
                  </a:cxn>
                  <a:cxn ang="0">
                    <a:pos x="T2" y="T3"/>
                  </a:cxn>
                  <a:cxn ang="0">
                    <a:pos x="T4" y="T5"/>
                  </a:cxn>
                  <a:cxn ang="0">
                    <a:pos x="T6" y="T7"/>
                  </a:cxn>
                  <a:cxn ang="0">
                    <a:pos x="T8" y="T9"/>
                  </a:cxn>
                  <a:cxn ang="0">
                    <a:pos x="T10" y="T11"/>
                  </a:cxn>
                </a:cxnLst>
                <a:rect l="0" t="0" r="r" b="b"/>
                <a:pathLst>
                  <a:path w="90" h="75">
                    <a:moveTo>
                      <a:pt x="60" y="45"/>
                    </a:moveTo>
                    <a:cubicBezTo>
                      <a:pt x="60" y="0"/>
                      <a:pt x="60" y="0"/>
                      <a:pt x="60" y="0"/>
                    </a:cubicBezTo>
                    <a:cubicBezTo>
                      <a:pt x="0" y="0"/>
                      <a:pt x="0" y="0"/>
                      <a:pt x="0" y="0"/>
                    </a:cubicBezTo>
                    <a:cubicBezTo>
                      <a:pt x="0" y="75"/>
                      <a:pt x="0" y="75"/>
                      <a:pt x="0" y="75"/>
                    </a:cubicBezTo>
                    <a:cubicBezTo>
                      <a:pt x="90" y="75"/>
                      <a:pt x="90" y="75"/>
                      <a:pt x="90" y="75"/>
                    </a:cubicBezTo>
                    <a:cubicBezTo>
                      <a:pt x="73" y="75"/>
                      <a:pt x="60" y="61"/>
                      <a:pt x="60"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a:p>
            </p:txBody>
          </p:sp>
        </p:grpSp>
      </p:grpSp>
      <p:cxnSp>
        <p:nvCxnSpPr>
          <p:cNvPr id="103" name="Straight Connector 144"/>
          <p:cNvCxnSpPr/>
          <p:nvPr/>
        </p:nvCxnSpPr>
        <p:spPr>
          <a:xfrm>
            <a:off x="804028" y="5517661"/>
            <a:ext cx="5550072" cy="0"/>
          </a:xfrm>
          <a:prstGeom prst="line">
            <a:avLst/>
          </a:prstGeom>
          <a:ln w="15875">
            <a:solidFill>
              <a:schemeClr val="bg1">
                <a:lumMod val="6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104" name="Oval 145"/>
          <p:cNvSpPr/>
          <p:nvPr/>
        </p:nvSpPr>
        <p:spPr>
          <a:xfrm>
            <a:off x="1003189" y="5470284"/>
            <a:ext cx="111370" cy="111384"/>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id-ID"/>
          </a:p>
        </p:txBody>
      </p:sp>
      <p:sp>
        <p:nvSpPr>
          <p:cNvPr id="105" name="Oval 146"/>
          <p:cNvSpPr/>
          <p:nvPr/>
        </p:nvSpPr>
        <p:spPr>
          <a:xfrm>
            <a:off x="1733580" y="5470284"/>
            <a:ext cx="111370" cy="111384"/>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id-ID"/>
          </a:p>
        </p:txBody>
      </p:sp>
      <p:sp>
        <p:nvSpPr>
          <p:cNvPr id="106" name="Oval 147"/>
          <p:cNvSpPr/>
          <p:nvPr/>
        </p:nvSpPr>
        <p:spPr>
          <a:xfrm>
            <a:off x="2463974" y="5470284"/>
            <a:ext cx="111370" cy="1113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id-ID"/>
          </a:p>
        </p:txBody>
      </p:sp>
      <p:sp>
        <p:nvSpPr>
          <p:cNvPr id="107" name="Oval 148"/>
          <p:cNvSpPr/>
          <p:nvPr/>
        </p:nvSpPr>
        <p:spPr>
          <a:xfrm>
            <a:off x="3173939" y="5470284"/>
            <a:ext cx="111370" cy="111384"/>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id-ID"/>
          </a:p>
        </p:txBody>
      </p:sp>
      <p:sp>
        <p:nvSpPr>
          <p:cNvPr id="108" name="Oval 149"/>
          <p:cNvSpPr/>
          <p:nvPr/>
        </p:nvSpPr>
        <p:spPr>
          <a:xfrm>
            <a:off x="3891491" y="5470284"/>
            <a:ext cx="111370" cy="1113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id-ID"/>
          </a:p>
        </p:txBody>
      </p:sp>
      <p:sp>
        <p:nvSpPr>
          <p:cNvPr id="109" name="Oval 150"/>
          <p:cNvSpPr/>
          <p:nvPr/>
        </p:nvSpPr>
        <p:spPr>
          <a:xfrm>
            <a:off x="4612548" y="5470284"/>
            <a:ext cx="111370" cy="111384"/>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id-ID"/>
          </a:p>
        </p:txBody>
      </p:sp>
      <p:sp>
        <p:nvSpPr>
          <p:cNvPr id="110" name="Oval 151"/>
          <p:cNvSpPr/>
          <p:nvPr/>
        </p:nvSpPr>
        <p:spPr>
          <a:xfrm>
            <a:off x="5333604" y="5470284"/>
            <a:ext cx="111370" cy="11138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id-ID"/>
          </a:p>
        </p:txBody>
      </p:sp>
      <p:sp>
        <p:nvSpPr>
          <p:cNvPr id="111" name="Oval 152"/>
          <p:cNvSpPr/>
          <p:nvPr/>
        </p:nvSpPr>
        <p:spPr>
          <a:xfrm>
            <a:off x="6043570" y="5470284"/>
            <a:ext cx="111370" cy="111384"/>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id-ID"/>
          </a:p>
        </p:txBody>
      </p:sp>
      <p:sp>
        <p:nvSpPr>
          <p:cNvPr id="112" name="TextBox 182"/>
          <p:cNvSpPr txBox="1"/>
          <p:nvPr/>
        </p:nvSpPr>
        <p:spPr>
          <a:xfrm>
            <a:off x="807535" y="4128653"/>
            <a:ext cx="502678" cy="569375"/>
          </a:xfrm>
          <a:prstGeom prst="rect">
            <a:avLst/>
          </a:prstGeom>
          <a:noFill/>
        </p:spPr>
        <p:txBody>
          <a:bodyPr wrap="none" lIns="121908" tIns="60954" rIns="121908" bIns="60954" rtlCol="0">
            <a:spAutoFit/>
          </a:bodyPr>
          <a:lstStyle/>
          <a:p>
            <a:pPr algn="ctr"/>
            <a:r>
              <a:rPr lang="id-ID" b="1" dirty="0">
                <a:solidFill>
                  <a:schemeClr val="bg1"/>
                </a:solidFill>
              </a:rPr>
              <a:t>20</a:t>
            </a:r>
          </a:p>
          <a:p>
            <a:pPr algn="ctr"/>
            <a:r>
              <a:rPr lang="id-ID" sz="1100" dirty="0">
                <a:solidFill>
                  <a:schemeClr val="bg1"/>
                </a:solidFill>
              </a:rPr>
              <a:t>%</a:t>
            </a:r>
          </a:p>
        </p:txBody>
      </p:sp>
      <p:sp>
        <p:nvSpPr>
          <p:cNvPr id="113" name="TextBox 183"/>
          <p:cNvSpPr txBox="1"/>
          <p:nvPr/>
        </p:nvSpPr>
        <p:spPr>
          <a:xfrm>
            <a:off x="1548668" y="4569448"/>
            <a:ext cx="502678" cy="569375"/>
          </a:xfrm>
          <a:prstGeom prst="rect">
            <a:avLst/>
          </a:prstGeom>
          <a:noFill/>
        </p:spPr>
        <p:txBody>
          <a:bodyPr wrap="none" lIns="121908" tIns="60954" rIns="121908" bIns="60954" rtlCol="0">
            <a:spAutoFit/>
          </a:bodyPr>
          <a:lstStyle/>
          <a:p>
            <a:pPr algn="ctr"/>
            <a:r>
              <a:rPr lang="id-ID" b="1" dirty="0">
                <a:solidFill>
                  <a:schemeClr val="bg1"/>
                </a:solidFill>
              </a:rPr>
              <a:t>10</a:t>
            </a:r>
          </a:p>
          <a:p>
            <a:pPr algn="ctr"/>
            <a:r>
              <a:rPr lang="id-ID" sz="1100" dirty="0">
                <a:solidFill>
                  <a:schemeClr val="bg1"/>
                </a:solidFill>
              </a:rPr>
              <a:t>%</a:t>
            </a:r>
          </a:p>
        </p:txBody>
      </p:sp>
      <p:sp>
        <p:nvSpPr>
          <p:cNvPr id="114" name="TextBox 184"/>
          <p:cNvSpPr txBox="1"/>
          <p:nvPr/>
        </p:nvSpPr>
        <p:spPr>
          <a:xfrm>
            <a:off x="2263522" y="3633321"/>
            <a:ext cx="502678" cy="569375"/>
          </a:xfrm>
          <a:prstGeom prst="rect">
            <a:avLst/>
          </a:prstGeom>
          <a:noFill/>
        </p:spPr>
        <p:txBody>
          <a:bodyPr wrap="none" lIns="121908" tIns="60954" rIns="121908" bIns="60954" rtlCol="0">
            <a:spAutoFit/>
          </a:bodyPr>
          <a:lstStyle/>
          <a:p>
            <a:pPr algn="ctr"/>
            <a:r>
              <a:rPr lang="id-ID" b="1" dirty="0">
                <a:solidFill>
                  <a:schemeClr val="bg1"/>
                </a:solidFill>
              </a:rPr>
              <a:t>45</a:t>
            </a:r>
          </a:p>
          <a:p>
            <a:pPr algn="ctr"/>
            <a:r>
              <a:rPr lang="id-ID" sz="1100" dirty="0">
                <a:solidFill>
                  <a:schemeClr val="bg1"/>
                </a:solidFill>
              </a:rPr>
              <a:t>%</a:t>
            </a:r>
          </a:p>
        </p:txBody>
      </p:sp>
      <p:sp>
        <p:nvSpPr>
          <p:cNvPr id="115" name="TextBox 185"/>
          <p:cNvSpPr txBox="1"/>
          <p:nvPr/>
        </p:nvSpPr>
        <p:spPr>
          <a:xfrm>
            <a:off x="2977087" y="2953737"/>
            <a:ext cx="502678" cy="569375"/>
          </a:xfrm>
          <a:prstGeom prst="rect">
            <a:avLst/>
          </a:prstGeom>
          <a:noFill/>
        </p:spPr>
        <p:txBody>
          <a:bodyPr wrap="none" lIns="121908" tIns="60954" rIns="121908" bIns="60954" rtlCol="0">
            <a:spAutoFit/>
          </a:bodyPr>
          <a:lstStyle/>
          <a:p>
            <a:pPr algn="ctr"/>
            <a:r>
              <a:rPr lang="id-ID" b="1" dirty="0">
                <a:solidFill>
                  <a:schemeClr val="bg1"/>
                </a:solidFill>
              </a:rPr>
              <a:t>75</a:t>
            </a:r>
          </a:p>
          <a:p>
            <a:pPr algn="ctr"/>
            <a:r>
              <a:rPr lang="id-ID" sz="1100" dirty="0">
                <a:solidFill>
                  <a:schemeClr val="bg1"/>
                </a:solidFill>
              </a:rPr>
              <a:t>%</a:t>
            </a:r>
          </a:p>
        </p:txBody>
      </p:sp>
      <p:sp>
        <p:nvSpPr>
          <p:cNvPr id="116" name="TextBox 186"/>
          <p:cNvSpPr txBox="1"/>
          <p:nvPr/>
        </p:nvSpPr>
        <p:spPr>
          <a:xfrm>
            <a:off x="3636144" y="2209317"/>
            <a:ext cx="630918" cy="569375"/>
          </a:xfrm>
          <a:prstGeom prst="rect">
            <a:avLst/>
          </a:prstGeom>
          <a:noFill/>
        </p:spPr>
        <p:txBody>
          <a:bodyPr wrap="none" lIns="121908" tIns="60954" rIns="121908" bIns="60954" rtlCol="0">
            <a:spAutoFit/>
          </a:bodyPr>
          <a:lstStyle/>
          <a:p>
            <a:pPr algn="ctr"/>
            <a:r>
              <a:rPr lang="id-ID" b="1" dirty="0">
                <a:solidFill>
                  <a:schemeClr val="bg1"/>
                </a:solidFill>
              </a:rPr>
              <a:t>100</a:t>
            </a:r>
          </a:p>
          <a:p>
            <a:pPr algn="ctr"/>
            <a:r>
              <a:rPr lang="id-ID" sz="1100" dirty="0">
                <a:solidFill>
                  <a:schemeClr val="bg1"/>
                </a:solidFill>
              </a:rPr>
              <a:t>%</a:t>
            </a:r>
          </a:p>
        </p:txBody>
      </p:sp>
      <p:sp>
        <p:nvSpPr>
          <p:cNvPr id="117" name="TextBox 187"/>
          <p:cNvSpPr txBox="1"/>
          <p:nvPr/>
        </p:nvSpPr>
        <p:spPr>
          <a:xfrm>
            <a:off x="5138615" y="2673796"/>
            <a:ext cx="502678" cy="569375"/>
          </a:xfrm>
          <a:prstGeom prst="rect">
            <a:avLst/>
          </a:prstGeom>
          <a:noFill/>
        </p:spPr>
        <p:txBody>
          <a:bodyPr wrap="none" lIns="121908" tIns="60954" rIns="121908" bIns="60954" rtlCol="0">
            <a:spAutoFit/>
          </a:bodyPr>
          <a:lstStyle/>
          <a:p>
            <a:pPr algn="ctr"/>
            <a:r>
              <a:rPr lang="id-ID" b="1" dirty="0">
                <a:solidFill>
                  <a:schemeClr val="bg1"/>
                </a:solidFill>
              </a:rPr>
              <a:t>85</a:t>
            </a:r>
          </a:p>
          <a:p>
            <a:pPr algn="ctr"/>
            <a:r>
              <a:rPr lang="id-ID" sz="1100" dirty="0">
                <a:solidFill>
                  <a:schemeClr val="bg1"/>
                </a:solidFill>
              </a:rPr>
              <a:t>%</a:t>
            </a:r>
          </a:p>
        </p:txBody>
      </p:sp>
      <p:sp>
        <p:nvSpPr>
          <p:cNvPr id="118" name="TextBox 188"/>
          <p:cNvSpPr txBox="1"/>
          <p:nvPr/>
        </p:nvSpPr>
        <p:spPr>
          <a:xfrm>
            <a:off x="4427780" y="3372524"/>
            <a:ext cx="502678" cy="569375"/>
          </a:xfrm>
          <a:prstGeom prst="rect">
            <a:avLst/>
          </a:prstGeom>
          <a:noFill/>
        </p:spPr>
        <p:txBody>
          <a:bodyPr wrap="none" lIns="121908" tIns="60954" rIns="121908" bIns="60954" rtlCol="0">
            <a:spAutoFit/>
          </a:bodyPr>
          <a:lstStyle/>
          <a:p>
            <a:pPr algn="ctr"/>
            <a:r>
              <a:rPr lang="id-ID" b="1" dirty="0">
                <a:solidFill>
                  <a:schemeClr val="bg1"/>
                </a:solidFill>
              </a:rPr>
              <a:t>55</a:t>
            </a:r>
          </a:p>
          <a:p>
            <a:pPr algn="ctr"/>
            <a:r>
              <a:rPr lang="id-ID" sz="1100" dirty="0">
                <a:solidFill>
                  <a:schemeClr val="bg1"/>
                </a:solidFill>
              </a:rPr>
              <a:t>%</a:t>
            </a:r>
          </a:p>
        </p:txBody>
      </p:sp>
      <p:sp>
        <p:nvSpPr>
          <p:cNvPr id="119" name="TextBox 189"/>
          <p:cNvSpPr txBox="1"/>
          <p:nvPr/>
        </p:nvSpPr>
        <p:spPr>
          <a:xfrm>
            <a:off x="5847916" y="3824792"/>
            <a:ext cx="502678" cy="569375"/>
          </a:xfrm>
          <a:prstGeom prst="rect">
            <a:avLst/>
          </a:prstGeom>
          <a:noFill/>
        </p:spPr>
        <p:txBody>
          <a:bodyPr wrap="none" lIns="121908" tIns="60954" rIns="121908" bIns="60954" rtlCol="0">
            <a:spAutoFit/>
          </a:bodyPr>
          <a:lstStyle/>
          <a:p>
            <a:pPr algn="ctr"/>
            <a:r>
              <a:rPr lang="id-ID" b="1" dirty="0">
                <a:solidFill>
                  <a:schemeClr val="bg1"/>
                </a:solidFill>
              </a:rPr>
              <a:t>40</a:t>
            </a:r>
          </a:p>
          <a:p>
            <a:pPr algn="ctr"/>
            <a:r>
              <a:rPr lang="id-ID" sz="1100" dirty="0">
                <a:solidFill>
                  <a:schemeClr val="bg1"/>
                </a:solidFill>
              </a:rPr>
              <a:t>%</a:t>
            </a:r>
          </a:p>
        </p:txBody>
      </p:sp>
      <p:sp>
        <p:nvSpPr>
          <p:cNvPr id="120" name="TextBox 190"/>
          <p:cNvSpPr txBox="1"/>
          <p:nvPr/>
        </p:nvSpPr>
        <p:spPr>
          <a:xfrm>
            <a:off x="5866813" y="5575594"/>
            <a:ext cx="552450" cy="289560"/>
          </a:xfrm>
          <a:prstGeom prst="rect">
            <a:avLst/>
          </a:prstGeom>
          <a:noFill/>
        </p:spPr>
        <p:txBody>
          <a:bodyPr wrap="none" lIns="121908" tIns="60954" rIns="121908" bIns="60954" rtlCol="0">
            <a:spAutoFit/>
          </a:bodyPr>
          <a:lstStyle/>
          <a:p>
            <a:r>
              <a:rPr lang="id-ID" sz="1100" dirty="0">
                <a:solidFill>
                  <a:schemeClr val="bg1">
                    <a:lumMod val="50000"/>
                  </a:schemeClr>
                </a:solidFill>
              </a:rPr>
              <a:t>201</a:t>
            </a:r>
            <a:r>
              <a:rPr lang="en-US" altLang="id-ID" sz="1100" dirty="0">
                <a:solidFill>
                  <a:schemeClr val="bg1">
                    <a:lumMod val="50000"/>
                  </a:schemeClr>
                </a:solidFill>
              </a:rPr>
              <a:t>7</a:t>
            </a:r>
          </a:p>
        </p:txBody>
      </p:sp>
      <p:sp>
        <p:nvSpPr>
          <p:cNvPr id="121" name="TextBox 191"/>
          <p:cNvSpPr txBox="1"/>
          <p:nvPr/>
        </p:nvSpPr>
        <p:spPr>
          <a:xfrm>
            <a:off x="5141174" y="5575594"/>
            <a:ext cx="552450" cy="289560"/>
          </a:xfrm>
          <a:prstGeom prst="rect">
            <a:avLst/>
          </a:prstGeom>
          <a:noFill/>
        </p:spPr>
        <p:txBody>
          <a:bodyPr wrap="none" lIns="121908" tIns="60954" rIns="121908" bIns="60954" rtlCol="0">
            <a:spAutoFit/>
          </a:bodyPr>
          <a:lstStyle/>
          <a:p>
            <a:r>
              <a:rPr lang="id-ID" sz="1100" dirty="0">
                <a:solidFill>
                  <a:schemeClr val="bg1">
                    <a:lumMod val="50000"/>
                  </a:schemeClr>
                </a:solidFill>
              </a:rPr>
              <a:t>201</a:t>
            </a:r>
            <a:r>
              <a:rPr lang="en-US" altLang="id-ID" sz="1100" dirty="0">
                <a:solidFill>
                  <a:schemeClr val="bg1">
                    <a:lumMod val="50000"/>
                  </a:schemeClr>
                </a:solidFill>
              </a:rPr>
              <a:t>6</a:t>
            </a:r>
          </a:p>
        </p:txBody>
      </p:sp>
      <p:sp>
        <p:nvSpPr>
          <p:cNvPr id="122" name="TextBox 192"/>
          <p:cNvSpPr txBox="1"/>
          <p:nvPr/>
        </p:nvSpPr>
        <p:spPr>
          <a:xfrm>
            <a:off x="4441159" y="5575594"/>
            <a:ext cx="552450" cy="289560"/>
          </a:xfrm>
          <a:prstGeom prst="rect">
            <a:avLst/>
          </a:prstGeom>
          <a:noFill/>
        </p:spPr>
        <p:txBody>
          <a:bodyPr wrap="none" lIns="121908" tIns="60954" rIns="121908" bIns="60954" rtlCol="0">
            <a:spAutoFit/>
          </a:bodyPr>
          <a:lstStyle/>
          <a:p>
            <a:r>
              <a:rPr lang="id-ID" sz="1100" dirty="0">
                <a:solidFill>
                  <a:schemeClr val="bg1">
                    <a:lumMod val="50000"/>
                  </a:schemeClr>
                </a:solidFill>
              </a:rPr>
              <a:t>201</a:t>
            </a:r>
            <a:r>
              <a:rPr lang="en-US" altLang="id-ID" sz="1100" dirty="0">
                <a:solidFill>
                  <a:schemeClr val="bg1">
                    <a:lumMod val="50000"/>
                  </a:schemeClr>
                </a:solidFill>
              </a:rPr>
              <a:t>5</a:t>
            </a:r>
          </a:p>
        </p:txBody>
      </p:sp>
      <p:sp>
        <p:nvSpPr>
          <p:cNvPr id="123" name="TextBox 193"/>
          <p:cNvSpPr txBox="1"/>
          <p:nvPr/>
        </p:nvSpPr>
        <p:spPr>
          <a:xfrm>
            <a:off x="3719301" y="5575594"/>
            <a:ext cx="552450" cy="289560"/>
          </a:xfrm>
          <a:prstGeom prst="rect">
            <a:avLst/>
          </a:prstGeom>
          <a:noFill/>
        </p:spPr>
        <p:txBody>
          <a:bodyPr wrap="none" lIns="121908" tIns="60954" rIns="121908" bIns="60954" rtlCol="0">
            <a:spAutoFit/>
          </a:bodyPr>
          <a:lstStyle/>
          <a:p>
            <a:r>
              <a:rPr lang="id-ID" sz="1100" dirty="0">
                <a:solidFill>
                  <a:schemeClr val="bg1">
                    <a:lumMod val="50000"/>
                  </a:schemeClr>
                </a:solidFill>
              </a:rPr>
              <a:t>201</a:t>
            </a:r>
            <a:r>
              <a:rPr lang="en-US" altLang="id-ID" sz="1100" dirty="0">
                <a:solidFill>
                  <a:schemeClr val="bg1">
                    <a:lumMod val="50000"/>
                  </a:schemeClr>
                </a:solidFill>
              </a:rPr>
              <a:t>4</a:t>
            </a:r>
          </a:p>
        </p:txBody>
      </p:sp>
      <p:sp>
        <p:nvSpPr>
          <p:cNvPr id="124" name="TextBox 194"/>
          <p:cNvSpPr txBox="1"/>
          <p:nvPr/>
        </p:nvSpPr>
        <p:spPr>
          <a:xfrm>
            <a:off x="2997443" y="5575594"/>
            <a:ext cx="552450" cy="289560"/>
          </a:xfrm>
          <a:prstGeom prst="rect">
            <a:avLst/>
          </a:prstGeom>
          <a:noFill/>
        </p:spPr>
        <p:txBody>
          <a:bodyPr wrap="none" lIns="121908" tIns="60954" rIns="121908" bIns="60954" rtlCol="0">
            <a:spAutoFit/>
          </a:bodyPr>
          <a:lstStyle/>
          <a:p>
            <a:r>
              <a:rPr lang="id-ID" sz="1100" dirty="0">
                <a:solidFill>
                  <a:schemeClr val="bg1">
                    <a:lumMod val="50000"/>
                  </a:schemeClr>
                </a:solidFill>
              </a:rPr>
              <a:t>201</a:t>
            </a:r>
            <a:r>
              <a:rPr lang="en-US" altLang="id-ID" sz="1100" dirty="0">
                <a:solidFill>
                  <a:schemeClr val="bg1">
                    <a:lumMod val="50000"/>
                  </a:schemeClr>
                </a:solidFill>
              </a:rPr>
              <a:t>3</a:t>
            </a:r>
          </a:p>
        </p:txBody>
      </p:sp>
      <p:sp>
        <p:nvSpPr>
          <p:cNvPr id="125" name="TextBox 195"/>
          <p:cNvSpPr txBox="1"/>
          <p:nvPr/>
        </p:nvSpPr>
        <p:spPr>
          <a:xfrm>
            <a:off x="2285350" y="5575595"/>
            <a:ext cx="552450" cy="289560"/>
          </a:xfrm>
          <a:prstGeom prst="rect">
            <a:avLst/>
          </a:prstGeom>
          <a:noFill/>
        </p:spPr>
        <p:txBody>
          <a:bodyPr wrap="none" lIns="121908" tIns="60954" rIns="121908" bIns="60954" rtlCol="0">
            <a:spAutoFit/>
          </a:bodyPr>
          <a:lstStyle/>
          <a:p>
            <a:r>
              <a:rPr lang="id-ID" sz="1100" dirty="0">
                <a:solidFill>
                  <a:schemeClr val="bg1">
                    <a:lumMod val="50000"/>
                  </a:schemeClr>
                </a:solidFill>
              </a:rPr>
              <a:t>201</a:t>
            </a:r>
            <a:r>
              <a:rPr lang="en-US" altLang="id-ID" sz="1100" dirty="0">
                <a:solidFill>
                  <a:schemeClr val="bg1">
                    <a:lumMod val="50000"/>
                  </a:schemeClr>
                </a:solidFill>
              </a:rPr>
              <a:t>2</a:t>
            </a:r>
          </a:p>
        </p:txBody>
      </p:sp>
      <p:sp>
        <p:nvSpPr>
          <p:cNvPr id="126" name="TextBox 196"/>
          <p:cNvSpPr txBox="1"/>
          <p:nvPr/>
        </p:nvSpPr>
        <p:spPr>
          <a:xfrm>
            <a:off x="1566354" y="5575586"/>
            <a:ext cx="552450" cy="289560"/>
          </a:xfrm>
          <a:prstGeom prst="rect">
            <a:avLst/>
          </a:prstGeom>
          <a:noFill/>
        </p:spPr>
        <p:txBody>
          <a:bodyPr wrap="none" lIns="121908" tIns="60954" rIns="121908" bIns="60954" rtlCol="0">
            <a:spAutoFit/>
          </a:bodyPr>
          <a:lstStyle/>
          <a:p>
            <a:r>
              <a:rPr lang="id-ID" sz="1100" dirty="0">
                <a:solidFill>
                  <a:schemeClr val="bg1">
                    <a:lumMod val="50000"/>
                  </a:schemeClr>
                </a:solidFill>
              </a:rPr>
              <a:t>20</a:t>
            </a:r>
            <a:r>
              <a:rPr lang="en-US" altLang="id-ID" sz="1100" dirty="0">
                <a:solidFill>
                  <a:schemeClr val="bg1">
                    <a:lumMod val="50000"/>
                  </a:schemeClr>
                </a:solidFill>
              </a:rPr>
              <a:t>11</a:t>
            </a:r>
          </a:p>
        </p:txBody>
      </p:sp>
      <p:sp>
        <p:nvSpPr>
          <p:cNvPr id="127" name="TextBox 197"/>
          <p:cNvSpPr txBox="1"/>
          <p:nvPr/>
        </p:nvSpPr>
        <p:spPr>
          <a:xfrm>
            <a:off x="840457" y="5575582"/>
            <a:ext cx="552450" cy="289560"/>
          </a:xfrm>
          <a:prstGeom prst="rect">
            <a:avLst/>
          </a:prstGeom>
          <a:noFill/>
        </p:spPr>
        <p:txBody>
          <a:bodyPr wrap="none" lIns="121908" tIns="60954" rIns="121908" bIns="60954" rtlCol="0">
            <a:spAutoFit/>
          </a:bodyPr>
          <a:lstStyle/>
          <a:p>
            <a:r>
              <a:rPr lang="id-ID" sz="1100" dirty="0">
                <a:solidFill>
                  <a:schemeClr val="bg1">
                    <a:lumMod val="50000"/>
                  </a:schemeClr>
                </a:solidFill>
              </a:rPr>
              <a:t>20</a:t>
            </a:r>
            <a:r>
              <a:rPr lang="en-US" altLang="id-ID" sz="1100" dirty="0">
                <a:solidFill>
                  <a:schemeClr val="bg1">
                    <a:lumMod val="50000"/>
                  </a:schemeClr>
                </a:solidFill>
              </a:rPr>
              <a:t>10</a:t>
            </a:r>
          </a:p>
        </p:txBody>
      </p:sp>
      <p:sp>
        <p:nvSpPr>
          <p:cNvPr id="128" name="TextBox 198"/>
          <p:cNvSpPr txBox="1"/>
          <p:nvPr/>
        </p:nvSpPr>
        <p:spPr>
          <a:xfrm>
            <a:off x="6960096" y="2492897"/>
            <a:ext cx="1887672" cy="615541"/>
          </a:xfrm>
          <a:prstGeom prst="rect">
            <a:avLst/>
          </a:prstGeom>
          <a:noFill/>
        </p:spPr>
        <p:txBody>
          <a:bodyPr wrap="none" lIns="121908" tIns="60954" rIns="121908" bIns="60954" rtlCol="0">
            <a:spAutoFit/>
          </a:bodyPr>
          <a:lstStyle/>
          <a:p>
            <a:r>
              <a:rPr lang="zh-CN" altLang="en-US" sz="3200" b="1" dirty="0">
                <a:solidFill>
                  <a:schemeClr val="accent2"/>
                </a:solidFill>
                <a:latin typeface="Raleway" pitchFamily="34" charset="0"/>
              </a:rPr>
              <a:t>添加标题</a:t>
            </a:r>
            <a:endParaRPr lang="id-ID" sz="3200" b="1" dirty="0">
              <a:solidFill>
                <a:schemeClr val="accent2"/>
              </a:solidFill>
              <a:latin typeface="Raleway" pitchFamily="34" charset="0"/>
            </a:endParaRPr>
          </a:p>
        </p:txBody>
      </p:sp>
      <p:sp>
        <p:nvSpPr>
          <p:cNvPr id="129" name="Rectangle 185"/>
          <p:cNvSpPr/>
          <p:nvPr/>
        </p:nvSpPr>
        <p:spPr>
          <a:xfrm>
            <a:off x="7031016" y="3073780"/>
            <a:ext cx="4587967" cy="2062103"/>
          </a:xfrm>
          <a:prstGeom prst="rect">
            <a:avLst/>
          </a:prstGeom>
        </p:spPr>
        <p:txBody>
          <a:bodyPr wrap="square" lIns="121908" tIns="60954" rIns="121908" bIns="60954">
            <a:spAutoFit/>
          </a:bodyPr>
          <a:lstStyle/>
          <a:p>
            <a:r>
              <a:rPr lang="zh-CN" altLang="en-US" sz="1400" dirty="0">
                <a:solidFill>
                  <a:schemeClr val="bg1">
                    <a:lumMod val="65000"/>
                  </a:schemeClr>
                </a:solidFill>
                <a:latin typeface="微软雅黑" panose="020B0503020204020204" pitchFamily="34" charset="-122"/>
                <a:ea typeface="微软雅黑" panose="020B0503020204020204" pitchFamily="34" charset="-122"/>
              </a:rPr>
              <a:t>请在此处输入您的文本，或者复制您的文本粘贴到此处请在此处请在此处输入您的文本，或者复制您的文本粘贴到此处请在此处请在此处输入您的文本，或者复制您的文本粘贴到此处请在此处</a:t>
            </a:r>
            <a:endParaRPr lang="en-US" altLang="zh-CN" sz="1400" dirty="0">
              <a:solidFill>
                <a:schemeClr val="bg1">
                  <a:lumMod val="65000"/>
                </a:schemeClr>
              </a:solidFill>
              <a:latin typeface="微软雅黑" panose="020B0503020204020204" pitchFamily="34" charset="-122"/>
              <a:ea typeface="微软雅黑" panose="020B0503020204020204" pitchFamily="34" charset="-122"/>
            </a:endParaRPr>
          </a:p>
          <a:p>
            <a:endParaRPr lang="en-US" altLang="zh-CN" sz="1400" b="1" dirty="0">
              <a:solidFill>
                <a:schemeClr val="bg1">
                  <a:lumMod val="65000"/>
                </a:schemeClr>
              </a:solidFill>
              <a:latin typeface="微软雅黑" panose="020B0503020204020204" pitchFamily="34" charset="-122"/>
              <a:ea typeface="微软雅黑" panose="020B0503020204020204" pitchFamily="34" charset="-122"/>
            </a:endParaRPr>
          </a:p>
          <a:p>
            <a:r>
              <a:rPr lang="zh-CN" altLang="en-US" sz="1400" dirty="0">
                <a:solidFill>
                  <a:schemeClr val="bg1">
                    <a:lumMod val="65000"/>
                  </a:schemeClr>
                </a:solidFill>
                <a:latin typeface="微软雅黑" panose="020B0503020204020204" pitchFamily="34" charset="-122"/>
                <a:ea typeface="微软雅黑" panose="020B0503020204020204" pitchFamily="34" charset="-122"/>
              </a:rPr>
              <a:t>请在此处输入您的文本，或者复制您的文本粘贴到此处请在此处请在此处输入您的文本，或者复制您的文本粘贴到此处请在此处请在此处输入您的文本，或者复制您的文本粘贴到此处请在此处</a:t>
            </a:r>
            <a:endParaRPr lang="id-ID" altLang="zh-CN" sz="1400" dirty="0">
              <a:solidFill>
                <a:prstClr val="white">
                  <a:lumMod val="65000"/>
                </a:prstClr>
              </a:solidFill>
              <a:latin typeface="PT Sans" panose="020B0503020203020204" pitchFamily="34" charset="0"/>
            </a:endParaRPr>
          </a:p>
        </p:txBody>
      </p:sp>
      <p:sp>
        <p:nvSpPr>
          <p:cNvPr id="130" name="标题 129"/>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anim calcmode="lin" valueType="num">
                                      <p:cBhvr>
                                        <p:cTn id="18" dur="500" fill="hold"/>
                                        <p:tgtEl>
                                          <p:spTgt spid="27"/>
                                        </p:tgtEl>
                                        <p:attrNameLst>
                                          <p:attrName>ppt_x</p:attrName>
                                        </p:attrNameLst>
                                      </p:cBhvr>
                                      <p:tavLst>
                                        <p:tav tm="0">
                                          <p:val>
                                            <p:strVal val="#ppt_x"/>
                                          </p:val>
                                        </p:tav>
                                        <p:tav tm="100000">
                                          <p:val>
                                            <p:strVal val="#ppt_x"/>
                                          </p:val>
                                        </p:tav>
                                      </p:tavLst>
                                    </p:anim>
                                    <p:anim calcmode="lin" valueType="num">
                                      <p:cBhvr>
                                        <p:cTn id="19" dur="5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anim calcmode="lin" valueType="num">
                                      <p:cBhvr>
                                        <p:cTn id="23" dur="500" fill="hold"/>
                                        <p:tgtEl>
                                          <p:spTgt spid="40"/>
                                        </p:tgtEl>
                                        <p:attrNameLst>
                                          <p:attrName>ppt_x</p:attrName>
                                        </p:attrNameLst>
                                      </p:cBhvr>
                                      <p:tavLst>
                                        <p:tav tm="0">
                                          <p:val>
                                            <p:strVal val="#ppt_x"/>
                                          </p:val>
                                        </p:tav>
                                        <p:tav tm="100000">
                                          <p:val>
                                            <p:strVal val="#ppt_x"/>
                                          </p:val>
                                        </p:tav>
                                      </p:tavLst>
                                    </p:anim>
                                    <p:anim calcmode="lin" valueType="num">
                                      <p:cBhvr>
                                        <p:cTn id="24" dur="500" fill="hold"/>
                                        <p:tgtEl>
                                          <p:spTgt spid="4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anim calcmode="lin" valueType="num">
                                      <p:cBhvr>
                                        <p:cTn id="28" dur="500" fill="hold"/>
                                        <p:tgtEl>
                                          <p:spTgt spid="53"/>
                                        </p:tgtEl>
                                        <p:attrNameLst>
                                          <p:attrName>ppt_x</p:attrName>
                                        </p:attrNameLst>
                                      </p:cBhvr>
                                      <p:tavLst>
                                        <p:tav tm="0">
                                          <p:val>
                                            <p:strVal val="#ppt_x"/>
                                          </p:val>
                                        </p:tav>
                                        <p:tav tm="100000">
                                          <p:val>
                                            <p:strVal val="#ppt_x"/>
                                          </p:val>
                                        </p:tav>
                                      </p:tavLst>
                                    </p:anim>
                                    <p:anim calcmode="lin" valueType="num">
                                      <p:cBhvr>
                                        <p:cTn id="29" dur="500" fill="hold"/>
                                        <p:tgtEl>
                                          <p:spTgt spid="5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fade">
                                      <p:cBhvr>
                                        <p:cTn id="32" dur="500"/>
                                        <p:tgtEl>
                                          <p:spTgt spid="65"/>
                                        </p:tgtEl>
                                      </p:cBhvr>
                                    </p:animEffect>
                                    <p:anim calcmode="lin" valueType="num">
                                      <p:cBhvr>
                                        <p:cTn id="33" dur="500" fill="hold"/>
                                        <p:tgtEl>
                                          <p:spTgt spid="65"/>
                                        </p:tgtEl>
                                        <p:attrNameLst>
                                          <p:attrName>ppt_x</p:attrName>
                                        </p:attrNameLst>
                                      </p:cBhvr>
                                      <p:tavLst>
                                        <p:tav tm="0">
                                          <p:val>
                                            <p:strVal val="#ppt_x"/>
                                          </p:val>
                                        </p:tav>
                                        <p:tav tm="100000">
                                          <p:val>
                                            <p:strVal val="#ppt_x"/>
                                          </p:val>
                                        </p:tav>
                                      </p:tavLst>
                                    </p:anim>
                                    <p:anim calcmode="lin" valueType="num">
                                      <p:cBhvr>
                                        <p:cTn id="34" dur="500" fill="hold"/>
                                        <p:tgtEl>
                                          <p:spTgt spid="6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8"/>
                                        </p:tgtEl>
                                        <p:attrNameLst>
                                          <p:attrName>style.visibility</p:attrName>
                                        </p:attrNameLst>
                                      </p:cBhvr>
                                      <p:to>
                                        <p:strVal val="visible"/>
                                      </p:to>
                                    </p:set>
                                    <p:animEffect transition="in" filter="fade">
                                      <p:cBhvr>
                                        <p:cTn id="37" dur="500"/>
                                        <p:tgtEl>
                                          <p:spTgt spid="78"/>
                                        </p:tgtEl>
                                      </p:cBhvr>
                                    </p:animEffect>
                                    <p:anim calcmode="lin" valueType="num">
                                      <p:cBhvr>
                                        <p:cTn id="38" dur="500" fill="hold"/>
                                        <p:tgtEl>
                                          <p:spTgt spid="78"/>
                                        </p:tgtEl>
                                        <p:attrNameLst>
                                          <p:attrName>ppt_x</p:attrName>
                                        </p:attrNameLst>
                                      </p:cBhvr>
                                      <p:tavLst>
                                        <p:tav tm="0">
                                          <p:val>
                                            <p:strVal val="#ppt_x"/>
                                          </p:val>
                                        </p:tav>
                                        <p:tav tm="100000">
                                          <p:val>
                                            <p:strVal val="#ppt_x"/>
                                          </p:val>
                                        </p:tav>
                                      </p:tavLst>
                                    </p:anim>
                                    <p:anim calcmode="lin" valueType="num">
                                      <p:cBhvr>
                                        <p:cTn id="39" dur="500" fill="hold"/>
                                        <p:tgtEl>
                                          <p:spTgt spid="7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91"/>
                                        </p:tgtEl>
                                        <p:attrNameLst>
                                          <p:attrName>style.visibility</p:attrName>
                                        </p:attrNameLst>
                                      </p:cBhvr>
                                      <p:to>
                                        <p:strVal val="visible"/>
                                      </p:to>
                                    </p:set>
                                    <p:animEffect transition="in" filter="fade">
                                      <p:cBhvr>
                                        <p:cTn id="42" dur="500"/>
                                        <p:tgtEl>
                                          <p:spTgt spid="91"/>
                                        </p:tgtEl>
                                      </p:cBhvr>
                                    </p:animEffect>
                                    <p:anim calcmode="lin" valueType="num">
                                      <p:cBhvr>
                                        <p:cTn id="43" dur="500" fill="hold"/>
                                        <p:tgtEl>
                                          <p:spTgt spid="91"/>
                                        </p:tgtEl>
                                        <p:attrNameLst>
                                          <p:attrName>ppt_x</p:attrName>
                                        </p:attrNameLst>
                                      </p:cBhvr>
                                      <p:tavLst>
                                        <p:tav tm="0">
                                          <p:val>
                                            <p:strVal val="#ppt_x"/>
                                          </p:val>
                                        </p:tav>
                                        <p:tav tm="100000">
                                          <p:val>
                                            <p:strVal val="#ppt_x"/>
                                          </p:val>
                                        </p:tav>
                                      </p:tavLst>
                                    </p:anim>
                                    <p:anim calcmode="lin" valueType="num">
                                      <p:cBhvr>
                                        <p:cTn id="44" dur="500" fill="hold"/>
                                        <p:tgtEl>
                                          <p:spTgt spid="91"/>
                                        </p:tgtEl>
                                        <p:attrNameLst>
                                          <p:attrName>ppt_y</p:attrName>
                                        </p:attrNameLst>
                                      </p:cBhvr>
                                      <p:tavLst>
                                        <p:tav tm="0">
                                          <p:val>
                                            <p:strVal val="#ppt_y+.1"/>
                                          </p:val>
                                        </p:tav>
                                        <p:tav tm="100000">
                                          <p:val>
                                            <p:strVal val="#ppt_y"/>
                                          </p:val>
                                        </p:tav>
                                      </p:tavLst>
                                    </p:anim>
                                  </p:childTnLst>
                                </p:cTn>
                              </p:par>
                              <p:par>
                                <p:cTn id="45" presetID="22" presetClass="entr" presetSubtype="8" fill="hold" nodeType="withEffect">
                                  <p:stCondLst>
                                    <p:cond delay="0"/>
                                  </p:stCondLst>
                                  <p:childTnLst>
                                    <p:set>
                                      <p:cBhvr>
                                        <p:cTn id="46" dur="1" fill="hold">
                                          <p:stCondLst>
                                            <p:cond delay="0"/>
                                          </p:stCondLst>
                                        </p:cTn>
                                        <p:tgtEl>
                                          <p:spTgt spid="103"/>
                                        </p:tgtEl>
                                        <p:attrNameLst>
                                          <p:attrName>style.visibility</p:attrName>
                                        </p:attrNameLst>
                                      </p:cBhvr>
                                      <p:to>
                                        <p:strVal val="visible"/>
                                      </p:to>
                                    </p:set>
                                    <p:animEffect transition="in" filter="wipe(left)">
                                      <p:cBhvr>
                                        <p:cTn id="47" dur="500"/>
                                        <p:tgtEl>
                                          <p:spTgt spid="103"/>
                                        </p:tgtEl>
                                      </p:cBhvr>
                                    </p:animEffect>
                                  </p:childTnLst>
                                </p:cTn>
                              </p:par>
                            </p:childTnLst>
                          </p:cTn>
                        </p:par>
                        <p:par>
                          <p:cTn id="48" fill="hold">
                            <p:stCondLst>
                              <p:cond delay="500"/>
                            </p:stCondLst>
                            <p:childTnLst>
                              <p:par>
                                <p:cTn id="49" presetID="53" presetClass="entr" presetSubtype="16" fill="hold" grpId="0" nodeType="afterEffect">
                                  <p:stCondLst>
                                    <p:cond delay="0"/>
                                  </p:stCondLst>
                                  <p:childTnLst>
                                    <p:set>
                                      <p:cBhvr>
                                        <p:cTn id="50" dur="1" fill="hold">
                                          <p:stCondLst>
                                            <p:cond delay="0"/>
                                          </p:stCondLst>
                                        </p:cTn>
                                        <p:tgtEl>
                                          <p:spTgt spid="104"/>
                                        </p:tgtEl>
                                        <p:attrNameLst>
                                          <p:attrName>style.visibility</p:attrName>
                                        </p:attrNameLst>
                                      </p:cBhvr>
                                      <p:to>
                                        <p:strVal val="visible"/>
                                      </p:to>
                                    </p:set>
                                    <p:anim calcmode="lin" valueType="num">
                                      <p:cBhvr>
                                        <p:cTn id="51" dur="500" fill="hold"/>
                                        <p:tgtEl>
                                          <p:spTgt spid="104"/>
                                        </p:tgtEl>
                                        <p:attrNameLst>
                                          <p:attrName>ppt_w</p:attrName>
                                        </p:attrNameLst>
                                      </p:cBhvr>
                                      <p:tavLst>
                                        <p:tav tm="0">
                                          <p:val>
                                            <p:fltVal val="0"/>
                                          </p:val>
                                        </p:tav>
                                        <p:tav tm="100000">
                                          <p:val>
                                            <p:strVal val="#ppt_w"/>
                                          </p:val>
                                        </p:tav>
                                      </p:tavLst>
                                    </p:anim>
                                    <p:anim calcmode="lin" valueType="num">
                                      <p:cBhvr>
                                        <p:cTn id="52" dur="500" fill="hold"/>
                                        <p:tgtEl>
                                          <p:spTgt spid="104"/>
                                        </p:tgtEl>
                                        <p:attrNameLst>
                                          <p:attrName>ppt_h</p:attrName>
                                        </p:attrNameLst>
                                      </p:cBhvr>
                                      <p:tavLst>
                                        <p:tav tm="0">
                                          <p:val>
                                            <p:fltVal val="0"/>
                                          </p:val>
                                        </p:tav>
                                        <p:tav tm="100000">
                                          <p:val>
                                            <p:strVal val="#ppt_h"/>
                                          </p:val>
                                        </p:tav>
                                      </p:tavLst>
                                    </p:anim>
                                    <p:animEffect transition="in" filter="fade">
                                      <p:cBhvr>
                                        <p:cTn id="53" dur="500"/>
                                        <p:tgtEl>
                                          <p:spTgt spid="10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27"/>
                                        </p:tgtEl>
                                        <p:attrNameLst>
                                          <p:attrName>style.visibility</p:attrName>
                                        </p:attrNameLst>
                                      </p:cBhvr>
                                      <p:to>
                                        <p:strVal val="visible"/>
                                      </p:to>
                                    </p:set>
                                    <p:animEffect transition="in" filter="fade">
                                      <p:cBhvr>
                                        <p:cTn id="56" dur="500"/>
                                        <p:tgtEl>
                                          <p:spTgt spid="127"/>
                                        </p:tgtEl>
                                      </p:cBhvr>
                                    </p:animEffect>
                                  </p:childTnLst>
                                </p:cTn>
                              </p:par>
                            </p:childTnLst>
                          </p:cTn>
                        </p:par>
                        <p:par>
                          <p:cTn id="57" fill="hold">
                            <p:stCondLst>
                              <p:cond delay="1000"/>
                            </p:stCondLst>
                            <p:childTnLst>
                              <p:par>
                                <p:cTn id="58" presetID="22" presetClass="entr" presetSubtype="4" fill="hold" nodeType="after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wipe(down)">
                                      <p:cBhvr>
                                        <p:cTn id="60" dur="500"/>
                                        <p:tgtEl>
                                          <p:spTgt spid="8"/>
                                        </p:tgtEl>
                                      </p:cBhvr>
                                    </p:animEffect>
                                  </p:childTnLst>
                                </p:cTn>
                              </p:par>
                            </p:childTnLst>
                          </p:cTn>
                        </p:par>
                        <p:par>
                          <p:cTn id="61" fill="hold">
                            <p:stCondLst>
                              <p:cond delay="1500"/>
                            </p:stCondLst>
                            <p:childTnLst>
                              <p:par>
                                <p:cTn id="62" presetID="10" presetClass="entr" presetSubtype="0" fill="hold" grpId="0" nodeType="afterEffect">
                                  <p:stCondLst>
                                    <p:cond delay="0"/>
                                  </p:stCondLst>
                                  <p:childTnLst>
                                    <p:set>
                                      <p:cBhvr>
                                        <p:cTn id="63" dur="1" fill="hold">
                                          <p:stCondLst>
                                            <p:cond delay="0"/>
                                          </p:stCondLst>
                                        </p:cTn>
                                        <p:tgtEl>
                                          <p:spTgt spid="112"/>
                                        </p:tgtEl>
                                        <p:attrNameLst>
                                          <p:attrName>style.visibility</p:attrName>
                                        </p:attrNameLst>
                                      </p:cBhvr>
                                      <p:to>
                                        <p:strVal val="visible"/>
                                      </p:to>
                                    </p:set>
                                    <p:animEffect transition="in" filter="fade">
                                      <p:cBhvr>
                                        <p:cTn id="64" dur="500"/>
                                        <p:tgtEl>
                                          <p:spTgt spid="11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500"/>
                                        <p:tgtEl>
                                          <p:spTgt spid="7"/>
                                        </p:tgtEl>
                                      </p:cBhvr>
                                    </p:animEffect>
                                  </p:childTnLst>
                                </p:cTn>
                              </p:par>
                            </p:childTnLst>
                          </p:cTn>
                        </p:par>
                        <p:par>
                          <p:cTn id="68" fill="hold">
                            <p:stCondLst>
                              <p:cond delay="2000"/>
                            </p:stCondLst>
                            <p:childTnLst>
                              <p:par>
                                <p:cTn id="69" presetID="53" presetClass="entr" presetSubtype="16" fill="hold" grpId="0" nodeType="afterEffect">
                                  <p:stCondLst>
                                    <p:cond delay="0"/>
                                  </p:stCondLst>
                                  <p:childTnLst>
                                    <p:set>
                                      <p:cBhvr>
                                        <p:cTn id="70" dur="1" fill="hold">
                                          <p:stCondLst>
                                            <p:cond delay="0"/>
                                          </p:stCondLst>
                                        </p:cTn>
                                        <p:tgtEl>
                                          <p:spTgt spid="105"/>
                                        </p:tgtEl>
                                        <p:attrNameLst>
                                          <p:attrName>style.visibility</p:attrName>
                                        </p:attrNameLst>
                                      </p:cBhvr>
                                      <p:to>
                                        <p:strVal val="visible"/>
                                      </p:to>
                                    </p:set>
                                    <p:anim calcmode="lin" valueType="num">
                                      <p:cBhvr>
                                        <p:cTn id="71" dur="500" fill="hold"/>
                                        <p:tgtEl>
                                          <p:spTgt spid="105"/>
                                        </p:tgtEl>
                                        <p:attrNameLst>
                                          <p:attrName>ppt_w</p:attrName>
                                        </p:attrNameLst>
                                      </p:cBhvr>
                                      <p:tavLst>
                                        <p:tav tm="0">
                                          <p:val>
                                            <p:fltVal val="0"/>
                                          </p:val>
                                        </p:tav>
                                        <p:tav tm="100000">
                                          <p:val>
                                            <p:strVal val="#ppt_w"/>
                                          </p:val>
                                        </p:tav>
                                      </p:tavLst>
                                    </p:anim>
                                    <p:anim calcmode="lin" valueType="num">
                                      <p:cBhvr>
                                        <p:cTn id="72" dur="500" fill="hold"/>
                                        <p:tgtEl>
                                          <p:spTgt spid="105"/>
                                        </p:tgtEl>
                                        <p:attrNameLst>
                                          <p:attrName>ppt_h</p:attrName>
                                        </p:attrNameLst>
                                      </p:cBhvr>
                                      <p:tavLst>
                                        <p:tav tm="0">
                                          <p:val>
                                            <p:fltVal val="0"/>
                                          </p:val>
                                        </p:tav>
                                        <p:tav tm="100000">
                                          <p:val>
                                            <p:strVal val="#ppt_h"/>
                                          </p:val>
                                        </p:tav>
                                      </p:tavLst>
                                    </p:anim>
                                    <p:animEffect transition="in" filter="fade">
                                      <p:cBhvr>
                                        <p:cTn id="73" dur="500"/>
                                        <p:tgtEl>
                                          <p:spTgt spid="105"/>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26"/>
                                        </p:tgtEl>
                                        <p:attrNameLst>
                                          <p:attrName>style.visibility</p:attrName>
                                        </p:attrNameLst>
                                      </p:cBhvr>
                                      <p:to>
                                        <p:strVal val="visible"/>
                                      </p:to>
                                    </p:set>
                                    <p:animEffect transition="in" filter="fade">
                                      <p:cBhvr>
                                        <p:cTn id="76" dur="500"/>
                                        <p:tgtEl>
                                          <p:spTgt spid="126"/>
                                        </p:tgtEl>
                                      </p:cBhvr>
                                    </p:animEffect>
                                  </p:childTnLst>
                                </p:cTn>
                              </p:par>
                            </p:childTnLst>
                          </p:cTn>
                        </p:par>
                        <p:par>
                          <p:cTn id="77" fill="hold">
                            <p:stCondLst>
                              <p:cond delay="2500"/>
                            </p:stCondLst>
                            <p:childTnLst>
                              <p:par>
                                <p:cTn id="78" presetID="22" presetClass="entr" presetSubtype="4" fill="hold" nodeType="after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wipe(down)">
                                      <p:cBhvr>
                                        <p:cTn id="80" dur="500"/>
                                        <p:tgtEl>
                                          <p:spTgt spid="20"/>
                                        </p:tgtEl>
                                      </p:cBhvr>
                                    </p:animEffect>
                                  </p:childTnLst>
                                </p:cTn>
                              </p:par>
                            </p:childTnLst>
                          </p:cTn>
                        </p:par>
                        <p:par>
                          <p:cTn id="81" fill="hold">
                            <p:stCondLst>
                              <p:cond delay="3000"/>
                            </p:stCondLst>
                            <p:childTnLst>
                              <p:par>
                                <p:cTn id="82" presetID="10" presetClass="entr" presetSubtype="0" fill="hold" grpId="0" nodeType="afterEffect">
                                  <p:stCondLst>
                                    <p:cond delay="0"/>
                                  </p:stCondLst>
                                  <p:childTnLst>
                                    <p:set>
                                      <p:cBhvr>
                                        <p:cTn id="83" dur="1" fill="hold">
                                          <p:stCondLst>
                                            <p:cond delay="0"/>
                                          </p:stCondLst>
                                        </p:cTn>
                                        <p:tgtEl>
                                          <p:spTgt spid="113"/>
                                        </p:tgtEl>
                                        <p:attrNameLst>
                                          <p:attrName>style.visibility</p:attrName>
                                        </p:attrNameLst>
                                      </p:cBhvr>
                                      <p:to>
                                        <p:strVal val="visible"/>
                                      </p:to>
                                    </p:set>
                                    <p:animEffect transition="in" filter="fade">
                                      <p:cBhvr>
                                        <p:cTn id="84" dur="500"/>
                                        <p:tgtEl>
                                          <p:spTgt spid="113"/>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fade">
                                      <p:cBhvr>
                                        <p:cTn id="87" dur="500"/>
                                        <p:tgtEl>
                                          <p:spTgt spid="19"/>
                                        </p:tgtEl>
                                      </p:cBhvr>
                                    </p:animEffect>
                                  </p:childTnLst>
                                </p:cTn>
                              </p:par>
                            </p:childTnLst>
                          </p:cTn>
                        </p:par>
                        <p:par>
                          <p:cTn id="88" fill="hold">
                            <p:stCondLst>
                              <p:cond delay="3500"/>
                            </p:stCondLst>
                            <p:childTnLst>
                              <p:par>
                                <p:cTn id="89" presetID="53" presetClass="entr" presetSubtype="16" fill="hold" grpId="0" nodeType="afterEffect">
                                  <p:stCondLst>
                                    <p:cond delay="0"/>
                                  </p:stCondLst>
                                  <p:childTnLst>
                                    <p:set>
                                      <p:cBhvr>
                                        <p:cTn id="90" dur="1" fill="hold">
                                          <p:stCondLst>
                                            <p:cond delay="0"/>
                                          </p:stCondLst>
                                        </p:cTn>
                                        <p:tgtEl>
                                          <p:spTgt spid="106"/>
                                        </p:tgtEl>
                                        <p:attrNameLst>
                                          <p:attrName>style.visibility</p:attrName>
                                        </p:attrNameLst>
                                      </p:cBhvr>
                                      <p:to>
                                        <p:strVal val="visible"/>
                                      </p:to>
                                    </p:set>
                                    <p:anim calcmode="lin" valueType="num">
                                      <p:cBhvr>
                                        <p:cTn id="91" dur="500" fill="hold"/>
                                        <p:tgtEl>
                                          <p:spTgt spid="106"/>
                                        </p:tgtEl>
                                        <p:attrNameLst>
                                          <p:attrName>ppt_w</p:attrName>
                                        </p:attrNameLst>
                                      </p:cBhvr>
                                      <p:tavLst>
                                        <p:tav tm="0">
                                          <p:val>
                                            <p:fltVal val="0"/>
                                          </p:val>
                                        </p:tav>
                                        <p:tav tm="100000">
                                          <p:val>
                                            <p:strVal val="#ppt_w"/>
                                          </p:val>
                                        </p:tav>
                                      </p:tavLst>
                                    </p:anim>
                                    <p:anim calcmode="lin" valueType="num">
                                      <p:cBhvr>
                                        <p:cTn id="92" dur="500" fill="hold"/>
                                        <p:tgtEl>
                                          <p:spTgt spid="106"/>
                                        </p:tgtEl>
                                        <p:attrNameLst>
                                          <p:attrName>ppt_h</p:attrName>
                                        </p:attrNameLst>
                                      </p:cBhvr>
                                      <p:tavLst>
                                        <p:tav tm="0">
                                          <p:val>
                                            <p:fltVal val="0"/>
                                          </p:val>
                                        </p:tav>
                                        <p:tav tm="100000">
                                          <p:val>
                                            <p:strVal val="#ppt_h"/>
                                          </p:val>
                                        </p:tav>
                                      </p:tavLst>
                                    </p:anim>
                                    <p:animEffect transition="in" filter="fade">
                                      <p:cBhvr>
                                        <p:cTn id="93" dur="500"/>
                                        <p:tgtEl>
                                          <p:spTgt spid="106"/>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25"/>
                                        </p:tgtEl>
                                        <p:attrNameLst>
                                          <p:attrName>style.visibility</p:attrName>
                                        </p:attrNameLst>
                                      </p:cBhvr>
                                      <p:to>
                                        <p:strVal val="visible"/>
                                      </p:to>
                                    </p:set>
                                    <p:animEffect transition="in" filter="fade">
                                      <p:cBhvr>
                                        <p:cTn id="96" dur="500"/>
                                        <p:tgtEl>
                                          <p:spTgt spid="125"/>
                                        </p:tgtEl>
                                      </p:cBhvr>
                                    </p:animEffect>
                                  </p:childTnLst>
                                </p:cTn>
                              </p:par>
                            </p:childTnLst>
                          </p:cTn>
                        </p:par>
                        <p:par>
                          <p:cTn id="97" fill="hold">
                            <p:stCondLst>
                              <p:cond delay="4000"/>
                            </p:stCondLst>
                            <p:childTnLst>
                              <p:par>
                                <p:cTn id="98" presetID="22" presetClass="entr" presetSubtype="4" fill="hold" nodeType="afterEffect">
                                  <p:stCondLst>
                                    <p:cond delay="0"/>
                                  </p:stCondLst>
                                  <p:childTnLst>
                                    <p:set>
                                      <p:cBhvr>
                                        <p:cTn id="99" dur="1" fill="hold">
                                          <p:stCondLst>
                                            <p:cond delay="0"/>
                                          </p:stCondLst>
                                        </p:cTn>
                                        <p:tgtEl>
                                          <p:spTgt spid="33"/>
                                        </p:tgtEl>
                                        <p:attrNameLst>
                                          <p:attrName>style.visibility</p:attrName>
                                        </p:attrNameLst>
                                      </p:cBhvr>
                                      <p:to>
                                        <p:strVal val="visible"/>
                                      </p:to>
                                    </p:set>
                                    <p:animEffect transition="in" filter="wipe(down)">
                                      <p:cBhvr>
                                        <p:cTn id="100" dur="500"/>
                                        <p:tgtEl>
                                          <p:spTgt spid="33"/>
                                        </p:tgtEl>
                                      </p:cBhvr>
                                    </p:animEffect>
                                  </p:childTnLst>
                                </p:cTn>
                              </p:par>
                            </p:childTnLst>
                          </p:cTn>
                        </p:par>
                        <p:par>
                          <p:cTn id="101" fill="hold">
                            <p:stCondLst>
                              <p:cond delay="4500"/>
                            </p:stCondLst>
                            <p:childTnLst>
                              <p:par>
                                <p:cTn id="102" presetID="10" presetClass="entr" presetSubtype="0" fill="hold" grpId="0" nodeType="afterEffect">
                                  <p:stCondLst>
                                    <p:cond delay="0"/>
                                  </p:stCondLst>
                                  <p:childTnLst>
                                    <p:set>
                                      <p:cBhvr>
                                        <p:cTn id="103" dur="1" fill="hold">
                                          <p:stCondLst>
                                            <p:cond delay="0"/>
                                          </p:stCondLst>
                                        </p:cTn>
                                        <p:tgtEl>
                                          <p:spTgt spid="114"/>
                                        </p:tgtEl>
                                        <p:attrNameLst>
                                          <p:attrName>style.visibility</p:attrName>
                                        </p:attrNameLst>
                                      </p:cBhvr>
                                      <p:to>
                                        <p:strVal val="visible"/>
                                      </p:to>
                                    </p:set>
                                    <p:animEffect transition="in" filter="fade">
                                      <p:cBhvr>
                                        <p:cTn id="104" dur="500"/>
                                        <p:tgtEl>
                                          <p:spTgt spid="114"/>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fade">
                                      <p:cBhvr>
                                        <p:cTn id="107" dur="500"/>
                                        <p:tgtEl>
                                          <p:spTgt spid="32"/>
                                        </p:tgtEl>
                                      </p:cBhvr>
                                    </p:animEffect>
                                  </p:childTnLst>
                                </p:cTn>
                              </p:par>
                            </p:childTnLst>
                          </p:cTn>
                        </p:par>
                        <p:par>
                          <p:cTn id="108" fill="hold">
                            <p:stCondLst>
                              <p:cond delay="5000"/>
                            </p:stCondLst>
                            <p:childTnLst>
                              <p:par>
                                <p:cTn id="109" presetID="53" presetClass="entr" presetSubtype="16" fill="hold" grpId="0" nodeType="afterEffect">
                                  <p:stCondLst>
                                    <p:cond delay="0"/>
                                  </p:stCondLst>
                                  <p:childTnLst>
                                    <p:set>
                                      <p:cBhvr>
                                        <p:cTn id="110" dur="1" fill="hold">
                                          <p:stCondLst>
                                            <p:cond delay="0"/>
                                          </p:stCondLst>
                                        </p:cTn>
                                        <p:tgtEl>
                                          <p:spTgt spid="107"/>
                                        </p:tgtEl>
                                        <p:attrNameLst>
                                          <p:attrName>style.visibility</p:attrName>
                                        </p:attrNameLst>
                                      </p:cBhvr>
                                      <p:to>
                                        <p:strVal val="visible"/>
                                      </p:to>
                                    </p:set>
                                    <p:anim calcmode="lin" valueType="num">
                                      <p:cBhvr>
                                        <p:cTn id="111" dur="500" fill="hold"/>
                                        <p:tgtEl>
                                          <p:spTgt spid="107"/>
                                        </p:tgtEl>
                                        <p:attrNameLst>
                                          <p:attrName>ppt_w</p:attrName>
                                        </p:attrNameLst>
                                      </p:cBhvr>
                                      <p:tavLst>
                                        <p:tav tm="0">
                                          <p:val>
                                            <p:fltVal val="0"/>
                                          </p:val>
                                        </p:tav>
                                        <p:tav tm="100000">
                                          <p:val>
                                            <p:strVal val="#ppt_w"/>
                                          </p:val>
                                        </p:tav>
                                      </p:tavLst>
                                    </p:anim>
                                    <p:anim calcmode="lin" valueType="num">
                                      <p:cBhvr>
                                        <p:cTn id="112" dur="500" fill="hold"/>
                                        <p:tgtEl>
                                          <p:spTgt spid="107"/>
                                        </p:tgtEl>
                                        <p:attrNameLst>
                                          <p:attrName>ppt_h</p:attrName>
                                        </p:attrNameLst>
                                      </p:cBhvr>
                                      <p:tavLst>
                                        <p:tav tm="0">
                                          <p:val>
                                            <p:fltVal val="0"/>
                                          </p:val>
                                        </p:tav>
                                        <p:tav tm="100000">
                                          <p:val>
                                            <p:strVal val="#ppt_h"/>
                                          </p:val>
                                        </p:tav>
                                      </p:tavLst>
                                    </p:anim>
                                    <p:animEffect transition="in" filter="fade">
                                      <p:cBhvr>
                                        <p:cTn id="113" dur="500"/>
                                        <p:tgtEl>
                                          <p:spTgt spid="107"/>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124"/>
                                        </p:tgtEl>
                                        <p:attrNameLst>
                                          <p:attrName>style.visibility</p:attrName>
                                        </p:attrNameLst>
                                      </p:cBhvr>
                                      <p:to>
                                        <p:strVal val="visible"/>
                                      </p:to>
                                    </p:set>
                                    <p:animEffect transition="in" filter="fade">
                                      <p:cBhvr>
                                        <p:cTn id="116" dur="500"/>
                                        <p:tgtEl>
                                          <p:spTgt spid="124"/>
                                        </p:tgtEl>
                                      </p:cBhvr>
                                    </p:animEffect>
                                  </p:childTnLst>
                                </p:cTn>
                              </p:par>
                            </p:childTnLst>
                          </p:cTn>
                        </p:par>
                        <p:par>
                          <p:cTn id="117" fill="hold">
                            <p:stCondLst>
                              <p:cond delay="5500"/>
                            </p:stCondLst>
                            <p:childTnLst>
                              <p:par>
                                <p:cTn id="118" presetID="22" presetClass="entr" presetSubtype="4" fill="hold" nodeType="afterEffect">
                                  <p:stCondLst>
                                    <p:cond delay="0"/>
                                  </p:stCondLst>
                                  <p:childTnLst>
                                    <p:set>
                                      <p:cBhvr>
                                        <p:cTn id="119" dur="1" fill="hold">
                                          <p:stCondLst>
                                            <p:cond delay="0"/>
                                          </p:stCondLst>
                                        </p:cTn>
                                        <p:tgtEl>
                                          <p:spTgt spid="46"/>
                                        </p:tgtEl>
                                        <p:attrNameLst>
                                          <p:attrName>style.visibility</p:attrName>
                                        </p:attrNameLst>
                                      </p:cBhvr>
                                      <p:to>
                                        <p:strVal val="visible"/>
                                      </p:to>
                                    </p:set>
                                    <p:animEffect transition="in" filter="wipe(down)">
                                      <p:cBhvr>
                                        <p:cTn id="120" dur="500"/>
                                        <p:tgtEl>
                                          <p:spTgt spid="46"/>
                                        </p:tgtEl>
                                      </p:cBhvr>
                                    </p:animEffect>
                                  </p:childTnLst>
                                </p:cTn>
                              </p:par>
                            </p:childTnLst>
                          </p:cTn>
                        </p:par>
                        <p:par>
                          <p:cTn id="121" fill="hold">
                            <p:stCondLst>
                              <p:cond delay="6000"/>
                            </p:stCondLst>
                            <p:childTnLst>
                              <p:par>
                                <p:cTn id="122" presetID="10" presetClass="entr" presetSubtype="0" fill="hold" grpId="0" nodeType="afterEffect">
                                  <p:stCondLst>
                                    <p:cond delay="0"/>
                                  </p:stCondLst>
                                  <p:childTnLst>
                                    <p:set>
                                      <p:cBhvr>
                                        <p:cTn id="123" dur="1" fill="hold">
                                          <p:stCondLst>
                                            <p:cond delay="0"/>
                                          </p:stCondLst>
                                        </p:cTn>
                                        <p:tgtEl>
                                          <p:spTgt spid="115"/>
                                        </p:tgtEl>
                                        <p:attrNameLst>
                                          <p:attrName>style.visibility</p:attrName>
                                        </p:attrNameLst>
                                      </p:cBhvr>
                                      <p:to>
                                        <p:strVal val="visible"/>
                                      </p:to>
                                    </p:set>
                                    <p:animEffect transition="in" filter="fade">
                                      <p:cBhvr>
                                        <p:cTn id="124" dur="500"/>
                                        <p:tgtEl>
                                          <p:spTgt spid="115"/>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45"/>
                                        </p:tgtEl>
                                        <p:attrNameLst>
                                          <p:attrName>style.visibility</p:attrName>
                                        </p:attrNameLst>
                                      </p:cBhvr>
                                      <p:to>
                                        <p:strVal val="visible"/>
                                      </p:to>
                                    </p:set>
                                    <p:animEffect transition="in" filter="fade">
                                      <p:cBhvr>
                                        <p:cTn id="127" dur="500"/>
                                        <p:tgtEl>
                                          <p:spTgt spid="45"/>
                                        </p:tgtEl>
                                      </p:cBhvr>
                                    </p:animEffect>
                                  </p:childTnLst>
                                </p:cTn>
                              </p:par>
                            </p:childTnLst>
                          </p:cTn>
                        </p:par>
                        <p:par>
                          <p:cTn id="128" fill="hold">
                            <p:stCondLst>
                              <p:cond delay="6500"/>
                            </p:stCondLst>
                            <p:childTnLst>
                              <p:par>
                                <p:cTn id="129" presetID="53" presetClass="entr" presetSubtype="16" fill="hold" grpId="0" nodeType="afterEffect">
                                  <p:stCondLst>
                                    <p:cond delay="0"/>
                                  </p:stCondLst>
                                  <p:childTnLst>
                                    <p:set>
                                      <p:cBhvr>
                                        <p:cTn id="130" dur="1" fill="hold">
                                          <p:stCondLst>
                                            <p:cond delay="0"/>
                                          </p:stCondLst>
                                        </p:cTn>
                                        <p:tgtEl>
                                          <p:spTgt spid="108"/>
                                        </p:tgtEl>
                                        <p:attrNameLst>
                                          <p:attrName>style.visibility</p:attrName>
                                        </p:attrNameLst>
                                      </p:cBhvr>
                                      <p:to>
                                        <p:strVal val="visible"/>
                                      </p:to>
                                    </p:set>
                                    <p:anim calcmode="lin" valueType="num">
                                      <p:cBhvr>
                                        <p:cTn id="131" dur="500" fill="hold"/>
                                        <p:tgtEl>
                                          <p:spTgt spid="108"/>
                                        </p:tgtEl>
                                        <p:attrNameLst>
                                          <p:attrName>ppt_w</p:attrName>
                                        </p:attrNameLst>
                                      </p:cBhvr>
                                      <p:tavLst>
                                        <p:tav tm="0">
                                          <p:val>
                                            <p:fltVal val="0"/>
                                          </p:val>
                                        </p:tav>
                                        <p:tav tm="100000">
                                          <p:val>
                                            <p:strVal val="#ppt_w"/>
                                          </p:val>
                                        </p:tav>
                                      </p:tavLst>
                                    </p:anim>
                                    <p:anim calcmode="lin" valueType="num">
                                      <p:cBhvr>
                                        <p:cTn id="132" dur="500" fill="hold"/>
                                        <p:tgtEl>
                                          <p:spTgt spid="108"/>
                                        </p:tgtEl>
                                        <p:attrNameLst>
                                          <p:attrName>ppt_h</p:attrName>
                                        </p:attrNameLst>
                                      </p:cBhvr>
                                      <p:tavLst>
                                        <p:tav tm="0">
                                          <p:val>
                                            <p:fltVal val="0"/>
                                          </p:val>
                                        </p:tav>
                                        <p:tav tm="100000">
                                          <p:val>
                                            <p:strVal val="#ppt_h"/>
                                          </p:val>
                                        </p:tav>
                                      </p:tavLst>
                                    </p:anim>
                                    <p:animEffect transition="in" filter="fade">
                                      <p:cBhvr>
                                        <p:cTn id="133" dur="500"/>
                                        <p:tgtEl>
                                          <p:spTgt spid="108"/>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123"/>
                                        </p:tgtEl>
                                        <p:attrNameLst>
                                          <p:attrName>style.visibility</p:attrName>
                                        </p:attrNameLst>
                                      </p:cBhvr>
                                      <p:to>
                                        <p:strVal val="visible"/>
                                      </p:to>
                                    </p:set>
                                    <p:animEffect transition="in" filter="fade">
                                      <p:cBhvr>
                                        <p:cTn id="136" dur="500"/>
                                        <p:tgtEl>
                                          <p:spTgt spid="123"/>
                                        </p:tgtEl>
                                      </p:cBhvr>
                                    </p:animEffect>
                                  </p:childTnLst>
                                </p:cTn>
                              </p:par>
                            </p:childTnLst>
                          </p:cTn>
                        </p:par>
                        <p:par>
                          <p:cTn id="137" fill="hold">
                            <p:stCondLst>
                              <p:cond delay="7000"/>
                            </p:stCondLst>
                            <p:childTnLst>
                              <p:par>
                                <p:cTn id="138" presetID="22" presetClass="entr" presetSubtype="4" fill="hold" nodeType="afterEffect">
                                  <p:stCondLst>
                                    <p:cond delay="0"/>
                                  </p:stCondLst>
                                  <p:childTnLst>
                                    <p:set>
                                      <p:cBhvr>
                                        <p:cTn id="139" dur="1" fill="hold">
                                          <p:stCondLst>
                                            <p:cond delay="0"/>
                                          </p:stCondLst>
                                        </p:cTn>
                                        <p:tgtEl>
                                          <p:spTgt spid="58"/>
                                        </p:tgtEl>
                                        <p:attrNameLst>
                                          <p:attrName>style.visibility</p:attrName>
                                        </p:attrNameLst>
                                      </p:cBhvr>
                                      <p:to>
                                        <p:strVal val="visible"/>
                                      </p:to>
                                    </p:set>
                                    <p:animEffect transition="in" filter="wipe(down)">
                                      <p:cBhvr>
                                        <p:cTn id="140" dur="500"/>
                                        <p:tgtEl>
                                          <p:spTgt spid="58"/>
                                        </p:tgtEl>
                                      </p:cBhvr>
                                    </p:animEffect>
                                  </p:childTnLst>
                                </p:cTn>
                              </p:par>
                            </p:childTnLst>
                          </p:cTn>
                        </p:par>
                        <p:par>
                          <p:cTn id="141" fill="hold">
                            <p:stCondLst>
                              <p:cond delay="7500"/>
                            </p:stCondLst>
                            <p:childTnLst>
                              <p:par>
                                <p:cTn id="142" presetID="10" presetClass="entr" presetSubtype="0" fill="hold" grpId="0" nodeType="afterEffect">
                                  <p:stCondLst>
                                    <p:cond delay="0"/>
                                  </p:stCondLst>
                                  <p:childTnLst>
                                    <p:set>
                                      <p:cBhvr>
                                        <p:cTn id="143" dur="1" fill="hold">
                                          <p:stCondLst>
                                            <p:cond delay="0"/>
                                          </p:stCondLst>
                                        </p:cTn>
                                        <p:tgtEl>
                                          <p:spTgt spid="116"/>
                                        </p:tgtEl>
                                        <p:attrNameLst>
                                          <p:attrName>style.visibility</p:attrName>
                                        </p:attrNameLst>
                                      </p:cBhvr>
                                      <p:to>
                                        <p:strVal val="visible"/>
                                      </p:to>
                                    </p:set>
                                    <p:animEffect transition="in" filter="fade">
                                      <p:cBhvr>
                                        <p:cTn id="144" dur="500"/>
                                        <p:tgtEl>
                                          <p:spTgt spid="116"/>
                                        </p:tgtEl>
                                      </p:cBhvr>
                                    </p:animEffect>
                                  </p:childTnLst>
                                </p:cTn>
                              </p:par>
                            </p:childTnLst>
                          </p:cTn>
                        </p:par>
                        <p:par>
                          <p:cTn id="145" fill="hold">
                            <p:stCondLst>
                              <p:cond delay="8000"/>
                            </p:stCondLst>
                            <p:childTnLst>
                              <p:par>
                                <p:cTn id="146" presetID="53" presetClass="entr" presetSubtype="16" fill="hold" grpId="0" nodeType="afterEffect">
                                  <p:stCondLst>
                                    <p:cond delay="0"/>
                                  </p:stCondLst>
                                  <p:childTnLst>
                                    <p:set>
                                      <p:cBhvr>
                                        <p:cTn id="147" dur="1" fill="hold">
                                          <p:stCondLst>
                                            <p:cond delay="0"/>
                                          </p:stCondLst>
                                        </p:cTn>
                                        <p:tgtEl>
                                          <p:spTgt spid="109"/>
                                        </p:tgtEl>
                                        <p:attrNameLst>
                                          <p:attrName>style.visibility</p:attrName>
                                        </p:attrNameLst>
                                      </p:cBhvr>
                                      <p:to>
                                        <p:strVal val="visible"/>
                                      </p:to>
                                    </p:set>
                                    <p:anim calcmode="lin" valueType="num">
                                      <p:cBhvr>
                                        <p:cTn id="148" dur="500" fill="hold"/>
                                        <p:tgtEl>
                                          <p:spTgt spid="109"/>
                                        </p:tgtEl>
                                        <p:attrNameLst>
                                          <p:attrName>ppt_w</p:attrName>
                                        </p:attrNameLst>
                                      </p:cBhvr>
                                      <p:tavLst>
                                        <p:tav tm="0">
                                          <p:val>
                                            <p:fltVal val="0"/>
                                          </p:val>
                                        </p:tav>
                                        <p:tav tm="100000">
                                          <p:val>
                                            <p:strVal val="#ppt_w"/>
                                          </p:val>
                                        </p:tav>
                                      </p:tavLst>
                                    </p:anim>
                                    <p:anim calcmode="lin" valueType="num">
                                      <p:cBhvr>
                                        <p:cTn id="149" dur="500" fill="hold"/>
                                        <p:tgtEl>
                                          <p:spTgt spid="109"/>
                                        </p:tgtEl>
                                        <p:attrNameLst>
                                          <p:attrName>ppt_h</p:attrName>
                                        </p:attrNameLst>
                                      </p:cBhvr>
                                      <p:tavLst>
                                        <p:tav tm="0">
                                          <p:val>
                                            <p:fltVal val="0"/>
                                          </p:val>
                                        </p:tav>
                                        <p:tav tm="100000">
                                          <p:val>
                                            <p:strVal val="#ppt_h"/>
                                          </p:val>
                                        </p:tav>
                                      </p:tavLst>
                                    </p:anim>
                                    <p:animEffect transition="in" filter="fade">
                                      <p:cBhvr>
                                        <p:cTn id="150" dur="500"/>
                                        <p:tgtEl>
                                          <p:spTgt spid="109"/>
                                        </p:tgtEl>
                                      </p:cBhvr>
                                    </p:animEffect>
                                  </p:childTnLst>
                                </p:cTn>
                              </p:par>
                              <p:par>
                                <p:cTn id="151" presetID="10" presetClass="entr" presetSubtype="0" fill="hold" grpId="0" nodeType="withEffect">
                                  <p:stCondLst>
                                    <p:cond delay="0"/>
                                  </p:stCondLst>
                                  <p:childTnLst>
                                    <p:set>
                                      <p:cBhvr>
                                        <p:cTn id="152" dur="1" fill="hold">
                                          <p:stCondLst>
                                            <p:cond delay="0"/>
                                          </p:stCondLst>
                                        </p:cTn>
                                        <p:tgtEl>
                                          <p:spTgt spid="122"/>
                                        </p:tgtEl>
                                        <p:attrNameLst>
                                          <p:attrName>style.visibility</p:attrName>
                                        </p:attrNameLst>
                                      </p:cBhvr>
                                      <p:to>
                                        <p:strVal val="visible"/>
                                      </p:to>
                                    </p:set>
                                    <p:animEffect transition="in" filter="fade">
                                      <p:cBhvr>
                                        <p:cTn id="153" dur="500"/>
                                        <p:tgtEl>
                                          <p:spTgt spid="122"/>
                                        </p:tgtEl>
                                      </p:cBhvr>
                                    </p:animEffect>
                                  </p:childTnLst>
                                </p:cTn>
                              </p:par>
                            </p:childTnLst>
                          </p:cTn>
                        </p:par>
                        <p:par>
                          <p:cTn id="154" fill="hold">
                            <p:stCondLst>
                              <p:cond delay="8500"/>
                            </p:stCondLst>
                            <p:childTnLst>
                              <p:par>
                                <p:cTn id="155" presetID="22" presetClass="entr" presetSubtype="4" fill="hold" nodeType="afterEffect">
                                  <p:stCondLst>
                                    <p:cond delay="0"/>
                                  </p:stCondLst>
                                  <p:childTnLst>
                                    <p:set>
                                      <p:cBhvr>
                                        <p:cTn id="156" dur="1" fill="hold">
                                          <p:stCondLst>
                                            <p:cond delay="0"/>
                                          </p:stCondLst>
                                        </p:cTn>
                                        <p:tgtEl>
                                          <p:spTgt spid="71"/>
                                        </p:tgtEl>
                                        <p:attrNameLst>
                                          <p:attrName>style.visibility</p:attrName>
                                        </p:attrNameLst>
                                      </p:cBhvr>
                                      <p:to>
                                        <p:strVal val="visible"/>
                                      </p:to>
                                    </p:set>
                                    <p:animEffect transition="in" filter="wipe(down)">
                                      <p:cBhvr>
                                        <p:cTn id="157" dur="500"/>
                                        <p:tgtEl>
                                          <p:spTgt spid="71"/>
                                        </p:tgtEl>
                                      </p:cBhvr>
                                    </p:animEffect>
                                  </p:childTnLst>
                                </p:cTn>
                              </p:par>
                            </p:childTnLst>
                          </p:cTn>
                        </p:par>
                        <p:par>
                          <p:cTn id="158" fill="hold">
                            <p:stCondLst>
                              <p:cond delay="9000"/>
                            </p:stCondLst>
                            <p:childTnLst>
                              <p:par>
                                <p:cTn id="159" presetID="10" presetClass="entr" presetSubtype="0" fill="hold" grpId="0" nodeType="afterEffect">
                                  <p:stCondLst>
                                    <p:cond delay="0"/>
                                  </p:stCondLst>
                                  <p:childTnLst>
                                    <p:set>
                                      <p:cBhvr>
                                        <p:cTn id="160" dur="1" fill="hold">
                                          <p:stCondLst>
                                            <p:cond delay="0"/>
                                          </p:stCondLst>
                                        </p:cTn>
                                        <p:tgtEl>
                                          <p:spTgt spid="118"/>
                                        </p:tgtEl>
                                        <p:attrNameLst>
                                          <p:attrName>style.visibility</p:attrName>
                                        </p:attrNameLst>
                                      </p:cBhvr>
                                      <p:to>
                                        <p:strVal val="visible"/>
                                      </p:to>
                                    </p:set>
                                    <p:animEffect transition="in" filter="fade">
                                      <p:cBhvr>
                                        <p:cTn id="161" dur="500"/>
                                        <p:tgtEl>
                                          <p:spTgt spid="118"/>
                                        </p:tgtEl>
                                      </p:cBhvr>
                                    </p:animEffect>
                                  </p:childTnLst>
                                </p:cTn>
                              </p:par>
                              <p:par>
                                <p:cTn id="162" presetID="10" presetClass="entr" presetSubtype="0" fill="hold" grpId="0" nodeType="withEffect">
                                  <p:stCondLst>
                                    <p:cond delay="0"/>
                                  </p:stCondLst>
                                  <p:childTnLst>
                                    <p:set>
                                      <p:cBhvr>
                                        <p:cTn id="163" dur="1" fill="hold">
                                          <p:stCondLst>
                                            <p:cond delay="0"/>
                                          </p:stCondLst>
                                        </p:cTn>
                                        <p:tgtEl>
                                          <p:spTgt spid="70"/>
                                        </p:tgtEl>
                                        <p:attrNameLst>
                                          <p:attrName>style.visibility</p:attrName>
                                        </p:attrNameLst>
                                      </p:cBhvr>
                                      <p:to>
                                        <p:strVal val="visible"/>
                                      </p:to>
                                    </p:set>
                                    <p:animEffect transition="in" filter="fade">
                                      <p:cBhvr>
                                        <p:cTn id="164" dur="500"/>
                                        <p:tgtEl>
                                          <p:spTgt spid="70"/>
                                        </p:tgtEl>
                                      </p:cBhvr>
                                    </p:animEffect>
                                  </p:childTnLst>
                                </p:cTn>
                              </p:par>
                            </p:childTnLst>
                          </p:cTn>
                        </p:par>
                        <p:par>
                          <p:cTn id="165" fill="hold">
                            <p:stCondLst>
                              <p:cond delay="9500"/>
                            </p:stCondLst>
                            <p:childTnLst>
                              <p:par>
                                <p:cTn id="166" presetID="53" presetClass="entr" presetSubtype="16" fill="hold" grpId="0" nodeType="afterEffect">
                                  <p:stCondLst>
                                    <p:cond delay="0"/>
                                  </p:stCondLst>
                                  <p:childTnLst>
                                    <p:set>
                                      <p:cBhvr>
                                        <p:cTn id="167" dur="1" fill="hold">
                                          <p:stCondLst>
                                            <p:cond delay="0"/>
                                          </p:stCondLst>
                                        </p:cTn>
                                        <p:tgtEl>
                                          <p:spTgt spid="110"/>
                                        </p:tgtEl>
                                        <p:attrNameLst>
                                          <p:attrName>style.visibility</p:attrName>
                                        </p:attrNameLst>
                                      </p:cBhvr>
                                      <p:to>
                                        <p:strVal val="visible"/>
                                      </p:to>
                                    </p:set>
                                    <p:anim calcmode="lin" valueType="num">
                                      <p:cBhvr>
                                        <p:cTn id="168" dur="500" fill="hold"/>
                                        <p:tgtEl>
                                          <p:spTgt spid="110"/>
                                        </p:tgtEl>
                                        <p:attrNameLst>
                                          <p:attrName>ppt_w</p:attrName>
                                        </p:attrNameLst>
                                      </p:cBhvr>
                                      <p:tavLst>
                                        <p:tav tm="0">
                                          <p:val>
                                            <p:fltVal val="0"/>
                                          </p:val>
                                        </p:tav>
                                        <p:tav tm="100000">
                                          <p:val>
                                            <p:strVal val="#ppt_w"/>
                                          </p:val>
                                        </p:tav>
                                      </p:tavLst>
                                    </p:anim>
                                    <p:anim calcmode="lin" valueType="num">
                                      <p:cBhvr>
                                        <p:cTn id="169" dur="500" fill="hold"/>
                                        <p:tgtEl>
                                          <p:spTgt spid="110"/>
                                        </p:tgtEl>
                                        <p:attrNameLst>
                                          <p:attrName>ppt_h</p:attrName>
                                        </p:attrNameLst>
                                      </p:cBhvr>
                                      <p:tavLst>
                                        <p:tav tm="0">
                                          <p:val>
                                            <p:fltVal val="0"/>
                                          </p:val>
                                        </p:tav>
                                        <p:tav tm="100000">
                                          <p:val>
                                            <p:strVal val="#ppt_h"/>
                                          </p:val>
                                        </p:tav>
                                      </p:tavLst>
                                    </p:anim>
                                    <p:animEffect transition="in" filter="fade">
                                      <p:cBhvr>
                                        <p:cTn id="170" dur="500"/>
                                        <p:tgtEl>
                                          <p:spTgt spid="110"/>
                                        </p:tgtEl>
                                      </p:cBhvr>
                                    </p:animEffect>
                                  </p:childTnLst>
                                </p:cTn>
                              </p:par>
                              <p:par>
                                <p:cTn id="171" presetID="10" presetClass="entr" presetSubtype="0" fill="hold" grpId="0" nodeType="withEffect">
                                  <p:stCondLst>
                                    <p:cond delay="0"/>
                                  </p:stCondLst>
                                  <p:childTnLst>
                                    <p:set>
                                      <p:cBhvr>
                                        <p:cTn id="172" dur="1" fill="hold">
                                          <p:stCondLst>
                                            <p:cond delay="0"/>
                                          </p:stCondLst>
                                        </p:cTn>
                                        <p:tgtEl>
                                          <p:spTgt spid="121"/>
                                        </p:tgtEl>
                                        <p:attrNameLst>
                                          <p:attrName>style.visibility</p:attrName>
                                        </p:attrNameLst>
                                      </p:cBhvr>
                                      <p:to>
                                        <p:strVal val="visible"/>
                                      </p:to>
                                    </p:set>
                                    <p:animEffect transition="in" filter="fade">
                                      <p:cBhvr>
                                        <p:cTn id="173" dur="500"/>
                                        <p:tgtEl>
                                          <p:spTgt spid="121"/>
                                        </p:tgtEl>
                                      </p:cBhvr>
                                    </p:animEffect>
                                  </p:childTnLst>
                                </p:cTn>
                              </p:par>
                            </p:childTnLst>
                          </p:cTn>
                        </p:par>
                        <p:par>
                          <p:cTn id="174" fill="hold">
                            <p:stCondLst>
                              <p:cond delay="10000"/>
                            </p:stCondLst>
                            <p:childTnLst>
                              <p:par>
                                <p:cTn id="175" presetID="22" presetClass="entr" presetSubtype="4" fill="hold" nodeType="afterEffect">
                                  <p:stCondLst>
                                    <p:cond delay="0"/>
                                  </p:stCondLst>
                                  <p:childTnLst>
                                    <p:set>
                                      <p:cBhvr>
                                        <p:cTn id="176" dur="1" fill="hold">
                                          <p:stCondLst>
                                            <p:cond delay="0"/>
                                          </p:stCondLst>
                                        </p:cTn>
                                        <p:tgtEl>
                                          <p:spTgt spid="84"/>
                                        </p:tgtEl>
                                        <p:attrNameLst>
                                          <p:attrName>style.visibility</p:attrName>
                                        </p:attrNameLst>
                                      </p:cBhvr>
                                      <p:to>
                                        <p:strVal val="visible"/>
                                      </p:to>
                                    </p:set>
                                    <p:animEffect transition="in" filter="wipe(down)">
                                      <p:cBhvr>
                                        <p:cTn id="177" dur="500"/>
                                        <p:tgtEl>
                                          <p:spTgt spid="84"/>
                                        </p:tgtEl>
                                      </p:cBhvr>
                                    </p:animEffect>
                                  </p:childTnLst>
                                </p:cTn>
                              </p:par>
                            </p:childTnLst>
                          </p:cTn>
                        </p:par>
                        <p:par>
                          <p:cTn id="178" fill="hold">
                            <p:stCondLst>
                              <p:cond delay="10500"/>
                            </p:stCondLst>
                            <p:childTnLst>
                              <p:par>
                                <p:cTn id="179" presetID="10" presetClass="entr" presetSubtype="0" fill="hold" grpId="0" nodeType="afterEffect">
                                  <p:stCondLst>
                                    <p:cond delay="0"/>
                                  </p:stCondLst>
                                  <p:childTnLst>
                                    <p:set>
                                      <p:cBhvr>
                                        <p:cTn id="180" dur="1" fill="hold">
                                          <p:stCondLst>
                                            <p:cond delay="0"/>
                                          </p:stCondLst>
                                        </p:cTn>
                                        <p:tgtEl>
                                          <p:spTgt spid="117"/>
                                        </p:tgtEl>
                                        <p:attrNameLst>
                                          <p:attrName>style.visibility</p:attrName>
                                        </p:attrNameLst>
                                      </p:cBhvr>
                                      <p:to>
                                        <p:strVal val="visible"/>
                                      </p:to>
                                    </p:set>
                                    <p:animEffect transition="in" filter="fade">
                                      <p:cBhvr>
                                        <p:cTn id="181" dur="500"/>
                                        <p:tgtEl>
                                          <p:spTgt spid="117"/>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83"/>
                                        </p:tgtEl>
                                        <p:attrNameLst>
                                          <p:attrName>style.visibility</p:attrName>
                                        </p:attrNameLst>
                                      </p:cBhvr>
                                      <p:to>
                                        <p:strVal val="visible"/>
                                      </p:to>
                                    </p:set>
                                    <p:animEffect transition="in" filter="fade">
                                      <p:cBhvr>
                                        <p:cTn id="184" dur="500"/>
                                        <p:tgtEl>
                                          <p:spTgt spid="83"/>
                                        </p:tgtEl>
                                      </p:cBhvr>
                                    </p:animEffect>
                                  </p:childTnLst>
                                </p:cTn>
                              </p:par>
                            </p:childTnLst>
                          </p:cTn>
                        </p:par>
                        <p:par>
                          <p:cTn id="185" fill="hold">
                            <p:stCondLst>
                              <p:cond delay="11000"/>
                            </p:stCondLst>
                            <p:childTnLst>
                              <p:par>
                                <p:cTn id="186" presetID="53" presetClass="entr" presetSubtype="16" fill="hold" grpId="0" nodeType="afterEffect">
                                  <p:stCondLst>
                                    <p:cond delay="0"/>
                                  </p:stCondLst>
                                  <p:childTnLst>
                                    <p:set>
                                      <p:cBhvr>
                                        <p:cTn id="187" dur="1" fill="hold">
                                          <p:stCondLst>
                                            <p:cond delay="0"/>
                                          </p:stCondLst>
                                        </p:cTn>
                                        <p:tgtEl>
                                          <p:spTgt spid="111"/>
                                        </p:tgtEl>
                                        <p:attrNameLst>
                                          <p:attrName>style.visibility</p:attrName>
                                        </p:attrNameLst>
                                      </p:cBhvr>
                                      <p:to>
                                        <p:strVal val="visible"/>
                                      </p:to>
                                    </p:set>
                                    <p:anim calcmode="lin" valueType="num">
                                      <p:cBhvr>
                                        <p:cTn id="188" dur="500" fill="hold"/>
                                        <p:tgtEl>
                                          <p:spTgt spid="111"/>
                                        </p:tgtEl>
                                        <p:attrNameLst>
                                          <p:attrName>ppt_w</p:attrName>
                                        </p:attrNameLst>
                                      </p:cBhvr>
                                      <p:tavLst>
                                        <p:tav tm="0">
                                          <p:val>
                                            <p:fltVal val="0"/>
                                          </p:val>
                                        </p:tav>
                                        <p:tav tm="100000">
                                          <p:val>
                                            <p:strVal val="#ppt_w"/>
                                          </p:val>
                                        </p:tav>
                                      </p:tavLst>
                                    </p:anim>
                                    <p:anim calcmode="lin" valueType="num">
                                      <p:cBhvr>
                                        <p:cTn id="189" dur="500" fill="hold"/>
                                        <p:tgtEl>
                                          <p:spTgt spid="111"/>
                                        </p:tgtEl>
                                        <p:attrNameLst>
                                          <p:attrName>ppt_h</p:attrName>
                                        </p:attrNameLst>
                                      </p:cBhvr>
                                      <p:tavLst>
                                        <p:tav tm="0">
                                          <p:val>
                                            <p:fltVal val="0"/>
                                          </p:val>
                                        </p:tav>
                                        <p:tav tm="100000">
                                          <p:val>
                                            <p:strVal val="#ppt_h"/>
                                          </p:val>
                                        </p:tav>
                                      </p:tavLst>
                                    </p:anim>
                                    <p:animEffect transition="in" filter="fade">
                                      <p:cBhvr>
                                        <p:cTn id="190" dur="500"/>
                                        <p:tgtEl>
                                          <p:spTgt spid="111"/>
                                        </p:tgtEl>
                                      </p:cBhvr>
                                    </p:animEffect>
                                  </p:childTnLst>
                                </p:cTn>
                              </p:par>
                              <p:par>
                                <p:cTn id="191" presetID="22" presetClass="entr" presetSubtype="4" fill="hold" grpId="0" nodeType="withEffect">
                                  <p:stCondLst>
                                    <p:cond delay="0"/>
                                  </p:stCondLst>
                                  <p:childTnLst>
                                    <p:set>
                                      <p:cBhvr>
                                        <p:cTn id="192" dur="1" fill="hold">
                                          <p:stCondLst>
                                            <p:cond delay="0"/>
                                          </p:stCondLst>
                                        </p:cTn>
                                        <p:tgtEl>
                                          <p:spTgt spid="120"/>
                                        </p:tgtEl>
                                        <p:attrNameLst>
                                          <p:attrName>style.visibility</p:attrName>
                                        </p:attrNameLst>
                                      </p:cBhvr>
                                      <p:to>
                                        <p:strVal val="visible"/>
                                      </p:to>
                                    </p:set>
                                    <p:animEffect transition="in" filter="wipe(down)">
                                      <p:cBhvr>
                                        <p:cTn id="193" dur="500"/>
                                        <p:tgtEl>
                                          <p:spTgt spid="120"/>
                                        </p:tgtEl>
                                      </p:cBhvr>
                                    </p:animEffect>
                                  </p:childTnLst>
                                </p:cTn>
                              </p:par>
                            </p:childTnLst>
                          </p:cTn>
                        </p:par>
                        <p:par>
                          <p:cTn id="194" fill="hold">
                            <p:stCondLst>
                              <p:cond delay="11500"/>
                            </p:stCondLst>
                            <p:childTnLst>
                              <p:par>
                                <p:cTn id="195" presetID="22" presetClass="entr" presetSubtype="4" fill="hold" nodeType="afterEffect">
                                  <p:stCondLst>
                                    <p:cond delay="0"/>
                                  </p:stCondLst>
                                  <p:childTnLst>
                                    <p:set>
                                      <p:cBhvr>
                                        <p:cTn id="196" dur="1" fill="hold">
                                          <p:stCondLst>
                                            <p:cond delay="0"/>
                                          </p:stCondLst>
                                        </p:cTn>
                                        <p:tgtEl>
                                          <p:spTgt spid="97"/>
                                        </p:tgtEl>
                                        <p:attrNameLst>
                                          <p:attrName>style.visibility</p:attrName>
                                        </p:attrNameLst>
                                      </p:cBhvr>
                                      <p:to>
                                        <p:strVal val="visible"/>
                                      </p:to>
                                    </p:set>
                                    <p:animEffect transition="in" filter="wipe(down)">
                                      <p:cBhvr>
                                        <p:cTn id="197" dur="500"/>
                                        <p:tgtEl>
                                          <p:spTgt spid="97"/>
                                        </p:tgtEl>
                                      </p:cBhvr>
                                    </p:animEffect>
                                  </p:childTnLst>
                                </p:cTn>
                              </p:par>
                            </p:childTnLst>
                          </p:cTn>
                        </p:par>
                        <p:par>
                          <p:cTn id="198" fill="hold">
                            <p:stCondLst>
                              <p:cond delay="12000"/>
                            </p:stCondLst>
                            <p:childTnLst>
                              <p:par>
                                <p:cTn id="199" presetID="10" presetClass="entr" presetSubtype="0" fill="hold" grpId="0" nodeType="afterEffect">
                                  <p:stCondLst>
                                    <p:cond delay="0"/>
                                  </p:stCondLst>
                                  <p:childTnLst>
                                    <p:set>
                                      <p:cBhvr>
                                        <p:cTn id="200" dur="1" fill="hold">
                                          <p:stCondLst>
                                            <p:cond delay="0"/>
                                          </p:stCondLst>
                                        </p:cTn>
                                        <p:tgtEl>
                                          <p:spTgt spid="119"/>
                                        </p:tgtEl>
                                        <p:attrNameLst>
                                          <p:attrName>style.visibility</p:attrName>
                                        </p:attrNameLst>
                                      </p:cBhvr>
                                      <p:to>
                                        <p:strVal val="visible"/>
                                      </p:to>
                                    </p:set>
                                    <p:animEffect transition="in" filter="fade">
                                      <p:cBhvr>
                                        <p:cTn id="201" dur="500"/>
                                        <p:tgtEl>
                                          <p:spTgt spid="119"/>
                                        </p:tgtEl>
                                      </p:cBhvr>
                                    </p:animEffect>
                                  </p:childTnLst>
                                </p:cTn>
                              </p:par>
                              <p:par>
                                <p:cTn id="202" presetID="10" presetClass="entr" presetSubtype="0" fill="hold" grpId="0" nodeType="withEffect">
                                  <p:stCondLst>
                                    <p:cond delay="0"/>
                                  </p:stCondLst>
                                  <p:childTnLst>
                                    <p:set>
                                      <p:cBhvr>
                                        <p:cTn id="203" dur="1" fill="hold">
                                          <p:stCondLst>
                                            <p:cond delay="0"/>
                                          </p:stCondLst>
                                        </p:cTn>
                                        <p:tgtEl>
                                          <p:spTgt spid="96"/>
                                        </p:tgtEl>
                                        <p:attrNameLst>
                                          <p:attrName>style.visibility</p:attrName>
                                        </p:attrNameLst>
                                      </p:cBhvr>
                                      <p:to>
                                        <p:strVal val="visible"/>
                                      </p:to>
                                    </p:set>
                                    <p:animEffect transition="in" filter="fade">
                                      <p:cBhvr>
                                        <p:cTn id="204" dur="500"/>
                                        <p:tgtEl>
                                          <p:spTgt spid="96"/>
                                        </p:tgtEl>
                                      </p:cBhvr>
                                    </p:animEffect>
                                  </p:childTnLst>
                                </p:cTn>
                              </p:par>
                            </p:childTnLst>
                          </p:cTn>
                        </p:par>
                        <p:par>
                          <p:cTn id="205" fill="hold">
                            <p:stCondLst>
                              <p:cond delay="12500"/>
                            </p:stCondLst>
                            <p:childTnLst>
                              <p:par>
                                <p:cTn id="206" presetID="10" presetClass="entr" presetSubtype="0" fill="hold" grpId="0" nodeType="afterEffect">
                                  <p:stCondLst>
                                    <p:cond delay="0"/>
                                  </p:stCondLst>
                                  <p:childTnLst>
                                    <p:set>
                                      <p:cBhvr>
                                        <p:cTn id="207" dur="1" fill="hold">
                                          <p:stCondLst>
                                            <p:cond delay="0"/>
                                          </p:stCondLst>
                                        </p:cTn>
                                        <p:tgtEl>
                                          <p:spTgt spid="128"/>
                                        </p:tgtEl>
                                        <p:attrNameLst>
                                          <p:attrName>style.visibility</p:attrName>
                                        </p:attrNameLst>
                                      </p:cBhvr>
                                      <p:to>
                                        <p:strVal val="visible"/>
                                      </p:to>
                                    </p:set>
                                    <p:animEffect transition="in" filter="fade">
                                      <p:cBhvr>
                                        <p:cTn id="208" dur="500"/>
                                        <p:tgtEl>
                                          <p:spTgt spid="128"/>
                                        </p:tgtEl>
                                      </p:cBhvr>
                                    </p:animEffect>
                                  </p:childTnLst>
                                </p:cTn>
                              </p:par>
                              <p:par>
                                <p:cTn id="209" presetID="10" presetClass="entr" presetSubtype="0" fill="hold" grpId="0" nodeType="withEffect">
                                  <p:stCondLst>
                                    <p:cond delay="0"/>
                                  </p:stCondLst>
                                  <p:childTnLst>
                                    <p:set>
                                      <p:cBhvr>
                                        <p:cTn id="210" dur="1" fill="hold">
                                          <p:stCondLst>
                                            <p:cond delay="0"/>
                                          </p:stCondLst>
                                        </p:cTn>
                                        <p:tgtEl>
                                          <p:spTgt spid="129"/>
                                        </p:tgtEl>
                                        <p:attrNameLst>
                                          <p:attrName>style.visibility</p:attrName>
                                        </p:attrNameLst>
                                      </p:cBhvr>
                                      <p:to>
                                        <p:strVal val="visible"/>
                                      </p:to>
                                    </p:set>
                                    <p:animEffect transition="in" filter="fade">
                                      <p:cBhvr>
                                        <p:cTn id="211"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P spid="32" grpId="0" animBg="1"/>
      <p:bldP spid="45" grpId="0" animBg="1"/>
      <p:bldP spid="70" grpId="0" animBg="1"/>
      <p:bldP spid="83" grpId="0" animBg="1"/>
      <p:bldP spid="96" grpId="0" animBg="1"/>
      <p:bldP spid="104" grpId="0" animBg="1"/>
      <p:bldP spid="105" grpId="0" animBg="1"/>
      <p:bldP spid="106" grpId="0" animBg="1"/>
      <p:bldP spid="107" grpId="0" animBg="1"/>
      <p:bldP spid="108" grpId="0" animBg="1"/>
      <p:bldP spid="109" grpId="0" animBg="1"/>
      <p:bldP spid="110" grpId="0" animBg="1"/>
      <p:bldP spid="111" grpId="0" animBg="1"/>
      <p:bldP spid="112" grpId="0"/>
      <p:bldP spid="113" grpId="0"/>
      <p:bldP spid="114" grpId="0"/>
      <p:bldP spid="115" grpId="0"/>
      <p:bldP spid="116" grpId="0"/>
      <p:bldP spid="117" grpId="0"/>
      <p:bldP spid="118" grpId="0"/>
      <p:bldP spid="119" grpId="0"/>
      <p:bldP spid="120" grpId="0"/>
      <p:bldP spid="121" grpId="0"/>
      <p:bldP spid="122" grpId="0"/>
      <p:bldP spid="123" grpId="0"/>
      <p:bldP spid="124" grpId="0"/>
      <p:bldP spid="125" grpId="0"/>
      <p:bldP spid="126" grpId="0"/>
      <p:bldP spid="127" grpId="0"/>
      <p:bldP spid="128" grpId="0"/>
      <p:bldP spid="12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图片 8" descr="1638"/>
          <p:cNvPicPr>
            <a:picLocks noChangeAspect="1"/>
          </p:cNvPicPr>
          <p:nvPr/>
        </p:nvPicPr>
        <p:blipFill>
          <a:blip r:embed="rId3"/>
          <a:srcRect t="50775" b="6566"/>
          <a:stretch>
            <a:fillRect/>
          </a:stretch>
        </p:blipFill>
        <p:spPr>
          <a:xfrm>
            <a:off x="635" y="-76835"/>
            <a:ext cx="12192635" cy="6934835"/>
          </a:xfrm>
          <a:prstGeom prst="rect">
            <a:avLst/>
          </a:prstGeom>
        </p:spPr>
      </p:pic>
      <p:cxnSp>
        <p:nvCxnSpPr>
          <p:cNvPr id="2" name="直接连接符 1"/>
          <p:cNvCxnSpPr/>
          <p:nvPr/>
        </p:nvCxnSpPr>
        <p:spPr>
          <a:xfrm>
            <a:off x="795" y="1882947"/>
            <a:ext cx="2880321" cy="0"/>
          </a:xfrm>
          <a:prstGeom prst="line">
            <a:avLst/>
          </a:prstGeom>
          <a:ln w="28575">
            <a:solidFill>
              <a:srgbClr val="3BAF2A"/>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10128449" y="1846943"/>
            <a:ext cx="2062759" cy="0"/>
          </a:xfrm>
          <a:prstGeom prst="line">
            <a:avLst/>
          </a:prstGeom>
          <a:ln w="28575">
            <a:solidFill>
              <a:srgbClr val="3BAF2A"/>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3287688" y="1198871"/>
            <a:ext cx="6768752" cy="1368152"/>
          </a:xfrm>
          <a:prstGeom prst="rect">
            <a:avLst/>
          </a:prstGeom>
          <a:noFill/>
          <a:ln>
            <a:solidFill>
              <a:srgbClr val="3BAF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2135560" y="838831"/>
            <a:ext cx="2088232" cy="2016224"/>
          </a:xfrm>
          <a:prstGeom prst="rect">
            <a:avLst/>
          </a:prstGeom>
          <a:solidFill>
            <a:srgbClr val="3BA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495601" y="1414896"/>
            <a:ext cx="1343613" cy="1015663"/>
          </a:xfrm>
          <a:prstGeom prst="rect">
            <a:avLst/>
          </a:prstGeom>
        </p:spPr>
        <p:txBody>
          <a:bodyPr vert="horz" wrap="square">
            <a:spAutoFit/>
          </a:bodyPr>
          <a:lstStyle/>
          <a:p>
            <a:pPr algn="ctr"/>
            <a:r>
              <a:rPr lang="en-US" altLang="zh-CN" sz="6000" b="1" spc="-150" dirty="0">
                <a:solidFill>
                  <a:schemeClr val="bg1"/>
                </a:solidFill>
                <a:latin typeface="微软雅黑" panose="020B0503020204020204" pitchFamily="34" charset="-122"/>
                <a:ea typeface="微软雅黑" panose="020B0503020204020204" pitchFamily="34" charset="-122"/>
                <a:cs typeface="Andalus" panose="02020603050405020304" pitchFamily="18" charset="-78"/>
              </a:rPr>
              <a:t>01</a:t>
            </a:r>
          </a:p>
        </p:txBody>
      </p:sp>
      <p:sp>
        <p:nvSpPr>
          <p:cNvPr id="7" name="矩形 259"/>
          <p:cNvSpPr>
            <a:spLocks noChangeArrowheads="1"/>
          </p:cNvSpPr>
          <p:nvPr/>
        </p:nvSpPr>
        <p:spPr bwMode="auto">
          <a:xfrm>
            <a:off x="4511824" y="1385860"/>
            <a:ext cx="52565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zh-CN" altLang="en-US" sz="3600" b="1" cap="all" dirty="0">
                <a:solidFill>
                  <a:srgbClr val="3BAF2A"/>
                </a:solidFill>
                <a:cs typeface="Arial" panose="020B0604020202020204" pitchFamily="34" charset="0"/>
              </a:rPr>
              <a:t>这里是您的第一章节</a:t>
            </a:r>
          </a:p>
        </p:txBody>
      </p:sp>
      <p:sp>
        <p:nvSpPr>
          <p:cNvPr id="8" name="矩形 7"/>
          <p:cNvSpPr/>
          <p:nvPr/>
        </p:nvSpPr>
        <p:spPr>
          <a:xfrm>
            <a:off x="5015880" y="1990959"/>
            <a:ext cx="4176464" cy="338554"/>
          </a:xfrm>
          <a:prstGeom prst="rect">
            <a:avLst/>
          </a:prstGeom>
        </p:spPr>
        <p:txBody>
          <a:bodyPr vert="horz" wrap="square">
            <a:spAutoFit/>
          </a:bodyPr>
          <a:lstStyle/>
          <a:p>
            <a:pPr algn="ctr"/>
            <a:r>
              <a:rPr lang="en-US" altLang="zh-CN" sz="1600" spc="600" dirty="0">
                <a:solidFill>
                  <a:srgbClr val="3BAF2A"/>
                </a:solidFill>
                <a:latin typeface="微软雅黑" panose="020B0503020204020204" pitchFamily="34" charset="-122"/>
                <a:ea typeface="微软雅黑" panose="020B0503020204020204" pitchFamily="34" charset="-122"/>
                <a:cs typeface="Andalus" panose="02020603050405020304" pitchFamily="18" charset="-78"/>
              </a:rPr>
              <a:t>BUSINESS TEXT HERE</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39"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grpId="0" nodeType="clickEffect">
                                  <p:stCondLst>
                                    <p:cond delay="0"/>
                                  </p:stCondLst>
                                  <p:iterate type="lt">
                                    <p:tmPct val="10000"/>
                                  </p:iterate>
                                  <p:childTnLst>
                                    <p:set>
                                      <p:cBhvr>
                                        <p:cTn id="33" dur="1" fill="hold">
                                          <p:stCondLst>
                                            <p:cond delay="0"/>
                                          </p:stCondLst>
                                        </p:cTn>
                                        <p:tgtEl>
                                          <p:spTgt spid="7"/>
                                        </p:tgtEl>
                                        <p:attrNameLst>
                                          <p:attrName>style.visibility</p:attrName>
                                        </p:attrNameLst>
                                      </p:cBhvr>
                                      <p:to>
                                        <p:strVal val="visible"/>
                                      </p:to>
                                    </p:set>
                                    <p:anim calcmode="lin" valueType="num">
                                      <p:cBhvr>
                                        <p:cTn id="34" dur="10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35" dur="1000" fill="hold"/>
                                        <p:tgtEl>
                                          <p:spTgt spid="7"/>
                                        </p:tgtEl>
                                        <p:attrNameLst>
                                          <p:attrName>ppt_y</p:attrName>
                                        </p:attrNameLst>
                                      </p:cBhvr>
                                      <p:tavLst>
                                        <p:tav tm="0">
                                          <p:val>
                                            <p:strVal val="#ppt_y"/>
                                          </p:val>
                                        </p:tav>
                                        <p:tav tm="100000">
                                          <p:val>
                                            <p:strVal val="#ppt_y"/>
                                          </p:val>
                                        </p:tav>
                                      </p:tavLst>
                                    </p:anim>
                                    <p:anim calcmode="lin" valueType="num">
                                      <p:cBhvr>
                                        <p:cTn id="36" dur="10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37" dur="10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38" dur="1000" tmFilter="0,0; .5, 1; 1, 1"/>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39"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6" grpId="1"/>
      <p:bldP spid="6" grpId="2"/>
      <p:bldP spid="6" grpId="3"/>
      <p:bldP spid="6" grpId="4"/>
      <p:bldP spid="6" grpId="5"/>
      <p:bldP spid="6" grpId="6"/>
      <p:bldP spid="6" grpId="7"/>
      <p:bldP spid="6" grpId="8"/>
      <p:bldP spid="6" grpId="9"/>
      <p:bldP spid="6" grpId="10"/>
      <p:bldP spid="6" grpId="11"/>
      <p:bldP spid="6" grpId="12"/>
      <p:bldP spid="6" grpId="13"/>
      <p:bldP spid="6" grpId="14"/>
      <p:bldP spid="6" grpId="15"/>
      <p:bldP spid="6" grpId="16"/>
      <p:bldP spid="6" grpId="17"/>
      <p:bldP spid="6" grpId="18"/>
      <p:bldP spid="6" grpId="19"/>
      <p:bldP spid="6" grpId="20"/>
      <p:bldP spid="6" grpId="21"/>
      <p:bldP spid="6" grpId="22"/>
      <p:bldP spid="6" grpId="23"/>
      <p:bldP spid="6" grpId="24"/>
      <p:bldP spid="6" grpId="25"/>
      <p:bldP spid="6" grpId="26"/>
      <p:bldP spid="6" grpId="27"/>
      <p:bldP spid="6" grpId="28"/>
      <p:bldP spid="6" grpId="29"/>
      <p:bldP spid="6" grpId="30"/>
      <p:bldP spid="6" grpId="31"/>
      <p:bldP spid="6" grpId="32"/>
      <p:bldP spid="6" grpId="33"/>
      <p:bldP spid="6" grpId="34"/>
      <p:bldP spid="6" grpId="35"/>
      <p:bldP spid="6" grpId="36"/>
      <p:bldP spid="6" grpId="37"/>
      <p:bldP spid="6" grpId="38"/>
      <p:bldP spid="6" grpId="39"/>
      <p:bldP spid="7" grpId="0"/>
      <p:bldP spid="8" grpId="0"/>
      <p:bldP spid="8" grpId="1"/>
      <p:bldP spid="8" grpId="2"/>
      <p:bldP spid="8" grpId="3"/>
      <p:bldP spid="8" grpId="4"/>
      <p:bldP spid="8" grpId="5"/>
      <p:bldP spid="8" grpId="6"/>
      <p:bldP spid="8" grpId="7"/>
      <p:bldP spid="8" grpId="8"/>
      <p:bldP spid="8" grpId="9"/>
      <p:bldP spid="8" grpId="10"/>
      <p:bldP spid="8" grpId="11"/>
      <p:bldP spid="8" grpId="12"/>
      <p:bldP spid="8" grpId="13"/>
      <p:bldP spid="8" grpId="14"/>
      <p:bldP spid="8" grpId="15"/>
      <p:bldP spid="8" grpId="16"/>
      <p:bldP spid="8" grpId="17"/>
      <p:bldP spid="8" grpId="18"/>
      <p:bldP spid="8" grpId="19"/>
      <p:bldP spid="8" grpId="20"/>
      <p:bldP spid="8" grpId="21"/>
      <p:bldP spid="8" grpId="22"/>
      <p:bldP spid="8" grpId="23"/>
      <p:bldP spid="8" grpId="24"/>
      <p:bldP spid="8" grpId="25"/>
      <p:bldP spid="8" grpId="26"/>
      <p:bldP spid="8" grpId="27"/>
      <p:bldP spid="8" grpId="28"/>
      <p:bldP spid="8" grpId="29"/>
      <p:bldP spid="8" grpId="30"/>
      <p:bldP spid="8" grpId="31"/>
      <p:bldP spid="8" grpId="32"/>
      <p:bldP spid="8" grpId="33"/>
      <p:bldP spid="8" grpId="34"/>
      <p:bldP spid="8" grpId="35"/>
      <p:bldP spid="8" grpId="36"/>
      <p:bldP spid="8" grpId="37"/>
      <p:bldP spid="8" grpId="38"/>
      <p:bldP spid="8" grpId="39"/>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5" descr="1638"/>
          <p:cNvPicPr>
            <a:picLocks noChangeAspect="1"/>
          </p:cNvPicPr>
          <p:nvPr/>
        </p:nvPicPr>
        <p:blipFill>
          <a:blip r:embed="rId3"/>
          <a:srcRect t="50775" b="6566"/>
          <a:stretch>
            <a:fillRect/>
          </a:stretch>
        </p:blipFill>
        <p:spPr>
          <a:xfrm>
            <a:off x="0" y="-76835"/>
            <a:ext cx="12192635" cy="6934835"/>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1885" y="-359227"/>
            <a:ext cx="4760688" cy="4760682"/>
          </a:xfrm>
          <a:prstGeom prst="rect">
            <a:avLst/>
          </a:prstGeom>
        </p:spPr>
      </p:pic>
      <p:sp>
        <p:nvSpPr>
          <p:cNvPr id="3" name="TextBox 1951"/>
          <p:cNvSpPr txBox="1"/>
          <p:nvPr/>
        </p:nvSpPr>
        <p:spPr>
          <a:xfrm>
            <a:off x="5846721" y="989159"/>
            <a:ext cx="3890809" cy="1200329"/>
          </a:xfrm>
          <a:prstGeom prst="rect">
            <a:avLst/>
          </a:prstGeom>
          <a:noFill/>
        </p:spPr>
        <p:txBody>
          <a:bodyPr wrap="none" rtlCol="0">
            <a:spAutoFit/>
          </a:bodyPr>
          <a:lstStyle/>
          <a:p>
            <a:r>
              <a:rPr lang="zh-CN" altLang="en-US" sz="7200" dirty="0" smtClean="0">
                <a:solidFill>
                  <a:srgbClr val="3BAF2A"/>
                </a:solidFill>
                <a:latin typeface="方正少儿简体" panose="03000509000000000000" pitchFamily="65" charset="-122"/>
                <a:ea typeface="方正少儿简体" panose="03000509000000000000" pitchFamily="65" charset="-122"/>
              </a:rPr>
              <a:t>谢谢观看</a:t>
            </a:r>
            <a:endParaRPr lang="zh-CN" altLang="en-US" sz="7200" dirty="0">
              <a:solidFill>
                <a:srgbClr val="3BAF2A"/>
              </a:solidFill>
              <a:latin typeface="方正少儿简体" panose="03000509000000000000" pitchFamily="65" charset="-122"/>
              <a:ea typeface="方正少儿简体" panose="03000509000000000000" pitchFamily="65" charset="-122"/>
            </a:endParaRPr>
          </a:p>
        </p:txBody>
      </p:sp>
      <p:sp>
        <p:nvSpPr>
          <p:cNvPr id="4" name="TextBox 1952"/>
          <p:cNvSpPr txBox="1"/>
          <p:nvPr/>
        </p:nvSpPr>
        <p:spPr>
          <a:xfrm>
            <a:off x="5699246" y="2021114"/>
            <a:ext cx="4185761" cy="461665"/>
          </a:xfrm>
          <a:prstGeom prst="rect">
            <a:avLst/>
          </a:prstGeom>
          <a:noFill/>
        </p:spPr>
        <p:txBody>
          <a:bodyPr wrap="none" rtlCol="0">
            <a:spAutoFit/>
          </a:bodyPr>
          <a:lstStyle/>
          <a:p>
            <a:r>
              <a:rPr lang="zh-CN" altLang="en-US" sz="2400" dirty="0">
                <a:solidFill>
                  <a:srgbClr val="3BAF2A"/>
                </a:solidFill>
              </a:rPr>
              <a:t>绿色清新卡通教育培训幻灯片</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900"/>
                                  </p:stCondLst>
                                  <p:iterate type="lt">
                                    <p:tmPct val="10000"/>
                                  </p:iterate>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par>
                                <p:cTn id="13" presetID="10" presetClass="entr" presetSubtype="0" fill="hold" grpId="0" nodeType="withEffect">
                                  <p:stCondLst>
                                    <p:cond delay="2500"/>
                                  </p:stCondLst>
                                  <p:iterate type="lt">
                                    <p:tmPct val="10000"/>
                                  </p:iterate>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8622" y="1548415"/>
            <a:ext cx="4127921" cy="2763912"/>
          </a:xfrm>
          <a:prstGeom prst="rect">
            <a:avLst/>
          </a:prstGeom>
          <a:noFill/>
          <a:extLst>
            <a:ext uri="{909E8E84-426E-40DD-AFC4-6F175D3DCCD1}">
              <a14:hiddenFill xmlns:a14="http://schemas.microsoft.com/office/drawing/2010/main">
                <a:solidFill>
                  <a:srgbClr val="FFFFFF"/>
                </a:solidFill>
              </a14:hiddenFill>
            </a:ext>
          </a:extLst>
        </p:spPr>
      </p:pic>
      <p:sp>
        <p:nvSpPr>
          <p:cNvPr id="48" name="矩形 47"/>
          <p:cNvSpPr/>
          <p:nvPr/>
        </p:nvSpPr>
        <p:spPr>
          <a:xfrm>
            <a:off x="838622" y="4452761"/>
            <a:ext cx="4127921" cy="16645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r>
              <a:rPr lang="zh-CN" altLang="en-US" sz="1600" dirty="0">
                <a:latin typeface="+mn-ea"/>
                <a:cs typeface="+mn-ea"/>
              </a:rPr>
              <a:t>您的内容打在这里，或通过复制您的文本后在此框中选择粘贴并选择只保留文字您的内容打在这里您的内容打在这里，或通过复制您的文本后在此框中选择粘贴并选择</a:t>
            </a:r>
          </a:p>
        </p:txBody>
      </p:sp>
      <p:grpSp>
        <p:nvGrpSpPr>
          <p:cNvPr id="49" name="组合 48"/>
          <p:cNvGrpSpPr/>
          <p:nvPr/>
        </p:nvGrpSpPr>
        <p:grpSpPr>
          <a:xfrm>
            <a:off x="5827808" y="1803691"/>
            <a:ext cx="5243331" cy="199536"/>
            <a:chOff x="4906190" y="1416527"/>
            <a:chExt cx="3933010" cy="166280"/>
          </a:xfrm>
          <a:solidFill>
            <a:srgbClr val="00544A"/>
          </a:solidFill>
        </p:grpSpPr>
        <p:sp>
          <p:nvSpPr>
            <p:cNvPr id="59" name="矩形 58"/>
            <p:cNvSpPr/>
            <p:nvPr/>
          </p:nvSpPr>
          <p:spPr>
            <a:xfrm>
              <a:off x="4906190" y="1416527"/>
              <a:ext cx="166280" cy="1662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endParaRPr>
            </a:p>
          </p:txBody>
        </p:sp>
        <p:cxnSp>
          <p:nvCxnSpPr>
            <p:cNvPr id="60" name="直接连接符 59"/>
            <p:cNvCxnSpPr>
              <a:stCxn id="59" idx="3"/>
            </p:cNvCxnSpPr>
            <p:nvPr/>
          </p:nvCxnSpPr>
          <p:spPr>
            <a:xfrm>
              <a:off x="5072470" y="1499667"/>
              <a:ext cx="3766730" cy="0"/>
            </a:xfrm>
            <a:prstGeom prst="line">
              <a:avLst/>
            </a:prstGeom>
            <a:grpFill/>
            <a:ln>
              <a:solidFill>
                <a:schemeClr val="accent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nvGrpSpPr>
          <p:cNvPr id="61" name="组合 60"/>
          <p:cNvGrpSpPr/>
          <p:nvPr/>
        </p:nvGrpSpPr>
        <p:grpSpPr>
          <a:xfrm>
            <a:off x="5827808" y="3331417"/>
            <a:ext cx="5243331" cy="199536"/>
            <a:chOff x="4906190" y="2727732"/>
            <a:chExt cx="3933010" cy="166280"/>
          </a:xfrm>
          <a:solidFill>
            <a:schemeClr val="accent1">
              <a:lumMod val="50000"/>
            </a:schemeClr>
          </a:solidFill>
        </p:grpSpPr>
        <p:sp>
          <p:nvSpPr>
            <p:cNvPr id="62" name="矩形 61"/>
            <p:cNvSpPr/>
            <p:nvPr/>
          </p:nvSpPr>
          <p:spPr>
            <a:xfrm>
              <a:off x="4906190" y="2727732"/>
              <a:ext cx="166280" cy="166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accent2"/>
                </a:solidFill>
                <a:cs typeface="+mn-ea"/>
              </a:endParaRPr>
            </a:p>
          </p:txBody>
        </p:sp>
        <p:cxnSp>
          <p:nvCxnSpPr>
            <p:cNvPr id="63" name="直接连接符 62"/>
            <p:cNvCxnSpPr>
              <a:stCxn id="62" idx="3"/>
            </p:cNvCxnSpPr>
            <p:nvPr/>
          </p:nvCxnSpPr>
          <p:spPr>
            <a:xfrm>
              <a:off x="5072470" y="2810872"/>
              <a:ext cx="3766730" cy="0"/>
            </a:xfrm>
            <a:prstGeom prst="line">
              <a:avLst/>
            </a:prstGeom>
            <a:grpFill/>
            <a:ln>
              <a:solidFill>
                <a:schemeClr val="accent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nvGrpSpPr>
          <p:cNvPr id="64" name="组合 63"/>
          <p:cNvGrpSpPr/>
          <p:nvPr/>
        </p:nvGrpSpPr>
        <p:grpSpPr>
          <a:xfrm>
            <a:off x="5827808" y="4703017"/>
            <a:ext cx="5243331" cy="199536"/>
            <a:chOff x="4906190" y="3870732"/>
            <a:chExt cx="3933010" cy="166280"/>
          </a:xfrm>
          <a:solidFill>
            <a:schemeClr val="accent1">
              <a:lumMod val="75000"/>
            </a:schemeClr>
          </a:solidFill>
        </p:grpSpPr>
        <p:sp>
          <p:nvSpPr>
            <p:cNvPr id="65" name="矩形 64"/>
            <p:cNvSpPr/>
            <p:nvPr/>
          </p:nvSpPr>
          <p:spPr>
            <a:xfrm>
              <a:off x="4906190" y="3870732"/>
              <a:ext cx="166280" cy="1662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endParaRPr>
            </a:p>
          </p:txBody>
        </p:sp>
        <p:cxnSp>
          <p:nvCxnSpPr>
            <p:cNvPr id="66" name="直接连接符 65"/>
            <p:cNvCxnSpPr/>
            <p:nvPr/>
          </p:nvCxnSpPr>
          <p:spPr>
            <a:xfrm>
              <a:off x="5072470" y="3941172"/>
              <a:ext cx="3766730" cy="0"/>
            </a:xfrm>
            <a:prstGeom prst="line">
              <a:avLst/>
            </a:prstGeom>
            <a:grpFill/>
            <a:ln>
              <a:solidFill>
                <a:schemeClr val="accent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grpSp>
      <p:sp>
        <p:nvSpPr>
          <p:cNvPr id="67" name="TextBox 66"/>
          <p:cNvSpPr txBox="1"/>
          <p:nvPr/>
        </p:nvSpPr>
        <p:spPr>
          <a:xfrm>
            <a:off x="5827810" y="2053614"/>
            <a:ext cx="5243331" cy="763274"/>
          </a:xfrm>
          <a:prstGeom prst="rect">
            <a:avLst/>
          </a:prstGeom>
          <a:noFill/>
        </p:spPr>
        <p:txBody>
          <a:bodyPr wrap="square" lIns="121908" tIns="60954" rIns="121908" bIns="60954" rtlCol="0">
            <a:spAutoFit/>
          </a:bodyPr>
          <a:lstStyle/>
          <a:p>
            <a:pPr algn="just">
              <a:lnSpc>
                <a:spcPct val="130000"/>
              </a:lnSpc>
            </a:pPr>
            <a:r>
              <a:rPr lang="zh-CN" altLang="en-US" sz="1600" dirty="0">
                <a:solidFill>
                  <a:schemeClr val="tx1">
                    <a:lumMod val="50000"/>
                    <a:lumOff val="50000"/>
                  </a:schemeClr>
                </a:solidFill>
                <a:latin typeface="+mn-ea"/>
                <a:cs typeface="+mn-ea"/>
              </a:rPr>
              <a:t>您的内容打在这里，或者通过复制您的文本后，在此框中选择粘贴，并选择只保留文字。</a:t>
            </a:r>
            <a:endParaRPr lang="en-US" altLang="zh-CN" sz="1600" dirty="0">
              <a:solidFill>
                <a:schemeClr val="tx1">
                  <a:lumMod val="50000"/>
                  <a:lumOff val="50000"/>
                </a:schemeClr>
              </a:solidFill>
              <a:latin typeface="+mn-ea"/>
              <a:cs typeface="+mn-ea"/>
            </a:endParaRPr>
          </a:p>
        </p:txBody>
      </p:sp>
      <p:sp>
        <p:nvSpPr>
          <p:cNvPr id="68" name="TextBox 67"/>
          <p:cNvSpPr txBox="1"/>
          <p:nvPr/>
        </p:nvSpPr>
        <p:spPr>
          <a:xfrm>
            <a:off x="5827810" y="3573829"/>
            <a:ext cx="5243331" cy="760095"/>
          </a:xfrm>
          <a:prstGeom prst="rect">
            <a:avLst/>
          </a:prstGeom>
          <a:noFill/>
        </p:spPr>
        <p:txBody>
          <a:bodyPr wrap="square" lIns="121908" tIns="60954" rIns="121908" bIns="60954" rtlCol="0">
            <a:spAutoFit/>
          </a:bodyPr>
          <a:lstStyle/>
          <a:p>
            <a:pPr algn="just">
              <a:lnSpc>
                <a:spcPct val="130000"/>
              </a:lnSpc>
            </a:pPr>
            <a:r>
              <a:rPr lang="zh-CN" altLang="en-US" sz="1600" dirty="0">
                <a:solidFill>
                  <a:schemeClr val="tx1">
                    <a:lumMod val="50000"/>
                    <a:lumOff val="50000"/>
                  </a:schemeClr>
                </a:solidFill>
                <a:latin typeface="+mn-ea"/>
                <a:cs typeface="+mn-ea"/>
              </a:rPr>
              <a:t>您的内容打在这里，或者通过复制您的文本后，在此框中选择粘贴，并选择只保留文字。 </a:t>
            </a:r>
          </a:p>
        </p:txBody>
      </p:sp>
      <p:sp>
        <p:nvSpPr>
          <p:cNvPr id="69" name="TextBox 68"/>
          <p:cNvSpPr txBox="1"/>
          <p:nvPr/>
        </p:nvSpPr>
        <p:spPr>
          <a:xfrm>
            <a:off x="5827810" y="4990338"/>
            <a:ext cx="5243331" cy="763274"/>
          </a:xfrm>
          <a:prstGeom prst="rect">
            <a:avLst/>
          </a:prstGeom>
          <a:noFill/>
        </p:spPr>
        <p:txBody>
          <a:bodyPr wrap="square" lIns="121908" tIns="60954" rIns="121908" bIns="60954" rtlCol="0">
            <a:spAutoFit/>
          </a:bodyPr>
          <a:lstStyle/>
          <a:p>
            <a:pPr algn="just">
              <a:lnSpc>
                <a:spcPct val="130000"/>
              </a:lnSpc>
            </a:pPr>
            <a:r>
              <a:rPr lang="zh-CN" altLang="en-US" sz="1600" dirty="0">
                <a:solidFill>
                  <a:schemeClr val="tx1">
                    <a:lumMod val="50000"/>
                    <a:lumOff val="50000"/>
                  </a:schemeClr>
                </a:solidFill>
                <a:latin typeface="+mn-ea"/>
                <a:cs typeface="+mn-ea"/>
              </a:rPr>
              <a:t>您的内容打在这里，或者通过复制您的文本后，在此框中选择粘贴，并选择只保留文字。</a:t>
            </a:r>
            <a:endParaRPr lang="en-US" altLang="zh-CN" sz="1600" dirty="0">
              <a:solidFill>
                <a:schemeClr val="tx1">
                  <a:lumMod val="50000"/>
                  <a:lumOff val="50000"/>
                </a:schemeClr>
              </a:solidFill>
              <a:latin typeface="+mn-ea"/>
              <a:cs typeface="+mn-ea"/>
            </a:endParaRPr>
          </a:p>
        </p:txBody>
      </p:sp>
      <p:sp>
        <p:nvSpPr>
          <p:cNvPr id="2" name="标题 1"/>
          <p:cNvSpPr>
            <a:spLocks noGrp="1"/>
          </p:cNvSpPr>
          <p:nvPr>
            <p:ph type="title"/>
          </p:nvPr>
        </p:nvSpPr>
        <p:spPr/>
        <p:txBody>
          <a:bodyPr>
            <a:normAutofit fontScale="90000"/>
          </a:bodyPr>
          <a:lstStyle/>
          <a:p>
            <a:r>
              <a:rPr lang="zh-CN" altLang="en-US" dirty="0">
                <a:ea typeface="+mn-ea"/>
                <a:cs typeface="+mn-ea"/>
              </a:rPr>
              <a:t>单击此处添加标题</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wipe(left)">
                                      <p:cBhvr>
                                        <p:cTn id="15" dur="500"/>
                                        <p:tgtEl>
                                          <p:spTgt spid="4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barn(inVertical)">
                                      <p:cBhvr>
                                        <p:cTn id="19" dur="500"/>
                                        <p:tgtEl>
                                          <p:spTgt spid="67"/>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wipe(left)">
                                      <p:cBhvr>
                                        <p:cTn id="23" dur="500"/>
                                        <p:tgtEl>
                                          <p:spTgt spid="61"/>
                                        </p:tgtEl>
                                      </p:cBhvr>
                                    </p:animEffect>
                                  </p:childTnLst>
                                </p:cTn>
                              </p:par>
                            </p:childTnLst>
                          </p:cTn>
                        </p:par>
                        <p:par>
                          <p:cTn id="24" fill="hold">
                            <p:stCondLst>
                              <p:cond delay="2500"/>
                            </p:stCondLst>
                            <p:childTnLst>
                              <p:par>
                                <p:cTn id="25" presetID="16" presetClass="entr" presetSubtype="21" fill="hold" grpId="0" nodeType="after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barn(inVertical)">
                                      <p:cBhvr>
                                        <p:cTn id="27" dur="500"/>
                                        <p:tgtEl>
                                          <p:spTgt spid="68"/>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wipe(left)">
                                      <p:cBhvr>
                                        <p:cTn id="31" dur="500"/>
                                        <p:tgtEl>
                                          <p:spTgt spid="64"/>
                                        </p:tgtEl>
                                      </p:cBhvr>
                                    </p:animEffect>
                                  </p:childTnLst>
                                </p:cTn>
                              </p:par>
                            </p:childTnLst>
                          </p:cTn>
                        </p:par>
                        <p:par>
                          <p:cTn id="32" fill="hold">
                            <p:stCondLst>
                              <p:cond delay="3500"/>
                            </p:stCondLst>
                            <p:childTnLst>
                              <p:par>
                                <p:cTn id="33" presetID="16" presetClass="entr" presetSubtype="21" fill="hold" grpId="0" nodeType="after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barn(inVertical)">
                                      <p:cBhvr>
                                        <p:cTn id="35"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67" grpId="0"/>
      <p:bldP spid="68" grpId="0"/>
      <p:bldP spid="6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cs typeface="+mn-ea"/>
              </a:rPr>
              <a:t>单击此处添加标题</a:t>
            </a:r>
            <a:endParaRPr lang="zh-CN" altLang="en-US" dirty="0">
              <a:ea typeface="+mn-ea"/>
              <a:cs typeface="+mn-ea"/>
            </a:endParaRPr>
          </a:p>
        </p:txBody>
      </p:sp>
      <p:grpSp>
        <p:nvGrpSpPr>
          <p:cNvPr id="97" name="Group 96"/>
          <p:cNvGrpSpPr/>
          <p:nvPr/>
        </p:nvGrpSpPr>
        <p:grpSpPr>
          <a:xfrm>
            <a:off x="6524158" y="2386720"/>
            <a:ext cx="2531559" cy="745939"/>
            <a:chOff x="6303767" y="2491272"/>
            <a:chExt cx="2531889" cy="745939"/>
          </a:xfrm>
        </p:grpSpPr>
        <p:sp>
          <p:nvSpPr>
            <p:cNvPr id="98" name="Rounded Rectangle 97"/>
            <p:cNvSpPr/>
            <p:nvPr/>
          </p:nvSpPr>
          <p:spPr>
            <a:xfrm>
              <a:off x="6303767" y="2491272"/>
              <a:ext cx="2531889" cy="74593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99" name="Oval 98"/>
            <p:cNvSpPr/>
            <p:nvPr/>
          </p:nvSpPr>
          <p:spPr>
            <a:xfrm>
              <a:off x="8200549" y="2596756"/>
              <a:ext cx="522135" cy="5261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schemeClr val="accent1"/>
                </a:solidFill>
                <a:latin typeface="+mn-ea"/>
                <a:cs typeface="+mn-ea"/>
              </a:endParaRPr>
            </a:p>
          </p:txBody>
        </p:sp>
        <p:sp>
          <p:nvSpPr>
            <p:cNvPr id="100" name="Text Placeholder 33"/>
            <p:cNvSpPr txBox="1"/>
            <p:nvPr/>
          </p:nvSpPr>
          <p:spPr>
            <a:xfrm>
              <a:off x="7190232" y="2726474"/>
              <a:ext cx="891592" cy="280177"/>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en-AU" sz="1300" b="1" dirty="0">
                  <a:solidFill>
                    <a:schemeClr val="bg1"/>
                  </a:solidFill>
                  <a:latin typeface="+mn-ea"/>
                  <a:cs typeface="+mn-ea"/>
                </a:rPr>
                <a:t>1.520</a:t>
              </a:r>
              <a:r>
                <a:rPr lang="zh-CN" altLang="en-US" sz="1300" b="1" dirty="0">
                  <a:solidFill>
                    <a:schemeClr val="bg1"/>
                  </a:solidFill>
                  <a:latin typeface="+mn-ea"/>
                  <a:cs typeface="+mn-ea"/>
                </a:rPr>
                <a:t>万</a:t>
              </a:r>
              <a:endParaRPr lang="en-AU" sz="1300" b="1" dirty="0">
                <a:solidFill>
                  <a:schemeClr val="bg1"/>
                </a:solidFill>
                <a:latin typeface="+mn-ea"/>
                <a:cs typeface="+mn-ea"/>
              </a:endParaRPr>
            </a:p>
          </p:txBody>
        </p:sp>
      </p:grpSp>
      <p:grpSp>
        <p:nvGrpSpPr>
          <p:cNvPr id="101" name="Group 100"/>
          <p:cNvGrpSpPr/>
          <p:nvPr/>
        </p:nvGrpSpPr>
        <p:grpSpPr>
          <a:xfrm>
            <a:off x="6856628" y="3131182"/>
            <a:ext cx="3254479" cy="735064"/>
            <a:chOff x="6636280" y="3235736"/>
            <a:chExt cx="3254903" cy="735064"/>
          </a:xfrm>
        </p:grpSpPr>
        <p:sp>
          <p:nvSpPr>
            <p:cNvPr id="102" name="Rounded Rectangle 101"/>
            <p:cNvSpPr/>
            <p:nvPr/>
          </p:nvSpPr>
          <p:spPr>
            <a:xfrm>
              <a:off x="6636280" y="3235736"/>
              <a:ext cx="3254903" cy="735064"/>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103" name="Oval 102"/>
            <p:cNvSpPr/>
            <p:nvPr/>
          </p:nvSpPr>
          <p:spPr>
            <a:xfrm>
              <a:off x="9246908" y="3339663"/>
              <a:ext cx="522135" cy="5261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dirty="0">
                <a:solidFill>
                  <a:schemeClr val="accent3"/>
                </a:solidFill>
                <a:latin typeface="+mn-ea"/>
                <a:cs typeface="+mn-ea"/>
              </a:endParaRPr>
            </a:p>
          </p:txBody>
        </p:sp>
        <p:sp>
          <p:nvSpPr>
            <p:cNvPr id="104" name="Text Placeholder 33"/>
            <p:cNvSpPr txBox="1"/>
            <p:nvPr/>
          </p:nvSpPr>
          <p:spPr>
            <a:xfrm>
              <a:off x="8233176" y="3469355"/>
              <a:ext cx="891592" cy="280177"/>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en-AU" sz="1300" b="1" dirty="0">
                  <a:solidFill>
                    <a:schemeClr val="bg1"/>
                  </a:solidFill>
                  <a:latin typeface="+mn-ea"/>
                  <a:cs typeface="+mn-ea"/>
                </a:rPr>
                <a:t>2.983</a:t>
              </a:r>
              <a:r>
                <a:rPr lang="zh-CN" altLang="en-US" sz="1300" b="1" dirty="0">
                  <a:solidFill>
                    <a:schemeClr val="bg1"/>
                  </a:solidFill>
                  <a:latin typeface="+mn-ea"/>
                  <a:cs typeface="+mn-ea"/>
                </a:rPr>
                <a:t>万</a:t>
              </a:r>
              <a:endParaRPr lang="en-AU" sz="1300" b="1" dirty="0">
                <a:solidFill>
                  <a:schemeClr val="bg1"/>
                </a:solidFill>
                <a:latin typeface="+mn-ea"/>
                <a:cs typeface="+mn-ea"/>
              </a:endParaRPr>
            </a:p>
          </p:txBody>
        </p:sp>
      </p:grpSp>
      <p:grpSp>
        <p:nvGrpSpPr>
          <p:cNvPr id="105" name="Group 104"/>
          <p:cNvGrpSpPr/>
          <p:nvPr/>
        </p:nvGrpSpPr>
        <p:grpSpPr>
          <a:xfrm>
            <a:off x="6388756" y="3865743"/>
            <a:ext cx="4675797" cy="744969"/>
            <a:chOff x="6168348" y="3970295"/>
            <a:chExt cx="4676406" cy="744969"/>
          </a:xfrm>
        </p:grpSpPr>
        <p:sp>
          <p:nvSpPr>
            <p:cNvPr id="106" name="Rounded Rectangle 105"/>
            <p:cNvSpPr/>
            <p:nvPr/>
          </p:nvSpPr>
          <p:spPr>
            <a:xfrm>
              <a:off x="6168348" y="3970295"/>
              <a:ext cx="4676406" cy="744969"/>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accent5"/>
                </a:solidFill>
                <a:latin typeface="+mn-ea"/>
                <a:cs typeface="+mn-ea"/>
              </a:endParaRPr>
            </a:p>
          </p:txBody>
        </p:sp>
        <p:sp>
          <p:nvSpPr>
            <p:cNvPr id="107" name="Oval 106"/>
            <p:cNvSpPr/>
            <p:nvPr/>
          </p:nvSpPr>
          <p:spPr>
            <a:xfrm>
              <a:off x="10208203" y="4083582"/>
              <a:ext cx="522135" cy="5261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latin typeface="+mn-ea"/>
                <a:cs typeface="+mn-ea"/>
              </a:endParaRPr>
            </a:p>
          </p:txBody>
        </p:sp>
        <p:sp>
          <p:nvSpPr>
            <p:cNvPr id="108" name="Text Placeholder 33"/>
            <p:cNvSpPr txBox="1"/>
            <p:nvPr/>
          </p:nvSpPr>
          <p:spPr>
            <a:xfrm>
              <a:off x="9199951" y="4206592"/>
              <a:ext cx="891592" cy="280177"/>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en-AU" sz="1300" b="1" dirty="0">
                  <a:solidFill>
                    <a:schemeClr val="bg1"/>
                  </a:solidFill>
                  <a:latin typeface="+mn-ea"/>
                  <a:cs typeface="+mn-ea"/>
                </a:rPr>
                <a:t>3.071</a:t>
              </a:r>
              <a:r>
                <a:rPr lang="zh-CN" altLang="en-US" sz="1300" b="1" dirty="0">
                  <a:solidFill>
                    <a:schemeClr val="bg1"/>
                  </a:solidFill>
                  <a:latin typeface="+mn-ea"/>
                  <a:cs typeface="+mn-ea"/>
                </a:rPr>
                <a:t>万</a:t>
              </a:r>
              <a:endParaRPr lang="en-AU" sz="1300" b="1" dirty="0">
                <a:solidFill>
                  <a:schemeClr val="bg1"/>
                </a:solidFill>
                <a:latin typeface="+mn-ea"/>
                <a:cs typeface="+mn-ea"/>
              </a:endParaRPr>
            </a:p>
          </p:txBody>
        </p:sp>
      </p:grpSp>
      <p:grpSp>
        <p:nvGrpSpPr>
          <p:cNvPr id="109" name="Group 108"/>
          <p:cNvGrpSpPr/>
          <p:nvPr/>
        </p:nvGrpSpPr>
        <p:grpSpPr>
          <a:xfrm>
            <a:off x="6725927" y="4610711"/>
            <a:ext cx="2818601" cy="733589"/>
            <a:chOff x="6505563" y="4715263"/>
            <a:chExt cx="2818968" cy="733589"/>
          </a:xfrm>
        </p:grpSpPr>
        <p:sp>
          <p:nvSpPr>
            <p:cNvPr id="110" name="Rounded Rectangle 109"/>
            <p:cNvSpPr/>
            <p:nvPr/>
          </p:nvSpPr>
          <p:spPr>
            <a:xfrm>
              <a:off x="6505563" y="4715263"/>
              <a:ext cx="2818968" cy="733589"/>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112" name="Oval 111"/>
            <p:cNvSpPr/>
            <p:nvPr/>
          </p:nvSpPr>
          <p:spPr>
            <a:xfrm>
              <a:off x="8691320" y="4818959"/>
              <a:ext cx="522135" cy="5261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solidFill>
                <a:latin typeface="+mn-ea"/>
                <a:cs typeface="+mn-ea"/>
              </a:endParaRPr>
            </a:p>
          </p:txBody>
        </p:sp>
        <p:sp>
          <p:nvSpPr>
            <p:cNvPr id="113" name="Text Placeholder 33"/>
            <p:cNvSpPr txBox="1"/>
            <p:nvPr/>
          </p:nvSpPr>
          <p:spPr>
            <a:xfrm>
              <a:off x="7688652" y="4935227"/>
              <a:ext cx="891592" cy="280177"/>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en-AU" sz="1300" b="1" dirty="0">
                  <a:solidFill>
                    <a:schemeClr val="bg1"/>
                  </a:solidFill>
                  <a:latin typeface="+mn-ea"/>
                  <a:cs typeface="+mn-ea"/>
                </a:rPr>
                <a:t>1.880</a:t>
              </a:r>
              <a:r>
                <a:rPr lang="zh-CN" altLang="en-US" sz="1300" b="1" dirty="0">
                  <a:solidFill>
                    <a:schemeClr val="bg1"/>
                  </a:solidFill>
                  <a:latin typeface="+mn-ea"/>
                  <a:cs typeface="+mn-ea"/>
                </a:rPr>
                <a:t>万</a:t>
              </a:r>
              <a:endParaRPr lang="en-AU" sz="1300" b="1" dirty="0">
                <a:solidFill>
                  <a:schemeClr val="bg1"/>
                </a:solidFill>
                <a:latin typeface="+mn-ea"/>
                <a:cs typeface="+mn-ea"/>
              </a:endParaRPr>
            </a:p>
          </p:txBody>
        </p:sp>
      </p:grpSp>
      <p:sp>
        <p:nvSpPr>
          <p:cNvPr id="114" name="Rounded Rectangle 113"/>
          <p:cNvSpPr/>
          <p:nvPr/>
        </p:nvSpPr>
        <p:spPr>
          <a:xfrm>
            <a:off x="1675143" y="3439435"/>
            <a:ext cx="2785904" cy="717929"/>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a:lnSpc>
                <a:spcPct val="130000"/>
              </a:lnSpc>
            </a:pPr>
            <a:r>
              <a:rPr lang="zh-CN" altLang="en-US" sz="1000" dirty="0">
                <a:solidFill>
                  <a:srgbClr val="7F7F7F"/>
                </a:solidFill>
                <a:latin typeface="+mn-ea"/>
                <a:cs typeface="+mn-ea"/>
              </a:rPr>
              <a:t>此处添加详细文本描述，建议与标题相关并符合整体语言风格，语言描述尽量简洁生动。</a:t>
            </a:r>
            <a:endParaRPr lang="en-US" sz="1000" dirty="0">
              <a:solidFill>
                <a:srgbClr val="7F7F7F"/>
              </a:solidFill>
              <a:latin typeface="+mn-ea"/>
              <a:cs typeface="+mn-ea"/>
            </a:endParaRPr>
          </a:p>
        </p:txBody>
      </p:sp>
      <p:grpSp>
        <p:nvGrpSpPr>
          <p:cNvPr id="115" name="Group 114"/>
          <p:cNvGrpSpPr/>
          <p:nvPr/>
        </p:nvGrpSpPr>
        <p:grpSpPr>
          <a:xfrm>
            <a:off x="5325946" y="1772816"/>
            <a:ext cx="1980942" cy="4103384"/>
            <a:chOff x="5105400" y="1920234"/>
            <a:chExt cx="1981200" cy="4103384"/>
          </a:xfrm>
        </p:grpSpPr>
        <p:sp>
          <p:nvSpPr>
            <p:cNvPr id="116" name="Freeform 5"/>
            <p:cNvSpPr/>
            <p:nvPr/>
          </p:nvSpPr>
          <p:spPr bwMode="auto">
            <a:xfrm>
              <a:off x="5105400" y="1920234"/>
              <a:ext cx="1981200" cy="4103384"/>
            </a:xfrm>
            <a:custGeom>
              <a:avLst/>
              <a:gdLst>
                <a:gd name="T0" fmla="*/ 852 w 852"/>
                <a:gd name="T1" fmla="*/ 1682 h 1768"/>
                <a:gd name="T2" fmla="*/ 766 w 852"/>
                <a:gd name="T3" fmla="*/ 1768 h 1768"/>
                <a:gd name="T4" fmla="*/ 86 w 852"/>
                <a:gd name="T5" fmla="*/ 1768 h 1768"/>
                <a:gd name="T6" fmla="*/ 0 w 852"/>
                <a:gd name="T7" fmla="*/ 1682 h 1768"/>
                <a:gd name="T8" fmla="*/ 0 w 852"/>
                <a:gd name="T9" fmla="*/ 86 h 1768"/>
                <a:gd name="T10" fmla="*/ 86 w 852"/>
                <a:gd name="T11" fmla="*/ 0 h 1768"/>
                <a:gd name="T12" fmla="*/ 766 w 852"/>
                <a:gd name="T13" fmla="*/ 0 h 1768"/>
                <a:gd name="T14" fmla="*/ 852 w 852"/>
                <a:gd name="T15" fmla="*/ 86 h 1768"/>
                <a:gd name="T16" fmla="*/ 852 w 852"/>
                <a:gd name="T17" fmla="*/ 1682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2" h="1768">
                  <a:moveTo>
                    <a:pt x="852" y="1682"/>
                  </a:moveTo>
                  <a:cubicBezTo>
                    <a:pt x="852" y="1730"/>
                    <a:pt x="813" y="1768"/>
                    <a:pt x="766" y="1768"/>
                  </a:cubicBezTo>
                  <a:cubicBezTo>
                    <a:pt x="86" y="1768"/>
                    <a:pt x="86" y="1768"/>
                    <a:pt x="86" y="1768"/>
                  </a:cubicBezTo>
                  <a:cubicBezTo>
                    <a:pt x="39" y="1768"/>
                    <a:pt x="0" y="1730"/>
                    <a:pt x="0" y="1682"/>
                  </a:cubicBezTo>
                  <a:cubicBezTo>
                    <a:pt x="0" y="86"/>
                    <a:pt x="0" y="86"/>
                    <a:pt x="0" y="86"/>
                  </a:cubicBezTo>
                  <a:cubicBezTo>
                    <a:pt x="0" y="39"/>
                    <a:pt x="39" y="0"/>
                    <a:pt x="86" y="0"/>
                  </a:cubicBezTo>
                  <a:cubicBezTo>
                    <a:pt x="766" y="0"/>
                    <a:pt x="766" y="0"/>
                    <a:pt x="766" y="0"/>
                  </a:cubicBezTo>
                  <a:cubicBezTo>
                    <a:pt x="813" y="0"/>
                    <a:pt x="852" y="39"/>
                    <a:pt x="852" y="86"/>
                  </a:cubicBezTo>
                  <a:lnTo>
                    <a:pt x="852" y="1682"/>
                  </a:ln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mn-ea"/>
                <a:cs typeface="+mn-ea"/>
              </a:endParaRPr>
            </a:p>
          </p:txBody>
        </p:sp>
        <p:sp>
          <p:nvSpPr>
            <p:cNvPr id="117" name="Freeform 6"/>
            <p:cNvSpPr/>
            <p:nvPr/>
          </p:nvSpPr>
          <p:spPr bwMode="auto">
            <a:xfrm>
              <a:off x="5129516" y="1942495"/>
              <a:ext cx="1936679" cy="4060718"/>
            </a:xfrm>
            <a:custGeom>
              <a:avLst/>
              <a:gdLst>
                <a:gd name="T0" fmla="*/ 76 w 833"/>
                <a:gd name="T1" fmla="*/ 1750 h 1750"/>
                <a:gd name="T2" fmla="*/ 0 w 833"/>
                <a:gd name="T3" fmla="*/ 1673 h 1750"/>
                <a:gd name="T4" fmla="*/ 0 w 833"/>
                <a:gd name="T5" fmla="*/ 77 h 1750"/>
                <a:gd name="T6" fmla="*/ 76 w 833"/>
                <a:gd name="T7" fmla="*/ 0 h 1750"/>
                <a:gd name="T8" fmla="*/ 756 w 833"/>
                <a:gd name="T9" fmla="*/ 0 h 1750"/>
                <a:gd name="T10" fmla="*/ 833 w 833"/>
                <a:gd name="T11" fmla="*/ 77 h 1750"/>
                <a:gd name="T12" fmla="*/ 833 w 833"/>
                <a:gd name="T13" fmla="*/ 1673 h 1750"/>
                <a:gd name="T14" fmla="*/ 756 w 833"/>
                <a:gd name="T15" fmla="*/ 1750 h 1750"/>
                <a:gd name="T16" fmla="*/ 76 w 833"/>
                <a:gd name="T17" fmla="*/ 1750 h 1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3" h="1750">
                  <a:moveTo>
                    <a:pt x="76" y="1750"/>
                  </a:moveTo>
                  <a:cubicBezTo>
                    <a:pt x="34" y="1750"/>
                    <a:pt x="0" y="1716"/>
                    <a:pt x="0" y="1673"/>
                  </a:cubicBezTo>
                  <a:cubicBezTo>
                    <a:pt x="0" y="77"/>
                    <a:pt x="0" y="77"/>
                    <a:pt x="0" y="77"/>
                  </a:cubicBezTo>
                  <a:cubicBezTo>
                    <a:pt x="0" y="35"/>
                    <a:pt x="34" y="0"/>
                    <a:pt x="76" y="0"/>
                  </a:cubicBezTo>
                  <a:cubicBezTo>
                    <a:pt x="756" y="0"/>
                    <a:pt x="756" y="0"/>
                    <a:pt x="756" y="0"/>
                  </a:cubicBezTo>
                  <a:cubicBezTo>
                    <a:pt x="798" y="0"/>
                    <a:pt x="833" y="35"/>
                    <a:pt x="833" y="77"/>
                  </a:cubicBezTo>
                  <a:cubicBezTo>
                    <a:pt x="833" y="1673"/>
                    <a:pt x="833" y="1673"/>
                    <a:pt x="833" y="1673"/>
                  </a:cubicBezTo>
                  <a:cubicBezTo>
                    <a:pt x="833" y="1716"/>
                    <a:pt x="798" y="1750"/>
                    <a:pt x="756" y="1750"/>
                  </a:cubicBezTo>
                  <a:lnTo>
                    <a:pt x="76" y="1750"/>
                  </a:lnTo>
                  <a:close/>
                </a:path>
              </a:pathLst>
            </a:custGeom>
            <a:solidFill>
              <a:srgbClr val="1818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mn-ea"/>
                <a:cs typeface="+mn-ea"/>
              </a:endParaRPr>
            </a:p>
          </p:txBody>
        </p:sp>
        <p:sp>
          <p:nvSpPr>
            <p:cNvPr id="118" name="Oval 7"/>
            <p:cNvSpPr>
              <a:spLocks noChangeArrowheads="1"/>
            </p:cNvSpPr>
            <p:nvPr/>
          </p:nvSpPr>
          <p:spPr bwMode="auto">
            <a:xfrm>
              <a:off x="6066319" y="2115015"/>
              <a:ext cx="59362" cy="59362"/>
            </a:xfrm>
            <a:prstGeom prst="ellipse">
              <a:avLst/>
            </a:prstGeom>
            <a:solidFill>
              <a:srgbClr val="2C2C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mn-ea"/>
                <a:cs typeface="+mn-ea"/>
              </a:endParaRPr>
            </a:p>
          </p:txBody>
        </p:sp>
        <p:sp>
          <p:nvSpPr>
            <p:cNvPr id="119" name="Oval 8"/>
            <p:cNvSpPr>
              <a:spLocks noChangeArrowheads="1"/>
            </p:cNvSpPr>
            <p:nvPr/>
          </p:nvSpPr>
          <p:spPr bwMode="auto">
            <a:xfrm>
              <a:off x="6088580" y="2137276"/>
              <a:ext cx="14840" cy="14840"/>
            </a:xfrm>
            <a:prstGeom prst="ellipse">
              <a:avLst/>
            </a:prstGeom>
            <a:solidFill>
              <a:srgbClr val="2C2C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mn-ea"/>
                <a:cs typeface="+mn-ea"/>
              </a:endParaRPr>
            </a:p>
          </p:txBody>
        </p:sp>
        <p:sp>
          <p:nvSpPr>
            <p:cNvPr id="120" name="Oval 9"/>
            <p:cNvSpPr>
              <a:spLocks noChangeArrowheads="1"/>
            </p:cNvSpPr>
            <p:nvPr/>
          </p:nvSpPr>
          <p:spPr bwMode="auto">
            <a:xfrm>
              <a:off x="6066319" y="2111305"/>
              <a:ext cx="59362" cy="57507"/>
            </a:xfrm>
            <a:prstGeom prst="ellipse">
              <a:avLst/>
            </a:prstGeom>
            <a:solidFill>
              <a:srgbClr val="0A0A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mn-ea"/>
                <a:cs typeface="+mn-ea"/>
              </a:endParaRPr>
            </a:p>
          </p:txBody>
        </p:sp>
        <p:sp>
          <p:nvSpPr>
            <p:cNvPr id="121" name="Oval 10"/>
            <p:cNvSpPr>
              <a:spLocks noChangeArrowheads="1"/>
            </p:cNvSpPr>
            <p:nvPr/>
          </p:nvSpPr>
          <p:spPr bwMode="auto">
            <a:xfrm>
              <a:off x="6088580" y="2131710"/>
              <a:ext cx="14840" cy="14840"/>
            </a:xfrm>
            <a:prstGeom prst="ellipse">
              <a:avLst/>
            </a:prstGeom>
            <a:solidFill>
              <a:srgbClr val="0A0A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mn-ea"/>
                <a:cs typeface="+mn-ea"/>
              </a:endParaRPr>
            </a:p>
          </p:txBody>
        </p:sp>
        <p:sp>
          <p:nvSpPr>
            <p:cNvPr id="122" name="Oval 11"/>
            <p:cNvSpPr>
              <a:spLocks noChangeArrowheads="1"/>
            </p:cNvSpPr>
            <p:nvPr/>
          </p:nvSpPr>
          <p:spPr bwMode="auto">
            <a:xfrm>
              <a:off x="6077449" y="2120580"/>
              <a:ext cx="37101" cy="37101"/>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mn-ea"/>
                <a:cs typeface="+mn-ea"/>
              </a:endParaRPr>
            </a:p>
          </p:txBody>
        </p:sp>
        <p:sp>
          <p:nvSpPr>
            <p:cNvPr id="123" name="Oval 12"/>
            <p:cNvSpPr>
              <a:spLocks noChangeArrowheads="1"/>
            </p:cNvSpPr>
            <p:nvPr/>
          </p:nvSpPr>
          <p:spPr bwMode="auto">
            <a:xfrm>
              <a:off x="6077449" y="2120580"/>
              <a:ext cx="37101" cy="37101"/>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mn-ea"/>
                <a:cs typeface="+mn-ea"/>
              </a:endParaRPr>
            </a:p>
          </p:txBody>
        </p:sp>
        <p:sp>
          <p:nvSpPr>
            <p:cNvPr id="124" name="Oval 13"/>
            <p:cNvSpPr>
              <a:spLocks noChangeArrowheads="1"/>
            </p:cNvSpPr>
            <p:nvPr/>
          </p:nvSpPr>
          <p:spPr bwMode="auto">
            <a:xfrm>
              <a:off x="6086725" y="2129856"/>
              <a:ext cx="18551" cy="20406"/>
            </a:xfrm>
            <a:prstGeom prst="ellipse">
              <a:avLst/>
            </a:prstGeom>
            <a:solidFill>
              <a:srgbClr val="2C99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mn-ea"/>
                <a:cs typeface="+mn-ea"/>
              </a:endParaRPr>
            </a:p>
          </p:txBody>
        </p:sp>
        <p:sp>
          <p:nvSpPr>
            <p:cNvPr id="125" name="Oval 14"/>
            <p:cNvSpPr>
              <a:spLocks noChangeArrowheads="1"/>
            </p:cNvSpPr>
            <p:nvPr/>
          </p:nvSpPr>
          <p:spPr bwMode="auto">
            <a:xfrm>
              <a:off x="6086725" y="2129856"/>
              <a:ext cx="18551" cy="20406"/>
            </a:xfrm>
            <a:prstGeom prst="ellipse">
              <a:avLst/>
            </a:prstGeom>
            <a:solidFill>
              <a:srgbClr val="2C99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mn-ea"/>
                <a:cs typeface="+mn-ea"/>
              </a:endParaRPr>
            </a:p>
          </p:txBody>
        </p:sp>
        <p:sp>
          <p:nvSpPr>
            <p:cNvPr id="126" name="Oval 15"/>
            <p:cNvSpPr>
              <a:spLocks noChangeArrowheads="1"/>
            </p:cNvSpPr>
            <p:nvPr/>
          </p:nvSpPr>
          <p:spPr bwMode="auto">
            <a:xfrm>
              <a:off x="6094146" y="2137276"/>
              <a:ext cx="3710" cy="371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mn-ea"/>
                <a:cs typeface="+mn-ea"/>
              </a:endParaRPr>
            </a:p>
          </p:txBody>
        </p:sp>
        <p:sp>
          <p:nvSpPr>
            <p:cNvPr id="127" name="Oval 16"/>
            <p:cNvSpPr>
              <a:spLocks noChangeArrowheads="1"/>
            </p:cNvSpPr>
            <p:nvPr/>
          </p:nvSpPr>
          <p:spPr bwMode="auto">
            <a:xfrm>
              <a:off x="6094146" y="2137276"/>
              <a:ext cx="3710" cy="371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mn-ea"/>
                <a:cs typeface="+mn-ea"/>
              </a:endParaRPr>
            </a:p>
          </p:txBody>
        </p:sp>
        <p:sp>
          <p:nvSpPr>
            <p:cNvPr id="128" name="Oval 17"/>
            <p:cNvSpPr>
              <a:spLocks noChangeArrowheads="1"/>
            </p:cNvSpPr>
            <p:nvPr/>
          </p:nvSpPr>
          <p:spPr bwMode="auto">
            <a:xfrm>
              <a:off x="5938321" y="5591391"/>
              <a:ext cx="315360" cy="313505"/>
            </a:xfrm>
            <a:prstGeom prst="ellipse">
              <a:avLst/>
            </a:pr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mn-ea"/>
                <a:cs typeface="+mn-ea"/>
              </a:endParaRPr>
            </a:p>
          </p:txBody>
        </p:sp>
        <p:sp>
          <p:nvSpPr>
            <p:cNvPr id="129" name="Freeform 18"/>
            <p:cNvSpPr/>
            <p:nvPr/>
          </p:nvSpPr>
          <p:spPr bwMode="auto">
            <a:xfrm>
              <a:off x="6023653" y="5676723"/>
              <a:ext cx="144694" cy="142840"/>
            </a:xfrm>
            <a:custGeom>
              <a:avLst/>
              <a:gdLst>
                <a:gd name="T0" fmla="*/ 62 w 62"/>
                <a:gd name="T1" fmla="*/ 42 h 61"/>
                <a:gd name="T2" fmla="*/ 42 w 62"/>
                <a:gd name="T3" fmla="*/ 61 h 61"/>
                <a:gd name="T4" fmla="*/ 20 w 62"/>
                <a:gd name="T5" fmla="*/ 61 h 61"/>
                <a:gd name="T6" fmla="*/ 0 w 62"/>
                <a:gd name="T7" fmla="*/ 42 h 61"/>
                <a:gd name="T8" fmla="*/ 0 w 62"/>
                <a:gd name="T9" fmla="*/ 20 h 61"/>
                <a:gd name="T10" fmla="*/ 20 w 62"/>
                <a:gd name="T11" fmla="*/ 0 h 61"/>
                <a:gd name="T12" fmla="*/ 42 w 62"/>
                <a:gd name="T13" fmla="*/ 0 h 61"/>
                <a:gd name="T14" fmla="*/ 62 w 62"/>
                <a:gd name="T15" fmla="*/ 20 h 61"/>
                <a:gd name="T16" fmla="*/ 62 w 62"/>
                <a:gd name="T17" fmla="*/ 4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61">
                  <a:moveTo>
                    <a:pt x="62" y="42"/>
                  </a:moveTo>
                  <a:cubicBezTo>
                    <a:pt x="62" y="52"/>
                    <a:pt x="53" y="61"/>
                    <a:pt x="42" y="61"/>
                  </a:cubicBezTo>
                  <a:cubicBezTo>
                    <a:pt x="20" y="61"/>
                    <a:pt x="20" y="61"/>
                    <a:pt x="20" y="61"/>
                  </a:cubicBezTo>
                  <a:cubicBezTo>
                    <a:pt x="9" y="61"/>
                    <a:pt x="0" y="52"/>
                    <a:pt x="0" y="42"/>
                  </a:cubicBezTo>
                  <a:cubicBezTo>
                    <a:pt x="0" y="20"/>
                    <a:pt x="0" y="20"/>
                    <a:pt x="0" y="20"/>
                  </a:cubicBezTo>
                  <a:cubicBezTo>
                    <a:pt x="0" y="9"/>
                    <a:pt x="9" y="0"/>
                    <a:pt x="20" y="0"/>
                  </a:cubicBezTo>
                  <a:cubicBezTo>
                    <a:pt x="42" y="0"/>
                    <a:pt x="42" y="0"/>
                    <a:pt x="42" y="0"/>
                  </a:cubicBezTo>
                  <a:cubicBezTo>
                    <a:pt x="53" y="0"/>
                    <a:pt x="62" y="9"/>
                    <a:pt x="62" y="20"/>
                  </a:cubicBezTo>
                  <a:lnTo>
                    <a:pt x="62" y="42"/>
                  </a:lnTo>
                  <a:close/>
                </a:path>
              </a:pathLst>
            </a:custGeom>
            <a:noFill/>
            <a:ln w="7938" cap="flat">
              <a:solidFill>
                <a:srgbClr val="181818"/>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dirty="0">
                <a:latin typeface="+mn-ea"/>
                <a:cs typeface="+mn-ea"/>
              </a:endParaRPr>
            </a:p>
          </p:txBody>
        </p:sp>
        <p:sp>
          <p:nvSpPr>
            <p:cNvPr id="130" name="Rectangle 19"/>
            <p:cNvSpPr>
              <a:spLocks noChangeArrowheads="1"/>
            </p:cNvSpPr>
            <p:nvPr/>
          </p:nvSpPr>
          <p:spPr bwMode="auto">
            <a:xfrm>
              <a:off x="5248240" y="2526838"/>
              <a:ext cx="1697377" cy="2969945"/>
            </a:xfrm>
            <a:prstGeom prst="rect">
              <a:avLst/>
            </a:prstGeom>
            <a:solidFill>
              <a:srgbClr val="0C0D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dirty="0">
                <a:latin typeface="+mn-ea"/>
                <a:cs typeface="+mn-ea"/>
              </a:endParaRPr>
            </a:p>
          </p:txBody>
        </p:sp>
        <p:sp>
          <p:nvSpPr>
            <p:cNvPr id="131" name="Rectangle 20"/>
            <p:cNvSpPr>
              <a:spLocks noChangeArrowheads="1"/>
            </p:cNvSpPr>
            <p:nvPr/>
          </p:nvSpPr>
          <p:spPr bwMode="auto">
            <a:xfrm>
              <a:off x="5266790" y="2543533"/>
              <a:ext cx="1660276" cy="2934699"/>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dirty="0">
                <a:latin typeface="+mn-ea"/>
                <a:cs typeface="+mn-ea"/>
              </a:endParaRPr>
            </a:p>
          </p:txBody>
        </p:sp>
        <p:sp>
          <p:nvSpPr>
            <p:cNvPr id="132" name="Freeform 21"/>
            <p:cNvSpPr/>
            <p:nvPr/>
          </p:nvSpPr>
          <p:spPr bwMode="auto">
            <a:xfrm>
              <a:off x="5947596" y="2259710"/>
              <a:ext cx="356171" cy="77912"/>
            </a:xfrm>
            <a:custGeom>
              <a:avLst/>
              <a:gdLst>
                <a:gd name="T0" fmla="*/ 17 w 153"/>
                <a:gd name="T1" fmla="*/ 34 h 34"/>
                <a:gd name="T2" fmla="*/ 0 w 153"/>
                <a:gd name="T3" fmla="*/ 17 h 34"/>
                <a:gd name="T4" fmla="*/ 17 w 153"/>
                <a:gd name="T5" fmla="*/ 0 h 34"/>
                <a:gd name="T6" fmla="*/ 136 w 153"/>
                <a:gd name="T7" fmla="*/ 0 h 34"/>
                <a:gd name="T8" fmla="*/ 153 w 153"/>
                <a:gd name="T9" fmla="*/ 17 h 34"/>
                <a:gd name="T10" fmla="*/ 136 w 153"/>
                <a:gd name="T11" fmla="*/ 34 h 34"/>
                <a:gd name="T12" fmla="*/ 17 w 153"/>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53" h="34">
                  <a:moveTo>
                    <a:pt x="17" y="34"/>
                  </a:moveTo>
                  <a:cubicBezTo>
                    <a:pt x="8" y="34"/>
                    <a:pt x="0" y="26"/>
                    <a:pt x="0" y="17"/>
                  </a:cubicBezTo>
                  <a:cubicBezTo>
                    <a:pt x="0" y="7"/>
                    <a:pt x="8" y="0"/>
                    <a:pt x="17" y="0"/>
                  </a:cubicBezTo>
                  <a:cubicBezTo>
                    <a:pt x="136" y="0"/>
                    <a:pt x="136" y="0"/>
                    <a:pt x="136" y="0"/>
                  </a:cubicBezTo>
                  <a:cubicBezTo>
                    <a:pt x="145" y="0"/>
                    <a:pt x="153" y="7"/>
                    <a:pt x="153" y="17"/>
                  </a:cubicBezTo>
                  <a:cubicBezTo>
                    <a:pt x="153" y="26"/>
                    <a:pt x="145" y="34"/>
                    <a:pt x="136" y="34"/>
                  </a:cubicBezTo>
                  <a:lnTo>
                    <a:pt x="17" y="34"/>
                  </a:lnTo>
                  <a:close/>
                </a:path>
              </a:pathLst>
            </a:custGeom>
            <a:solidFill>
              <a:srgbClr val="0C0D1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mn-ea"/>
                <a:cs typeface="+mn-ea"/>
              </a:endParaRPr>
            </a:p>
          </p:txBody>
        </p:sp>
        <p:sp>
          <p:nvSpPr>
            <p:cNvPr id="133" name="Freeform 22"/>
            <p:cNvSpPr/>
            <p:nvPr/>
          </p:nvSpPr>
          <p:spPr bwMode="auto">
            <a:xfrm>
              <a:off x="5968002" y="2280115"/>
              <a:ext cx="311649" cy="35247"/>
            </a:xfrm>
            <a:custGeom>
              <a:avLst/>
              <a:gdLst>
                <a:gd name="T0" fmla="*/ 134 w 134"/>
                <a:gd name="T1" fmla="*/ 8 h 15"/>
                <a:gd name="T2" fmla="*/ 127 w 134"/>
                <a:gd name="T3" fmla="*/ 15 h 15"/>
                <a:gd name="T4" fmla="*/ 8 w 134"/>
                <a:gd name="T5" fmla="*/ 15 h 15"/>
                <a:gd name="T6" fmla="*/ 0 w 134"/>
                <a:gd name="T7" fmla="*/ 8 h 15"/>
                <a:gd name="T8" fmla="*/ 0 w 134"/>
                <a:gd name="T9" fmla="*/ 8 h 15"/>
                <a:gd name="T10" fmla="*/ 8 w 134"/>
                <a:gd name="T11" fmla="*/ 0 h 15"/>
                <a:gd name="T12" fmla="*/ 127 w 134"/>
                <a:gd name="T13" fmla="*/ 0 h 15"/>
                <a:gd name="T14" fmla="*/ 134 w 134"/>
                <a:gd name="T15" fmla="*/ 8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5">
                  <a:moveTo>
                    <a:pt x="134" y="8"/>
                  </a:moveTo>
                  <a:cubicBezTo>
                    <a:pt x="134" y="12"/>
                    <a:pt x="131" y="15"/>
                    <a:pt x="127" y="15"/>
                  </a:cubicBezTo>
                  <a:cubicBezTo>
                    <a:pt x="8" y="15"/>
                    <a:pt x="8" y="15"/>
                    <a:pt x="8" y="15"/>
                  </a:cubicBezTo>
                  <a:cubicBezTo>
                    <a:pt x="4" y="15"/>
                    <a:pt x="0" y="12"/>
                    <a:pt x="0" y="8"/>
                  </a:cubicBezTo>
                  <a:cubicBezTo>
                    <a:pt x="0" y="8"/>
                    <a:pt x="0" y="8"/>
                    <a:pt x="0" y="8"/>
                  </a:cubicBezTo>
                  <a:cubicBezTo>
                    <a:pt x="0" y="3"/>
                    <a:pt x="4" y="0"/>
                    <a:pt x="8" y="0"/>
                  </a:cubicBezTo>
                  <a:cubicBezTo>
                    <a:pt x="127" y="0"/>
                    <a:pt x="127" y="0"/>
                    <a:pt x="127" y="0"/>
                  </a:cubicBezTo>
                  <a:cubicBezTo>
                    <a:pt x="131" y="0"/>
                    <a:pt x="134" y="3"/>
                    <a:pt x="134" y="8"/>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mn-ea"/>
                <a:cs typeface="+mn-ea"/>
              </a:endParaRPr>
            </a:p>
          </p:txBody>
        </p:sp>
        <p:sp>
          <p:nvSpPr>
            <p:cNvPr id="134" name="Oval 23"/>
            <p:cNvSpPr>
              <a:spLocks noChangeArrowheads="1"/>
            </p:cNvSpPr>
            <p:nvPr/>
          </p:nvSpPr>
          <p:spPr bwMode="auto">
            <a:xfrm>
              <a:off x="5830728" y="2270840"/>
              <a:ext cx="55652" cy="55652"/>
            </a:xfrm>
            <a:prstGeom prst="ellipse">
              <a:avLst/>
            </a:pr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mn-ea"/>
                <a:cs typeface="+mn-ea"/>
              </a:endParaRPr>
            </a:p>
          </p:txBody>
        </p:sp>
      </p:grpSp>
      <p:sp>
        <p:nvSpPr>
          <p:cNvPr id="135" name="Text Placeholder 32"/>
          <p:cNvSpPr txBox="1"/>
          <p:nvPr/>
        </p:nvSpPr>
        <p:spPr>
          <a:xfrm>
            <a:off x="1675146" y="2087314"/>
            <a:ext cx="2785903" cy="136571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zh-CN" altLang="en-US" sz="1000" dirty="0">
                <a:solidFill>
                  <a:srgbClr val="7F7F7F"/>
                </a:solidFill>
                <a:latin typeface="+mn-ea"/>
                <a:cs typeface="+mn-ea"/>
              </a:rPr>
              <a:t>此处添加详细文本描述，建议与标题相关并符合整体语言风格，语言描述尽量简洁生动。尽量将每页幻灯片的字数控制在</a:t>
            </a:r>
            <a:r>
              <a:rPr lang="en-US" altLang="zh-CN" sz="1000" dirty="0">
                <a:solidFill>
                  <a:srgbClr val="7F7F7F"/>
                </a:solidFill>
                <a:latin typeface="+mn-ea"/>
                <a:cs typeface="+mn-ea"/>
              </a:rPr>
              <a:t>200</a:t>
            </a:r>
            <a:r>
              <a:rPr lang="zh-CN" altLang="en-US" sz="1000" dirty="0">
                <a:solidFill>
                  <a:srgbClr val="7F7F7F"/>
                </a:solidFill>
                <a:latin typeface="+mn-ea"/>
                <a:cs typeface="+mn-ea"/>
              </a:rPr>
              <a:t>字以内，据统计每页幻灯片的最好控制在</a:t>
            </a:r>
            <a:r>
              <a:rPr lang="en-US" altLang="zh-CN" sz="1000" dirty="0">
                <a:solidFill>
                  <a:srgbClr val="7F7F7F"/>
                </a:solidFill>
                <a:latin typeface="+mn-ea"/>
                <a:cs typeface="+mn-ea"/>
              </a:rPr>
              <a:t>5</a:t>
            </a:r>
            <a:r>
              <a:rPr lang="zh-CN" altLang="en-US" sz="1000" dirty="0">
                <a:solidFill>
                  <a:srgbClr val="7F7F7F"/>
                </a:solidFill>
                <a:latin typeface="+mn-ea"/>
                <a:cs typeface="+mn-ea"/>
              </a:rPr>
              <a:t>分钟之内。此处添加详细文本描述。</a:t>
            </a:r>
          </a:p>
        </p:txBody>
      </p:sp>
      <p:sp>
        <p:nvSpPr>
          <p:cNvPr id="136" name="Text Placeholder 33"/>
          <p:cNvSpPr txBox="1"/>
          <p:nvPr/>
        </p:nvSpPr>
        <p:spPr>
          <a:xfrm>
            <a:off x="1661478" y="1781121"/>
            <a:ext cx="2738362" cy="30619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300" dirty="0">
                <a:solidFill>
                  <a:srgbClr val="7F7F7F"/>
                </a:solidFill>
                <a:latin typeface="+mn-ea"/>
                <a:cs typeface="+mn-ea"/>
              </a:rPr>
              <a:t>移动用户数据分析</a:t>
            </a:r>
            <a:endParaRPr lang="en-AU" sz="1300" dirty="0">
              <a:solidFill>
                <a:srgbClr val="7F7F7F"/>
              </a:solidFill>
              <a:latin typeface="+mn-ea"/>
              <a:cs typeface="+mn-ea"/>
            </a:endParaRPr>
          </a:p>
        </p:txBody>
      </p:sp>
      <p:sp>
        <p:nvSpPr>
          <p:cNvPr id="137" name="Oval 136"/>
          <p:cNvSpPr>
            <a:spLocks noChangeAspect="1"/>
          </p:cNvSpPr>
          <p:nvPr/>
        </p:nvSpPr>
        <p:spPr>
          <a:xfrm>
            <a:off x="1661479" y="4458290"/>
            <a:ext cx="548569" cy="548640"/>
          </a:xfrm>
          <a:prstGeom prst="ellipse">
            <a:avLst/>
          </a:prstGeom>
          <a:solidFill>
            <a:schemeClr val="tx1">
              <a:lumMod val="65000"/>
              <a:lumOff val="3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latin typeface="+mn-ea"/>
              <a:cs typeface="+mn-ea"/>
            </a:endParaRPr>
          </a:p>
        </p:txBody>
      </p:sp>
      <p:sp>
        <p:nvSpPr>
          <p:cNvPr id="138" name="TextBox 137"/>
          <p:cNvSpPr txBox="1"/>
          <p:nvPr/>
        </p:nvSpPr>
        <p:spPr>
          <a:xfrm>
            <a:off x="2334627" y="4432875"/>
            <a:ext cx="1181580" cy="400110"/>
          </a:xfrm>
          <a:prstGeom prst="rect">
            <a:avLst/>
          </a:prstGeom>
          <a:noFill/>
        </p:spPr>
        <p:txBody>
          <a:bodyPr wrap="none" rtlCol="0">
            <a:spAutoFit/>
          </a:bodyPr>
          <a:lstStyle/>
          <a:p>
            <a:r>
              <a:rPr lang="en-US" sz="2000" dirty="0">
                <a:solidFill>
                  <a:srgbClr val="7F7F7F"/>
                </a:solidFill>
                <a:latin typeface="+mn-ea"/>
                <a:cs typeface="+mn-ea"/>
              </a:rPr>
              <a:t>1.908 </a:t>
            </a:r>
            <a:r>
              <a:rPr lang="zh-CN" altLang="en-US" sz="2000" dirty="0">
                <a:solidFill>
                  <a:srgbClr val="7F7F7F"/>
                </a:solidFill>
                <a:latin typeface="+mn-ea"/>
                <a:cs typeface="+mn-ea"/>
              </a:rPr>
              <a:t>万</a:t>
            </a:r>
            <a:endParaRPr lang="en-US" sz="2000" dirty="0">
              <a:solidFill>
                <a:srgbClr val="7F7F7F"/>
              </a:solidFill>
              <a:latin typeface="+mn-ea"/>
              <a:cs typeface="+mn-ea"/>
            </a:endParaRPr>
          </a:p>
        </p:txBody>
      </p:sp>
      <p:sp>
        <p:nvSpPr>
          <p:cNvPr id="139" name="Oval 138"/>
          <p:cNvSpPr>
            <a:spLocks noChangeAspect="1"/>
          </p:cNvSpPr>
          <p:nvPr/>
        </p:nvSpPr>
        <p:spPr>
          <a:xfrm>
            <a:off x="1661479" y="5295260"/>
            <a:ext cx="548569" cy="548640"/>
          </a:xfrm>
          <a:prstGeom prst="ellipse">
            <a:avLst/>
          </a:prstGeom>
          <a:solidFill>
            <a:schemeClr val="tx1">
              <a:lumMod val="65000"/>
              <a:lumOff val="3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latin typeface="+mn-ea"/>
              <a:cs typeface="+mn-ea"/>
            </a:endParaRPr>
          </a:p>
        </p:txBody>
      </p:sp>
      <p:sp>
        <p:nvSpPr>
          <p:cNvPr id="140" name="TextBox 139"/>
          <p:cNvSpPr txBox="1"/>
          <p:nvPr/>
        </p:nvSpPr>
        <p:spPr>
          <a:xfrm>
            <a:off x="2334627" y="5269845"/>
            <a:ext cx="1181580" cy="400110"/>
          </a:xfrm>
          <a:prstGeom prst="rect">
            <a:avLst/>
          </a:prstGeom>
          <a:noFill/>
        </p:spPr>
        <p:txBody>
          <a:bodyPr wrap="none" rtlCol="0">
            <a:spAutoFit/>
          </a:bodyPr>
          <a:lstStyle/>
          <a:p>
            <a:r>
              <a:rPr lang="en-US" sz="2000" dirty="0">
                <a:solidFill>
                  <a:srgbClr val="7F7F7F"/>
                </a:solidFill>
                <a:latin typeface="+mn-ea"/>
                <a:cs typeface="+mn-ea"/>
              </a:rPr>
              <a:t>2.074 </a:t>
            </a:r>
            <a:r>
              <a:rPr lang="zh-CN" altLang="en-US" sz="2000" dirty="0">
                <a:solidFill>
                  <a:srgbClr val="7F7F7F"/>
                </a:solidFill>
                <a:latin typeface="+mn-ea"/>
                <a:cs typeface="+mn-ea"/>
              </a:rPr>
              <a:t>万</a:t>
            </a:r>
            <a:endParaRPr lang="en-US" sz="2000" dirty="0">
              <a:solidFill>
                <a:srgbClr val="7F7F7F"/>
              </a:solidFill>
              <a:latin typeface="+mn-ea"/>
              <a:cs typeface="+mn-ea"/>
            </a:endParaRPr>
          </a:p>
        </p:txBody>
      </p:sp>
      <p:sp>
        <p:nvSpPr>
          <p:cNvPr id="141" name="Rectangle 140"/>
          <p:cNvSpPr/>
          <p:nvPr/>
        </p:nvSpPr>
        <p:spPr>
          <a:xfrm>
            <a:off x="2436287" y="4815029"/>
            <a:ext cx="512894" cy="153888"/>
          </a:xfrm>
          <a:prstGeom prst="rect">
            <a:avLst/>
          </a:prstGeom>
        </p:spPr>
        <p:txBody>
          <a:bodyPr wrap="none" lIns="0" tIns="0" rIns="0" bIns="0">
            <a:spAutoFit/>
          </a:bodyPr>
          <a:lstStyle/>
          <a:p>
            <a:r>
              <a:rPr lang="zh-CN" altLang="en-US" sz="1000" dirty="0">
                <a:solidFill>
                  <a:srgbClr val="7F7F7F"/>
                </a:solidFill>
                <a:latin typeface="+mn-ea"/>
                <a:cs typeface="+mn-ea"/>
              </a:rPr>
              <a:t>男性用户</a:t>
            </a:r>
            <a:endParaRPr lang="en-US" sz="1000" dirty="0">
              <a:solidFill>
                <a:srgbClr val="7F7F7F"/>
              </a:solidFill>
              <a:latin typeface="+mn-ea"/>
              <a:cs typeface="+mn-ea"/>
            </a:endParaRPr>
          </a:p>
        </p:txBody>
      </p:sp>
      <p:sp>
        <p:nvSpPr>
          <p:cNvPr id="142" name="Rectangle 141"/>
          <p:cNvSpPr/>
          <p:nvPr/>
        </p:nvSpPr>
        <p:spPr>
          <a:xfrm>
            <a:off x="2436287" y="5641379"/>
            <a:ext cx="512894" cy="153888"/>
          </a:xfrm>
          <a:prstGeom prst="rect">
            <a:avLst/>
          </a:prstGeom>
        </p:spPr>
        <p:txBody>
          <a:bodyPr wrap="none" lIns="0" tIns="0" rIns="0" bIns="0">
            <a:spAutoFit/>
          </a:bodyPr>
          <a:lstStyle/>
          <a:p>
            <a:r>
              <a:rPr lang="zh-CN" altLang="en-US" sz="1000" dirty="0">
                <a:solidFill>
                  <a:srgbClr val="7F7F7F"/>
                </a:solidFill>
                <a:latin typeface="+mn-ea"/>
                <a:cs typeface="+mn-ea"/>
              </a:rPr>
              <a:t>女性用户</a:t>
            </a:r>
            <a:endParaRPr lang="en-US" sz="1000" dirty="0">
              <a:solidFill>
                <a:srgbClr val="7F7F7F"/>
              </a:solidFill>
              <a:latin typeface="+mn-ea"/>
              <a:cs typeface="+mn-ea"/>
            </a:endParaRPr>
          </a:p>
        </p:txBody>
      </p:sp>
      <p:sp>
        <p:nvSpPr>
          <p:cNvPr id="143" name="Rectangle 25"/>
          <p:cNvSpPr>
            <a:spLocks noChangeArrowheads="1"/>
          </p:cNvSpPr>
          <p:nvPr/>
        </p:nvSpPr>
        <p:spPr bwMode="auto">
          <a:xfrm>
            <a:off x="5487314" y="3865997"/>
            <a:ext cx="1660060" cy="733335"/>
          </a:xfrm>
          <a:prstGeom prst="rect">
            <a:avLst/>
          </a:prstGeom>
          <a:solidFill>
            <a:schemeClr val="accent5"/>
          </a:solidFill>
          <a:ln>
            <a:noFill/>
          </a:ln>
        </p:spPr>
        <p:txBody>
          <a:bodyPr vert="horz" wrap="square" lIns="91440" tIns="45720" rIns="91440" bIns="45720" numCol="1" anchor="ctr" anchorCtr="0" compatLnSpc="1"/>
          <a:lstStyle/>
          <a:p>
            <a:pPr algn="ctr"/>
            <a:r>
              <a:rPr lang="zh-CN" altLang="en-US" sz="1400" dirty="0">
                <a:solidFill>
                  <a:schemeClr val="bg1"/>
                </a:solidFill>
                <a:latin typeface="+mn-ea"/>
                <a:cs typeface="+mn-ea"/>
              </a:rPr>
              <a:t>产品特征</a:t>
            </a:r>
            <a:r>
              <a:rPr lang="en-US" sz="1400" dirty="0">
                <a:solidFill>
                  <a:schemeClr val="bg1"/>
                </a:solidFill>
                <a:latin typeface="+mn-ea"/>
                <a:cs typeface="+mn-ea"/>
              </a:rPr>
              <a:t> 03</a:t>
            </a:r>
          </a:p>
        </p:txBody>
      </p:sp>
      <p:sp>
        <p:nvSpPr>
          <p:cNvPr id="144" name="Rectangle 27"/>
          <p:cNvSpPr>
            <a:spLocks noChangeArrowheads="1"/>
          </p:cNvSpPr>
          <p:nvPr/>
        </p:nvSpPr>
        <p:spPr bwMode="auto">
          <a:xfrm>
            <a:off x="5487314" y="4599332"/>
            <a:ext cx="1660060" cy="731485"/>
          </a:xfrm>
          <a:prstGeom prst="rect">
            <a:avLst/>
          </a:prstGeom>
          <a:solidFill>
            <a:schemeClr val="accent6"/>
          </a:solidFill>
          <a:ln>
            <a:noFill/>
          </a:ln>
        </p:spPr>
        <p:txBody>
          <a:bodyPr vert="horz" wrap="square" lIns="91440" tIns="45720" rIns="91440" bIns="45720" numCol="1" anchor="ctr" anchorCtr="0" compatLnSpc="1"/>
          <a:lstStyle/>
          <a:p>
            <a:pPr algn="ctr"/>
            <a:r>
              <a:rPr lang="zh-CN" altLang="en-US" sz="1400" dirty="0">
                <a:solidFill>
                  <a:schemeClr val="bg1"/>
                </a:solidFill>
                <a:latin typeface="+mn-ea"/>
                <a:cs typeface="+mn-ea"/>
              </a:rPr>
              <a:t>产品特征</a:t>
            </a:r>
            <a:r>
              <a:rPr lang="en-US" sz="1400" dirty="0">
                <a:solidFill>
                  <a:schemeClr val="bg1"/>
                </a:solidFill>
                <a:latin typeface="+mn-ea"/>
                <a:cs typeface="+mn-ea"/>
              </a:rPr>
              <a:t> 04</a:t>
            </a:r>
          </a:p>
        </p:txBody>
      </p:sp>
      <p:sp>
        <p:nvSpPr>
          <p:cNvPr id="145" name="Rectangle 25"/>
          <p:cNvSpPr>
            <a:spLocks noChangeArrowheads="1"/>
          </p:cNvSpPr>
          <p:nvPr/>
        </p:nvSpPr>
        <p:spPr bwMode="auto">
          <a:xfrm>
            <a:off x="5487314" y="3124140"/>
            <a:ext cx="1660060" cy="741854"/>
          </a:xfrm>
          <a:prstGeom prst="rect">
            <a:avLst/>
          </a:prstGeom>
          <a:solidFill>
            <a:schemeClr val="accent3"/>
          </a:solidFill>
          <a:ln>
            <a:noFill/>
          </a:ln>
        </p:spPr>
        <p:txBody>
          <a:bodyPr vert="horz" wrap="square" lIns="91440" tIns="45720" rIns="91440" bIns="45720" numCol="1" anchor="ctr" anchorCtr="0" compatLnSpc="1"/>
          <a:lstStyle/>
          <a:p>
            <a:pPr algn="ctr"/>
            <a:r>
              <a:rPr lang="zh-CN" altLang="en-US" sz="1400" dirty="0">
                <a:solidFill>
                  <a:schemeClr val="bg1"/>
                </a:solidFill>
                <a:latin typeface="+mn-ea"/>
                <a:cs typeface="+mn-ea"/>
              </a:rPr>
              <a:t>产品特征</a:t>
            </a:r>
            <a:r>
              <a:rPr lang="en-US" sz="1400" dirty="0">
                <a:solidFill>
                  <a:schemeClr val="bg1"/>
                </a:solidFill>
                <a:latin typeface="+mn-ea"/>
                <a:cs typeface="+mn-ea"/>
              </a:rPr>
              <a:t> 02</a:t>
            </a:r>
          </a:p>
        </p:txBody>
      </p:sp>
      <p:sp>
        <p:nvSpPr>
          <p:cNvPr id="146" name="Rectangle 25"/>
          <p:cNvSpPr>
            <a:spLocks noChangeArrowheads="1"/>
          </p:cNvSpPr>
          <p:nvPr/>
        </p:nvSpPr>
        <p:spPr bwMode="auto">
          <a:xfrm>
            <a:off x="5487314" y="2390552"/>
            <a:ext cx="1660060" cy="733335"/>
          </a:xfrm>
          <a:prstGeom prst="rect">
            <a:avLst/>
          </a:prstGeom>
          <a:solidFill>
            <a:schemeClr val="accent1"/>
          </a:solidFill>
          <a:ln>
            <a:noFill/>
          </a:ln>
        </p:spPr>
        <p:txBody>
          <a:bodyPr vert="horz" wrap="square" lIns="91440" tIns="45720" rIns="91440" bIns="45720" numCol="1" anchor="ctr" anchorCtr="0" compatLnSpc="1"/>
          <a:lstStyle/>
          <a:p>
            <a:pPr algn="ctr"/>
            <a:r>
              <a:rPr lang="zh-CN" altLang="en-US" sz="1400" dirty="0">
                <a:solidFill>
                  <a:schemeClr val="bg1"/>
                </a:solidFill>
                <a:latin typeface="+mn-ea"/>
                <a:cs typeface="+mn-ea"/>
              </a:rPr>
              <a:t>产品特征</a:t>
            </a:r>
            <a:r>
              <a:rPr lang="en-US" sz="1400" dirty="0">
                <a:solidFill>
                  <a:schemeClr val="bg1"/>
                </a:solidFill>
                <a:latin typeface="+mn-ea"/>
                <a:cs typeface="+mn-ea"/>
              </a:rPr>
              <a:t> 01</a:t>
            </a:r>
          </a:p>
        </p:txBody>
      </p:sp>
      <p:sp>
        <p:nvSpPr>
          <p:cNvPr id="147" name="Rectangle 25"/>
          <p:cNvSpPr>
            <a:spLocks noChangeArrowheads="1"/>
          </p:cNvSpPr>
          <p:nvPr/>
        </p:nvSpPr>
        <p:spPr bwMode="auto">
          <a:xfrm>
            <a:off x="7310683" y="2390550"/>
            <a:ext cx="94512" cy="2940264"/>
          </a:xfrm>
          <a:prstGeom prst="rect">
            <a:avLst/>
          </a:prstGeom>
          <a:solidFill>
            <a:schemeClr val="tx1">
              <a:lumMod val="85000"/>
              <a:lumOff val="15000"/>
              <a:alpha val="20000"/>
            </a:schemeClr>
          </a:solidFill>
          <a:ln>
            <a:noFill/>
          </a:ln>
        </p:spPr>
        <p:txBody>
          <a:bodyPr vert="horz" wrap="square" lIns="91440" tIns="45720" rIns="91440" bIns="45720" numCol="1" anchor="ctr" anchorCtr="0" compatLnSpc="1"/>
          <a:lstStyle/>
          <a:p>
            <a:pPr algn="ctr"/>
            <a:endParaRPr lang="en-US" sz="2400" dirty="0">
              <a:solidFill>
                <a:schemeClr val="bg1"/>
              </a:solidFill>
              <a:latin typeface="+mn-ea"/>
              <a:cs typeface="+mn-ea"/>
            </a:endParaRPr>
          </a:p>
        </p:txBody>
      </p:sp>
      <p:grpSp>
        <p:nvGrpSpPr>
          <p:cNvPr id="56" name="组合 55"/>
          <p:cNvGrpSpPr/>
          <p:nvPr/>
        </p:nvGrpSpPr>
        <p:grpSpPr>
          <a:xfrm>
            <a:off x="8536510" y="2629377"/>
            <a:ext cx="281823" cy="278878"/>
            <a:chOff x="9008619" y="1159207"/>
            <a:chExt cx="281860" cy="278878"/>
          </a:xfrm>
          <a:solidFill>
            <a:schemeClr val="accent5"/>
          </a:solidFill>
        </p:grpSpPr>
        <p:sp>
          <p:nvSpPr>
            <p:cNvPr id="57" name="Freeform 157"/>
            <p:cNvSpPr/>
            <p:nvPr/>
          </p:nvSpPr>
          <p:spPr bwMode="auto">
            <a:xfrm>
              <a:off x="9199508" y="1159207"/>
              <a:ext cx="90971" cy="90971"/>
            </a:xfrm>
            <a:custGeom>
              <a:avLst/>
              <a:gdLst>
                <a:gd name="T0" fmla="*/ 31 w 42"/>
                <a:gd name="T1" fmla="*/ 39 h 42"/>
                <a:gd name="T2" fmla="*/ 22 w 42"/>
                <a:gd name="T3" fmla="*/ 39 h 42"/>
                <a:gd name="T4" fmla="*/ 3 w 42"/>
                <a:gd name="T5" fmla="*/ 20 h 42"/>
                <a:gd name="T6" fmla="*/ 3 w 42"/>
                <a:gd name="T7" fmla="*/ 10 h 42"/>
                <a:gd name="T8" fmla="*/ 10 w 42"/>
                <a:gd name="T9" fmla="*/ 3 h 42"/>
                <a:gd name="T10" fmla="*/ 20 w 42"/>
                <a:gd name="T11" fmla="*/ 3 h 42"/>
                <a:gd name="T12" fmla="*/ 39 w 42"/>
                <a:gd name="T13" fmla="*/ 22 h 42"/>
                <a:gd name="T14" fmla="*/ 39 w 42"/>
                <a:gd name="T15" fmla="*/ 31 h 42"/>
                <a:gd name="T16" fmla="*/ 31 w 42"/>
                <a:gd name="T17"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42">
                  <a:moveTo>
                    <a:pt x="31" y="39"/>
                  </a:moveTo>
                  <a:cubicBezTo>
                    <a:pt x="29" y="42"/>
                    <a:pt x="25" y="42"/>
                    <a:pt x="22" y="39"/>
                  </a:cubicBezTo>
                  <a:cubicBezTo>
                    <a:pt x="3" y="20"/>
                    <a:pt x="3" y="20"/>
                    <a:pt x="3" y="20"/>
                  </a:cubicBezTo>
                  <a:cubicBezTo>
                    <a:pt x="0" y="17"/>
                    <a:pt x="0" y="13"/>
                    <a:pt x="3" y="10"/>
                  </a:cubicBezTo>
                  <a:cubicBezTo>
                    <a:pt x="10" y="3"/>
                    <a:pt x="10" y="3"/>
                    <a:pt x="10" y="3"/>
                  </a:cubicBezTo>
                  <a:cubicBezTo>
                    <a:pt x="13" y="0"/>
                    <a:pt x="17" y="0"/>
                    <a:pt x="20" y="3"/>
                  </a:cubicBezTo>
                  <a:cubicBezTo>
                    <a:pt x="39" y="22"/>
                    <a:pt x="39" y="22"/>
                    <a:pt x="39" y="22"/>
                  </a:cubicBezTo>
                  <a:cubicBezTo>
                    <a:pt x="42" y="25"/>
                    <a:pt x="42" y="29"/>
                    <a:pt x="39" y="31"/>
                  </a:cubicBezTo>
                  <a:lnTo>
                    <a:pt x="31" y="3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58" name="Freeform 158"/>
            <p:cNvSpPr/>
            <p:nvPr/>
          </p:nvSpPr>
          <p:spPr bwMode="auto">
            <a:xfrm>
              <a:off x="9041428" y="1203946"/>
              <a:ext cx="202820" cy="204312"/>
            </a:xfrm>
            <a:custGeom>
              <a:avLst/>
              <a:gdLst>
                <a:gd name="T0" fmla="*/ 29 w 94"/>
                <a:gd name="T1" fmla="*/ 94 h 94"/>
                <a:gd name="T2" fmla="*/ 91 w 94"/>
                <a:gd name="T3" fmla="*/ 31 h 94"/>
                <a:gd name="T4" fmla="*/ 91 w 94"/>
                <a:gd name="T5" fmla="*/ 22 h 94"/>
                <a:gd name="T6" fmla="*/ 72 w 94"/>
                <a:gd name="T7" fmla="*/ 3 h 94"/>
                <a:gd name="T8" fmla="*/ 63 w 94"/>
                <a:gd name="T9" fmla="*/ 3 h 94"/>
                <a:gd name="T10" fmla="*/ 0 w 94"/>
                <a:gd name="T11" fmla="*/ 65 h 94"/>
                <a:gd name="T12" fmla="*/ 29 w 94"/>
                <a:gd name="T13" fmla="*/ 94 h 94"/>
              </a:gdLst>
              <a:ahLst/>
              <a:cxnLst>
                <a:cxn ang="0">
                  <a:pos x="T0" y="T1"/>
                </a:cxn>
                <a:cxn ang="0">
                  <a:pos x="T2" y="T3"/>
                </a:cxn>
                <a:cxn ang="0">
                  <a:pos x="T4" y="T5"/>
                </a:cxn>
                <a:cxn ang="0">
                  <a:pos x="T6" y="T7"/>
                </a:cxn>
                <a:cxn ang="0">
                  <a:pos x="T8" y="T9"/>
                </a:cxn>
                <a:cxn ang="0">
                  <a:pos x="T10" y="T11"/>
                </a:cxn>
                <a:cxn ang="0">
                  <a:pos x="T12" y="T13"/>
                </a:cxn>
              </a:cxnLst>
              <a:rect l="0" t="0" r="r" b="b"/>
              <a:pathLst>
                <a:path w="94" h="94">
                  <a:moveTo>
                    <a:pt x="29" y="94"/>
                  </a:moveTo>
                  <a:cubicBezTo>
                    <a:pt x="91" y="31"/>
                    <a:pt x="91" y="31"/>
                    <a:pt x="91" y="31"/>
                  </a:cubicBezTo>
                  <a:cubicBezTo>
                    <a:pt x="94" y="29"/>
                    <a:pt x="94" y="24"/>
                    <a:pt x="91" y="22"/>
                  </a:cubicBezTo>
                  <a:cubicBezTo>
                    <a:pt x="72" y="3"/>
                    <a:pt x="72" y="3"/>
                    <a:pt x="72" y="3"/>
                  </a:cubicBezTo>
                  <a:cubicBezTo>
                    <a:pt x="69" y="0"/>
                    <a:pt x="65" y="0"/>
                    <a:pt x="63" y="3"/>
                  </a:cubicBezTo>
                  <a:cubicBezTo>
                    <a:pt x="0" y="65"/>
                    <a:pt x="0" y="65"/>
                    <a:pt x="0" y="65"/>
                  </a:cubicBezTo>
                  <a:lnTo>
                    <a:pt x="29" y="9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59" name="Freeform 159"/>
            <p:cNvSpPr/>
            <p:nvPr/>
          </p:nvSpPr>
          <p:spPr bwMode="auto">
            <a:xfrm>
              <a:off x="9008619" y="1393345"/>
              <a:ext cx="46231" cy="44740"/>
            </a:xfrm>
            <a:custGeom>
              <a:avLst/>
              <a:gdLst>
                <a:gd name="T0" fmla="*/ 9 w 31"/>
                <a:gd name="T1" fmla="*/ 0 h 30"/>
                <a:gd name="T2" fmla="*/ 9 w 31"/>
                <a:gd name="T3" fmla="*/ 2 h 30"/>
                <a:gd name="T4" fmla="*/ 0 w 31"/>
                <a:gd name="T5" fmla="*/ 30 h 30"/>
                <a:gd name="T6" fmla="*/ 28 w 31"/>
                <a:gd name="T7" fmla="*/ 21 h 30"/>
                <a:gd name="T8" fmla="*/ 31 w 31"/>
                <a:gd name="T9" fmla="*/ 21 h 30"/>
                <a:gd name="T10" fmla="*/ 9 w 31"/>
                <a:gd name="T11" fmla="*/ 0 h 30"/>
              </a:gdLst>
              <a:ahLst/>
              <a:cxnLst>
                <a:cxn ang="0">
                  <a:pos x="T0" y="T1"/>
                </a:cxn>
                <a:cxn ang="0">
                  <a:pos x="T2" y="T3"/>
                </a:cxn>
                <a:cxn ang="0">
                  <a:pos x="T4" y="T5"/>
                </a:cxn>
                <a:cxn ang="0">
                  <a:pos x="T6" y="T7"/>
                </a:cxn>
                <a:cxn ang="0">
                  <a:pos x="T8" y="T9"/>
                </a:cxn>
                <a:cxn ang="0">
                  <a:pos x="T10" y="T11"/>
                </a:cxn>
              </a:cxnLst>
              <a:rect l="0" t="0" r="r" b="b"/>
              <a:pathLst>
                <a:path w="31" h="30">
                  <a:moveTo>
                    <a:pt x="9" y="0"/>
                  </a:moveTo>
                  <a:lnTo>
                    <a:pt x="9" y="2"/>
                  </a:lnTo>
                  <a:lnTo>
                    <a:pt x="0" y="30"/>
                  </a:lnTo>
                  <a:lnTo>
                    <a:pt x="28" y="21"/>
                  </a:lnTo>
                  <a:lnTo>
                    <a:pt x="31" y="21"/>
                  </a:lnTo>
                  <a:lnTo>
                    <a:pt x="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sp>
        <p:nvSpPr>
          <p:cNvPr id="60" name="Freeform 144"/>
          <p:cNvSpPr/>
          <p:nvPr/>
        </p:nvSpPr>
        <p:spPr bwMode="auto">
          <a:xfrm>
            <a:off x="10543732" y="4067545"/>
            <a:ext cx="290770" cy="314670"/>
          </a:xfrm>
          <a:custGeom>
            <a:avLst/>
            <a:gdLst>
              <a:gd name="T0" fmla="*/ 126 w 134"/>
              <a:gd name="T1" fmla="*/ 100 h 145"/>
              <a:gd name="T2" fmla="*/ 83 w 134"/>
              <a:gd name="T3" fmla="*/ 88 h 145"/>
              <a:gd name="T4" fmla="*/ 85 w 134"/>
              <a:gd name="T5" fmla="*/ 77 h 145"/>
              <a:gd name="T6" fmla="*/ 91 w 134"/>
              <a:gd name="T7" fmla="*/ 69 h 145"/>
              <a:gd name="T8" fmla="*/ 92 w 134"/>
              <a:gd name="T9" fmla="*/ 60 h 145"/>
              <a:gd name="T10" fmla="*/ 94 w 134"/>
              <a:gd name="T11" fmla="*/ 60 h 145"/>
              <a:gd name="T12" fmla="*/ 97 w 134"/>
              <a:gd name="T13" fmla="*/ 58 h 145"/>
              <a:gd name="T14" fmla="*/ 98 w 134"/>
              <a:gd name="T15" fmla="*/ 43 h 145"/>
              <a:gd name="T16" fmla="*/ 96 w 134"/>
              <a:gd name="T17" fmla="*/ 40 h 145"/>
              <a:gd name="T18" fmla="*/ 94 w 134"/>
              <a:gd name="T19" fmla="*/ 40 h 145"/>
              <a:gd name="T20" fmla="*/ 95 w 134"/>
              <a:gd name="T21" fmla="*/ 32 h 145"/>
              <a:gd name="T22" fmla="*/ 90 w 134"/>
              <a:gd name="T23" fmla="*/ 10 h 145"/>
              <a:gd name="T24" fmla="*/ 44 w 134"/>
              <a:gd name="T25" fmla="*/ 10 h 145"/>
              <a:gd name="T26" fmla="*/ 39 w 134"/>
              <a:gd name="T27" fmla="*/ 32 h 145"/>
              <a:gd name="T28" fmla="*/ 40 w 134"/>
              <a:gd name="T29" fmla="*/ 40 h 145"/>
              <a:gd name="T30" fmla="*/ 38 w 134"/>
              <a:gd name="T31" fmla="*/ 40 h 145"/>
              <a:gd name="T32" fmla="*/ 35 w 134"/>
              <a:gd name="T33" fmla="*/ 43 h 145"/>
              <a:gd name="T34" fmla="*/ 37 w 134"/>
              <a:gd name="T35" fmla="*/ 58 h 145"/>
              <a:gd name="T36" fmla="*/ 40 w 134"/>
              <a:gd name="T37" fmla="*/ 60 h 145"/>
              <a:gd name="T38" fmla="*/ 42 w 134"/>
              <a:gd name="T39" fmla="*/ 60 h 145"/>
              <a:gd name="T40" fmla="*/ 43 w 134"/>
              <a:gd name="T41" fmla="*/ 69 h 145"/>
              <a:gd name="T42" fmla="*/ 49 w 134"/>
              <a:gd name="T43" fmla="*/ 77 h 145"/>
              <a:gd name="T44" fmla="*/ 50 w 134"/>
              <a:gd name="T45" fmla="*/ 88 h 145"/>
              <a:gd name="T46" fmla="*/ 8 w 134"/>
              <a:gd name="T47" fmla="*/ 100 h 145"/>
              <a:gd name="T48" fmla="*/ 1 w 134"/>
              <a:gd name="T49" fmla="*/ 113 h 145"/>
              <a:gd name="T50" fmla="*/ 2 w 134"/>
              <a:gd name="T51" fmla="*/ 129 h 145"/>
              <a:gd name="T52" fmla="*/ 11 w 134"/>
              <a:gd name="T53" fmla="*/ 139 h 145"/>
              <a:gd name="T54" fmla="*/ 123 w 134"/>
              <a:gd name="T55" fmla="*/ 139 h 145"/>
              <a:gd name="T56" fmla="*/ 132 w 134"/>
              <a:gd name="T57" fmla="*/ 129 h 145"/>
              <a:gd name="T58" fmla="*/ 133 w 134"/>
              <a:gd name="T59" fmla="*/ 113 h 145"/>
              <a:gd name="T60" fmla="*/ 126 w 134"/>
              <a:gd name="T61" fmla="*/ 10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4" h="145">
                <a:moveTo>
                  <a:pt x="126" y="100"/>
                </a:moveTo>
                <a:cubicBezTo>
                  <a:pt x="113" y="93"/>
                  <a:pt x="98" y="89"/>
                  <a:pt x="83" y="88"/>
                </a:cubicBezTo>
                <a:cubicBezTo>
                  <a:pt x="84" y="84"/>
                  <a:pt x="84" y="81"/>
                  <a:pt x="85" y="77"/>
                </a:cubicBezTo>
                <a:cubicBezTo>
                  <a:pt x="88" y="75"/>
                  <a:pt x="91" y="72"/>
                  <a:pt x="91" y="69"/>
                </a:cubicBezTo>
                <a:cubicBezTo>
                  <a:pt x="91" y="66"/>
                  <a:pt x="92" y="63"/>
                  <a:pt x="92" y="60"/>
                </a:cubicBezTo>
                <a:cubicBezTo>
                  <a:pt x="92" y="60"/>
                  <a:pt x="93" y="60"/>
                  <a:pt x="94" y="60"/>
                </a:cubicBezTo>
                <a:cubicBezTo>
                  <a:pt x="95" y="61"/>
                  <a:pt x="97" y="59"/>
                  <a:pt x="97" y="58"/>
                </a:cubicBezTo>
                <a:cubicBezTo>
                  <a:pt x="98" y="43"/>
                  <a:pt x="98" y="43"/>
                  <a:pt x="98" y="43"/>
                </a:cubicBezTo>
                <a:cubicBezTo>
                  <a:pt x="98" y="41"/>
                  <a:pt x="97" y="40"/>
                  <a:pt x="96" y="40"/>
                </a:cubicBezTo>
                <a:cubicBezTo>
                  <a:pt x="95" y="40"/>
                  <a:pt x="95" y="40"/>
                  <a:pt x="94" y="40"/>
                </a:cubicBezTo>
                <a:cubicBezTo>
                  <a:pt x="94" y="37"/>
                  <a:pt x="95" y="34"/>
                  <a:pt x="95" y="32"/>
                </a:cubicBezTo>
                <a:cubicBezTo>
                  <a:pt x="95" y="28"/>
                  <a:pt x="97" y="17"/>
                  <a:pt x="90" y="10"/>
                </a:cubicBezTo>
                <a:cubicBezTo>
                  <a:pt x="79" y="0"/>
                  <a:pt x="55" y="0"/>
                  <a:pt x="44" y="10"/>
                </a:cubicBezTo>
                <a:cubicBezTo>
                  <a:pt x="36" y="17"/>
                  <a:pt x="38" y="28"/>
                  <a:pt x="39" y="32"/>
                </a:cubicBezTo>
                <a:cubicBezTo>
                  <a:pt x="39" y="34"/>
                  <a:pt x="39" y="37"/>
                  <a:pt x="40" y="40"/>
                </a:cubicBezTo>
                <a:cubicBezTo>
                  <a:pt x="39" y="40"/>
                  <a:pt x="39" y="40"/>
                  <a:pt x="38" y="40"/>
                </a:cubicBezTo>
                <a:cubicBezTo>
                  <a:pt x="36" y="40"/>
                  <a:pt x="35" y="41"/>
                  <a:pt x="35" y="43"/>
                </a:cubicBezTo>
                <a:cubicBezTo>
                  <a:pt x="37" y="58"/>
                  <a:pt x="37" y="58"/>
                  <a:pt x="37" y="58"/>
                </a:cubicBezTo>
                <a:cubicBezTo>
                  <a:pt x="37" y="59"/>
                  <a:pt x="39" y="61"/>
                  <a:pt x="40" y="60"/>
                </a:cubicBezTo>
                <a:cubicBezTo>
                  <a:pt x="41" y="60"/>
                  <a:pt x="41" y="60"/>
                  <a:pt x="42" y="60"/>
                </a:cubicBezTo>
                <a:cubicBezTo>
                  <a:pt x="42" y="63"/>
                  <a:pt x="43" y="66"/>
                  <a:pt x="43" y="69"/>
                </a:cubicBezTo>
                <a:cubicBezTo>
                  <a:pt x="43" y="72"/>
                  <a:pt x="46" y="75"/>
                  <a:pt x="49" y="77"/>
                </a:cubicBezTo>
                <a:cubicBezTo>
                  <a:pt x="49" y="81"/>
                  <a:pt x="50" y="84"/>
                  <a:pt x="50" y="88"/>
                </a:cubicBezTo>
                <a:cubicBezTo>
                  <a:pt x="36" y="89"/>
                  <a:pt x="21" y="93"/>
                  <a:pt x="8" y="100"/>
                </a:cubicBezTo>
                <a:cubicBezTo>
                  <a:pt x="3" y="102"/>
                  <a:pt x="0" y="108"/>
                  <a:pt x="1" y="113"/>
                </a:cubicBezTo>
                <a:cubicBezTo>
                  <a:pt x="1" y="118"/>
                  <a:pt x="2" y="123"/>
                  <a:pt x="2" y="129"/>
                </a:cubicBezTo>
                <a:cubicBezTo>
                  <a:pt x="3" y="133"/>
                  <a:pt x="7" y="138"/>
                  <a:pt x="11" y="139"/>
                </a:cubicBezTo>
                <a:cubicBezTo>
                  <a:pt x="48" y="145"/>
                  <a:pt x="86" y="145"/>
                  <a:pt x="123" y="139"/>
                </a:cubicBezTo>
                <a:cubicBezTo>
                  <a:pt x="127" y="138"/>
                  <a:pt x="131" y="133"/>
                  <a:pt x="132" y="129"/>
                </a:cubicBezTo>
                <a:cubicBezTo>
                  <a:pt x="132" y="123"/>
                  <a:pt x="133" y="118"/>
                  <a:pt x="133" y="113"/>
                </a:cubicBezTo>
                <a:cubicBezTo>
                  <a:pt x="134" y="108"/>
                  <a:pt x="131" y="102"/>
                  <a:pt x="126" y="100"/>
                </a:cubicBezTo>
                <a:close/>
              </a:path>
            </a:pathLst>
          </a:custGeom>
          <a:solidFill>
            <a:schemeClr val="accent5"/>
          </a:solidFill>
          <a:ln>
            <a:noFill/>
          </a:ln>
        </p:spPr>
        <p:txBody>
          <a:bodyPr vert="horz" wrap="square" lIns="91440" tIns="45720" rIns="91440" bIns="45720" numCol="1" anchor="t" anchorCtr="0" compatLnSpc="1"/>
          <a:lstStyle/>
          <a:p>
            <a:endParaRPr lang="en-US">
              <a:latin typeface="+mn-ea"/>
              <a:cs typeface="+mn-ea"/>
            </a:endParaRPr>
          </a:p>
        </p:txBody>
      </p:sp>
      <p:grpSp>
        <p:nvGrpSpPr>
          <p:cNvPr id="61" name="组合 60"/>
          <p:cNvGrpSpPr/>
          <p:nvPr/>
        </p:nvGrpSpPr>
        <p:grpSpPr>
          <a:xfrm>
            <a:off x="9045196" y="4790589"/>
            <a:ext cx="271386" cy="348969"/>
            <a:chOff x="8188325" y="5464176"/>
            <a:chExt cx="288925" cy="371475"/>
          </a:xfrm>
          <a:solidFill>
            <a:schemeClr val="accent6"/>
          </a:solidFill>
        </p:grpSpPr>
        <p:sp>
          <p:nvSpPr>
            <p:cNvPr id="62" name="Freeform 324"/>
            <p:cNvSpPr>
              <a:spLocks noEditPoints="1"/>
            </p:cNvSpPr>
            <p:nvPr/>
          </p:nvSpPr>
          <p:spPr bwMode="auto">
            <a:xfrm>
              <a:off x="8226425" y="5464176"/>
              <a:ext cx="214313" cy="107950"/>
            </a:xfrm>
            <a:custGeom>
              <a:avLst/>
              <a:gdLst>
                <a:gd name="T0" fmla="*/ 84 w 93"/>
                <a:gd name="T1" fmla="*/ 10 h 47"/>
                <a:gd name="T2" fmla="*/ 54 w 93"/>
                <a:gd name="T3" fmla="*/ 9 h 47"/>
                <a:gd name="T4" fmla="*/ 46 w 93"/>
                <a:gd name="T5" fmla="*/ 22 h 47"/>
                <a:gd name="T6" fmla="*/ 39 w 93"/>
                <a:gd name="T7" fmla="*/ 9 h 47"/>
                <a:gd name="T8" fmla="*/ 8 w 93"/>
                <a:gd name="T9" fmla="*/ 10 h 47"/>
                <a:gd name="T10" fmla="*/ 13 w 93"/>
                <a:gd name="T11" fmla="*/ 40 h 47"/>
                <a:gd name="T12" fmla="*/ 46 w 93"/>
                <a:gd name="T13" fmla="*/ 46 h 47"/>
                <a:gd name="T14" fmla="*/ 80 w 93"/>
                <a:gd name="T15" fmla="*/ 40 h 47"/>
                <a:gd name="T16" fmla="*/ 84 w 93"/>
                <a:gd name="T17" fmla="*/ 10 h 47"/>
                <a:gd name="T18" fmla="*/ 18 w 93"/>
                <a:gd name="T19" fmla="*/ 34 h 47"/>
                <a:gd name="T20" fmla="*/ 14 w 93"/>
                <a:gd name="T21" fmla="*/ 15 h 47"/>
                <a:gd name="T22" fmla="*/ 34 w 93"/>
                <a:gd name="T23" fmla="*/ 15 h 47"/>
                <a:gd name="T24" fmla="*/ 42 w 93"/>
                <a:gd name="T25" fmla="*/ 39 h 47"/>
                <a:gd name="T26" fmla="*/ 18 w 93"/>
                <a:gd name="T27" fmla="*/ 34 h 47"/>
                <a:gd name="T28" fmla="*/ 75 w 93"/>
                <a:gd name="T29" fmla="*/ 34 h 47"/>
                <a:gd name="T30" fmla="*/ 51 w 93"/>
                <a:gd name="T31" fmla="*/ 39 h 47"/>
                <a:gd name="T32" fmla="*/ 59 w 93"/>
                <a:gd name="T33" fmla="*/ 15 h 47"/>
                <a:gd name="T34" fmla="*/ 78 w 93"/>
                <a:gd name="T35" fmla="*/ 15 h 47"/>
                <a:gd name="T36" fmla="*/ 75 w 93"/>
                <a:gd name="T37" fmla="*/ 3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3" h="47">
                  <a:moveTo>
                    <a:pt x="84" y="10"/>
                  </a:moveTo>
                  <a:cubicBezTo>
                    <a:pt x="75" y="0"/>
                    <a:pt x="62" y="2"/>
                    <a:pt x="54" y="9"/>
                  </a:cubicBezTo>
                  <a:cubicBezTo>
                    <a:pt x="50" y="12"/>
                    <a:pt x="48" y="17"/>
                    <a:pt x="46" y="22"/>
                  </a:cubicBezTo>
                  <a:cubicBezTo>
                    <a:pt x="45" y="17"/>
                    <a:pt x="42" y="12"/>
                    <a:pt x="39" y="9"/>
                  </a:cubicBezTo>
                  <a:cubicBezTo>
                    <a:pt x="31" y="2"/>
                    <a:pt x="17" y="0"/>
                    <a:pt x="8" y="10"/>
                  </a:cubicBezTo>
                  <a:cubicBezTo>
                    <a:pt x="0" y="20"/>
                    <a:pt x="5" y="33"/>
                    <a:pt x="13" y="40"/>
                  </a:cubicBezTo>
                  <a:cubicBezTo>
                    <a:pt x="21" y="47"/>
                    <a:pt x="38" y="47"/>
                    <a:pt x="46" y="46"/>
                  </a:cubicBezTo>
                  <a:cubicBezTo>
                    <a:pt x="55" y="47"/>
                    <a:pt x="72" y="47"/>
                    <a:pt x="80" y="40"/>
                  </a:cubicBezTo>
                  <a:cubicBezTo>
                    <a:pt x="88" y="33"/>
                    <a:pt x="93" y="20"/>
                    <a:pt x="84" y="10"/>
                  </a:cubicBezTo>
                  <a:close/>
                  <a:moveTo>
                    <a:pt x="18" y="34"/>
                  </a:moveTo>
                  <a:cubicBezTo>
                    <a:pt x="13" y="30"/>
                    <a:pt x="8" y="22"/>
                    <a:pt x="14" y="15"/>
                  </a:cubicBezTo>
                  <a:cubicBezTo>
                    <a:pt x="20" y="8"/>
                    <a:pt x="29" y="11"/>
                    <a:pt x="34" y="15"/>
                  </a:cubicBezTo>
                  <a:cubicBezTo>
                    <a:pt x="39" y="19"/>
                    <a:pt x="41" y="31"/>
                    <a:pt x="42" y="39"/>
                  </a:cubicBezTo>
                  <a:cubicBezTo>
                    <a:pt x="34" y="39"/>
                    <a:pt x="23" y="38"/>
                    <a:pt x="18" y="34"/>
                  </a:cubicBezTo>
                  <a:close/>
                  <a:moveTo>
                    <a:pt x="75" y="34"/>
                  </a:moveTo>
                  <a:cubicBezTo>
                    <a:pt x="70" y="38"/>
                    <a:pt x="58" y="39"/>
                    <a:pt x="51" y="39"/>
                  </a:cubicBezTo>
                  <a:cubicBezTo>
                    <a:pt x="52" y="31"/>
                    <a:pt x="54" y="19"/>
                    <a:pt x="59" y="15"/>
                  </a:cubicBezTo>
                  <a:cubicBezTo>
                    <a:pt x="63" y="11"/>
                    <a:pt x="72" y="8"/>
                    <a:pt x="78" y="15"/>
                  </a:cubicBezTo>
                  <a:cubicBezTo>
                    <a:pt x="84" y="22"/>
                    <a:pt x="80" y="30"/>
                    <a:pt x="75"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3" name="Freeform 325"/>
            <p:cNvSpPr/>
            <p:nvPr/>
          </p:nvSpPr>
          <p:spPr bwMode="auto">
            <a:xfrm>
              <a:off x="8196263" y="5581651"/>
              <a:ext cx="104775" cy="76200"/>
            </a:xfrm>
            <a:custGeom>
              <a:avLst/>
              <a:gdLst>
                <a:gd name="T0" fmla="*/ 46 w 46"/>
                <a:gd name="T1" fmla="*/ 0 h 33"/>
                <a:gd name="T2" fmla="*/ 2 w 46"/>
                <a:gd name="T3" fmla="*/ 0 h 33"/>
                <a:gd name="T4" fmla="*/ 0 w 46"/>
                <a:gd name="T5" fmla="*/ 1 h 33"/>
                <a:gd name="T6" fmla="*/ 0 w 46"/>
                <a:gd name="T7" fmla="*/ 32 h 33"/>
                <a:gd name="T8" fmla="*/ 2 w 46"/>
                <a:gd name="T9" fmla="*/ 33 h 33"/>
                <a:gd name="T10" fmla="*/ 46 w 46"/>
                <a:gd name="T11" fmla="*/ 33 h 33"/>
                <a:gd name="T12" fmla="*/ 46 w 46"/>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46" h="33">
                  <a:moveTo>
                    <a:pt x="46" y="0"/>
                  </a:moveTo>
                  <a:cubicBezTo>
                    <a:pt x="2" y="0"/>
                    <a:pt x="2" y="0"/>
                    <a:pt x="2" y="0"/>
                  </a:cubicBezTo>
                  <a:cubicBezTo>
                    <a:pt x="1" y="0"/>
                    <a:pt x="0" y="1"/>
                    <a:pt x="0" y="1"/>
                  </a:cubicBezTo>
                  <a:cubicBezTo>
                    <a:pt x="0" y="32"/>
                    <a:pt x="0" y="32"/>
                    <a:pt x="0" y="32"/>
                  </a:cubicBezTo>
                  <a:cubicBezTo>
                    <a:pt x="0" y="32"/>
                    <a:pt x="1" y="33"/>
                    <a:pt x="2" y="33"/>
                  </a:cubicBezTo>
                  <a:cubicBezTo>
                    <a:pt x="46" y="33"/>
                    <a:pt x="46" y="33"/>
                    <a:pt x="46" y="33"/>
                  </a:cubicBezTo>
                  <a:lnTo>
                    <a:pt x="4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4" name="Freeform 326"/>
            <p:cNvSpPr/>
            <p:nvPr/>
          </p:nvSpPr>
          <p:spPr bwMode="auto">
            <a:xfrm>
              <a:off x="8361363" y="5581651"/>
              <a:ext cx="106363" cy="76200"/>
            </a:xfrm>
            <a:custGeom>
              <a:avLst/>
              <a:gdLst>
                <a:gd name="T0" fmla="*/ 45 w 46"/>
                <a:gd name="T1" fmla="*/ 0 h 33"/>
                <a:gd name="T2" fmla="*/ 0 w 46"/>
                <a:gd name="T3" fmla="*/ 0 h 33"/>
                <a:gd name="T4" fmla="*/ 0 w 46"/>
                <a:gd name="T5" fmla="*/ 33 h 33"/>
                <a:gd name="T6" fmla="*/ 45 w 46"/>
                <a:gd name="T7" fmla="*/ 33 h 33"/>
                <a:gd name="T8" fmla="*/ 46 w 46"/>
                <a:gd name="T9" fmla="*/ 32 h 33"/>
                <a:gd name="T10" fmla="*/ 46 w 46"/>
                <a:gd name="T11" fmla="*/ 1 h 33"/>
                <a:gd name="T12" fmla="*/ 45 w 46"/>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46" h="33">
                  <a:moveTo>
                    <a:pt x="45" y="0"/>
                  </a:moveTo>
                  <a:cubicBezTo>
                    <a:pt x="0" y="0"/>
                    <a:pt x="0" y="0"/>
                    <a:pt x="0" y="0"/>
                  </a:cubicBezTo>
                  <a:cubicBezTo>
                    <a:pt x="0" y="33"/>
                    <a:pt x="0" y="33"/>
                    <a:pt x="0" y="33"/>
                  </a:cubicBezTo>
                  <a:cubicBezTo>
                    <a:pt x="45" y="33"/>
                    <a:pt x="45" y="33"/>
                    <a:pt x="45" y="33"/>
                  </a:cubicBezTo>
                  <a:cubicBezTo>
                    <a:pt x="46" y="33"/>
                    <a:pt x="46" y="32"/>
                    <a:pt x="46" y="32"/>
                  </a:cubicBezTo>
                  <a:cubicBezTo>
                    <a:pt x="46" y="1"/>
                    <a:pt x="46" y="1"/>
                    <a:pt x="46" y="1"/>
                  </a:cubicBezTo>
                  <a:cubicBezTo>
                    <a:pt x="46" y="1"/>
                    <a:pt x="46" y="0"/>
                    <a:pt x="4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5" name="Freeform 327"/>
            <p:cNvSpPr/>
            <p:nvPr/>
          </p:nvSpPr>
          <p:spPr bwMode="auto">
            <a:xfrm>
              <a:off x="8213725" y="5667376"/>
              <a:ext cx="95250" cy="168275"/>
            </a:xfrm>
            <a:custGeom>
              <a:avLst/>
              <a:gdLst>
                <a:gd name="T0" fmla="*/ 0 w 41"/>
                <a:gd name="T1" fmla="*/ 1 h 73"/>
                <a:gd name="T2" fmla="*/ 0 w 41"/>
                <a:gd name="T3" fmla="*/ 72 h 73"/>
                <a:gd name="T4" fmla="*/ 1 w 41"/>
                <a:gd name="T5" fmla="*/ 73 h 73"/>
                <a:gd name="T6" fmla="*/ 41 w 41"/>
                <a:gd name="T7" fmla="*/ 73 h 73"/>
                <a:gd name="T8" fmla="*/ 41 w 41"/>
                <a:gd name="T9" fmla="*/ 1 h 73"/>
                <a:gd name="T10" fmla="*/ 41 w 41"/>
                <a:gd name="T11" fmla="*/ 0 h 73"/>
                <a:gd name="T12" fmla="*/ 1 w 41"/>
                <a:gd name="T13" fmla="*/ 0 h 73"/>
                <a:gd name="T14" fmla="*/ 0 w 41"/>
                <a:gd name="T15" fmla="*/ 1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73">
                  <a:moveTo>
                    <a:pt x="0" y="1"/>
                  </a:moveTo>
                  <a:cubicBezTo>
                    <a:pt x="0" y="72"/>
                    <a:pt x="0" y="72"/>
                    <a:pt x="0" y="72"/>
                  </a:cubicBezTo>
                  <a:cubicBezTo>
                    <a:pt x="0" y="73"/>
                    <a:pt x="0" y="73"/>
                    <a:pt x="1" y="73"/>
                  </a:cubicBezTo>
                  <a:cubicBezTo>
                    <a:pt x="41" y="73"/>
                    <a:pt x="41" y="73"/>
                    <a:pt x="41" y="73"/>
                  </a:cubicBezTo>
                  <a:cubicBezTo>
                    <a:pt x="41" y="1"/>
                    <a:pt x="41" y="1"/>
                    <a:pt x="41" y="1"/>
                  </a:cubicBezTo>
                  <a:cubicBezTo>
                    <a:pt x="41" y="1"/>
                    <a:pt x="41" y="1"/>
                    <a:pt x="41" y="0"/>
                  </a:cubicBezTo>
                  <a:cubicBezTo>
                    <a:pt x="1" y="0"/>
                    <a:pt x="1" y="0"/>
                    <a:pt x="1" y="0"/>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6" name="Freeform 328"/>
            <p:cNvSpPr/>
            <p:nvPr/>
          </p:nvSpPr>
          <p:spPr bwMode="auto">
            <a:xfrm>
              <a:off x="8356600" y="5667376"/>
              <a:ext cx="95250" cy="168275"/>
            </a:xfrm>
            <a:custGeom>
              <a:avLst/>
              <a:gdLst>
                <a:gd name="T0" fmla="*/ 40 w 41"/>
                <a:gd name="T1" fmla="*/ 0 h 73"/>
                <a:gd name="T2" fmla="*/ 0 w 41"/>
                <a:gd name="T3" fmla="*/ 0 h 73"/>
                <a:gd name="T4" fmla="*/ 0 w 41"/>
                <a:gd name="T5" fmla="*/ 1 h 73"/>
                <a:gd name="T6" fmla="*/ 0 w 41"/>
                <a:gd name="T7" fmla="*/ 73 h 73"/>
                <a:gd name="T8" fmla="*/ 40 w 41"/>
                <a:gd name="T9" fmla="*/ 73 h 73"/>
                <a:gd name="T10" fmla="*/ 41 w 41"/>
                <a:gd name="T11" fmla="*/ 72 h 73"/>
                <a:gd name="T12" fmla="*/ 41 w 41"/>
                <a:gd name="T13" fmla="*/ 1 h 73"/>
                <a:gd name="T14" fmla="*/ 40 w 41"/>
                <a:gd name="T15" fmla="*/ 0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73">
                  <a:moveTo>
                    <a:pt x="40" y="0"/>
                  </a:moveTo>
                  <a:cubicBezTo>
                    <a:pt x="0" y="0"/>
                    <a:pt x="0" y="0"/>
                    <a:pt x="0" y="0"/>
                  </a:cubicBezTo>
                  <a:cubicBezTo>
                    <a:pt x="0" y="1"/>
                    <a:pt x="0" y="1"/>
                    <a:pt x="0" y="1"/>
                  </a:cubicBezTo>
                  <a:cubicBezTo>
                    <a:pt x="0" y="73"/>
                    <a:pt x="0" y="73"/>
                    <a:pt x="0" y="73"/>
                  </a:cubicBezTo>
                  <a:cubicBezTo>
                    <a:pt x="40" y="73"/>
                    <a:pt x="40" y="73"/>
                    <a:pt x="40" y="73"/>
                  </a:cubicBezTo>
                  <a:cubicBezTo>
                    <a:pt x="40" y="73"/>
                    <a:pt x="41" y="73"/>
                    <a:pt x="41" y="72"/>
                  </a:cubicBezTo>
                  <a:cubicBezTo>
                    <a:pt x="41" y="1"/>
                    <a:pt x="41" y="1"/>
                    <a:pt x="41" y="1"/>
                  </a:cubicBezTo>
                  <a:cubicBezTo>
                    <a:pt x="41" y="1"/>
                    <a:pt x="40" y="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7" name="Freeform 329"/>
            <p:cNvSpPr/>
            <p:nvPr/>
          </p:nvSpPr>
          <p:spPr bwMode="auto">
            <a:xfrm>
              <a:off x="8401050" y="5538788"/>
              <a:ext cx="76200" cy="28575"/>
            </a:xfrm>
            <a:custGeom>
              <a:avLst/>
              <a:gdLst>
                <a:gd name="T0" fmla="*/ 23 w 48"/>
                <a:gd name="T1" fmla="*/ 18 h 18"/>
                <a:gd name="T2" fmla="*/ 48 w 48"/>
                <a:gd name="T3" fmla="*/ 18 h 18"/>
                <a:gd name="T4" fmla="*/ 33 w 48"/>
                <a:gd name="T5" fmla="*/ 11 h 18"/>
                <a:gd name="T6" fmla="*/ 43 w 48"/>
                <a:gd name="T7" fmla="*/ 0 h 18"/>
                <a:gd name="T8" fmla="*/ 22 w 48"/>
                <a:gd name="T9" fmla="*/ 8 h 18"/>
                <a:gd name="T10" fmla="*/ 0 w 48"/>
                <a:gd name="T11" fmla="*/ 18 h 18"/>
                <a:gd name="T12" fmla="*/ 23 w 48"/>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48" h="18">
                  <a:moveTo>
                    <a:pt x="23" y="18"/>
                  </a:moveTo>
                  <a:lnTo>
                    <a:pt x="48" y="18"/>
                  </a:lnTo>
                  <a:lnTo>
                    <a:pt x="33" y="11"/>
                  </a:lnTo>
                  <a:lnTo>
                    <a:pt x="43" y="0"/>
                  </a:lnTo>
                  <a:lnTo>
                    <a:pt x="22" y="8"/>
                  </a:lnTo>
                  <a:lnTo>
                    <a:pt x="0" y="18"/>
                  </a:lnTo>
                  <a:lnTo>
                    <a:pt x="23"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8" name="Freeform 330"/>
            <p:cNvSpPr/>
            <p:nvPr/>
          </p:nvSpPr>
          <p:spPr bwMode="auto">
            <a:xfrm>
              <a:off x="8188325" y="5538788"/>
              <a:ext cx="76200" cy="28575"/>
            </a:xfrm>
            <a:custGeom>
              <a:avLst/>
              <a:gdLst>
                <a:gd name="T0" fmla="*/ 24 w 48"/>
                <a:gd name="T1" fmla="*/ 18 h 18"/>
                <a:gd name="T2" fmla="*/ 48 w 48"/>
                <a:gd name="T3" fmla="*/ 18 h 18"/>
                <a:gd name="T4" fmla="*/ 26 w 48"/>
                <a:gd name="T5" fmla="*/ 8 h 18"/>
                <a:gd name="T6" fmla="*/ 3 w 48"/>
                <a:gd name="T7" fmla="*/ 0 h 18"/>
                <a:gd name="T8" fmla="*/ 15 w 48"/>
                <a:gd name="T9" fmla="*/ 11 h 18"/>
                <a:gd name="T10" fmla="*/ 0 w 48"/>
                <a:gd name="T11" fmla="*/ 18 h 18"/>
                <a:gd name="T12" fmla="*/ 24 w 48"/>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48" h="18">
                  <a:moveTo>
                    <a:pt x="24" y="18"/>
                  </a:moveTo>
                  <a:lnTo>
                    <a:pt x="48" y="18"/>
                  </a:lnTo>
                  <a:lnTo>
                    <a:pt x="26" y="8"/>
                  </a:lnTo>
                  <a:lnTo>
                    <a:pt x="3" y="0"/>
                  </a:lnTo>
                  <a:lnTo>
                    <a:pt x="15" y="11"/>
                  </a:lnTo>
                  <a:lnTo>
                    <a:pt x="0" y="18"/>
                  </a:lnTo>
                  <a:lnTo>
                    <a:pt x="24"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sp>
        <p:nvSpPr>
          <p:cNvPr id="69" name="Freeform 307"/>
          <p:cNvSpPr/>
          <p:nvPr/>
        </p:nvSpPr>
        <p:spPr bwMode="auto">
          <a:xfrm>
            <a:off x="9574361" y="3348919"/>
            <a:ext cx="307172" cy="292299"/>
          </a:xfrm>
          <a:custGeom>
            <a:avLst/>
            <a:gdLst>
              <a:gd name="T0" fmla="*/ 103 w 206"/>
              <a:gd name="T1" fmla="*/ 0 h 196"/>
              <a:gd name="T2" fmla="*/ 135 w 206"/>
              <a:gd name="T3" fmla="*/ 64 h 196"/>
              <a:gd name="T4" fmla="*/ 206 w 206"/>
              <a:gd name="T5" fmla="*/ 74 h 196"/>
              <a:gd name="T6" fmla="*/ 155 w 206"/>
              <a:gd name="T7" fmla="*/ 125 h 196"/>
              <a:gd name="T8" fmla="*/ 167 w 206"/>
              <a:gd name="T9" fmla="*/ 196 h 196"/>
              <a:gd name="T10" fmla="*/ 103 w 206"/>
              <a:gd name="T11" fmla="*/ 163 h 196"/>
              <a:gd name="T12" fmla="*/ 39 w 206"/>
              <a:gd name="T13" fmla="*/ 196 h 196"/>
              <a:gd name="T14" fmla="*/ 52 w 206"/>
              <a:gd name="T15" fmla="*/ 125 h 196"/>
              <a:gd name="T16" fmla="*/ 0 w 206"/>
              <a:gd name="T17" fmla="*/ 74 h 196"/>
              <a:gd name="T18" fmla="*/ 71 w 206"/>
              <a:gd name="T19" fmla="*/ 64 h 196"/>
              <a:gd name="T20" fmla="*/ 103 w 206"/>
              <a:gd name="T21"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 h="196">
                <a:moveTo>
                  <a:pt x="103" y="0"/>
                </a:moveTo>
                <a:lnTo>
                  <a:pt x="135" y="64"/>
                </a:lnTo>
                <a:lnTo>
                  <a:pt x="206" y="74"/>
                </a:lnTo>
                <a:lnTo>
                  <a:pt x="155" y="125"/>
                </a:lnTo>
                <a:lnTo>
                  <a:pt x="167" y="196"/>
                </a:lnTo>
                <a:lnTo>
                  <a:pt x="103" y="163"/>
                </a:lnTo>
                <a:lnTo>
                  <a:pt x="39" y="196"/>
                </a:lnTo>
                <a:lnTo>
                  <a:pt x="52" y="125"/>
                </a:lnTo>
                <a:lnTo>
                  <a:pt x="0" y="74"/>
                </a:lnTo>
                <a:lnTo>
                  <a:pt x="71" y="64"/>
                </a:lnTo>
                <a:lnTo>
                  <a:pt x="103" y="0"/>
                </a:lnTo>
                <a:close/>
              </a:path>
            </a:pathLst>
          </a:custGeom>
          <a:solidFill>
            <a:schemeClr val="accent5"/>
          </a:solidFill>
          <a:ln>
            <a:noFill/>
          </a:ln>
        </p:spPr>
        <p:txBody>
          <a:bodyPr vert="horz" wrap="square" lIns="91440" tIns="45720" rIns="91440" bIns="45720" numCol="1" anchor="t" anchorCtr="0" compatLnSpc="1"/>
          <a:lstStyle/>
          <a:p>
            <a:endParaRPr lang="en-US">
              <a:latin typeface="+mn-ea"/>
              <a:cs typeface="+mn-ea"/>
            </a:endParaRPr>
          </a:p>
        </p:txBody>
      </p:sp>
      <p:grpSp>
        <p:nvGrpSpPr>
          <p:cNvPr id="70" name="组合 69"/>
          <p:cNvGrpSpPr/>
          <p:nvPr/>
        </p:nvGrpSpPr>
        <p:grpSpPr>
          <a:xfrm>
            <a:off x="1854496" y="5389440"/>
            <a:ext cx="162534" cy="383271"/>
            <a:chOff x="10488011" y="3227671"/>
            <a:chExt cx="162555" cy="383271"/>
          </a:xfrm>
          <a:solidFill>
            <a:schemeClr val="bg1"/>
          </a:solidFill>
        </p:grpSpPr>
        <p:sp>
          <p:nvSpPr>
            <p:cNvPr id="71" name="Freeform 290"/>
            <p:cNvSpPr/>
            <p:nvPr/>
          </p:nvSpPr>
          <p:spPr bwMode="auto">
            <a:xfrm>
              <a:off x="10488011" y="3311186"/>
              <a:ext cx="162555" cy="299756"/>
            </a:xfrm>
            <a:custGeom>
              <a:avLst/>
              <a:gdLst>
                <a:gd name="T0" fmla="*/ 65 w 75"/>
                <a:gd name="T1" fmla="*/ 0 h 139"/>
                <a:gd name="T2" fmla="*/ 9 w 75"/>
                <a:gd name="T3" fmla="*/ 0 h 139"/>
                <a:gd name="T4" fmla="*/ 0 w 75"/>
                <a:gd name="T5" fmla="*/ 10 h 139"/>
                <a:gd name="T6" fmla="*/ 2 w 75"/>
                <a:gd name="T7" fmla="*/ 71 h 139"/>
                <a:gd name="T8" fmla="*/ 10 w 75"/>
                <a:gd name="T9" fmla="*/ 83 h 139"/>
                <a:gd name="T10" fmla="*/ 12 w 75"/>
                <a:gd name="T11" fmla="*/ 127 h 139"/>
                <a:gd name="T12" fmla="*/ 18 w 75"/>
                <a:gd name="T13" fmla="*/ 136 h 139"/>
                <a:gd name="T14" fmla="*/ 31 w 75"/>
                <a:gd name="T15" fmla="*/ 139 h 139"/>
                <a:gd name="T16" fmla="*/ 31 w 75"/>
                <a:gd name="T17" fmla="*/ 102 h 139"/>
                <a:gd name="T18" fmla="*/ 33 w 75"/>
                <a:gd name="T19" fmla="*/ 93 h 139"/>
                <a:gd name="T20" fmla="*/ 42 w 75"/>
                <a:gd name="T21" fmla="*/ 93 h 139"/>
                <a:gd name="T22" fmla="*/ 43 w 75"/>
                <a:gd name="T23" fmla="*/ 102 h 139"/>
                <a:gd name="T24" fmla="*/ 44 w 75"/>
                <a:gd name="T25" fmla="*/ 139 h 139"/>
                <a:gd name="T26" fmla="*/ 56 w 75"/>
                <a:gd name="T27" fmla="*/ 136 h 139"/>
                <a:gd name="T28" fmla="*/ 63 w 75"/>
                <a:gd name="T29" fmla="*/ 127 h 139"/>
                <a:gd name="T30" fmla="*/ 64 w 75"/>
                <a:gd name="T31" fmla="*/ 83 h 139"/>
                <a:gd name="T32" fmla="*/ 73 w 75"/>
                <a:gd name="T33" fmla="*/ 71 h 139"/>
                <a:gd name="T34" fmla="*/ 75 w 75"/>
                <a:gd name="T35" fmla="*/ 10 h 139"/>
                <a:gd name="T36" fmla="*/ 65 w 75"/>
                <a:gd name="T37"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5" h="139">
                  <a:moveTo>
                    <a:pt x="65" y="0"/>
                  </a:moveTo>
                  <a:cubicBezTo>
                    <a:pt x="47" y="0"/>
                    <a:pt x="28" y="0"/>
                    <a:pt x="9" y="0"/>
                  </a:cubicBezTo>
                  <a:cubicBezTo>
                    <a:pt x="4" y="0"/>
                    <a:pt x="0" y="5"/>
                    <a:pt x="0" y="10"/>
                  </a:cubicBezTo>
                  <a:cubicBezTo>
                    <a:pt x="0" y="30"/>
                    <a:pt x="1" y="51"/>
                    <a:pt x="2" y="71"/>
                  </a:cubicBezTo>
                  <a:cubicBezTo>
                    <a:pt x="2" y="76"/>
                    <a:pt x="6" y="82"/>
                    <a:pt x="10" y="83"/>
                  </a:cubicBezTo>
                  <a:cubicBezTo>
                    <a:pt x="11" y="98"/>
                    <a:pt x="11" y="112"/>
                    <a:pt x="12" y="127"/>
                  </a:cubicBezTo>
                  <a:cubicBezTo>
                    <a:pt x="12" y="131"/>
                    <a:pt x="15" y="135"/>
                    <a:pt x="18" y="136"/>
                  </a:cubicBezTo>
                  <a:cubicBezTo>
                    <a:pt x="23" y="137"/>
                    <a:pt x="27" y="138"/>
                    <a:pt x="31" y="139"/>
                  </a:cubicBezTo>
                  <a:cubicBezTo>
                    <a:pt x="31" y="126"/>
                    <a:pt x="31" y="114"/>
                    <a:pt x="31" y="102"/>
                  </a:cubicBezTo>
                  <a:cubicBezTo>
                    <a:pt x="31" y="98"/>
                    <a:pt x="32" y="94"/>
                    <a:pt x="33" y="93"/>
                  </a:cubicBezTo>
                  <a:cubicBezTo>
                    <a:pt x="36" y="89"/>
                    <a:pt x="39" y="89"/>
                    <a:pt x="42" y="93"/>
                  </a:cubicBezTo>
                  <a:cubicBezTo>
                    <a:pt x="43" y="94"/>
                    <a:pt x="43" y="98"/>
                    <a:pt x="43" y="102"/>
                  </a:cubicBezTo>
                  <a:cubicBezTo>
                    <a:pt x="43" y="114"/>
                    <a:pt x="43" y="126"/>
                    <a:pt x="44" y="139"/>
                  </a:cubicBezTo>
                  <a:cubicBezTo>
                    <a:pt x="48" y="138"/>
                    <a:pt x="52" y="137"/>
                    <a:pt x="56" y="136"/>
                  </a:cubicBezTo>
                  <a:cubicBezTo>
                    <a:pt x="60" y="135"/>
                    <a:pt x="63" y="131"/>
                    <a:pt x="63" y="127"/>
                  </a:cubicBezTo>
                  <a:cubicBezTo>
                    <a:pt x="63" y="112"/>
                    <a:pt x="64" y="98"/>
                    <a:pt x="64" y="83"/>
                  </a:cubicBezTo>
                  <a:cubicBezTo>
                    <a:pt x="69" y="82"/>
                    <a:pt x="72" y="76"/>
                    <a:pt x="73" y="71"/>
                  </a:cubicBezTo>
                  <a:cubicBezTo>
                    <a:pt x="73" y="51"/>
                    <a:pt x="74" y="30"/>
                    <a:pt x="75" y="10"/>
                  </a:cubicBezTo>
                  <a:cubicBezTo>
                    <a:pt x="75" y="5"/>
                    <a:pt x="71" y="0"/>
                    <a:pt x="6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endParaRPr>
            </a:p>
          </p:txBody>
        </p:sp>
        <p:sp>
          <p:nvSpPr>
            <p:cNvPr id="72" name="Oval 291"/>
            <p:cNvSpPr>
              <a:spLocks noChangeArrowheads="1"/>
            </p:cNvSpPr>
            <p:nvPr/>
          </p:nvSpPr>
          <p:spPr bwMode="auto">
            <a:xfrm>
              <a:off x="10531259" y="3227671"/>
              <a:ext cx="74566" cy="7605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endParaRPr>
            </a:p>
          </p:txBody>
        </p:sp>
      </p:grpSp>
      <p:grpSp>
        <p:nvGrpSpPr>
          <p:cNvPr id="73" name="组合 72"/>
          <p:cNvGrpSpPr/>
          <p:nvPr/>
        </p:nvGrpSpPr>
        <p:grpSpPr>
          <a:xfrm>
            <a:off x="1821532" y="4539896"/>
            <a:ext cx="222179" cy="372830"/>
            <a:chOff x="9749806" y="3232145"/>
            <a:chExt cx="222208" cy="372830"/>
          </a:xfrm>
          <a:solidFill>
            <a:schemeClr val="bg1"/>
          </a:solidFill>
        </p:grpSpPr>
        <p:sp>
          <p:nvSpPr>
            <p:cNvPr id="74" name="Freeform 292"/>
            <p:cNvSpPr/>
            <p:nvPr/>
          </p:nvSpPr>
          <p:spPr bwMode="auto">
            <a:xfrm>
              <a:off x="9749806" y="3312676"/>
              <a:ext cx="222208" cy="292299"/>
            </a:xfrm>
            <a:custGeom>
              <a:avLst/>
              <a:gdLst>
                <a:gd name="T0" fmla="*/ 100 w 103"/>
                <a:gd name="T1" fmla="*/ 46 h 135"/>
                <a:gd name="T2" fmla="*/ 73 w 103"/>
                <a:gd name="T3" fmla="*/ 10 h 135"/>
                <a:gd name="T4" fmla="*/ 68 w 103"/>
                <a:gd name="T5" fmla="*/ 5 h 135"/>
                <a:gd name="T6" fmla="*/ 66 w 103"/>
                <a:gd name="T7" fmla="*/ 3 h 135"/>
                <a:gd name="T8" fmla="*/ 37 w 103"/>
                <a:gd name="T9" fmla="*/ 3 h 135"/>
                <a:gd name="T10" fmla="*/ 36 w 103"/>
                <a:gd name="T11" fmla="*/ 4 h 135"/>
                <a:gd name="T12" fmla="*/ 30 w 103"/>
                <a:gd name="T13" fmla="*/ 10 h 135"/>
                <a:gd name="T14" fmla="*/ 3 w 103"/>
                <a:gd name="T15" fmla="*/ 46 h 135"/>
                <a:gd name="T16" fmla="*/ 0 w 103"/>
                <a:gd name="T17" fmla="*/ 52 h 135"/>
                <a:gd name="T18" fmla="*/ 8 w 103"/>
                <a:gd name="T19" fmla="*/ 58 h 135"/>
                <a:gd name="T20" fmla="*/ 13 w 103"/>
                <a:gd name="T21" fmla="*/ 53 h 135"/>
                <a:gd name="T22" fmla="*/ 23 w 103"/>
                <a:gd name="T23" fmla="*/ 40 h 135"/>
                <a:gd name="T24" fmla="*/ 13 w 103"/>
                <a:gd name="T25" fmla="*/ 75 h 135"/>
                <a:gd name="T26" fmla="*/ 21 w 103"/>
                <a:gd name="T27" fmla="*/ 86 h 135"/>
                <a:gd name="T28" fmla="*/ 25 w 103"/>
                <a:gd name="T29" fmla="*/ 86 h 135"/>
                <a:gd name="T30" fmla="*/ 26 w 103"/>
                <a:gd name="T31" fmla="*/ 125 h 135"/>
                <a:gd name="T32" fmla="*/ 33 w 103"/>
                <a:gd name="T33" fmla="*/ 134 h 135"/>
                <a:gd name="T34" fmla="*/ 37 w 103"/>
                <a:gd name="T35" fmla="*/ 135 h 135"/>
                <a:gd name="T36" fmla="*/ 43 w 103"/>
                <a:gd name="T37" fmla="*/ 100 h 135"/>
                <a:gd name="T38" fmla="*/ 46 w 103"/>
                <a:gd name="T39" fmla="*/ 91 h 135"/>
                <a:gd name="T40" fmla="*/ 57 w 103"/>
                <a:gd name="T41" fmla="*/ 91 h 135"/>
                <a:gd name="T42" fmla="*/ 60 w 103"/>
                <a:gd name="T43" fmla="*/ 100 h 135"/>
                <a:gd name="T44" fmla="*/ 66 w 103"/>
                <a:gd name="T45" fmla="*/ 135 h 135"/>
                <a:gd name="T46" fmla="*/ 71 w 103"/>
                <a:gd name="T47" fmla="*/ 134 h 135"/>
                <a:gd name="T48" fmla="*/ 77 w 103"/>
                <a:gd name="T49" fmla="*/ 125 h 135"/>
                <a:gd name="T50" fmla="*/ 79 w 103"/>
                <a:gd name="T51" fmla="*/ 86 h 135"/>
                <a:gd name="T52" fmla="*/ 82 w 103"/>
                <a:gd name="T53" fmla="*/ 86 h 135"/>
                <a:gd name="T54" fmla="*/ 90 w 103"/>
                <a:gd name="T55" fmla="*/ 75 h 135"/>
                <a:gd name="T56" fmla="*/ 81 w 103"/>
                <a:gd name="T57" fmla="*/ 41 h 135"/>
                <a:gd name="T58" fmla="*/ 90 w 103"/>
                <a:gd name="T59" fmla="*/ 53 h 135"/>
                <a:gd name="T60" fmla="*/ 95 w 103"/>
                <a:gd name="T61" fmla="*/ 58 h 135"/>
                <a:gd name="T62" fmla="*/ 103 w 103"/>
                <a:gd name="T63" fmla="*/ 52 h 135"/>
                <a:gd name="T64" fmla="*/ 100 w 103"/>
                <a:gd name="T65" fmla="*/ 4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3" h="135">
                  <a:moveTo>
                    <a:pt x="100" y="46"/>
                  </a:moveTo>
                  <a:cubicBezTo>
                    <a:pt x="91" y="34"/>
                    <a:pt x="82" y="22"/>
                    <a:pt x="73" y="10"/>
                  </a:cubicBezTo>
                  <a:cubicBezTo>
                    <a:pt x="71" y="8"/>
                    <a:pt x="69" y="6"/>
                    <a:pt x="68" y="5"/>
                  </a:cubicBezTo>
                  <a:cubicBezTo>
                    <a:pt x="67" y="4"/>
                    <a:pt x="66" y="4"/>
                    <a:pt x="66" y="3"/>
                  </a:cubicBezTo>
                  <a:cubicBezTo>
                    <a:pt x="56" y="0"/>
                    <a:pt x="48" y="0"/>
                    <a:pt x="37" y="3"/>
                  </a:cubicBezTo>
                  <a:cubicBezTo>
                    <a:pt x="37" y="4"/>
                    <a:pt x="37" y="4"/>
                    <a:pt x="36" y="4"/>
                  </a:cubicBezTo>
                  <a:cubicBezTo>
                    <a:pt x="35" y="5"/>
                    <a:pt x="32" y="8"/>
                    <a:pt x="30" y="10"/>
                  </a:cubicBezTo>
                  <a:cubicBezTo>
                    <a:pt x="21" y="22"/>
                    <a:pt x="12" y="34"/>
                    <a:pt x="3" y="46"/>
                  </a:cubicBezTo>
                  <a:cubicBezTo>
                    <a:pt x="1" y="49"/>
                    <a:pt x="0" y="51"/>
                    <a:pt x="0" y="52"/>
                  </a:cubicBezTo>
                  <a:cubicBezTo>
                    <a:pt x="3" y="54"/>
                    <a:pt x="5" y="56"/>
                    <a:pt x="8" y="58"/>
                  </a:cubicBezTo>
                  <a:cubicBezTo>
                    <a:pt x="9" y="58"/>
                    <a:pt x="11" y="56"/>
                    <a:pt x="13" y="53"/>
                  </a:cubicBezTo>
                  <a:cubicBezTo>
                    <a:pt x="17" y="49"/>
                    <a:pt x="20" y="44"/>
                    <a:pt x="23" y="40"/>
                  </a:cubicBezTo>
                  <a:cubicBezTo>
                    <a:pt x="20" y="52"/>
                    <a:pt x="17" y="63"/>
                    <a:pt x="13" y="75"/>
                  </a:cubicBezTo>
                  <a:cubicBezTo>
                    <a:pt x="12" y="79"/>
                    <a:pt x="15" y="85"/>
                    <a:pt x="21" y="86"/>
                  </a:cubicBezTo>
                  <a:cubicBezTo>
                    <a:pt x="22" y="86"/>
                    <a:pt x="24" y="86"/>
                    <a:pt x="25" y="86"/>
                  </a:cubicBezTo>
                  <a:cubicBezTo>
                    <a:pt x="25" y="99"/>
                    <a:pt x="26" y="112"/>
                    <a:pt x="26" y="125"/>
                  </a:cubicBezTo>
                  <a:cubicBezTo>
                    <a:pt x="26" y="129"/>
                    <a:pt x="29" y="133"/>
                    <a:pt x="33" y="134"/>
                  </a:cubicBezTo>
                  <a:cubicBezTo>
                    <a:pt x="34" y="134"/>
                    <a:pt x="36" y="135"/>
                    <a:pt x="37" y="135"/>
                  </a:cubicBezTo>
                  <a:cubicBezTo>
                    <a:pt x="39" y="123"/>
                    <a:pt x="41" y="112"/>
                    <a:pt x="43" y="100"/>
                  </a:cubicBezTo>
                  <a:cubicBezTo>
                    <a:pt x="44" y="96"/>
                    <a:pt x="45" y="92"/>
                    <a:pt x="46" y="91"/>
                  </a:cubicBezTo>
                  <a:cubicBezTo>
                    <a:pt x="50" y="88"/>
                    <a:pt x="53" y="88"/>
                    <a:pt x="57" y="91"/>
                  </a:cubicBezTo>
                  <a:cubicBezTo>
                    <a:pt x="58" y="92"/>
                    <a:pt x="60" y="96"/>
                    <a:pt x="60" y="100"/>
                  </a:cubicBezTo>
                  <a:cubicBezTo>
                    <a:pt x="62" y="112"/>
                    <a:pt x="64" y="123"/>
                    <a:pt x="66" y="135"/>
                  </a:cubicBezTo>
                  <a:cubicBezTo>
                    <a:pt x="68" y="135"/>
                    <a:pt x="69" y="134"/>
                    <a:pt x="71" y="134"/>
                  </a:cubicBezTo>
                  <a:cubicBezTo>
                    <a:pt x="74" y="133"/>
                    <a:pt x="77" y="129"/>
                    <a:pt x="77" y="125"/>
                  </a:cubicBezTo>
                  <a:cubicBezTo>
                    <a:pt x="78" y="112"/>
                    <a:pt x="78" y="99"/>
                    <a:pt x="79" y="86"/>
                  </a:cubicBezTo>
                  <a:cubicBezTo>
                    <a:pt x="80" y="86"/>
                    <a:pt x="81" y="86"/>
                    <a:pt x="82" y="86"/>
                  </a:cubicBezTo>
                  <a:cubicBezTo>
                    <a:pt x="88" y="85"/>
                    <a:pt x="92" y="79"/>
                    <a:pt x="90" y="75"/>
                  </a:cubicBezTo>
                  <a:cubicBezTo>
                    <a:pt x="87" y="63"/>
                    <a:pt x="84" y="52"/>
                    <a:pt x="81" y="41"/>
                  </a:cubicBezTo>
                  <a:cubicBezTo>
                    <a:pt x="84" y="45"/>
                    <a:pt x="87" y="49"/>
                    <a:pt x="90" y="53"/>
                  </a:cubicBezTo>
                  <a:cubicBezTo>
                    <a:pt x="92" y="56"/>
                    <a:pt x="94" y="58"/>
                    <a:pt x="95" y="58"/>
                  </a:cubicBezTo>
                  <a:cubicBezTo>
                    <a:pt x="98" y="56"/>
                    <a:pt x="100" y="54"/>
                    <a:pt x="103" y="52"/>
                  </a:cubicBezTo>
                  <a:cubicBezTo>
                    <a:pt x="103" y="51"/>
                    <a:pt x="102" y="49"/>
                    <a:pt x="100"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endParaRPr>
            </a:p>
          </p:txBody>
        </p:sp>
        <p:sp>
          <p:nvSpPr>
            <p:cNvPr id="75" name="Oval 293"/>
            <p:cNvSpPr>
              <a:spLocks noChangeArrowheads="1"/>
            </p:cNvSpPr>
            <p:nvPr/>
          </p:nvSpPr>
          <p:spPr bwMode="auto">
            <a:xfrm>
              <a:off x="9822881" y="3232145"/>
              <a:ext cx="76058" cy="7605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endParaRPr>
            </a:p>
          </p:txBody>
        </p:sp>
      </p:gr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1000"/>
                                        <p:tgtEl>
                                          <p:spTgt spid="115"/>
                                        </p:tgtEl>
                                      </p:cBhvr>
                                    </p:animEffect>
                                    <p:anim calcmode="lin" valueType="num">
                                      <p:cBhvr>
                                        <p:cTn id="8" dur="1000" fill="hold"/>
                                        <p:tgtEl>
                                          <p:spTgt spid="115"/>
                                        </p:tgtEl>
                                        <p:attrNameLst>
                                          <p:attrName>ppt_x</p:attrName>
                                        </p:attrNameLst>
                                      </p:cBhvr>
                                      <p:tavLst>
                                        <p:tav tm="0">
                                          <p:val>
                                            <p:strVal val="#ppt_x"/>
                                          </p:val>
                                        </p:tav>
                                        <p:tav tm="100000">
                                          <p:val>
                                            <p:strVal val="#ppt_x"/>
                                          </p:val>
                                        </p:tav>
                                      </p:tavLst>
                                    </p:anim>
                                    <p:anim calcmode="lin" valueType="num">
                                      <p:cBhvr>
                                        <p:cTn id="9"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46"/>
                                        </p:tgtEl>
                                        <p:attrNameLst>
                                          <p:attrName>style.visibility</p:attrName>
                                        </p:attrNameLst>
                                      </p:cBhvr>
                                      <p:to>
                                        <p:strVal val="visible"/>
                                      </p:to>
                                    </p:set>
                                    <p:animEffect transition="in" filter="fade">
                                      <p:cBhvr>
                                        <p:cTn id="14" dur="500"/>
                                        <p:tgtEl>
                                          <p:spTgt spid="14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7"/>
                                        </p:tgtEl>
                                        <p:attrNameLst>
                                          <p:attrName>style.visibility</p:attrName>
                                        </p:attrNameLst>
                                      </p:cBhvr>
                                      <p:to>
                                        <p:strVal val="visible"/>
                                      </p:to>
                                    </p:set>
                                    <p:animEffect transition="in" filter="wipe(left)">
                                      <p:cBhvr>
                                        <p:cTn id="19" dur="500"/>
                                        <p:tgtEl>
                                          <p:spTgt spid="9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5"/>
                                        </p:tgtEl>
                                        <p:attrNameLst>
                                          <p:attrName>style.visibility</p:attrName>
                                        </p:attrNameLst>
                                      </p:cBhvr>
                                      <p:to>
                                        <p:strVal val="visible"/>
                                      </p:to>
                                    </p:set>
                                    <p:animEffect transition="in" filter="fade">
                                      <p:cBhvr>
                                        <p:cTn id="24" dur="500"/>
                                        <p:tgtEl>
                                          <p:spTgt spid="14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1"/>
                                        </p:tgtEl>
                                        <p:attrNameLst>
                                          <p:attrName>style.visibility</p:attrName>
                                        </p:attrNameLst>
                                      </p:cBhvr>
                                      <p:to>
                                        <p:strVal val="visible"/>
                                      </p:to>
                                    </p:set>
                                    <p:animEffect transition="in" filter="wipe(left)">
                                      <p:cBhvr>
                                        <p:cTn id="29" dur="500"/>
                                        <p:tgtEl>
                                          <p:spTgt spid="10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43"/>
                                        </p:tgtEl>
                                        <p:attrNameLst>
                                          <p:attrName>style.visibility</p:attrName>
                                        </p:attrNameLst>
                                      </p:cBhvr>
                                      <p:to>
                                        <p:strVal val="visible"/>
                                      </p:to>
                                    </p:set>
                                    <p:animEffect transition="in" filter="fade">
                                      <p:cBhvr>
                                        <p:cTn id="34" dur="500"/>
                                        <p:tgtEl>
                                          <p:spTgt spid="14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05"/>
                                        </p:tgtEl>
                                        <p:attrNameLst>
                                          <p:attrName>style.visibility</p:attrName>
                                        </p:attrNameLst>
                                      </p:cBhvr>
                                      <p:to>
                                        <p:strVal val="visible"/>
                                      </p:to>
                                    </p:set>
                                    <p:animEffect transition="in" filter="wipe(left)">
                                      <p:cBhvr>
                                        <p:cTn id="39" dur="500"/>
                                        <p:tgtEl>
                                          <p:spTgt spid="10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44"/>
                                        </p:tgtEl>
                                        <p:attrNameLst>
                                          <p:attrName>style.visibility</p:attrName>
                                        </p:attrNameLst>
                                      </p:cBhvr>
                                      <p:to>
                                        <p:strVal val="visible"/>
                                      </p:to>
                                    </p:set>
                                    <p:animEffect transition="in" filter="fade">
                                      <p:cBhvr>
                                        <p:cTn id="44" dur="500"/>
                                        <p:tgtEl>
                                          <p:spTgt spid="14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09"/>
                                        </p:tgtEl>
                                        <p:attrNameLst>
                                          <p:attrName>style.visibility</p:attrName>
                                        </p:attrNameLst>
                                      </p:cBhvr>
                                      <p:to>
                                        <p:strVal val="visible"/>
                                      </p:to>
                                    </p:set>
                                    <p:animEffect transition="in" filter="wipe(left)">
                                      <p:cBhvr>
                                        <p:cTn id="49" dur="500"/>
                                        <p:tgtEl>
                                          <p:spTgt spid="10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7"/>
                                        </p:tgtEl>
                                        <p:attrNameLst>
                                          <p:attrName>style.visibility</p:attrName>
                                        </p:attrNameLst>
                                      </p:cBhvr>
                                      <p:to>
                                        <p:strVal val="visible"/>
                                      </p:to>
                                    </p:set>
                                    <p:animEffect transition="in" filter="fade">
                                      <p:cBhvr>
                                        <p:cTn id="54" dur="500"/>
                                        <p:tgtEl>
                                          <p:spTgt spid="14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36"/>
                                        </p:tgtEl>
                                        <p:attrNameLst>
                                          <p:attrName>style.visibility</p:attrName>
                                        </p:attrNameLst>
                                      </p:cBhvr>
                                      <p:to>
                                        <p:strVal val="visible"/>
                                      </p:to>
                                    </p:set>
                                    <p:animEffect transition="in" filter="wipe(left)">
                                      <p:cBhvr>
                                        <p:cTn id="59" dur="500"/>
                                        <p:tgtEl>
                                          <p:spTgt spid="136"/>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135"/>
                                        </p:tgtEl>
                                        <p:attrNameLst>
                                          <p:attrName>style.visibility</p:attrName>
                                        </p:attrNameLst>
                                      </p:cBhvr>
                                      <p:to>
                                        <p:strVal val="visible"/>
                                      </p:to>
                                    </p:set>
                                    <p:animEffect transition="in" filter="wipe(left)">
                                      <p:cBhvr>
                                        <p:cTn id="62" dur="500"/>
                                        <p:tgtEl>
                                          <p:spTgt spid="13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14"/>
                                        </p:tgtEl>
                                        <p:attrNameLst>
                                          <p:attrName>style.visibility</p:attrName>
                                        </p:attrNameLst>
                                      </p:cBhvr>
                                      <p:to>
                                        <p:strVal val="visible"/>
                                      </p:to>
                                    </p:set>
                                    <p:animEffect transition="in" filter="fade">
                                      <p:cBhvr>
                                        <p:cTn id="67" dur="500"/>
                                        <p:tgtEl>
                                          <p:spTgt spid="11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37"/>
                                        </p:tgtEl>
                                        <p:attrNameLst>
                                          <p:attrName>style.visibility</p:attrName>
                                        </p:attrNameLst>
                                      </p:cBhvr>
                                      <p:to>
                                        <p:strVal val="visible"/>
                                      </p:to>
                                    </p:set>
                                    <p:animEffect transition="in" filter="fade">
                                      <p:cBhvr>
                                        <p:cTn id="72" dur="500"/>
                                        <p:tgtEl>
                                          <p:spTgt spid="13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41"/>
                                        </p:tgtEl>
                                        <p:attrNameLst>
                                          <p:attrName>style.visibility</p:attrName>
                                        </p:attrNameLst>
                                      </p:cBhvr>
                                      <p:to>
                                        <p:strVal val="visible"/>
                                      </p:to>
                                    </p:set>
                                    <p:animEffect transition="in" filter="fade">
                                      <p:cBhvr>
                                        <p:cTn id="75" dur="500"/>
                                        <p:tgtEl>
                                          <p:spTgt spid="141"/>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38"/>
                                        </p:tgtEl>
                                        <p:attrNameLst>
                                          <p:attrName>style.visibility</p:attrName>
                                        </p:attrNameLst>
                                      </p:cBhvr>
                                      <p:to>
                                        <p:strVal val="visible"/>
                                      </p:to>
                                    </p:set>
                                    <p:animEffect transition="in" filter="fade">
                                      <p:cBhvr>
                                        <p:cTn id="78" dur="500"/>
                                        <p:tgtEl>
                                          <p:spTgt spid="138"/>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39"/>
                                        </p:tgtEl>
                                        <p:attrNameLst>
                                          <p:attrName>style.visibility</p:attrName>
                                        </p:attrNameLst>
                                      </p:cBhvr>
                                      <p:to>
                                        <p:strVal val="visible"/>
                                      </p:to>
                                    </p:set>
                                    <p:animEffect transition="in" filter="fade">
                                      <p:cBhvr>
                                        <p:cTn id="83" dur="500"/>
                                        <p:tgtEl>
                                          <p:spTgt spid="139"/>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42"/>
                                        </p:tgtEl>
                                        <p:attrNameLst>
                                          <p:attrName>style.visibility</p:attrName>
                                        </p:attrNameLst>
                                      </p:cBhvr>
                                      <p:to>
                                        <p:strVal val="visible"/>
                                      </p:to>
                                    </p:set>
                                    <p:animEffect transition="in" filter="fade">
                                      <p:cBhvr>
                                        <p:cTn id="86" dur="500"/>
                                        <p:tgtEl>
                                          <p:spTgt spid="142"/>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40"/>
                                        </p:tgtEl>
                                        <p:attrNameLst>
                                          <p:attrName>style.visibility</p:attrName>
                                        </p:attrNameLst>
                                      </p:cBhvr>
                                      <p:to>
                                        <p:strVal val="visible"/>
                                      </p:to>
                                    </p:set>
                                    <p:animEffect transition="in" filter="fade">
                                      <p:cBhvr>
                                        <p:cTn id="89"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P spid="135" grpId="0"/>
      <p:bldP spid="136" grpId="0"/>
      <p:bldP spid="137" grpId="0" animBg="1"/>
      <p:bldP spid="138" grpId="0"/>
      <p:bldP spid="139" grpId="0" animBg="1"/>
      <p:bldP spid="140" grpId="0"/>
      <p:bldP spid="141" grpId="0"/>
      <p:bldP spid="142" grpId="0"/>
      <p:bldP spid="143" grpId="0" animBg="1"/>
      <p:bldP spid="144" grpId="0" animBg="1"/>
      <p:bldP spid="145" grpId="0" animBg="1"/>
      <p:bldP spid="146" grpId="0" animBg="1"/>
      <p:bldP spid="14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fontScale="90000"/>
          </a:bodyPr>
          <a:lstStyle/>
          <a:p>
            <a:r>
              <a:rPr lang="zh-CN" altLang="en-US" dirty="0">
                <a:cs typeface="+mn-ea"/>
              </a:rPr>
              <a:t>单击此处添加标题</a:t>
            </a:r>
            <a:endParaRPr lang="zh-CN" altLang="en-US" dirty="0">
              <a:ea typeface="+mn-ea"/>
              <a:cs typeface="+mn-ea"/>
            </a:endParaRPr>
          </a:p>
        </p:txBody>
      </p:sp>
      <p:sp>
        <p:nvSpPr>
          <p:cNvPr id="2" name="Rounded Rectangle 1"/>
          <p:cNvSpPr/>
          <p:nvPr/>
        </p:nvSpPr>
        <p:spPr>
          <a:xfrm>
            <a:off x="1533265" y="5299532"/>
            <a:ext cx="1036240" cy="204389"/>
          </a:xfrm>
          <a:prstGeom prst="roundRect">
            <a:avLst>
              <a:gd name="adj" fmla="val 50000"/>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27" name="Text Placeholder 32"/>
          <p:cNvSpPr txBox="1"/>
          <p:nvPr/>
        </p:nvSpPr>
        <p:spPr>
          <a:xfrm>
            <a:off x="6537304" y="2262673"/>
            <a:ext cx="4333225" cy="136571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zh-CN" altLang="en-US" sz="1000" dirty="0">
                <a:solidFill>
                  <a:srgbClr val="7F7F7F"/>
                </a:solidFill>
                <a:latin typeface="+mn-ea"/>
                <a:cs typeface="+mn-ea"/>
              </a:rPr>
              <a:t>此处添加详细文本描述，建议与标题相关并符合整体语言风格，语言描述尽量简洁生动。尽量将每页幻灯片的字数控制在</a:t>
            </a:r>
            <a:r>
              <a:rPr lang="en-US" altLang="zh-CN" sz="1000" dirty="0">
                <a:solidFill>
                  <a:srgbClr val="7F7F7F"/>
                </a:solidFill>
                <a:latin typeface="+mn-ea"/>
                <a:cs typeface="+mn-ea"/>
              </a:rPr>
              <a:t>200</a:t>
            </a:r>
            <a:r>
              <a:rPr lang="zh-CN" altLang="en-US" sz="1000" dirty="0">
                <a:solidFill>
                  <a:srgbClr val="7F7F7F"/>
                </a:solidFill>
                <a:latin typeface="+mn-ea"/>
                <a:cs typeface="+mn-ea"/>
              </a:rPr>
              <a:t>字以内，据统计每页幻灯片的最好控制在</a:t>
            </a:r>
            <a:r>
              <a:rPr lang="en-US" altLang="zh-CN" sz="1000" dirty="0">
                <a:solidFill>
                  <a:srgbClr val="7F7F7F"/>
                </a:solidFill>
                <a:latin typeface="+mn-ea"/>
                <a:cs typeface="+mn-ea"/>
              </a:rPr>
              <a:t>5</a:t>
            </a:r>
            <a:r>
              <a:rPr lang="zh-CN" altLang="en-US" sz="1000" dirty="0">
                <a:solidFill>
                  <a:srgbClr val="7F7F7F"/>
                </a:solidFill>
                <a:latin typeface="+mn-ea"/>
                <a:cs typeface="+mn-ea"/>
              </a:rPr>
              <a:t>分钟之内。此处添加详细文本描述，建议与标题相关并符合整体语言风格，语言描述尽量简洁生动。尽量将每页幻灯片的字数控制在</a:t>
            </a:r>
            <a:r>
              <a:rPr lang="en-US" altLang="zh-CN" sz="1000" dirty="0">
                <a:solidFill>
                  <a:srgbClr val="7F7F7F"/>
                </a:solidFill>
                <a:latin typeface="+mn-ea"/>
                <a:cs typeface="+mn-ea"/>
              </a:rPr>
              <a:t>200</a:t>
            </a:r>
            <a:r>
              <a:rPr lang="zh-CN" altLang="en-US" sz="1000" dirty="0">
                <a:solidFill>
                  <a:srgbClr val="7F7F7F"/>
                </a:solidFill>
                <a:latin typeface="+mn-ea"/>
                <a:cs typeface="+mn-ea"/>
              </a:rPr>
              <a:t>字以内，据统计每页幻灯片的最好控制在</a:t>
            </a:r>
            <a:r>
              <a:rPr lang="en-US" altLang="zh-CN" sz="1000" dirty="0">
                <a:solidFill>
                  <a:srgbClr val="7F7F7F"/>
                </a:solidFill>
                <a:latin typeface="+mn-ea"/>
                <a:cs typeface="+mn-ea"/>
              </a:rPr>
              <a:t>5</a:t>
            </a:r>
            <a:r>
              <a:rPr lang="zh-CN" altLang="en-US" sz="1000" dirty="0">
                <a:solidFill>
                  <a:srgbClr val="7F7F7F"/>
                </a:solidFill>
                <a:latin typeface="+mn-ea"/>
                <a:cs typeface="+mn-ea"/>
              </a:rPr>
              <a:t>分钟之内。</a:t>
            </a:r>
          </a:p>
        </p:txBody>
      </p:sp>
      <p:sp>
        <p:nvSpPr>
          <p:cNvPr id="28" name="Text Placeholder 33"/>
          <p:cNvSpPr txBox="1"/>
          <p:nvPr/>
        </p:nvSpPr>
        <p:spPr>
          <a:xfrm>
            <a:off x="6523639" y="1956480"/>
            <a:ext cx="3880273" cy="30619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300" dirty="0">
                <a:solidFill>
                  <a:schemeClr val="accent5"/>
                </a:solidFill>
                <a:latin typeface="+mn-ea"/>
                <a:cs typeface="+mn-ea"/>
              </a:rPr>
              <a:t>社交网络数据分析</a:t>
            </a:r>
            <a:endParaRPr lang="en-AU" sz="1300" dirty="0">
              <a:solidFill>
                <a:schemeClr val="accent5"/>
              </a:solidFill>
              <a:latin typeface="+mn-ea"/>
              <a:cs typeface="+mn-ea"/>
            </a:endParaRPr>
          </a:p>
        </p:txBody>
      </p:sp>
      <p:sp>
        <p:nvSpPr>
          <p:cNvPr id="60" name="Rounded Rectangle 59"/>
          <p:cNvSpPr/>
          <p:nvPr/>
        </p:nvSpPr>
        <p:spPr>
          <a:xfrm>
            <a:off x="1533265" y="5015649"/>
            <a:ext cx="1036240" cy="204389"/>
          </a:xfrm>
          <a:prstGeom prst="roundRect">
            <a:avLst>
              <a:gd name="adj" fmla="val 50000"/>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61" name="Rounded Rectangle 60"/>
          <p:cNvSpPr/>
          <p:nvPr/>
        </p:nvSpPr>
        <p:spPr>
          <a:xfrm>
            <a:off x="1533265" y="4738623"/>
            <a:ext cx="1036240" cy="204389"/>
          </a:xfrm>
          <a:prstGeom prst="roundRect">
            <a:avLst>
              <a:gd name="adj" fmla="val 50000"/>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62" name="Rounded Rectangle 61"/>
          <p:cNvSpPr/>
          <p:nvPr/>
        </p:nvSpPr>
        <p:spPr>
          <a:xfrm>
            <a:off x="1533265" y="4454740"/>
            <a:ext cx="1036240" cy="204389"/>
          </a:xfrm>
          <a:prstGeom prst="roundRect">
            <a:avLst>
              <a:gd name="adj" fmla="val 50000"/>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63" name="Rounded Rectangle 62"/>
          <p:cNvSpPr/>
          <p:nvPr/>
        </p:nvSpPr>
        <p:spPr>
          <a:xfrm>
            <a:off x="1533265" y="4170374"/>
            <a:ext cx="1036240" cy="204389"/>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79" name="Rounded Rectangle 78"/>
          <p:cNvSpPr/>
          <p:nvPr/>
        </p:nvSpPr>
        <p:spPr>
          <a:xfrm>
            <a:off x="1533265" y="3886491"/>
            <a:ext cx="1036240" cy="204389"/>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80" name="Rounded Rectangle 79"/>
          <p:cNvSpPr/>
          <p:nvPr/>
        </p:nvSpPr>
        <p:spPr>
          <a:xfrm>
            <a:off x="1533265" y="3609465"/>
            <a:ext cx="1036240" cy="204389"/>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81" name="Rounded Rectangle 80"/>
          <p:cNvSpPr/>
          <p:nvPr/>
        </p:nvSpPr>
        <p:spPr>
          <a:xfrm>
            <a:off x="1533265" y="3325582"/>
            <a:ext cx="1036240" cy="204389"/>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82" name="Rounded Rectangle 81"/>
          <p:cNvSpPr/>
          <p:nvPr/>
        </p:nvSpPr>
        <p:spPr>
          <a:xfrm>
            <a:off x="2982370" y="5299532"/>
            <a:ext cx="1036240" cy="204389"/>
          </a:xfrm>
          <a:prstGeom prst="roundRect">
            <a:avLst>
              <a:gd name="adj" fmla="val 50000"/>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83" name="Rounded Rectangle 82"/>
          <p:cNvSpPr/>
          <p:nvPr/>
        </p:nvSpPr>
        <p:spPr>
          <a:xfrm>
            <a:off x="2982370" y="5015649"/>
            <a:ext cx="1036240" cy="204389"/>
          </a:xfrm>
          <a:prstGeom prst="roundRect">
            <a:avLst>
              <a:gd name="adj" fmla="val 50000"/>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84" name="Rounded Rectangle 83"/>
          <p:cNvSpPr/>
          <p:nvPr/>
        </p:nvSpPr>
        <p:spPr>
          <a:xfrm>
            <a:off x="2982370" y="4738623"/>
            <a:ext cx="1036240" cy="204389"/>
          </a:xfrm>
          <a:prstGeom prst="roundRect">
            <a:avLst>
              <a:gd name="adj" fmla="val 50000"/>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85" name="Rounded Rectangle 84"/>
          <p:cNvSpPr/>
          <p:nvPr/>
        </p:nvSpPr>
        <p:spPr>
          <a:xfrm>
            <a:off x="2982370" y="4454740"/>
            <a:ext cx="1036240" cy="204389"/>
          </a:xfrm>
          <a:prstGeom prst="roundRect">
            <a:avLst>
              <a:gd name="adj" fmla="val 50000"/>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86" name="Rounded Rectangle 85"/>
          <p:cNvSpPr/>
          <p:nvPr/>
        </p:nvSpPr>
        <p:spPr>
          <a:xfrm>
            <a:off x="2982370" y="4170374"/>
            <a:ext cx="1036240" cy="204389"/>
          </a:xfrm>
          <a:prstGeom prst="roundRect">
            <a:avLst>
              <a:gd name="adj" fmla="val 50000"/>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87" name="Rounded Rectangle 86"/>
          <p:cNvSpPr/>
          <p:nvPr/>
        </p:nvSpPr>
        <p:spPr>
          <a:xfrm>
            <a:off x="2982370" y="3886491"/>
            <a:ext cx="1036240" cy="204389"/>
          </a:xfrm>
          <a:prstGeom prst="roundRect">
            <a:avLst>
              <a:gd name="adj" fmla="val 50000"/>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88" name="Rounded Rectangle 87"/>
          <p:cNvSpPr/>
          <p:nvPr/>
        </p:nvSpPr>
        <p:spPr>
          <a:xfrm>
            <a:off x="2982370" y="3609465"/>
            <a:ext cx="1036240" cy="204389"/>
          </a:xfrm>
          <a:prstGeom prst="roundRect">
            <a:avLst>
              <a:gd name="adj" fmla="val 50000"/>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89" name="Rounded Rectangle 88"/>
          <p:cNvSpPr/>
          <p:nvPr/>
        </p:nvSpPr>
        <p:spPr>
          <a:xfrm>
            <a:off x="2982370" y="3325582"/>
            <a:ext cx="1036240" cy="204389"/>
          </a:xfrm>
          <a:prstGeom prst="roundRect">
            <a:avLst>
              <a:gd name="adj" fmla="val 50000"/>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90" name="Rounded Rectangle 89"/>
          <p:cNvSpPr/>
          <p:nvPr/>
        </p:nvSpPr>
        <p:spPr>
          <a:xfrm>
            <a:off x="4476293" y="5299532"/>
            <a:ext cx="1036240" cy="204389"/>
          </a:xfrm>
          <a:prstGeom prst="roundRect">
            <a:avLst>
              <a:gd name="adj" fmla="val 50000"/>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91" name="Rounded Rectangle 90"/>
          <p:cNvSpPr/>
          <p:nvPr/>
        </p:nvSpPr>
        <p:spPr>
          <a:xfrm>
            <a:off x="4476293" y="5015649"/>
            <a:ext cx="1036240" cy="204389"/>
          </a:xfrm>
          <a:prstGeom prst="roundRect">
            <a:avLst>
              <a:gd name="adj" fmla="val 50000"/>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92" name="Rounded Rectangle 91"/>
          <p:cNvSpPr/>
          <p:nvPr/>
        </p:nvSpPr>
        <p:spPr>
          <a:xfrm>
            <a:off x="4476293" y="4738623"/>
            <a:ext cx="1036240" cy="204389"/>
          </a:xfrm>
          <a:prstGeom prst="roundRect">
            <a:avLst>
              <a:gd name="adj" fmla="val 50000"/>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93" name="Rounded Rectangle 92"/>
          <p:cNvSpPr/>
          <p:nvPr/>
        </p:nvSpPr>
        <p:spPr>
          <a:xfrm>
            <a:off x="4476293" y="4454740"/>
            <a:ext cx="1036240" cy="204389"/>
          </a:xfrm>
          <a:prstGeom prst="roundRect">
            <a:avLst>
              <a:gd name="adj" fmla="val 50000"/>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94" name="Rounded Rectangle 93"/>
          <p:cNvSpPr/>
          <p:nvPr/>
        </p:nvSpPr>
        <p:spPr>
          <a:xfrm>
            <a:off x="4476293" y="4170374"/>
            <a:ext cx="1036240" cy="204389"/>
          </a:xfrm>
          <a:prstGeom prst="roundRect">
            <a:avLst>
              <a:gd name="adj" fmla="val 50000"/>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95" name="Rounded Rectangle 94"/>
          <p:cNvSpPr/>
          <p:nvPr/>
        </p:nvSpPr>
        <p:spPr>
          <a:xfrm>
            <a:off x="4476293" y="3886491"/>
            <a:ext cx="1036240" cy="204389"/>
          </a:xfrm>
          <a:prstGeom prst="roundRect">
            <a:avLst>
              <a:gd name="adj" fmla="val 50000"/>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96" name="Rounded Rectangle 95"/>
          <p:cNvSpPr/>
          <p:nvPr/>
        </p:nvSpPr>
        <p:spPr>
          <a:xfrm>
            <a:off x="4476293" y="3609465"/>
            <a:ext cx="1036240" cy="204389"/>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97" name="Rounded Rectangle 96"/>
          <p:cNvSpPr/>
          <p:nvPr/>
        </p:nvSpPr>
        <p:spPr>
          <a:xfrm>
            <a:off x="4476293" y="3325582"/>
            <a:ext cx="1036240" cy="204389"/>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98" name="Rounded Rectangle 97"/>
          <p:cNvSpPr/>
          <p:nvPr/>
        </p:nvSpPr>
        <p:spPr>
          <a:xfrm>
            <a:off x="1533265" y="3038769"/>
            <a:ext cx="1036240" cy="204389"/>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99" name="Rounded Rectangle 98"/>
          <p:cNvSpPr/>
          <p:nvPr/>
        </p:nvSpPr>
        <p:spPr>
          <a:xfrm>
            <a:off x="2982370" y="3038769"/>
            <a:ext cx="1036240" cy="204389"/>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100" name="Rounded Rectangle 99"/>
          <p:cNvSpPr/>
          <p:nvPr/>
        </p:nvSpPr>
        <p:spPr>
          <a:xfrm>
            <a:off x="4476293" y="3038769"/>
            <a:ext cx="1036240" cy="204389"/>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103" name="Rounded Rectangle 102"/>
          <p:cNvSpPr/>
          <p:nvPr/>
        </p:nvSpPr>
        <p:spPr>
          <a:xfrm>
            <a:off x="1533265" y="2757434"/>
            <a:ext cx="1036240" cy="204389"/>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104" name="Rounded Rectangle 103"/>
          <p:cNvSpPr/>
          <p:nvPr/>
        </p:nvSpPr>
        <p:spPr>
          <a:xfrm>
            <a:off x="2982370" y="2757434"/>
            <a:ext cx="1036240" cy="204389"/>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105" name="Rounded Rectangle 104"/>
          <p:cNvSpPr/>
          <p:nvPr/>
        </p:nvSpPr>
        <p:spPr>
          <a:xfrm>
            <a:off x="4476293" y="2757434"/>
            <a:ext cx="1036240" cy="204389"/>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109" name="Oval 108"/>
          <p:cNvSpPr>
            <a:spLocks noChangeAspect="1"/>
          </p:cNvSpPr>
          <p:nvPr/>
        </p:nvSpPr>
        <p:spPr>
          <a:xfrm>
            <a:off x="6510812" y="3521672"/>
            <a:ext cx="548569" cy="548640"/>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latin typeface="+mn-ea"/>
              <a:cs typeface="+mn-ea"/>
            </a:endParaRPr>
          </a:p>
        </p:txBody>
      </p:sp>
      <p:sp>
        <p:nvSpPr>
          <p:cNvPr id="110" name="TextBox 109"/>
          <p:cNvSpPr txBox="1"/>
          <p:nvPr/>
        </p:nvSpPr>
        <p:spPr>
          <a:xfrm>
            <a:off x="7183960" y="3496257"/>
            <a:ext cx="1181580" cy="400110"/>
          </a:xfrm>
          <a:prstGeom prst="rect">
            <a:avLst/>
          </a:prstGeom>
          <a:noFill/>
        </p:spPr>
        <p:txBody>
          <a:bodyPr wrap="none" rtlCol="0">
            <a:spAutoFit/>
          </a:bodyPr>
          <a:lstStyle/>
          <a:p>
            <a:r>
              <a:rPr lang="en-US" sz="2000" dirty="0">
                <a:solidFill>
                  <a:srgbClr val="7F7F7F"/>
                </a:solidFill>
                <a:latin typeface="+mn-ea"/>
                <a:cs typeface="+mn-ea"/>
              </a:rPr>
              <a:t>1.908 </a:t>
            </a:r>
            <a:r>
              <a:rPr lang="zh-CN" altLang="en-US" sz="2000" dirty="0">
                <a:solidFill>
                  <a:srgbClr val="7F7F7F"/>
                </a:solidFill>
                <a:latin typeface="+mn-ea"/>
                <a:cs typeface="+mn-ea"/>
              </a:rPr>
              <a:t>万</a:t>
            </a:r>
            <a:endParaRPr lang="en-US" sz="2000" dirty="0">
              <a:solidFill>
                <a:srgbClr val="7F7F7F"/>
              </a:solidFill>
              <a:latin typeface="+mn-ea"/>
              <a:cs typeface="+mn-ea"/>
            </a:endParaRPr>
          </a:p>
        </p:txBody>
      </p:sp>
      <p:sp>
        <p:nvSpPr>
          <p:cNvPr id="112" name="Oval 111"/>
          <p:cNvSpPr>
            <a:spLocks noChangeAspect="1"/>
          </p:cNvSpPr>
          <p:nvPr/>
        </p:nvSpPr>
        <p:spPr>
          <a:xfrm>
            <a:off x="8816810" y="3521672"/>
            <a:ext cx="548569" cy="548640"/>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latin typeface="+mn-ea"/>
              <a:cs typeface="+mn-ea"/>
            </a:endParaRPr>
          </a:p>
        </p:txBody>
      </p:sp>
      <p:sp>
        <p:nvSpPr>
          <p:cNvPr id="113" name="TextBox 112"/>
          <p:cNvSpPr txBox="1"/>
          <p:nvPr/>
        </p:nvSpPr>
        <p:spPr>
          <a:xfrm>
            <a:off x="9489958" y="3496257"/>
            <a:ext cx="1181580" cy="400110"/>
          </a:xfrm>
          <a:prstGeom prst="rect">
            <a:avLst/>
          </a:prstGeom>
          <a:noFill/>
        </p:spPr>
        <p:txBody>
          <a:bodyPr wrap="none" rtlCol="0">
            <a:spAutoFit/>
          </a:bodyPr>
          <a:lstStyle/>
          <a:p>
            <a:r>
              <a:rPr lang="en-US" sz="2000" dirty="0">
                <a:solidFill>
                  <a:srgbClr val="7F7F7F"/>
                </a:solidFill>
                <a:latin typeface="+mn-ea"/>
                <a:cs typeface="+mn-ea"/>
              </a:rPr>
              <a:t>2.074 </a:t>
            </a:r>
            <a:r>
              <a:rPr lang="zh-CN" altLang="en-US" sz="2000" dirty="0">
                <a:solidFill>
                  <a:srgbClr val="7F7F7F"/>
                </a:solidFill>
                <a:latin typeface="+mn-ea"/>
                <a:cs typeface="+mn-ea"/>
              </a:rPr>
              <a:t>万</a:t>
            </a:r>
            <a:endParaRPr lang="en-US" sz="2000" dirty="0">
              <a:solidFill>
                <a:srgbClr val="7F7F7F"/>
              </a:solidFill>
              <a:latin typeface="+mn-ea"/>
              <a:cs typeface="+mn-ea"/>
            </a:endParaRPr>
          </a:p>
        </p:txBody>
      </p:sp>
      <p:sp>
        <p:nvSpPr>
          <p:cNvPr id="114" name="Rectangle 113"/>
          <p:cNvSpPr/>
          <p:nvPr/>
        </p:nvSpPr>
        <p:spPr>
          <a:xfrm>
            <a:off x="7285620" y="3878411"/>
            <a:ext cx="512894" cy="153888"/>
          </a:xfrm>
          <a:prstGeom prst="rect">
            <a:avLst/>
          </a:prstGeom>
        </p:spPr>
        <p:txBody>
          <a:bodyPr wrap="none" lIns="0" tIns="0" rIns="0" bIns="0">
            <a:spAutoFit/>
          </a:bodyPr>
          <a:lstStyle/>
          <a:p>
            <a:r>
              <a:rPr lang="zh-CN" altLang="en-US" sz="1000" dirty="0">
                <a:solidFill>
                  <a:srgbClr val="7F7F7F"/>
                </a:solidFill>
                <a:latin typeface="+mn-ea"/>
                <a:cs typeface="+mn-ea"/>
              </a:rPr>
              <a:t>男性用户</a:t>
            </a:r>
            <a:endParaRPr lang="en-US" sz="1000" dirty="0">
              <a:solidFill>
                <a:srgbClr val="7F7F7F"/>
              </a:solidFill>
              <a:latin typeface="+mn-ea"/>
              <a:cs typeface="+mn-ea"/>
            </a:endParaRPr>
          </a:p>
        </p:txBody>
      </p:sp>
      <p:sp>
        <p:nvSpPr>
          <p:cNvPr id="115" name="Rectangle 114"/>
          <p:cNvSpPr/>
          <p:nvPr/>
        </p:nvSpPr>
        <p:spPr>
          <a:xfrm>
            <a:off x="9591618" y="3867791"/>
            <a:ext cx="512894" cy="153888"/>
          </a:xfrm>
          <a:prstGeom prst="rect">
            <a:avLst/>
          </a:prstGeom>
        </p:spPr>
        <p:txBody>
          <a:bodyPr wrap="none" lIns="0" tIns="0" rIns="0" bIns="0">
            <a:spAutoFit/>
          </a:bodyPr>
          <a:lstStyle/>
          <a:p>
            <a:r>
              <a:rPr lang="zh-CN" altLang="en-US" sz="1000" dirty="0">
                <a:solidFill>
                  <a:srgbClr val="7F7F7F"/>
                </a:solidFill>
                <a:latin typeface="+mn-ea"/>
                <a:cs typeface="+mn-ea"/>
              </a:rPr>
              <a:t>女性用户</a:t>
            </a:r>
            <a:endParaRPr lang="en-US" sz="1000" dirty="0">
              <a:solidFill>
                <a:srgbClr val="7F7F7F"/>
              </a:solidFill>
              <a:latin typeface="+mn-ea"/>
              <a:cs typeface="+mn-ea"/>
            </a:endParaRPr>
          </a:p>
        </p:txBody>
      </p:sp>
      <p:sp>
        <p:nvSpPr>
          <p:cNvPr id="116" name="Rounded Rectangle 115"/>
          <p:cNvSpPr/>
          <p:nvPr/>
        </p:nvSpPr>
        <p:spPr>
          <a:xfrm>
            <a:off x="6523638" y="4498539"/>
            <a:ext cx="4346890" cy="976184"/>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a:lnSpc>
                <a:spcPct val="150000"/>
              </a:lnSpc>
            </a:pPr>
            <a:r>
              <a:rPr lang="zh-CN" altLang="en-US" sz="900" dirty="0">
                <a:solidFill>
                  <a:srgbClr val="7F7F7F"/>
                </a:solidFill>
                <a:latin typeface="+mn-ea"/>
                <a:cs typeface="+mn-ea"/>
              </a:rPr>
              <a:t>此处添加详细文本描述，建议与标题相关并符合整体语言风格，语言描述尽量简洁生动。尽量将每页幻灯片的字数控制在</a:t>
            </a:r>
            <a:r>
              <a:rPr lang="en-US" altLang="zh-CN" sz="900" dirty="0">
                <a:solidFill>
                  <a:srgbClr val="7F7F7F"/>
                </a:solidFill>
                <a:latin typeface="+mn-ea"/>
                <a:cs typeface="+mn-ea"/>
              </a:rPr>
              <a:t>200</a:t>
            </a:r>
            <a:r>
              <a:rPr lang="zh-CN" altLang="en-US" sz="900" dirty="0">
                <a:solidFill>
                  <a:srgbClr val="7F7F7F"/>
                </a:solidFill>
                <a:latin typeface="+mn-ea"/>
                <a:cs typeface="+mn-ea"/>
              </a:rPr>
              <a:t>字以内，据统计每页幻灯片的最好控制在</a:t>
            </a:r>
            <a:r>
              <a:rPr lang="en-US" altLang="zh-CN" sz="900" dirty="0">
                <a:solidFill>
                  <a:srgbClr val="7F7F7F"/>
                </a:solidFill>
                <a:latin typeface="+mn-ea"/>
                <a:cs typeface="+mn-ea"/>
              </a:rPr>
              <a:t>5</a:t>
            </a:r>
            <a:r>
              <a:rPr lang="zh-CN" altLang="en-US" sz="900" dirty="0">
                <a:solidFill>
                  <a:srgbClr val="7F7F7F"/>
                </a:solidFill>
                <a:latin typeface="+mn-ea"/>
                <a:cs typeface="+mn-ea"/>
              </a:rPr>
              <a:t>分钟之内。</a:t>
            </a:r>
            <a:endParaRPr lang="en-US" sz="900" dirty="0">
              <a:solidFill>
                <a:srgbClr val="7F7F7F"/>
              </a:solidFill>
              <a:latin typeface="+mn-ea"/>
              <a:cs typeface="+mn-ea"/>
            </a:endParaRPr>
          </a:p>
        </p:txBody>
      </p:sp>
      <p:sp>
        <p:nvSpPr>
          <p:cNvPr id="51" name="Freeform 142"/>
          <p:cNvSpPr/>
          <p:nvPr/>
        </p:nvSpPr>
        <p:spPr bwMode="auto">
          <a:xfrm>
            <a:off x="4676761" y="1971988"/>
            <a:ext cx="601196" cy="490837"/>
          </a:xfrm>
          <a:custGeom>
            <a:avLst/>
            <a:gdLst>
              <a:gd name="T0" fmla="*/ 135 w 135"/>
              <a:gd name="T1" fmla="*/ 49 h 110"/>
              <a:gd name="T2" fmla="*/ 68 w 135"/>
              <a:gd name="T3" fmla="*/ 0 h 110"/>
              <a:gd name="T4" fmla="*/ 0 w 135"/>
              <a:gd name="T5" fmla="*/ 49 h 110"/>
              <a:gd name="T6" fmla="*/ 68 w 135"/>
              <a:gd name="T7" fmla="*/ 99 h 110"/>
              <a:gd name="T8" fmla="*/ 93 w 135"/>
              <a:gd name="T9" fmla="*/ 96 h 110"/>
              <a:gd name="T10" fmla="*/ 121 w 135"/>
              <a:gd name="T11" fmla="*/ 110 h 110"/>
              <a:gd name="T12" fmla="*/ 113 w 135"/>
              <a:gd name="T13" fmla="*/ 86 h 110"/>
              <a:gd name="T14" fmla="*/ 135 w 135"/>
              <a:gd name="T15" fmla="*/ 49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110">
                <a:moveTo>
                  <a:pt x="135" y="49"/>
                </a:moveTo>
                <a:cubicBezTo>
                  <a:pt x="135" y="22"/>
                  <a:pt x="105" y="0"/>
                  <a:pt x="68" y="0"/>
                </a:cubicBezTo>
                <a:cubicBezTo>
                  <a:pt x="30" y="0"/>
                  <a:pt x="0" y="22"/>
                  <a:pt x="0" y="49"/>
                </a:cubicBezTo>
                <a:cubicBezTo>
                  <a:pt x="0" y="77"/>
                  <a:pt x="30" y="99"/>
                  <a:pt x="68" y="99"/>
                </a:cubicBezTo>
                <a:cubicBezTo>
                  <a:pt x="76" y="99"/>
                  <a:pt x="85" y="98"/>
                  <a:pt x="93" y="96"/>
                </a:cubicBezTo>
                <a:cubicBezTo>
                  <a:pt x="95" y="95"/>
                  <a:pt x="121" y="110"/>
                  <a:pt x="121" y="110"/>
                </a:cubicBezTo>
                <a:cubicBezTo>
                  <a:pt x="113" y="86"/>
                  <a:pt x="113" y="86"/>
                  <a:pt x="113" y="86"/>
                </a:cubicBezTo>
                <a:cubicBezTo>
                  <a:pt x="126" y="77"/>
                  <a:pt x="135" y="64"/>
                  <a:pt x="135" y="49"/>
                </a:cubicBezTo>
                <a:close/>
              </a:path>
            </a:pathLst>
          </a:custGeom>
          <a:solidFill>
            <a:schemeClr val="accent6"/>
          </a:solidFill>
          <a:ln>
            <a:noFill/>
          </a:ln>
        </p:spPr>
        <p:txBody>
          <a:bodyPr vert="horz" wrap="square" lIns="91440" tIns="45720" rIns="91440" bIns="45720" numCol="1" anchor="t" anchorCtr="0" compatLnSpc="1"/>
          <a:lstStyle/>
          <a:p>
            <a:endParaRPr lang="en-US">
              <a:latin typeface="+mn-ea"/>
              <a:cs typeface="+mn-ea"/>
            </a:endParaRPr>
          </a:p>
        </p:txBody>
      </p:sp>
      <p:sp>
        <p:nvSpPr>
          <p:cNvPr id="52" name="Freeform 149"/>
          <p:cNvSpPr/>
          <p:nvPr/>
        </p:nvSpPr>
        <p:spPr bwMode="auto">
          <a:xfrm>
            <a:off x="3179286" y="1880273"/>
            <a:ext cx="631869" cy="619681"/>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accent5"/>
          </a:solidFill>
          <a:ln>
            <a:noFill/>
          </a:ln>
        </p:spPr>
        <p:txBody>
          <a:bodyPr vert="horz" wrap="square" lIns="91440" tIns="45720" rIns="91440" bIns="45720" numCol="1" anchor="t" anchorCtr="0" compatLnSpc="1"/>
          <a:lstStyle/>
          <a:p>
            <a:endParaRPr lang="en-US">
              <a:latin typeface="+mn-ea"/>
              <a:cs typeface="+mn-ea"/>
            </a:endParaRPr>
          </a:p>
        </p:txBody>
      </p:sp>
      <p:sp>
        <p:nvSpPr>
          <p:cNvPr id="56" name="Freeform 116"/>
          <p:cNvSpPr>
            <a:spLocks noEditPoints="1"/>
          </p:cNvSpPr>
          <p:nvPr/>
        </p:nvSpPr>
        <p:spPr bwMode="auto">
          <a:xfrm>
            <a:off x="1723979" y="1864618"/>
            <a:ext cx="677881" cy="598207"/>
          </a:xfrm>
          <a:custGeom>
            <a:avLst/>
            <a:gdLst>
              <a:gd name="T0" fmla="*/ 209 w 221"/>
              <a:gd name="T1" fmla="*/ 95 h 195"/>
              <a:gd name="T2" fmla="*/ 209 w 221"/>
              <a:gd name="T3" fmla="*/ 82 h 195"/>
              <a:gd name="T4" fmla="*/ 221 w 221"/>
              <a:gd name="T5" fmla="*/ 82 h 195"/>
              <a:gd name="T6" fmla="*/ 221 w 221"/>
              <a:gd name="T7" fmla="*/ 74 h 195"/>
              <a:gd name="T8" fmla="*/ 110 w 221"/>
              <a:gd name="T9" fmla="*/ 0 h 195"/>
              <a:gd name="T10" fmla="*/ 0 w 221"/>
              <a:gd name="T11" fmla="*/ 74 h 195"/>
              <a:gd name="T12" fmla="*/ 0 w 221"/>
              <a:gd name="T13" fmla="*/ 82 h 195"/>
              <a:gd name="T14" fmla="*/ 10 w 221"/>
              <a:gd name="T15" fmla="*/ 82 h 195"/>
              <a:gd name="T16" fmla="*/ 10 w 221"/>
              <a:gd name="T17" fmla="*/ 95 h 195"/>
              <a:gd name="T18" fmla="*/ 23 w 221"/>
              <a:gd name="T19" fmla="*/ 95 h 195"/>
              <a:gd name="T20" fmla="*/ 23 w 221"/>
              <a:gd name="T21" fmla="*/ 166 h 195"/>
              <a:gd name="T22" fmla="*/ 10 w 221"/>
              <a:gd name="T23" fmla="*/ 166 h 195"/>
              <a:gd name="T24" fmla="*/ 10 w 221"/>
              <a:gd name="T25" fmla="*/ 179 h 195"/>
              <a:gd name="T26" fmla="*/ 0 w 221"/>
              <a:gd name="T27" fmla="*/ 179 h 195"/>
              <a:gd name="T28" fmla="*/ 0 w 221"/>
              <a:gd name="T29" fmla="*/ 195 h 195"/>
              <a:gd name="T30" fmla="*/ 221 w 221"/>
              <a:gd name="T31" fmla="*/ 195 h 195"/>
              <a:gd name="T32" fmla="*/ 221 w 221"/>
              <a:gd name="T33" fmla="*/ 179 h 195"/>
              <a:gd name="T34" fmla="*/ 209 w 221"/>
              <a:gd name="T35" fmla="*/ 179 h 195"/>
              <a:gd name="T36" fmla="*/ 209 w 221"/>
              <a:gd name="T37" fmla="*/ 166 h 195"/>
              <a:gd name="T38" fmla="*/ 197 w 221"/>
              <a:gd name="T39" fmla="*/ 166 h 195"/>
              <a:gd name="T40" fmla="*/ 197 w 221"/>
              <a:gd name="T41" fmla="*/ 95 h 195"/>
              <a:gd name="T42" fmla="*/ 209 w 221"/>
              <a:gd name="T43" fmla="*/ 95 h 195"/>
              <a:gd name="T44" fmla="*/ 73 w 221"/>
              <a:gd name="T45" fmla="*/ 166 h 195"/>
              <a:gd name="T46" fmla="*/ 49 w 221"/>
              <a:gd name="T47" fmla="*/ 166 h 195"/>
              <a:gd name="T48" fmla="*/ 49 w 221"/>
              <a:gd name="T49" fmla="*/ 95 h 195"/>
              <a:gd name="T50" fmla="*/ 73 w 221"/>
              <a:gd name="T51" fmla="*/ 95 h 195"/>
              <a:gd name="T52" fmla="*/ 73 w 221"/>
              <a:gd name="T53" fmla="*/ 166 h 195"/>
              <a:gd name="T54" fmla="*/ 122 w 221"/>
              <a:gd name="T55" fmla="*/ 166 h 195"/>
              <a:gd name="T56" fmla="*/ 99 w 221"/>
              <a:gd name="T57" fmla="*/ 166 h 195"/>
              <a:gd name="T58" fmla="*/ 99 w 221"/>
              <a:gd name="T59" fmla="*/ 95 h 195"/>
              <a:gd name="T60" fmla="*/ 122 w 221"/>
              <a:gd name="T61" fmla="*/ 95 h 195"/>
              <a:gd name="T62" fmla="*/ 122 w 221"/>
              <a:gd name="T63" fmla="*/ 166 h 195"/>
              <a:gd name="T64" fmla="*/ 171 w 221"/>
              <a:gd name="T65" fmla="*/ 166 h 195"/>
              <a:gd name="T66" fmla="*/ 148 w 221"/>
              <a:gd name="T67" fmla="*/ 166 h 195"/>
              <a:gd name="T68" fmla="*/ 148 w 221"/>
              <a:gd name="T69" fmla="*/ 95 h 195"/>
              <a:gd name="T70" fmla="*/ 171 w 221"/>
              <a:gd name="T71" fmla="*/ 95 h 195"/>
              <a:gd name="T72" fmla="*/ 171 w 221"/>
              <a:gd name="T73" fmla="*/ 16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1" h="195">
                <a:moveTo>
                  <a:pt x="209" y="95"/>
                </a:moveTo>
                <a:lnTo>
                  <a:pt x="209" y="82"/>
                </a:lnTo>
                <a:lnTo>
                  <a:pt x="221" y="82"/>
                </a:lnTo>
                <a:lnTo>
                  <a:pt x="221" y="74"/>
                </a:lnTo>
                <a:lnTo>
                  <a:pt x="110" y="0"/>
                </a:lnTo>
                <a:lnTo>
                  <a:pt x="0" y="74"/>
                </a:lnTo>
                <a:lnTo>
                  <a:pt x="0" y="82"/>
                </a:lnTo>
                <a:lnTo>
                  <a:pt x="10" y="82"/>
                </a:lnTo>
                <a:lnTo>
                  <a:pt x="10" y="95"/>
                </a:lnTo>
                <a:lnTo>
                  <a:pt x="23" y="95"/>
                </a:lnTo>
                <a:lnTo>
                  <a:pt x="23" y="166"/>
                </a:lnTo>
                <a:lnTo>
                  <a:pt x="10" y="166"/>
                </a:lnTo>
                <a:lnTo>
                  <a:pt x="10" y="179"/>
                </a:lnTo>
                <a:lnTo>
                  <a:pt x="0" y="179"/>
                </a:lnTo>
                <a:lnTo>
                  <a:pt x="0" y="195"/>
                </a:lnTo>
                <a:lnTo>
                  <a:pt x="221" y="195"/>
                </a:lnTo>
                <a:lnTo>
                  <a:pt x="221" y="179"/>
                </a:lnTo>
                <a:lnTo>
                  <a:pt x="209" y="179"/>
                </a:lnTo>
                <a:lnTo>
                  <a:pt x="209" y="166"/>
                </a:lnTo>
                <a:lnTo>
                  <a:pt x="197" y="166"/>
                </a:lnTo>
                <a:lnTo>
                  <a:pt x="197" y="95"/>
                </a:lnTo>
                <a:lnTo>
                  <a:pt x="209" y="95"/>
                </a:lnTo>
                <a:close/>
                <a:moveTo>
                  <a:pt x="73" y="166"/>
                </a:moveTo>
                <a:lnTo>
                  <a:pt x="49" y="166"/>
                </a:lnTo>
                <a:lnTo>
                  <a:pt x="49" y="95"/>
                </a:lnTo>
                <a:lnTo>
                  <a:pt x="73" y="95"/>
                </a:lnTo>
                <a:lnTo>
                  <a:pt x="73" y="166"/>
                </a:lnTo>
                <a:close/>
                <a:moveTo>
                  <a:pt x="122" y="166"/>
                </a:moveTo>
                <a:lnTo>
                  <a:pt x="99" y="166"/>
                </a:lnTo>
                <a:lnTo>
                  <a:pt x="99" y="95"/>
                </a:lnTo>
                <a:lnTo>
                  <a:pt x="122" y="95"/>
                </a:lnTo>
                <a:lnTo>
                  <a:pt x="122" y="166"/>
                </a:lnTo>
                <a:close/>
                <a:moveTo>
                  <a:pt x="171" y="166"/>
                </a:moveTo>
                <a:lnTo>
                  <a:pt x="148" y="166"/>
                </a:lnTo>
                <a:lnTo>
                  <a:pt x="148" y="95"/>
                </a:lnTo>
                <a:lnTo>
                  <a:pt x="171" y="95"/>
                </a:lnTo>
                <a:lnTo>
                  <a:pt x="171" y="166"/>
                </a:lnTo>
                <a:close/>
              </a:path>
            </a:pathLst>
          </a:custGeom>
          <a:solidFill>
            <a:schemeClr val="accent3"/>
          </a:solidFill>
          <a:ln>
            <a:noFill/>
          </a:ln>
        </p:spPr>
        <p:txBody>
          <a:bodyPr vert="horz" wrap="square" lIns="91440" tIns="45720" rIns="91440" bIns="45720" numCol="1" anchor="t" anchorCtr="0" compatLnSpc="1"/>
          <a:lstStyle/>
          <a:p>
            <a:endParaRPr lang="en-US">
              <a:latin typeface="+mn-ea"/>
              <a:cs typeface="+mn-ea"/>
            </a:endParaRPr>
          </a:p>
        </p:txBody>
      </p:sp>
      <p:grpSp>
        <p:nvGrpSpPr>
          <p:cNvPr id="57" name="组合 56"/>
          <p:cNvGrpSpPr/>
          <p:nvPr/>
        </p:nvGrpSpPr>
        <p:grpSpPr>
          <a:xfrm>
            <a:off x="6698098" y="3597216"/>
            <a:ext cx="162534" cy="383271"/>
            <a:chOff x="10488011" y="3227671"/>
            <a:chExt cx="162555" cy="383271"/>
          </a:xfrm>
          <a:solidFill>
            <a:schemeClr val="bg1"/>
          </a:solidFill>
        </p:grpSpPr>
        <p:sp>
          <p:nvSpPr>
            <p:cNvPr id="58" name="Freeform 290"/>
            <p:cNvSpPr/>
            <p:nvPr/>
          </p:nvSpPr>
          <p:spPr bwMode="auto">
            <a:xfrm>
              <a:off x="10488011" y="3311186"/>
              <a:ext cx="162555" cy="299756"/>
            </a:xfrm>
            <a:custGeom>
              <a:avLst/>
              <a:gdLst>
                <a:gd name="T0" fmla="*/ 65 w 75"/>
                <a:gd name="T1" fmla="*/ 0 h 139"/>
                <a:gd name="T2" fmla="*/ 9 w 75"/>
                <a:gd name="T3" fmla="*/ 0 h 139"/>
                <a:gd name="T4" fmla="*/ 0 w 75"/>
                <a:gd name="T5" fmla="*/ 10 h 139"/>
                <a:gd name="T6" fmla="*/ 2 w 75"/>
                <a:gd name="T7" fmla="*/ 71 h 139"/>
                <a:gd name="T8" fmla="*/ 10 w 75"/>
                <a:gd name="T9" fmla="*/ 83 h 139"/>
                <a:gd name="T10" fmla="*/ 12 w 75"/>
                <a:gd name="T11" fmla="*/ 127 h 139"/>
                <a:gd name="T12" fmla="*/ 18 w 75"/>
                <a:gd name="T13" fmla="*/ 136 h 139"/>
                <a:gd name="T14" fmla="*/ 31 w 75"/>
                <a:gd name="T15" fmla="*/ 139 h 139"/>
                <a:gd name="T16" fmla="*/ 31 w 75"/>
                <a:gd name="T17" fmla="*/ 102 h 139"/>
                <a:gd name="T18" fmla="*/ 33 w 75"/>
                <a:gd name="T19" fmla="*/ 93 h 139"/>
                <a:gd name="T20" fmla="*/ 42 w 75"/>
                <a:gd name="T21" fmla="*/ 93 h 139"/>
                <a:gd name="T22" fmla="*/ 43 w 75"/>
                <a:gd name="T23" fmla="*/ 102 h 139"/>
                <a:gd name="T24" fmla="*/ 44 w 75"/>
                <a:gd name="T25" fmla="*/ 139 h 139"/>
                <a:gd name="T26" fmla="*/ 56 w 75"/>
                <a:gd name="T27" fmla="*/ 136 h 139"/>
                <a:gd name="T28" fmla="*/ 63 w 75"/>
                <a:gd name="T29" fmla="*/ 127 h 139"/>
                <a:gd name="T30" fmla="*/ 64 w 75"/>
                <a:gd name="T31" fmla="*/ 83 h 139"/>
                <a:gd name="T32" fmla="*/ 73 w 75"/>
                <a:gd name="T33" fmla="*/ 71 h 139"/>
                <a:gd name="T34" fmla="*/ 75 w 75"/>
                <a:gd name="T35" fmla="*/ 10 h 139"/>
                <a:gd name="T36" fmla="*/ 65 w 75"/>
                <a:gd name="T37"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5" h="139">
                  <a:moveTo>
                    <a:pt x="65" y="0"/>
                  </a:moveTo>
                  <a:cubicBezTo>
                    <a:pt x="47" y="0"/>
                    <a:pt x="28" y="0"/>
                    <a:pt x="9" y="0"/>
                  </a:cubicBezTo>
                  <a:cubicBezTo>
                    <a:pt x="4" y="0"/>
                    <a:pt x="0" y="5"/>
                    <a:pt x="0" y="10"/>
                  </a:cubicBezTo>
                  <a:cubicBezTo>
                    <a:pt x="0" y="30"/>
                    <a:pt x="1" y="51"/>
                    <a:pt x="2" y="71"/>
                  </a:cubicBezTo>
                  <a:cubicBezTo>
                    <a:pt x="2" y="76"/>
                    <a:pt x="6" y="82"/>
                    <a:pt x="10" y="83"/>
                  </a:cubicBezTo>
                  <a:cubicBezTo>
                    <a:pt x="11" y="98"/>
                    <a:pt x="11" y="112"/>
                    <a:pt x="12" y="127"/>
                  </a:cubicBezTo>
                  <a:cubicBezTo>
                    <a:pt x="12" y="131"/>
                    <a:pt x="15" y="135"/>
                    <a:pt x="18" y="136"/>
                  </a:cubicBezTo>
                  <a:cubicBezTo>
                    <a:pt x="23" y="137"/>
                    <a:pt x="27" y="138"/>
                    <a:pt x="31" y="139"/>
                  </a:cubicBezTo>
                  <a:cubicBezTo>
                    <a:pt x="31" y="126"/>
                    <a:pt x="31" y="114"/>
                    <a:pt x="31" y="102"/>
                  </a:cubicBezTo>
                  <a:cubicBezTo>
                    <a:pt x="31" y="98"/>
                    <a:pt x="32" y="94"/>
                    <a:pt x="33" y="93"/>
                  </a:cubicBezTo>
                  <a:cubicBezTo>
                    <a:pt x="36" y="89"/>
                    <a:pt x="39" y="89"/>
                    <a:pt x="42" y="93"/>
                  </a:cubicBezTo>
                  <a:cubicBezTo>
                    <a:pt x="43" y="94"/>
                    <a:pt x="43" y="98"/>
                    <a:pt x="43" y="102"/>
                  </a:cubicBezTo>
                  <a:cubicBezTo>
                    <a:pt x="43" y="114"/>
                    <a:pt x="43" y="126"/>
                    <a:pt x="44" y="139"/>
                  </a:cubicBezTo>
                  <a:cubicBezTo>
                    <a:pt x="48" y="138"/>
                    <a:pt x="52" y="137"/>
                    <a:pt x="56" y="136"/>
                  </a:cubicBezTo>
                  <a:cubicBezTo>
                    <a:pt x="60" y="135"/>
                    <a:pt x="63" y="131"/>
                    <a:pt x="63" y="127"/>
                  </a:cubicBezTo>
                  <a:cubicBezTo>
                    <a:pt x="63" y="112"/>
                    <a:pt x="64" y="98"/>
                    <a:pt x="64" y="83"/>
                  </a:cubicBezTo>
                  <a:cubicBezTo>
                    <a:pt x="69" y="82"/>
                    <a:pt x="72" y="76"/>
                    <a:pt x="73" y="71"/>
                  </a:cubicBezTo>
                  <a:cubicBezTo>
                    <a:pt x="73" y="51"/>
                    <a:pt x="74" y="30"/>
                    <a:pt x="75" y="10"/>
                  </a:cubicBezTo>
                  <a:cubicBezTo>
                    <a:pt x="75" y="5"/>
                    <a:pt x="71" y="0"/>
                    <a:pt x="6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59" name="Oval 291"/>
            <p:cNvSpPr>
              <a:spLocks noChangeArrowheads="1"/>
            </p:cNvSpPr>
            <p:nvPr/>
          </p:nvSpPr>
          <p:spPr bwMode="auto">
            <a:xfrm>
              <a:off x="10531259" y="3227671"/>
              <a:ext cx="74566" cy="7605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grpSp>
        <p:nvGrpSpPr>
          <p:cNvPr id="64" name="组合 63"/>
          <p:cNvGrpSpPr/>
          <p:nvPr/>
        </p:nvGrpSpPr>
        <p:grpSpPr>
          <a:xfrm>
            <a:off x="8980005" y="3615853"/>
            <a:ext cx="222179" cy="372830"/>
            <a:chOff x="9749806" y="3232145"/>
            <a:chExt cx="222208" cy="372830"/>
          </a:xfrm>
          <a:solidFill>
            <a:schemeClr val="bg1"/>
          </a:solidFill>
        </p:grpSpPr>
        <p:sp>
          <p:nvSpPr>
            <p:cNvPr id="65" name="Freeform 292"/>
            <p:cNvSpPr/>
            <p:nvPr/>
          </p:nvSpPr>
          <p:spPr bwMode="auto">
            <a:xfrm>
              <a:off x="9749806" y="3312676"/>
              <a:ext cx="222208" cy="292299"/>
            </a:xfrm>
            <a:custGeom>
              <a:avLst/>
              <a:gdLst>
                <a:gd name="T0" fmla="*/ 100 w 103"/>
                <a:gd name="T1" fmla="*/ 46 h 135"/>
                <a:gd name="T2" fmla="*/ 73 w 103"/>
                <a:gd name="T3" fmla="*/ 10 h 135"/>
                <a:gd name="T4" fmla="*/ 68 w 103"/>
                <a:gd name="T5" fmla="*/ 5 h 135"/>
                <a:gd name="T6" fmla="*/ 66 w 103"/>
                <a:gd name="T7" fmla="*/ 3 h 135"/>
                <a:gd name="T8" fmla="*/ 37 w 103"/>
                <a:gd name="T9" fmla="*/ 3 h 135"/>
                <a:gd name="T10" fmla="*/ 36 w 103"/>
                <a:gd name="T11" fmla="*/ 4 h 135"/>
                <a:gd name="T12" fmla="*/ 30 w 103"/>
                <a:gd name="T13" fmla="*/ 10 h 135"/>
                <a:gd name="T14" fmla="*/ 3 w 103"/>
                <a:gd name="T15" fmla="*/ 46 h 135"/>
                <a:gd name="T16" fmla="*/ 0 w 103"/>
                <a:gd name="T17" fmla="*/ 52 h 135"/>
                <a:gd name="T18" fmla="*/ 8 w 103"/>
                <a:gd name="T19" fmla="*/ 58 h 135"/>
                <a:gd name="T20" fmla="*/ 13 w 103"/>
                <a:gd name="T21" fmla="*/ 53 h 135"/>
                <a:gd name="T22" fmla="*/ 23 w 103"/>
                <a:gd name="T23" fmla="*/ 40 h 135"/>
                <a:gd name="T24" fmla="*/ 13 w 103"/>
                <a:gd name="T25" fmla="*/ 75 h 135"/>
                <a:gd name="T26" fmla="*/ 21 w 103"/>
                <a:gd name="T27" fmla="*/ 86 h 135"/>
                <a:gd name="T28" fmla="*/ 25 w 103"/>
                <a:gd name="T29" fmla="*/ 86 h 135"/>
                <a:gd name="T30" fmla="*/ 26 w 103"/>
                <a:gd name="T31" fmla="*/ 125 h 135"/>
                <a:gd name="T32" fmla="*/ 33 w 103"/>
                <a:gd name="T33" fmla="*/ 134 h 135"/>
                <a:gd name="T34" fmla="*/ 37 w 103"/>
                <a:gd name="T35" fmla="*/ 135 h 135"/>
                <a:gd name="T36" fmla="*/ 43 w 103"/>
                <a:gd name="T37" fmla="*/ 100 h 135"/>
                <a:gd name="T38" fmla="*/ 46 w 103"/>
                <a:gd name="T39" fmla="*/ 91 h 135"/>
                <a:gd name="T40" fmla="*/ 57 w 103"/>
                <a:gd name="T41" fmla="*/ 91 h 135"/>
                <a:gd name="T42" fmla="*/ 60 w 103"/>
                <a:gd name="T43" fmla="*/ 100 h 135"/>
                <a:gd name="T44" fmla="*/ 66 w 103"/>
                <a:gd name="T45" fmla="*/ 135 h 135"/>
                <a:gd name="T46" fmla="*/ 71 w 103"/>
                <a:gd name="T47" fmla="*/ 134 h 135"/>
                <a:gd name="T48" fmla="*/ 77 w 103"/>
                <a:gd name="T49" fmla="*/ 125 h 135"/>
                <a:gd name="T50" fmla="*/ 79 w 103"/>
                <a:gd name="T51" fmla="*/ 86 h 135"/>
                <a:gd name="T52" fmla="*/ 82 w 103"/>
                <a:gd name="T53" fmla="*/ 86 h 135"/>
                <a:gd name="T54" fmla="*/ 90 w 103"/>
                <a:gd name="T55" fmla="*/ 75 h 135"/>
                <a:gd name="T56" fmla="*/ 81 w 103"/>
                <a:gd name="T57" fmla="*/ 41 h 135"/>
                <a:gd name="T58" fmla="*/ 90 w 103"/>
                <a:gd name="T59" fmla="*/ 53 h 135"/>
                <a:gd name="T60" fmla="*/ 95 w 103"/>
                <a:gd name="T61" fmla="*/ 58 h 135"/>
                <a:gd name="T62" fmla="*/ 103 w 103"/>
                <a:gd name="T63" fmla="*/ 52 h 135"/>
                <a:gd name="T64" fmla="*/ 100 w 103"/>
                <a:gd name="T65" fmla="*/ 4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3" h="135">
                  <a:moveTo>
                    <a:pt x="100" y="46"/>
                  </a:moveTo>
                  <a:cubicBezTo>
                    <a:pt x="91" y="34"/>
                    <a:pt x="82" y="22"/>
                    <a:pt x="73" y="10"/>
                  </a:cubicBezTo>
                  <a:cubicBezTo>
                    <a:pt x="71" y="8"/>
                    <a:pt x="69" y="6"/>
                    <a:pt x="68" y="5"/>
                  </a:cubicBezTo>
                  <a:cubicBezTo>
                    <a:pt x="67" y="4"/>
                    <a:pt x="66" y="4"/>
                    <a:pt x="66" y="3"/>
                  </a:cubicBezTo>
                  <a:cubicBezTo>
                    <a:pt x="56" y="0"/>
                    <a:pt x="48" y="0"/>
                    <a:pt x="37" y="3"/>
                  </a:cubicBezTo>
                  <a:cubicBezTo>
                    <a:pt x="37" y="4"/>
                    <a:pt x="37" y="4"/>
                    <a:pt x="36" y="4"/>
                  </a:cubicBezTo>
                  <a:cubicBezTo>
                    <a:pt x="35" y="5"/>
                    <a:pt x="32" y="8"/>
                    <a:pt x="30" y="10"/>
                  </a:cubicBezTo>
                  <a:cubicBezTo>
                    <a:pt x="21" y="22"/>
                    <a:pt x="12" y="34"/>
                    <a:pt x="3" y="46"/>
                  </a:cubicBezTo>
                  <a:cubicBezTo>
                    <a:pt x="1" y="49"/>
                    <a:pt x="0" y="51"/>
                    <a:pt x="0" y="52"/>
                  </a:cubicBezTo>
                  <a:cubicBezTo>
                    <a:pt x="3" y="54"/>
                    <a:pt x="5" y="56"/>
                    <a:pt x="8" y="58"/>
                  </a:cubicBezTo>
                  <a:cubicBezTo>
                    <a:pt x="9" y="58"/>
                    <a:pt x="11" y="56"/>
                    <a:pt x="13" y="53"/>
                  </a:cubicBezTo>
                  <a:cubicBezTo>
                    <a:pt x="17" y="49"/>
                    <a:pt x="20" y="44"/>
                    <a:pt x="23" y="40"/>
                  </a:cubicBezTo>
                  <a:cubicBezTo>
                    <a:pt x="20" y="52"/>
                    <a:pt x="17" y="63"/>
                    <a:pt x="13" y="75"/>
                  </a:cubicBezTo>
                  <a:cubicBezTo>
                    <a:pt x="12" y="79"/>
                    <a:pt x="15" y="85"/>
                    <a:pt x="21" y="86"/>
                  </a:cubicBezTo>
                  <a:cubicBezTo>
                    <a:pt x="22" y="86"/>
                    <a:pt x="24" y="86"/>
                    <a:pt x="25" y="86"/>
                  </a:cubicBezTo>
                  <a:cubicBezTo>
                    <a:pt x="25" y="99"/>
                    <a:pt x="26" y="112"/>
                    <a:pt x="26" y="125"/>
                  </a:cubicBezTo>
                  <a:cubicBezTo>
                    <a:pt x="26" y="129"/>
                    <a:pt x="29" y="133"/>
                    <a:pt x="33" y="134"/>
                  </a:cubicBezTo>
                  <a:cubicBezTo>
                    <a:pt x="34" y="134"/>
                    <a:pt x="36" y="135"/>
                    <a:pt x="37" y="135"/>
                  </a:cubicBezTo>
                  <a:cubicBezTo>
                    <a:pt x="39" y="123"/>
                    <a:pt x="41" y="112"/>
                    <a:pt x="43" y="100"/>
                  </a:cubicBezTo>
                  <a:cubicBezTo>
                    <a:pt x="44" y="96"/>
                    <a:pt x="45" y="92"/>
                    <a:pt x="46" y="91"/>
                  </a:cubicBezTo>
                  <a:cubicBezTo>
                    <a:pt x="50" y="88"/>
                    <a:pt x="53" y="88"/>
                    <a:pt x="57" y="91"/>
                  </a:cubicBezTo>
                  <a:cubicBezTo>
                    <a:pt x="58" y="92"/>
                    <a:pt x="60" y="96"/>
                    <a:pt x="60" y="100"/>
                  </a:cubicBezTo>
                  <a:cubicBezTo>
                    <a:pt x="62" y="112"/>
                    <a:pt x="64" y="123"/>
                    <a:pt x="66" y="135"/>
                  </a:cubicBezTo>
                  <a:cubicBezTo>
                    <a:pt x="68" y="135"/>
                    <a:pt x="69" y="134"/>
                    <a:pt x="71" y="134"/>
                  </a:cubicBezTo>
                  <a:cubicBezTo>
                    <a:pt x="74" y="133"/>
                    <a:pt x="77" y="129"/>
                    <a:pt x="77" y="125"/>
                  </a:cubicBezTo>
                  <a:cubicBezTo>
                    <a:pt x="78" y="112"/>
                    <a:pt x="78" y="99"/>
                    <a:pt x="79" y="86"/>
                  </a:cubicBezTo>
                  <a:cubicBezTo>
                    <a:pt x="80" y="86"/>
                    <a:pt x="81" y="86"/>
                    <a:pt x="82" y="86"/>
                  </a:cubicBezTo>
                  <a:cubicBezTo>
                    <a:pt x="88" y="85"/>
                    <a:pt x="92" y="79"/>
                    <a:pt x="90" y="75"/>
                  </a:cubicBezTo>
                  <a:cubicBezTo>
                    <a:pt x="87" y="63"/>
                    <a:pt x="84" y="52"/>
                    <a:pt x="81" y="41"/>
                  </a:cubicBezTo>
                  <a:cubicBezTo>
                    <a:pt x="84" y="45"/>
                    <a:pt x="87" y="49"/>
                    <a:pt x="90" y="53"/>
                  </a:cubicBezTo>
                  <a:cubicBezTo>
                    <a:pt x="92" y="56"/>
                    <a:pt x="94" y="58"/>
                    <a:pt x="95" y="58"/>
                  </a:cubicBezTo>
                  <a:cubicBezTo>
                    <a:pt x="98" y="56"/>
                    <a:pt x="100" y="54"/>
                    <a:pt x="103" y="52"/>
                  </a:cubicBezTo>
                  <a:cubicBezTo>
                    <a:pt x="103" y="51"/>
                    <a:pt x="102" y="49"/>
                    <a:pt x="100"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6" name="Oval 293"/>
            <p:cNvSpPr>
              <a:spLocks noChangeArrowheads="1"/>
            </p:cNvSpPr>
            <p:nvPr/>
          </p:nvSpPr>
          <p:spPr bwMode="auto">
            <a:xfrm>
              <a:off x="9822881" y="3232145"/>
              <a:ext cx="76058" cy="7605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500"/>
                                        <p:tgtEl>
                                          <p:spTgt spid="6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fade">
                                      <p:cBhvr>
                                        <p:cTn id="16" dur="500"/>
                                        <p:tgtEl>
                                          <p:spTgt spid="6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fade">
                                      <p:cBhvr>
                                        <p:cTn id="19" dur="500"/>
                                        <p:tgtEl>
                                          <p:spTgt spid="6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500"/>
                                        <p:tgtEl>
                                          <p:spTgt spid="7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0"/>
                                        </p:tgtEl>
                                        <p:attrNameLst>
                                          <p:attrName>style.visibility</p:attrName>
                                        </p:attrNameLst>
                                      </p:cBhvr>
                                      <p:to>
                                        <p:strVal val="visible"/>
                                      </p:to>
                                    </p:set>
                                    <p:animEffect transition="in" filter="fade">
                                      <p:cBhvr>
                                        <p:cTn id="25" dur="500"/>
                                        <p:tgtEl>
                                          <p:spTgt spid="8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1"/>
                                        </p:tgtEl>
                                        <p:attrNameLst>
                                          <p:attrName>style.visibility</p:attrName>
                                        </p:attrNameLst>
                                      </p:cBhvr>
                                      <p:to>
                                        <p:strVal val="visible"/>
                                      </p:to>
                                    </p:set>
                                    <p:animEffect transition="in" filter="fade">
                                      <p:cBhvr>
                                        <p:cTn id="28" dur="500"/>
                                        <p:tgtEl>
                                          <p:spTgt spid="8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8"/>
                                        </p:tgtEl>
                                        <p:attrNameLst>
                                          <p:attrName>style.visibility</p:attrName>
                                        </p:attrNameLst>
                                      </p:cBhvr>
                                      <p:to>
                                        <p:strVal val="visible"/>
                                      </p:to>
                                    </p:set>
                                    <p:animEffect transition="in" filter="fade">
                                      <p:cBhvr>
                                        <p:cTn id="31" dur="500"/>
                                        <p:tgtEl>
                                          <p:spTgt spid="9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3"/>
                                        </p:tgtEl>
                                        <p:attrNameLst>
                                          <p:attrName>style.visibility</p:attrName>
                                        </p:attrNameLst>
                                      </p:cBhvr>
                                      <p:to>
                                        <p:strVal val="visible"/>
                                      </p:to>
                                    </p:set>
                                    <p:animEffect transition="in" filter="fade">
                                      <p:cBhvr>
                                        <p:cTn id="34" dur="500"/>
                                        <p:tgtEl>
                                          <p:spTgt spid="10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2"/>
                                        </p:tgtEl>
                                        <p:attrNameLst>
                                          <p:attrName>style.visibility</p:attrName>
                                        </p:attrNameLst>
                                      </p:cBhvr>
                                      <p:to>
                                        <p:strVal val="visible"/>
                                      </p:to>
                                    </p:set>
                                    <p:animEffect transition="in" filter="fade">
                                      <p:cBhvr>
                                        <p:cTn id="39" dur="500"/>
                                        <p:tgtEl>
                                          <p:spTgt spid="8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3"/>
                                        </p:tgtEl>
                                        <p:attrNameLst>
                                          <p:attrName>style.visibility</p:attrName>
                                        </p:attrNameLst>
                                      </p:cBhvr>
                                      <p:to>
                                        <p:strVal val="visible"/>
                                      </p:to>
                                    </p:set>
                                    <p:animEffect transition="in" filter="fade">
                                      <p:cBhvr>
                                        <p:cTn id="42" dur="500"/>
                                        <p:tgtEl>
                                          <p:spTgt spid="8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84"/>
                                        </p:tgtEl>
                                        <p:attrNameLst>
                                          <p:attrName>style.visibility</p:attrName>
                                        </p:attrNameLst>
                                      </p:cBhvr>
                                      <p:to>
                                        <p:strVal val="visible"/>
                                      </p:to>
                                    </p:set>
                                    <p:animEffect transition="in" filter="fade">
                                      <p:cBhvr>
                                        <p:cTn id="45" dur="500"/>
                                        <p:tgtEl>
                                          <p:spTgt spid="8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85"/>
                                        </p:tgtEl>
                                        <p:attrNameLst>
                                          <p:attrName>style.visibility</p:attrName>
                                        </p:attrNameLst>
                                      </p:cBhvr>
                                      <p:to>
                                        <p:strVal val="visible"/>
                                      </p:to>
                                    </p:set>
                                    <p:animEffect transition="in" filter="fade">
                                      <p:cBhvr>
                                        <p:cTn id="48" dur="500"/>
                                        <p:tgtEl>
                                          <p:spTgt spid="8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86"/>
                                        </p:tgtEl>
                                        <p:attrNameLst>
                                          <p:attrName>style.visibility</p:attrName>
                                        </p:attrNameLst>
                                      </p:cBhvr>
                                      <p:to>
                                        <p:strVal val="visible"/>
                                      </p:to>
                                    </p:set>
                                    <p:animEffect transition="in" filter="fade">
                                      <p:cBhvr>
                                        <p:cTn id="51" dur="500"/>
                                        <p:tgtEl>
                                          <p:spTgt spid="8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87"/>
                                        </p:tgtEl>
                                        <p:attrNameLst>
                                          <p:attrName>style.visibility</p:attrName>
                                        </p:attrNameLst>
                                      </p:cBhvr>
                                      <p:to>
                                        <p:strVal val="visible"/>
                                      </p:to>
                                    </p:set>
                                    <p:animEffect transition="in" filter="fade">
                                      <p:cBhvr>
                                        <p:cTn id="54" dur="500"/>
                                        <p:tgtEl>
                                          <p:spTgt spid="8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88"/>
                                        </p:tgtEl>
                                        <p:attrNameLst>
                                          <p:attrName>style.visibility</p:attrName>
                                        </p:attrNameLst>
                                      </p:cBhvr>
                                      <p:to>
                                        <p:strVal val="visible"/>
                                      </p:to>
                                    </p:set>
                                    <p:animEffect transition="in" filter="fade">
                                      <p:cBhvr>
                                        <p:cTn id="57" dur="500"/>
                                        <p:tgtEl>
                                          <p:spTgt spid="8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89"/>
                                        </p:tgtEl>
                                        <p:attrNameLst>
                                          <p:attrName>style.visibility</p:attrName>
                                        </p:attrNameLst>
                                      </p:cBhvr>
                                      <p:to>
                                        <p:strVal val="visible"/>
                                      </p:to>
                                    </p:set>
                                    <p:animEffect transition="in" filter="fade">
                                      <p:cBhvr>
                                        <p:cTn id="60" dur="500"/>
                                        <p:tgtEl>
                                          <p:spTgt spid="8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99"/>
                                        </p:tgtEl>
                                        <p:attrNameLst>
                                          <p:attrName>style.visibility</p:attrName>
                                        </p:attrNameLst>
                                      </p:cBhvr>
                                      <p:to>
                                        <p:strVal val="visible"/>
                                      </p:to>
                                    </p:set>
                                    <p:animEffect transition="in" filter="fade">
                                      <p:cBhvr>
                                        <p:cTn id="63" dur="500"/>
                                        <p:tgtEl>
                                          <p:spTgt spid="99"/>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04"/>
                                        </p:tgtEl>
                                        <p:attrNameLst>
                                          <p:attrName>style.visibility</p:attrName>
                                        </p:attrNameLst>
                                      </p:cBhvr>
                                      <p:to>
                                        <p:strVal val="visible"/>
                                      </p:to>
                                    </p:set>
                                    <p:animEffect transition="in" filter="fade">
                                      <p:cBhvr>
                                        <p:cTn id="66" dur="500"/>
                                        <p:tgtEl>
                                          <p:spTgt spid="10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90"/>
                                        </p:tgtEl>
                                        <p:attrNameLst>
                                          <p:attrName>style.visibility</p:attrName>
                                        </p:attrNameLst>
                                      </p:cBhvr>
                                      <p:to>
                                        <p:strVal val="visible"/>
                                      </p:to>
                                    </p:set>
                                    <p:animEffect transition="in" filter="fade">
                                      <p:cBhvr>
                                        <p:cTn id="71" dur="500"/>
                                        <p:tgtEl>
                                          <p:spTgt spid="9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91"/>
                                        </p:tgtEl>
                                        <p:attrNameLst>
                                          <p:attrName>style.visibility</p:attrName>
                                        </p:attrNameLst>
                                      </p:cBhvr>
                                      <p:to>
                                        <p:strVal val="visible"/>
                                      </p:to>
                                    </p:set>
                                    <p:animEffect transition="in" filter="fade">
                                      <p:cBhvr>
                                        <p:cTn id="74" dur="500"/>
                                        <p:tgtEl>
                                          <p:spTgt spid="91"/>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92"/>
                                        </p:tgtEl>
                                        <p:attrNameLst>
                                          <p:attrName>style.visibility</p:attrName>
                                        </p:attrNameLst>
                                      </p:cBhvr>
                                      <p:to>
                                        <p:strVal val="visible"/>
                                      </p:to>
                                    </p:set>
                                    <p:animEffect transition="in" filter="fade">
                                      <p:cBhvr>
                                        <p:cTn id="77" dur="500"/>
                                        <p:tgtEl>
                                          <p:spTgt spid="92"/>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93"/>
                                        </p:tgtEl>
                                        <p:attrNameLst>
                                          <p:attrName>style.visibility</p:attrName>
                                        </p:attrNameLst>
                                      </p:cBhvr>
                                      <p:to>
                                        <p:strVal val="visible"/>
                                      </p:to>
                                    </p:set>
                                    <p:animEffect transition="in" filter="fade">
                                      <p:cBhvr>
                                        <p:cTn id="80" dur="500"/>
                                        <p:tgtEl>
                                          <p:spTgt spid="93"/>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94"/>
                                        </p:tgtEl>
                                        <p:attrNameLst>
                                          <p:attrName>style.visibility</p:attrName>
                                        </p:attrNameLst>
                                      </p:cBhvr>
                                      <p:to>
                                        <p:strVal val="visible"/>
                                      </p:to>
                                    </p:set>
                                    <p:animEffect transition="in" filter="fade">
                                      <p:cBhvr>
                                        <p:cTn id="83" dur="500"/>
                                        <p:tgtEl>
                                          <p:spTgt spid="94"/>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95"/>
                                        </p:tgtEl>
                                        <p:attrNameLst>
                                          <p:attrName>style.visibility</p:attrName>
                                        </p:attrNameLst>
                                      </p:cBhvr>
                                      <p:to>
                                        <p:strVal val="visible"/>
                                      </p:to>
                                    </p:set>
                                    <p:animEffect transition="in" filter="fade">
                                      <p:cBhvr>
                                        <p:cTn id="86" dur="500"/>
                                        <p:tgtEl>
                                          <p:spTgt spid="95"/>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96"/>
                                        </p:tgtEl>
                                        <p:attrNameLst>
                                          <p:attrName>style.visibility</p:attrName>
                                        </p:attrNameLst>
                                      </p:cBhvr>
                                      <p:to>
                                        <p:strVal val="visible"/>
                                      </p:to>
                                    </p:set>
                                    <p:animEffect transition="in" filter="fade">
                                      <p:cBhvr>
                                        <p:cTn id="89" dur="500"/>
                                        <p:tgtEl>
                                          <p:spTgt spid="96"/>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97"/>
                                        </p:tgtEl>
                                        <p:attrNameLst>
                                          <p:attrName>style.visibility</p:attrName>
                                        </p:attrNameLst>
                                      </p:cBhvr>
                                      <p:to>
                                        <p:strVal val="visible"/>
                                      </p:to>
                                    </p:set>
                                    <p:animEffect transition="in" filter="fade">
                                      <p:cBhvr>
                                        <p:cTn id="92" dur="500"/>
                                        <p:tgtEl>
                                          <p:spTgt spid="97"/>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00"/>
                                        </p:tgtEl>
                                        <p:attrNameLst>
                                          <p:attrName>style.visibility</p:attrName>
                                        </p:attrNameLst>
                                      </p:cBhvr>
                                      <p:to>
                                        <p:strVal val="visible"/>
                                      </p:to>
                                    </p:set>
                                    <p:animEffect transition="in" filter="fade">
                                      <p:cBhvr>
                                        <p:cTn id="95" dur="500"/>
                                        <p:tgtEl>
                                          <p:spTgt spid="100"/>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05"/>
                                        </p:tgtEl>
                                        <p:attrNameLst>
                                          <p:attrName>style.visibility</p:attrName>
                                        </p:attrNameLst>
                                      </p:cBhvr>
                                      <p:to>
                                        <p:strVal val="visible"/>
                                      </p:to>
                                    </p:set>
                                    <p:animEffect transition="in" filter="fade">
                                      <p:cBhvr>
                                        <p:cTn id="98" dur="500"/>
                                        <p:tgtEl>
                                          <p:spTgt spid="105"/>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4" fill="hold" grpId="0" nodeType="clickEffect">
                                  <p:stCondLst>
                                    <p:cond delay="0"/>
                                  </p:stCondLst>
                                  <p:childTnLst>
                                    <p:set>
                                      <p:cBhvr>
                                        <p:cTn id="102" dur="1" fill="hold">
                                          <p:stCondLst>
                                            <p:cond delay="0"/>
                                          </p:stCondLst>
                                        </p:cTn>
                                        <p:tgtEl>
                                          <p:spTgt spid="28"/>
                                        </p:tgtEl>
                                        <p:attrNameLst>
                                          <p:attrName>style.visibility</p:attrName>
                                        </p:attrNameLst>
                                      </p:cBhvr>
                                      <p:to>
                                        <p:strVal val="visible"/>
                                      </p:to>
                                    </p:set>
                                    <p:animEffect transition="in" filter="wipe(down)">
                                      <p:cBhvr>
                                        <p:cTn id="103" dur="500"/>
                                        <p:tgtEl>
                                          <p:spTgt spid="28"/>
                                        </p:tgtEl>
                                      </p:cBhvr>
                                    </p:animEffect>
                                  </p:childTnLst>
                                </p:cTn>
                              </p:par>
                              <p:par>
                                <p:cTn id="104" presetID="22" presetClass="entr" presetSubtype="4" fill="hold" grpId="0" nodeType="withEffect">
                                  <p:stCondLst>
                                    <p:cond delay="0"/>
                                  </p:stCondLst>
                                  <p:childTnLst>
                                    <p:set>
                                      <p:cBhvr>
                                        <p:cTn id="105" dur="1" fill="hold">
                                          <p:stCondLst>
                                            <p:cond delay="0"/>
                                          </p:stCondLst>
                                        </p:cTn>
                                        <p:tgtEl>
                                          <p:spTgt spid="27"/>
                                        </p:tgtEl>
                                        <p:attrNameLst>
                                          <p:attrName>style.visibility</p:attrName>
                                        </p:attrNameLst>
                                      </p:cBhvr>
                                      <p:to>
                                        <p:strVal val="visible"/>
                                      </p:to>
                                    </p:set>
                                    <p:animEffect transition="in" filter="wipe(down)">
                                      <p:cBhvr>
                                        <p:cTn id="106" dur="500"/>
                                        <p:tgtEl>
                                          <p:spTgt spid="27"/>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110"/>
                                        </p:tgtEl>
                                        <p:attrNameLst>
                                          <p:attrName>style.visibility</p:attrName>
                                        </p:attrNameLst>
                                      </p:cBhvr>
                                      <p:to>
                                        <p:strVal val="visible"/>
                                      </p:to>
                                    </p:set>
                                    <p:animEffect transition="in" filter="fade">
                                      <p:cBhvr>
                                        <p:cTn id="111" dur="500"/>
                                        <p:tgtEl>
                                          <p:spTgt spid="110"/>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114"/>
                                        </p:tgtEl>
                                        <p:attrNameLst>
                                          <p:attrName>style.visibility</p:attrName>
                                        </p:attrNameLst>
                                      </p:cBhvr>
                                      <p:to>
                                        <p:strVal val="visible"/>
                                      </p:to>
                                    </p:set>
                                    <p:animEffect transition="in" filter="fade">
                                      <p:cBhvr>
                                        <p:cTn id="114" dur="500"/>
                                        <p:tgtEl>
                                          <p:spTgt spid="114"/>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109"/>
                                        </p:tgtEl>
                                        <p:attrNameLst>
                                          <p:attrName>style.visibility</p:attrName>
                                        </p:attrNameLst>
                                      </p:cBhvr>
                                      <p:to>
                                        <p:strVal val="visible"/>
                                      </p:to>
                                    </p:set>
                                    <p:animEffect transition="in" filter="fade">
                                      <p:cBhvr>
                                        <p:cTn id="117" dur="500"/>
                                        <p:tgtEl>
                                          <p:spTgt spid="109"/>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112"/>
                                        </p:tgtEl>
                                        <p:attrNameLst>
                                          <p:attrName>style.visibility</p:attrName>
                                        </p:attrNameLst>
                                      </p:cBhvr>
                                      <p:to>
                                        <p:strVal val="visible"/>
                                      </p:to>
                                    </p:set>
                                    <p:animEffect transition="in" filter="fade">
                                      <p:cBhvr>
                                        <p:cTn id="122" dur="500"/>
                                        <p:tgtEl>
                                          <p:spTgt spid="112"/>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113"/>
                                        </p:tgtEl>
                                        <p:attrNameLst>
                                          <p:attrName>style.visibility</p:attrName>
                                        </p:attrNameLst>
                                      </p:cBhvr>
                                      <p:to>
                                        <p:strVal val="visible"/>
                                      </p:to>
                                    </p:set>
                                    <p:animEffect transition="in" filter="fade">
                                      <p:cBhvr>
                                        <p:cTn id="125" dur="500"/>
                                        <p:tgtEl>
                                          <p:spTgt spid="113"/>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115"/>
                                        </p:tgtEl>
                                        <p:attrNameLst>
                                          <p:attrName>style.visibility</p:attrName>
                                        </p:attrNameLst>
                                      </p:cBhvr>
                                      <p:to>
                                        <p:strVal val="visible"/>
                                      </p:to>
                                    </p:set>
                                    <p:animEffect transition="in" filter="fade">
                                      <p:cBhvr>
                                        <p:cTn id="128" dur="500"/>
                                        <p:tgtEl>
                                          <p:spTgt spid="115"/>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grpId="0" nodeType="clickEffect">
                                  <p:stCondLst>
                                    <p:cond delay="0"/>
                                  </p:stCondLst>
                                  <p:childTnLst>
                                    <p:set>
                                      <p:cBhvr>
                                        <p:cTn id="132" dur="1" fill="hold">
                                          <p:stCondLst>
                                            <p:cond delay="0"/>
                                          </p:stCondLst>
                                        </p:cTn>
                                        <p:tgtEl>
                                          <p:spTgt spid="116"/>
                                        </p:tgtEl>
                                        <p:attrNameLst>
                                          <p:attrName>style.visibility</p:attrName>
                                        </p:attrNameLst>
                                      </p:cBhvr>
                                      <p:to>
                                        <p:strVal val="visible"/>
                                      </p:to>
                                    </p:set>
                                    <p:animEffect transition="in" filter="fade">
                                      <p:cBhvr>
                                        <p:cTn id="133"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p:bldP spid="28" grpId="0"/>
      <p:bldP spid="60" grpId="0" animBg="1"/>
      <p:bldP spid="61" grpId="0" animBg="1"/>
      <p:bldP spid="62" grpId="0" animBg="1"/>
      <p:bldP spid="63"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3" grpId="0" animBg="1"/>
      <p:bldP spid="104" grpId="0" animBg="1"/>
      <p:bldP spid="105" grpId="0" animBg="1"/>
      <p:bldP spid="109" grpId="0" animBg="1"/>
      <p:bldP spid="110" grpId="0"/>
      <p:bldP spid="112" grpId="0" animBg="1"/>
      <p:bldP spid="113" grpId="0"/>
      <p:bldP spid="114" grpId="0"/>
      <p:bldP spid="115" grpId="0"/>
      <p:bldP spid="1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17"/>
          <p:cNvSpPr/>
          <p:nvPr/>
        </p:nvSpPr>
        <p:spPr bwMode="auto">
          <a:xfrm>
            <a:off x="1255736" y="2438317"/>
            <a:ext cx="1942712" cy="3492981"/>
          </a:xfrm>
          <a:prstGeom prst="rect">
            <a:avLst/>
          </a:prstGeom>
          <a:solidFill>
            <a:srgbClr val="FFFFFF">
              <a:alpha val="50000"/>
            </a:srgbClr>
          </a:solidFill>
          <a:ln w="9525" cap="flat">
            <a:solidFill>
              <a:srgbClr val="323232">
                <a:alpha val="50000"/>
              </a:srgbClr>
            </a:solidFill>
            <a:prstDash val="solid"/>
            <a:miter lim="800000"/>
            <a:headEnd type="none" w="med" len="med"/>
            <a:tailEnd type="none" w="med" len="med"/>
          </a:ln>
        </p:spPr>
        <p:txBody>
          <a:bodyPr lIns="0" tIns="0" rIns="0" bIns="0"/>
          <a:lstStyle/>
          <a:p>
            <a:pPr algn="ctr" fontAlgn="base">
              <a:spcBef>
                <a:spcPct val="0"/>
              </a:spcBef>
              <a:spcAft>
                <a:spcPct val="0"/>
              </a:spcAft>
              <a:defRPr/>
            </a:pPr>
            <a:endParaRPr lang="en-US" sz="2800" kern="0">
              <a:solidFill>
                <a:srgbClr val="000000"/>
              </a:solidFill>
              <a:latin typeface="微软雅黑" panose="020B0503020204020204" pitchFamily="34" charset="-122"/>
              <a:ea typeface="微软雅黑" panose="020B0503020204020204" pitchFamily="34" charset="-122"/>
              <a:sym typeface="Gill Sans" charset="0"/>
            </a:endParaRPr>
          </a:p>
        </p:txBody>
      </p:sp>
      <p:sp>
        <p:nvSpPr>
          <p:cNvPr id="31" name="Rectangle 17"/>
          <p:cNvSpPr/>
          <p:nvPr/>
        </p:nvSpPr>
        <p:spPr bwMode="auto">
          <a:xfrm>
            <a:off x="3827406" y="2438317"/>
            <a:ext cx="1942712" cy="3492981"/>
          </a:xfrm>
          <a:prstGeom prst="rect">
            <a:avLst/>
          </a:prstGeom>
          <a:solidFill>
            <a:srgbClr val="E6E6E6">
              <a:alpha val="50000"/>
            </a:srgbClr>
          </a:solidFill>
          <a:ln w="9525" cap="flat">
            <a:solidFill>
              <a:srgbClr val="323232">
                <a:alpha val="50000"/>
              </a:srgbClr>
            </a:solidFill>
            <a:prstDash val="solid"/>
            <a:miter lim="800000"/>
            <a:headEnd type="none" w="med" len="med"/>
            <a:tailEnd type="none" w="med" len="med"/>
          </a:ln>
        </p:spPr>
        <p:txBody>
          <a:bodyPr lIns="0" tIns="0" rIns="0" bIns="0"/>
          <a:lstStyle/>
          <a:p>
            <a:pPr algn="ctr" fontAlgn="base">
              <a:spcBef>
                <a:spcPct val="0"/>
              </a:spcBef>
              <a:spcAft>
                <a:spcPct val="0"/>
              </a:spcAft>
            </a:pPr>
            <a:endParaRPr lang="en-US" sz="2800">
              <a:solidFill>
                <a:srgbClr val="000000"/>
              </a:solidFill>
              <a:latin typeface="微软雅黑" panose="020B0503020204020204" pitchFamily="34" charset="-122"/>
              <a:ea typeface="微软雅黑" panose="020B0503020204020204" pitchFamily="34" charset="-122"/>
              <a:sym typeface="Gill Sans" charset="0"/>
            </a:endParaRPr>
          </a:p>
        </p:txBody>
      </p:sp>
      <p:sp>
        <p:nvSpPr>
          <p:cNvPr id="32" name="Rectangle 17"/>
          <p:cNvSpPr/>
          <p:nvPr/>
        </p:nvSpPr>
        <p:spPr bwMode="auto">
          <a:xfrm>
            <a:off x="6474592" y="2438317"/>
            <a:ext cx="1942712" cy="3492981"/>
          </a:xfrm>
          <a:prstGeom prst="rect">
            <a:avLst/>
          </a:prstGeom>
          <a:solidFill>
            <a:srgbClr val="FFFFFF">
              <a:alpha val="50000"/>
            </a:srgbClr>
          </a:solidFill>
          <a:ln w="9525" cap="flat">
            <a:solidFill>
              <a:srgbClr val="323232">
                <a:alpha val="50000"/>
              </a:srgbClr>
            </a:solidFill>
            <a:prstDash val="solid"/>
            <a:miter lim="800000"/>
            <a:headEnd type="none" w="med" len="med"/>
            <a:tailEnd type="none" w="med" len="med"/>
          </a:ln>
        </p:spPr>
        <p:txBody>
          <a:bodyPr lIns="0" tIns="0" rIns="0" bIns="0"/>
          <a:lstStyle/>
          <a:p>
            <a:pPr algn="ctr" fontAlgn="base">
              <a:spcBef>
                <a:spcPct val="0"/>
              </a:spcBef>
              <a:spcAft>
                <a:spcPct val="0"/>
              </a:spcAft>
              <a:defRPr/>
            </a:pPr>
            <a:endParaRPr lang="en-US" sz="2800" kern="0">
              <a:solidFill>
                <a:srgbClr val="000000"/>
              </a:solidFill>
              <a:latin typeface="微软雅黑" panose="020B0503020204020204" pitchFamily="34" charset="-122"/>
              <a:ea typeface="微软雅黑" panose="020B0503020204020204" pitchFamily="34" charset="-122"/>
              <a:sym typeface="Gill Sans" charset="0"/>
            </a:endParaRPr>
          </a:p>
        </p:txBody>
      </p:sp>
      <p:sp>
        <p:nvSpPr>
          <p:cNvPr id="33" name="Rectangle 17"/>
          <p:cNvSpPr/>
          <p:nvPr/>
        </p:nvSpPr>
        <p:spPr bwMode="auto">
          <a:xfrm>
            <a:off x="9024688" y="2438317"/>
            <a:ext cx="1942712" cy="3492981"/>
          </a:xfrm>
          <a:prstGeom prst="rect">
            <a:avLst/>
          </a:prstGeom>
          <a:solidFill>
            <a:srgbClr val="E6E6E6">
              <a:alpha val="50000"/>
            </a:srgbClr>
          </a:solidFill>
          <a:ln w="9525" cap="flat">
            <a:solidFill>
              <a:srgbClr val="323232">
                <a:alpha val="50000"/>
              </a:srgbClr>
            </a:solidFill>
            <a:prstDash val="solid"/>
            <a:miter lim="800000"/>
            <a:headEnd type="none" w="med" len="med"/>
            <a:tailEnd type="none" w="med" len="med"/>
          </a:ln>
        </p:spPr>
        <p:txBody>
          <a:bodyPr lIns="0" tIns="0" rIns="0" bIns="0"/>
          <a:lstStyle/>
          <a:p>
            <a:pPr algn="ctr" fontAlgn="base">
              <a:spcBef>
                <a:spcPct val="0"/>
              </a:spcBef>
              <a:spcAft>
                <a:spcPct val="0"/>
              </a:spcAft>
            </a:pPr>
            <a:endParaRPr lang="en-US" sz="2800">
              <a:solidFill>
                <a:srgbClr val="000000"/>
              </a:solidFill>
              <a:latin typeface="微软雅黑" panose="020B0503020204020204" pitchFamily="34" charset="-122"/>
              <a:ea typeface="微软雅黑" panose="020B0503020204020204" pitchFamily="34" charset="-122"/>
              <a:sym typeface="Gill Sans" charset="0"/>
            </a:endParaRPr>
          </a:p>
        </p:txBody>
      </p:sp>
      <p:sp>
        <p:nvSpPr>
          <p:cNvPr id="35" name="Rectangle 20"/>
          <p:cNvSpPr/>
          <p:nvPr/>
        </p:nvSpPr>
        <p:spPr bwMode="auto">
          <a:xfrm>
            <a:off x="1418418" y="4379740"/>
            <a:ext cx="1605643" cy="1057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ctr" fontAlgn="base">
              <a:lnSpc>
                <a:spcPct val="125000"/>
              </a:lnSpc>
              <a:spcBef>
                <a:spcPct val="0"/>
              </a:spcBef>
              <a:spcAft>
                <a:spcPct val="0"/>
              </a:spcAft>
            </a:pPr>
            <a:r>
              <a:rPr lang="zh-CN" altLang="en-US" sz="1500" dirty="0">
                <a:solidFill>
                  <a:srgbClr val="474747"/>
                </a:solidFill>
                <a:latin typeface="微软雅黑" panose="020B0503020204020204" pitchFamily="34" charset="-122"/>
                <a:ea typeface="微软雅黑" panose="020B0503020204020204" pitchFamily="34" charset="-122"/>
                <a:cs typeface="Lato Light" panose="020F0402020204030203" charset="0"/>
                <a:sym typeface="Lato Light" panose="020F0402020204030203" charset="0"/>
              </a:rPr>
              <a:t>此处添加详细文本描述，建议与标题相关并符合整体语言风格，语言描述尽量简洁生动。</a:t>
            </a:r>
            <a:endParaRPr lang="en-US" sz="1500" dirty="0">
              <a:solidFill>
                <a:srgbClr val="474747"/>
              </a:solidFill>
              <a:latin typeface="微软雅黑" panose="020B0503020204020204" pitchFamily="34" charset="-122"/>
              <a:ea typeface="微软雅黑" panose="020B0503020204020204" pitchFamily="34" charset="-122"/>
              <a:cs typeface="Lato Light" panose="020F0402020204030203" charset="0"/>
              <a:sym typeface="Lato Light" panose="020F0402020204030203" charset="0"/>
            </a:endParaRPr>
          </a:p>
        </p:txBody>
      </p:sp>
      <p:sp>
        <p:nvSpPr>
          <p:cNvPr id="36" name="Rectangle 21"/>
          <p:cNvSpPr/>
          <p:nvPr/>
        </p:nvSpPr>
        <p:spPr bwMode="auto">
          <a:xfrm>
            <a:off x="1491401" y="3966377"/>
            <a:ext cx="1459676"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ctr" fontAlgn="base">
              <a:lnSpc>
                <a:spcPct val="90000"/>
              </a:lnSpc>
              <a:spcBef>
                <a:spcPct val="0"/>
              </a:spcBef>
              <a:spcAft>
                <a:spcPct val="0"/>
              </a:spcAft>
            </a:pPr>
            <a:r>
              <a:rPr lang="zh-CN" altLang="en-US" sz="1700" dirty="0">
                <a:solidFill>
                  <a:schemeClr val="bg2"/>
                </a:solidFill>
                <a:latin typeface="微软雅黑" panose="020B0503020204020204" pitchFamily="34" charset="-122"/>
                <a:ea typeface="微软雅黑" panose="020B0503020204020204" pitchFamily="34" charset="-122"/>
                <a:cs typeface="Lato Regular" panose="020F0502020204030203" charset="0"/>
                <a:sym typeface="Lato Regular" panose="020F0502020204030203" charset="0"/>
              </a:rPr>
              <a:t>添加标题</a:t>
            </a:r>
            <a:endParaRPr lang="en-US" altLang="zh-CN" sz="1700" dirty="0">
              <a:solidFill>
                <a:schemeClr val="bg2"/>
              </a:solidFill>
              <a:latin typeface="微软雅黑" panose="020B0503020204020204" pitchFamily="34" charset="-122"/>
              <a:ea typeface="微软雅黑" panose="020B0503020204020204" pitchFamily="34" charset="-122"/>
              <a:cs typeface="Lato Regular" panose="020F0502020204030203" charset="0"/>
              <a:sym typeface="Lato Regular" panose="020F0502020204030203" charset="0"/>
            </a:endParaRPr>
          </a:p>
        </p:txBody>
      </p:sp>
      <p:sp>
        <p:nvSpPr>
          <p:cNvPr id="37" name="Rectangle 23"/>
          <p:cNvSpPr/>
          <p:nvPr/>
        </p:nvSpPr>
        <p:spPr bwMode="auto">
          <a:xfrm>
            <a:off x="4068924" y="3966377"/>
            <a:ext cx="1459676"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ctr" fontAlgn="base">
              <a:lnSpc>
                <a:spcPct val="90000"/>
              </a:lnSpc>
              <a:spcBef>
                <a:spcPct val="0"/>
              </a:spcBef>
              <a:spcAft>
                <a:spcPct val="0"/>
              </a:spcAft>
            </a:pPr>
            <a:r>
              <a:rPr lang="zh-CN" altLang="en-US" sz="1700" dirty="0">
                <a:solidFill>
                  <a:srgbClr val="7F7F7F"/>
                </a:solidFill>
                <a:latin typeface="微软雅黑" panose="020B0503020204020204" pitchFamily="34" charset="-122"/>
                <a:ea typeface="微软雅黑" panose="020B0503020204020204" pitchFamily="34" charset="-122"/>
                <a:cs typeface="Lato Regular" panose="020F0502020204030203" charset="0"/>
                <a:sym typeface="Lato Regular" panose="020F0502020204030203" charset="0"/>
              </a:rPr>
              <a:t>添加标题</a:t>
            </a:r>
            <a:endParaRPr lang="en-US" altLang="zh-CN" sz="1700" dirty="0">
              <a:solidFill>
                <a:srgbClr val="7F7F7F"/>
              </a:solidFill>
              <a:latin typeface="微软雅黑" panose="020B0503020204020204" pitchFamily="34" charset="-122"/>
              <a:ea typeface="微软雅黑" panose="020B0503020204020204" pitchFamily="34" charset="-122"/>
              <a:cs typeface="Lato Regular" panose="020F0502020204030203" charset="0"/>
              <a:sym typeface="Lato Regular" panose="020F0502020204030203" charset="0"/>
            </a:endParaRPr>
          </a:p>
        </p:txBody>
      </p:sp>
      <p:sp>
        <p:nvSpPr>
          <p:cNvPr id="38" name="Rectangle 25"/>
          <p:cNvSpPr/>
          <p:nvPr/>
        </p:nvSpPr>
        <p:spPr bwMode="auto">
          <a:xfrm>
            <a:off x="6719132" y="3966377"/>
            <a:ext cx="1459676"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ctr" fontAlgn="base">
              <a:lnSpc>
                <a:spcPct val="90000"/>
              </a:lnSpc>
              <a:spcBef>
                <a:spcPct val="0"/>
              </a:spcBef>
              <a:spcAft>
                <a:spcPct val="0"/>
              </a:spcAft>
            </a:pPr>
            <a:r>
              <a:rPr lang="zh-CN" altLang="en-US" sz="1700" dirty="0">
                <a:solidFill>
                  <a:schemeClr val="bg2"/>
                </a:solidFill>
                <a:latin typeface="微软雅黑" panose="020B0503020204020204" pitchFamily="34" charset="-122"/>
                <a:ea typeface="微软雅黑" panose="020B0503020204020204" pitchFamily="34" charset="-122"/>
                <a:cs typeface="Lato Regular" panose="020F0502020204030203" charset="0"/>
                <a:sym typeface="Lato Regular" panose="020F0502020204030203" charset="0"/>
              </a:rPr>
              <a:t>添加标题</a:t>
            </a:r>
            <a:endParaRPr lang="en-US" altLang="zh-CN" sz="1700" dirty="0">
              <a:solidFill>
                <a:schemeClr val="bg2"/>
              </a:solidFill>
              <a:latin typeface="微软雅黑" panose="020B0503020204020204" pitchFamily="34" charset="-122"/>
              <a:ea typeface="微软雅黑" panose="020B0503020204020204" pitchFamily="34" charset="-122"/>
              <a:cs typeface="Lato Regular" panose="020F0502020204030203" charset="0"/>
              <a:sym typeface="Lato Regular" panose="020F0502020204030203" charset="0"/>
            </a:endParaRPr>
          </a:p>
        </p:txBody>
      </p:sp>
      <p:sp>
        <p:nvSpPr>
          <p:cNvPr id="39" name="Rectangle 27"/>
          <p:cNvSpPr/>
          <p:nvPr/>
        </p:nvSpPr>
        <p:spPr bwMode="auto">
          <a:xfrm>
            <a:off x="9282930" y="3966377"/>
            <a:ext cx="1459676"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ctr" fontAlgn="base">
              <a:lnSpc>
                <a:spcPct val="90000"/>
              </a:lnSpc>
              <a:spcBef>
                <a:spcPct val="0"/>
              </a:spcBef>
              <a:spcAft>
                <a:spcPct val="0"/>
              </a:spcAft>
            </a:pPr>
            <a:r>
              <a:rPr lang="zh-CN" altLang="en-US" sz="1700" dirty="0">
                <a:solidFill>
                  <a:srgbClr val="7F7F7F"/>
                </a:solidFill>
                <a:latin typeface="微软雅黑" panose="020B0503020204020204" pitchFamily="34" charset="-122"/>
                <a:ea typeface="微软雅黑" panose="020B0503020204020204" pitchFamily="34" charset="-122"/>
                <a:cs typeface="Lato Regular" panose="020F0502020204030203" charset="0"/>
                <a:sym typeface="Lato Regular" panose="020F0502020204030203" charset="0"/>
              </a:rPr>
              <a:t>添加标题</a:t>
            </a:r>
            <a:endParaRPr lang="en-US" altLang="zh-CN" sz="1700" dirty="0">
              <a:solidFill>
                <a:srgbClr val="7F7F7F"/>
              </a:solidFill>
              <a:latin typeface="微软雅黑" panose="020B0503020204020204" pitchFamily="34" charset="-122"/>
              <a:ea typeface="微软雅黑" panose="020B0503020204020204" pitchFamily="34" charset="-122"/>
              <a:cs typeface="Lato Regular" panose="020F0502020204030203" charset="0"/>
              <a:sym typeface="Lato Regular" panose="020F0502020204030203" charset="0"/>
            </a:endParaRPr>
          </a:p>
        </p:txBody>
      </p:sp>
      <p:sp>
        <p:nvSpPr>
          <p:cNvPr id="40" name="Rectangle 20"/>
          <p:cNvSpPr/>
          <p:nvPr/>
        </p:nvSpPr>
        <p:spPr bwMode="auto">
          <a:xfrm>
            <a:off x="3995940" y="4379740"/>
            <a:ext cx="1605643" cy="1057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ctr" fontAlgn="base">
              <a:lnSpc>
                <a:spcPct val="125000"/>
              </a:lnSpc>
              <a:spcBef>
                <a:spcPct val="0"/>
              </a:spcBef>
              <a:spcAft>
                <a:spcPct val="0"/>
              </a:spcAft>
            </a:pPr>
            <a:r>
              <a:rPr lang="zh-CN" altLang="en-US" sz="1500" dirty="0">
                <a:solidFill>
                  <a:srgbClr val="474747"/>
                </a:solidFill>
                <a:latin typeface="微软雅黑" panose="020B0503020204020204" pitchFamily="34" charset="-122"/>
                <a:ea typeface="微软雅黑" panose="020B0503020204020204" pitchFamily="34" charset="-122"/>
                <a:cs typeface="Lato Light" panose="020F0402020204030203" charset="0"/>
                <a:sym typeface="Lato Light" panose="020F0402020204030203" charset="0"/>
              </a:rPr>
              <a:t>此处添加详细文本描述，建议与标题相关并符合整体语言风格，语言描述尽量简洁生动。</a:t>
            </a:r>
            <a:endParaRPr lang="en-US" sz="1500" dirty="0">
              <a:solidFill>
                <a:srgbClr val="474747"/>
              </a:solidFill>
              <a:latin typeface="微软雅黑" panose="020B0503020204020204" pitchFamily="34" charset="-122"/>
              <a:ea typeface="微软雅黑" panose="020B0503020204020204" pitchFamily="34" charset="-122"/>
              <a:cs typeface="Lato Light" panose="020F0402020204030203" charset="0"/>
              <a:sym typeface="Lato Light" panose="020F0402020204030203" charset="0"/>
            </a:endParaRPr>
          </a:p>
        </p:txBody>
      </p:sp>
      <p:sp>
        <p:nvSpPr>
          <p:cNvPr id="41" name="Rectangle 20"/>
          <p:cNvSpPr/>
          <p:nvPr/>
        </p:nvSpPr>
        <p:spPr bwMode="auto">
          <a:xfrm>
            <a:off x="6646149" y="4379740"/>
            <a:ext cx="1605643" cy="1057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ctr" fontAlgn="base">
              <a:lnSpc>
                <a:spcPct val="125000"/>
              </a:lnSpc>
              <a:spcBef>
                <a:spcPct val="0"/>
              </a:spcBef>
              <a:spcAft>
                <a:spcPct val="0"/>
              </a:spcAft>
            </a:pPr>
            <a:r>
              <a:rPr lang="zh-CN" altLang="en-US" sz="1500" dirty="0">
                <a:solidFill>
                  <a:srgbClr val="474747"/>
                </a:solidFill>
                <a:latin typeface="微软雅黑" panose="020B0503020204020204" pitchFamily="34" charset="-122"/>
                <a:ea typeface="微软雅黑" panose="020B0503020204020204" pitchFamily="34" charset="-122"/>
                <a:cs typeface="Lato Light" panose="020F0402020204030203" charset="0"/>
                <a:sym typeface="Lato Light" panose="020F0402020204030203" charset="0"/>
              </a:rPr>
              <a:t>此处添加详细文本描述，建议与标题相关并符合整体语言风格，语言描述尽量简洁生动。</a:t>
            </a:r>
            <a:endParaRPr lang="en-US" sz="1500" dirty="0">
              <a:solidFill>
                <a:srgbClr val="474747"/>
              </a:solidFill>
              <a:latin typeface="微软雅黑" panose="020B0503020204020204" pitchFamily="34" charset="-122"/>
              <a:ea typeface="微软雅黑" panose="020B0503020204020204" pitchFamily="34" charset="-122"/>
              <a:cs typeface="Lato Light" panose="020F0402020204030203" charset="0"/>
              <a:sym typeface="Lato Light" panose="020F0402020204030203" charset="0"/>
            </a:endParaRPr>
          </a:p>
        </p:txBody>
      </p:sp>
      <p:sp>
        <p:nvSpPr>
          <p:cNvPr id="42" name="Rectangle 20"/>
          <p:cNvSpPr/>
          <p:nvPr/>
        </p:nvSpPr>
        <p:spPr bwMode="auto">
          <a:xfrm>
            <a:off x="9209948" y="4379740"/>
            <a:ext cx="1605643" cy="1057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ctr" fontAlgn="base">
              <a:lnSpc>
                <a:spcPct val="125000"/>
              </a:lnSpc>
              <a:spcBef>
                <a:spcPct val="0"/>
              </a:spcBef>
              <a:spcAft>
                <a:spcPct val="0"/>
              </a:spcAft>
            </a:pPr>
            <a:r>
              <a:rPr lang="zh-CN" altLang="en-US" sz="1500" dirty="0">
                <a:solidFill>
                  <a:srgbClr val="474747"/>
                </a:solidFill>
                <a:latin typeface="微软雅黑" panose="020B0503020204020204" pitchFamily="34" charset="-122"/>
                <a:ea typeface="微软雅黑" panose="020B0503020204020204" pitchFamily="34" charset="-122"/>
                <a:cs typeface="Lato Light" panose="020F0402020204030203" charset="0"/>
                <a:sym typeface="Lato Light" panose="020F0402020204030203" charset="0"/>
              </a:rPr>
              <a:t>此处添加详细文本描述，建议与标题相关并符合整体语言风格，语言描述尽量简洁生动。</a:t>
            </a:r>
            <a:endParaRPr lang="en-US" sz="1500" dirty="0">
              <a:solidFill>
                <a:srgbClr val="474747"/>
              </a:solidFill>
              <a:latin typeface="微软雅黑" panose="020B0503020204020204" pitchFamily="34" charset="-122"/>
              <a:ea typeface="微软雅黑" panose="020B0503020204020204" pitchFamily="34" charset="-122"/>
              <a:cs typeface="Lato Light" panose="020F0402020204030203" charset="0"/>
              <a:sym typeface="Lato Light" panose="020F0402020204030203" charset="0"/>
            </a:endParaRPr>
          </a:p>
        </p:txBody>
      </p:sp>
      <p:grpSp>
        <p:nvGrpSpPr>
          <p:cNvPr id="43" name="Group 2"/>
          <p:cNvGrpSpPr/>
          <p:nvPr/>
        </p:nvGrpSpPr>
        <p:grpSpPr>
          <a:xfrm>
            <a:off x="4388904" y="2707757"/>
            <a:ext cx="900428" cy="901268"/>
            <a:chOff x="3291510" y="2125758"/>
            <a:chExt cx="675409" cy="675951"/>
          </a:xfrm>
        </p:grpSpPr>
        <p:sp>
          <p:nvSpPr>
            <p:cNvPr id="44" name="Oval 7"/>
            <p:cNvSpPr/>
            <p:nvPr/>
          </p:nvSpPr>
          <p:spPr bwMode="auto">
            <a:xfrm>
              <a:off x="3291510" y="2125758"/>
              <a:ext cx="675409" cy="675951"/>
            </a:xfrm>
            <a:prstGeom prst="ellipse">
              <a:avLst/>
            </a:prstGeom>
            <a:solidFill>
              <a:srgbClr val="7F7F7F">
                <a:alpha val="89999"/>
              </a:srgbClr>
            </a:solidFill>
            <a:ln>
              <a:noFill/>
            </a:ln>
            <a:extLst>
              <a:ext uri="{91240B29-F687-4F45-9708-019B960494DF}">
                <a14:hiddenLine xmlns:a14="http://schemas.microsoft.com/office/drawing/2010/main" w="25400">
                  <a:solidFill>
                    <a:schemeClr val="tx1">
                      <a:alpha val="89999"/>
                    </a:schemeClr>
                  </a:solidFill>
                  <a:miter lim="800000"/>
                  <a:headEnd type="none" w="med" len="med"/>
                  <a:tailEnd type="none" w="med" len="med"/>
                </a14:hiddenLine>
              </a:ext>
            </a:extLst>
          </p:spPr>
          <p:txBody>
            <a:bodyPr lIns="0" tIns="0" rIns="0" bIns="0"/>
            <a:lstStyle/>
            <a:p>
              <a:pPr algn="ctr" fontAlgn="base">
                <a:spcBef>
                  <a:spcPct val="0"/>
                </a:spcBef>
                <a:spcAft>
                  <a:spcPct val="0"/>
                </a:spcAft>
                <a:defRPr/>
              </a:pPr>
              <a:endParaRPr lang="en-US" sz="2800" kern="0">
                <a:solidFill>
                  <a:srgbClr val="000000"/>
                </a:solidFill>
                <a:latin typeface="微软雅黑" panose="020B0503020204020204" pitchFamily="34" charset="-122"/>
                <a:ea typeface="微软雅黑" panose="020B0503020204020204" pitchFamily="34" charset="-122"/>
                <a:sym typeface="Gill Sans" charset="0"/>
              </a:endParaRPr>
            </a:p>
          </p:txBody>
        </p:sp>
        <p:sp>
          <p:nvSpPr>
            <p:cNvPr id="45" name="Freeform 6"/>
            <p:cNvSpPr>
              <a:spLocks noEditPoints="1"/>
            </p:cNvSpPr>
            <p:nvPr/>
          </p:nvSpPr>
          <p:spPr bwMode="auto">
            <a:xfrm>
              <a:off x="3437830" y="2341712"/>
              <a:ext cx="385407" cy="256486"/>
            </a:xfrm>
            <a:custGeom>
              <a:avLst/>
              <a:gdLst>
                <a:gd name="T0" fmla="*/ 176 w 176"/>
                <a:gd name="T1" fmla="*/ 99 h 117"/>
                <a:gd name="T2" fmla="*/ 176 w 176"/>
                <a:gd name="T3" fmla="*/ 108 h 117"/>
                <a:gd name="T4" fmla="*/ 161 w 176"/>
                <a:gd name="T5" fmla="*/ 117 h 117"/>
                <a:gd name="T6" fmla="*/ 15 w 176"/>
                <a:gd name="T7" fmla="*/ 117 h 117"/>
                <a:gd name="T8" fmla="*/ 0 w 176"/>
                <a:gd name="T9" fmla="*/ 108 h 117"/>
                <a:gd name="T10" fmla="*/ 0 w 176"/>
                <a:gd name="T11" fmla="*/ 99 h 117"/>
                <a:gd name="T12" fmla="*/ 15 w 176"/>
                <a:gd name="T13" fmla="*/ 99 h 117"/>
                <a:gd name="T14" fmla="*/ 161 w 176"/>
                <a:gd name="T15" fmla="*/ 99 h 117"/>
                <a:gd name="T16" fmla="*/ 176 w 176"/>
                <a:gd name="T17" fmla="*/ 99 h 117"/>
                <a:gd name="T18" fmla="*/ 24 w 176"/>
                <a:gd name="T19" fmla="*/ 79 h 117"/>
                <a:gd name="T20" fmla="*/ 24 w 176"/>
                <a:gd name="T21" fmla="*/ 14 h 117"/>
                <a:gd name="T22" fmla="*/ 38 w 176"/>
                <a:gd name="T23" fmla="*/ 0 h 117"/>
                <a:gd name="T24" fmla="*/ 138 w 176"/>
                <a:gd name="T25" fmla="*/ 0 h 117"/>
                <a:gd name="T26" fmla="*/ 152 w 176"/>
                <a:gd name="T27" fmla="*/ 14 h 117"/>
                <a:gd name="T28" fmla="*/ 152 w 176"/>
                <a:gd name="T29" fmla="*/ 79 h 117"/>
                <a:gd name="T30" fmla="*/ 138 w 176"/>
                <a:gd name="T31" fmla="*/ 93 h 117"/>
                <a:gd name="T32" fmla="*/ 38 w 176"/>
                <a:gd name="T33" fmla="*/ 93 h 117"/>
                <a:gd name="T34" fmla="*/ 24 w 176"/>
                <a:gd name="T35" fmla="*/ 79 h 117"/>
                <a:gd name="T36" fmla="*/ 35 w 176"/>
                <a:gd name="T37" fmla="*/ 79 h 117"/>
                <a:gd name="T38" fmla="*/ 38 w 176"/>
                <a:gd name="T39" fmla="*/ 82 h 117"/>
                <a:gd name="T40" fmla="*/ 138 w 176"/>
                <a:gd name="T41" fmla="*/ 82 h 117"/>
                <a:gd name="T42" fmla="*/ 141 w 176"/>
                <a:gd name="T43" fmla="*/ 79 h 117"/>
                <a:gd name="T44" fmla="*/ 141 w 176"/>
                <a:gd name="T45" fmla="*/ 14 h 117"/>
                <a:gd name="T46" fmla="*/ 138 w 176"/>
                <a:gd name="T47" fmla="*/ 11 h 117"/>
                <a:gd name="T48" fmla="*/ 38 w 176"/>
                <a:gd name="T49" fmla="*/ 11 h 117"/>
                <a:gd name="T50" fmla="*/ 35 w 176"/>
                <a:gd name="T51" fmla="*/ 14 h 117"/>
                <a:gd name="T52" fmla="*/ 35 w 176"/>
                <a:gd name="T53" fmla="*/ 79 h 117"/>
                <a:gd name="T54" fmla="*/ 97 w 176"/>
                <a:gd name="T55" fmla="*/ 107 h 117"/>
                <a:gd name="T56" fmla="*/ 95 w 176"/>
                <a:gd name="T57" fmla="*/ 105 h 117"/>
                <a:gd name="T58" fmla="*/ 81 w 176"/>
                <a:gd name="T59" fmla="*/ 105 h 117"/>
                <a:gd name="T60" fmla="*/ 79 w 176"/>
                <a:gd name="T61" fmla="*/ 107 h 117"/>
                <a:gd name="T62" fmla="*/ 81 w 176"/>
                <a:gd name="T63" fmla="*/ 108 h 117"/>
                <a:gd name="T64" fmla="*/ 95 w 176"/>
                <a:gd name="T65" fmla="*/ 108 h 117"/>
                <a:gd name="T66" fmla="*/ 97 w 176"/>
                <a:gd name="T67" fmla="*/ 10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17">
                  <a:moveTo>
                    <a:pt x="176" y="99"/>
                  </a:moveTo>
                  <a:cubicBezTo>
                    <a:pt x="176" y="108"/>
                    <a:pt x="176" y="108"/>
                    <a:pt x="176" y="108"/>
                  </a:cubicBezTo>
                  <a:cubicBezTo>
                    <a:pt x="176" y="113"/>
                    <a:pt x="169" y="117"/>
                    <a:pt x="161" y="117"/>
                  </a:cubicBezTo>
                  <a:cubicBezTo>
                    <a:pt x="15" y="117"/>
                    <a:pt x="15" y="117"/>
                    <a:pt x="15" y="117"/>
                  </a:cubicBezTo>
                  <a:cubicBezTo>
                    <a:pt x="7" y="117"/>
                    <a:pt x="0" y="113"/>
                    <a:pt x="0" y="108"/>
                  </a:cubicBezTo>
                  <a:cubicBezTo>
                    <a:pt x="0" y="99"/>
                    <a:pt x="0" y="99"/>
                    <a:pt x="0" y="99"/>
                  </a:cubicBezTo>
                  <a:cubicBezTo>
                    <a:pt x="15" y="99"/>
                    <a:pt x="15" y="99"/>
                    <a:pt x="15" y="99"/>
                  </a:cubicBezTo>
                  <a:cubicBezTo>
                    <a:pt x="161" y="99"/>
                    <a:pt x="161" y="99"/>
                    <a:pt x="161" y="99"/>
                  </a:cubicBezTo>
                  <a:lnTo>
                    <a:pt x="176" y="99"/>
                  </a:lnTo>
                  <a:close/>
                  <a:moveTo>
                    <a:pt x="24" y="79"/>
                  </a:moveTo>
                  <a:cubicBezTo>
                    <a:pt x="24" y="14"/>
                    <a:pt x="24" y="14"/>
                    <a:pt x="24" y="14"/>
                  </a:cubicBezTo>
                  <a:cubicBezTo>
                    <a:pt x="24" y="6"/>
                    <a:pt x="30" y="0"/>
                    <a:pt x="38" y="0"/>
                  </a:cubicBezTo>
                  <a:cubicBezTo>
                    <a:pt x="138" y="0"/>
                    <a:pt x="138" y="0"/>
                    <a:pt x="138" y="0"/>
                  </a:cubicBezTo>
                  <a:cubicBezTo>
                    <a:pt x="146" y="0"/>
                    <a:pt x="152" y="6"/>
                    <a:pt x="152" y="14"/>
                  </a:cubicBezTo>
                  <a:cubicBezTo>
                    <a:pt x="152" y="79"/>
                    <a:pt x="152" y="79"/>
                    <a:pt x="152" y="79"/>
                  </a:cubicBezTo>
                  <a:cubicBezTo>
                    <a:pt x="152" y="87"/>
                    <a:pt x="146" y="93"/>
                    <a:pt x="138" y="93"/>
                  </a:cubicBezTo>
                  <a:cubicBezTo>
                    <a:pt x="38" y="93"/>
                    <a:pt x="38" y="93"/>
                    <a:pt x="38" y="93"/>
                  </a:cubicBezTo>
                  <a:cubicBezTo>
                    <a:pt x="30" y="93"/>
                    <a:pt x="24" y="87"/>
                    <a:pt x="24" y="79"/>
                  </a:cubicBezTo>
                  <a:close/>
                  <a:moveTo>
                    <a:pt x="35" y="79"/>
                  </a:moveTo>
                  <a:cubicBezTo>
                    <a:pt x="35" y="80"/>
                    <a:pt x="37" y="82"/>
                    <a:pt x="38" y="82"/>
                  </a:cubicBezTo>
                  <a:cubicBezTo>
                    <a:pt x="138" y="82"/>
                    <a:pt x="138" y="82"/>
                    <a:pt x="138" y="82"/>
                  </a:cubicBezTo>
                  <a:cubicBezTo>
                    <a:pt x="139" y="82"/>
                    <a:pt x="141" y="80"/>
                    <a:pt x="141" y="79"/>
                  </a:cubicBezTo>
                  <a:cubicBezTo>
                    <a:pt x="141" y="14"/>
                    <a:pt x="141" y="14"/>
                    <a:pt x="141" y="14"/>
                  </a:cubicBezTo>
                  <a:cubicBezTo>
                    <a:pt x="141" y="13"/>
                    <a:pt x="139" y="11"/>
                    <a:pt x="138" y="11"/>
                  </a:cubicBezTo>
                  <a:cubicBezTo>
                    <a:pt x="38" y="11"/>
                    <a:pt x="38" y="11"/>
                    <a:pt x="38" y="11"/>
                  </a:cubicBezTo>
                  <a:cubicBezTo>
                    <a:pt x="37" y="11"/>
                    <a:pt x="35" y="13"/>
                    <a:pt x="35" y="14"/>
                  </a:cubicBezTo>
                  <a:lnTo>
                    <a:pt x="35" y="79"/>
                  </a:lnTo>
                  <a:close/>
                  <a:moveTo>
                    <a:pt x="97" y="107"/>
                  </a:moveTo>
                  <a:cubicBezTo>
                    <a:pt x="97" y="106"/>
                    <a:pt x="96" y="105"/>
                    <a:pt x="95" y="105"/>
                  </a:cubicBezTo>
                  <a:cubicBezTo>
                    <a:pt x="81" y="105"/>
                    <a:pt x="81" y="105"/>
                    <a:pt x="81" y="105"/>
                  </a:cubicBezTo>
                  <a:cubicBezTo>
                    <a:pt x="80" y="105"/>
                    <a:pt x="79" y="106"/>
                    <a:pt x="79" y="107"/>
                  </a:cubicBezTo>
                  <a:cubicBezTo>
                    <a:pt x="79" y="107"/>
                    <a:pt x="80" y="108"/>
                    <a:pt x="81" y="108"/>
                  </a:cubicBezTo>
                  <a:cubicBezTo>
                    <a:pt x="95" y="108"/>
                    <a:pt x="95" y="108"/>
                    <a:pt x="95" y="108"/>
                  </a:cubicBezTo>
                  <a:cubicBezTo>
                    <a:pt x="96" y="108"/>
                    <a:pt x="97" y="107"/>
                    <a:pt x="97" y="107"/>
                  </a:cubicBezTo>
                  <a:close/>
                </a:path>
              </a:pathLst>
            </a:custGeom>
            <a:solidFill>
              <a:srgbClr val="FFFFFF"/>
            </a:solidFill>
            <a:ln>
              <a:noFill/>
            </a:ln>
          </p:spPr>
          <p:txBody>
            <a:bodyPr vert="horz" wrap="square" lIns="91440" tIns="45720" rIns="91440" bIns="45720" numCol="1" anchor="t" anchorCtr="0" compatLnSpc="1"/>
            <a:lstStyle/>
            <a:p>
              <a:pPr algn="ctr" fontAlgn="base">
                <a:spcBef>
                  <a:spcPct val="0"/>
                </a:spcBef>
                <a:spcAft>
                  <a:spcPct val="0"/>
                </a:spcAft>
                <a:defRPr/>
              </a:pPr>
              <a:endParaRPr lang="en-US" sz="2800" kern="0">
                <a:solidFill>
                  <a:srgbClr val="000000"/>
                </a:solidFill>
                <a:latin typeface="微软雅黑" panose="020B0503020204020204" pitchFamily="34" charset="-122"/>
                <a:ea typeface="微软雅黑" panose="020B0503020204020204" pitchFamily="34" charset="-122"/>
                <a:sym typeface="Gill Sans" charset="0"/>
              </a:endParaRPr>
            </a:p>
          </p:txBody>
        </p:sp>
      </p:grpSp>
      <p:grpSp>
        <p:nvGrpSpPr>
          <p:cNvPr id="46" name="Group 4"/>
          <p:cNvGrpSpPr/>
          <p:nvPr/>
        </p:nvGrpSpPr>
        <p:grpSpPr>
          <a:xfrm>
            <a:off x="9601289" y="2707757"/>
            <a:ext cx="900428" cy="901268"/>
            <a:chOff x="7201308" y="2125758"/>
            <a:chExt cx="675409" cy="675951"/>
          </a:xfrm>
        </p:grpSpPr>
        <p:sp>
          <p:nvSpPr>
            <p:cNvPr id="47" name="Oval 13"/>
            <p:cNvSpPr/>
            <p:nvPr/>
          </p:nvSpPr>
          <p:spPr bwMode="auto">
            <a:xfrm>
              <a:off x="7201308" y="2125758"/>
              <a:ext cx="675409" cy="675951"/>
            </a:xfrm>
            <a:prstGeom prst="ellipse">
              <a:avLst/>
            </a:prstGeom>
            <a:solidFill>
              <a:srgbClr val="969696">
                <a:lumMod val="75000"/>
                <a:alpha val="89999"/>
              </a:srgbClr>
            </a:solidFill>
            <a:ln>
              <a:noFill/>
            </a:ln>
            <a:extLst>
              <a:ext uri="{91240B29-F687-4F45-9708-019B960494DF}">
                <a14:hiddenLine xmlns:a14="http://schemas.microsoft.com/office/drawing/2010/main" w="25400">
                  <a:solidFill>
                    <a:schemeClr val="tx1">
                      <a:alpha val="89999"/>
                    </a:schemeClr>
                  </a:solidFill>
                  <a:miter lim="800000"/>
                  <a:headEnd type="none" w="med" len="med"/>
                  <a:tailEnd type="none" w="med" len="med"/>
                </a14:hiddenLine>
              </a:ext>
            </a:extLst>
          </p:spPr>
          <p:txBody>
            <a:bodyPr lIns="0" tIns="0" rIns="0" bIns="0"/>
            <a:lstStyle/>
            <a:p>
              <a:pPr algn="ctr" fontAlgn="base">
                <a:spcBef>
                  <a:spcPct val="0"/>
                </a:spcBef>
                <a:spcAft>
                  <a:spcPct val="0"/>
                </a:spcAft>
                <a:defRPr/>
              </a:pPr>
              <a:endParaRPr lang="en-US" sz="2800" kern="0">
                <a:solidFill>
                  <a:srgbClr val="000000"/>
                </a:solidFill>
                <a:latin typeface="微软雅黑" panose="020B0503020204020204" pitchFamily="34" charset="-122"/>
                <a:ea typeface="微软雅黑" panose="020B0503020204020204" pitchFamily="34" charset="-122"/>
                <a:sym typeface="Gill Sans" charset="0"/>
              </a:endParaRPr>
            </a:p>
          </p:txBody>
        </p:sp>
        <p:sp>
          <p:nvSpPr>
            <p:cNvPr id="48" name="Freeform 7"/>
            <p:cNvSpPr>
              <a:spLocks noEditPoints="1"/>
            </p:cNvSpPr>
            <p:nvPr/>
          </p:nvSpPr>
          <p:spPr bwMode="auto">
            <a:xfrm>
              <a:off x="7349201" y="2302020"/>
              <a:ext cx="362484" cy="335870"/>
            </a:xfrm>
            <a:custGeom>
              <a:avLst/>
              <a:gdLst>
                <a:gd name="T0" fmla="*/ 31 w 177"/>
                <a:gd name="T1" fmla="*/ 94 h 164"/>
                <a:gd name="T2" fmla="*/ 19 w 177"/>
                <a:gd name="T3" fmla="*/ 94 h 164"/>
                <a:gd name="T4" fmla="*/ 1 w 177"/>
                <a:gd name="T5" fmla="*/ 79 h 164"/>
                <a:gd name="T6" fmla="*/ 12 w 177"/>
                <a:gd name="T7" fmla="*/ 47 h 164"/>
                <a:gd name="T8" fmla="*/ 36 w 177"/>
                <a:gd name="T9" fmla="*/ 55 h 164"/>
                <a:gd name="T10" fmla="*/ 48 w 177"/>
                <a:gd name="T11" fmla="*/ 52 h 164"/>
                <a:gd name="T12" fmla="*/ 48 w 177"/>
                <a:gd name="T13" fmla="*/ 59 h 164"/>
                <a:gd name="T14" fmla="*/ 55 w 177"/>
                <a:gd name="T15" fmla="*/ 82 h 164"/>
                <a:gd name="T16" fmla="*/ 31 w 177"/>
                <a:gd name="T17" fmla="*/ 94 h 164"/>
                <a:gd name="T18" fmla="*/ 36 w 177"/>
                <a:gd name="T19" fmla="*/ 47 h 164"/>
                <a:gd name="T20" fmla="*/ 12 w 177"/>
                <a:gd name="T21" fmla="*/ 23 h 164"/>
                <a:gd name="T22" fmla="*/ 36 w 177"/>
                <a:gd name="T23" fmla="*/ 0 h 164"/>
                <a:gd name="T24" fmla="*/ 59 w 177"/>
                <a:gd name="T25" fmla="*/ 23 h 164"/>
                <a:gd name="T26" fmla="*/ 36 w 177"/>
                <a:gd name="T27" fmla="*/ 47 h 164"/>
                <a:gd name="T28" fmla="*/ 129 w 177"/>
                <a:gd name="T29" fmla="*/ 164 h 164"/>
                <a:gd name="T30" fmla="*/ 49 w 177"/>
                <a:gd name="T31" fmla="*/ 164 h 164"/>
                <a:gd name="T32" fmla="*/ 24 w 177"/>
                <a:gd name="T33" fmla="*/ 140 h 164"/>
                <a:gd name="T34" fmla="*/ 56 w 177"/>
                <a:gd name="T35" fmla="*/ 88 h 164"/>
                <a:gd name="T36" fmla="*/ 89 w 177"/>
                <a:gd name="T37" fmla="*/ 101 h 164"/>
                <a:gd name="T38" fmla="*/ 121 w 177"/>
                <a:gd name="T39" fmla="*/ 88 h 164"/>
                <a:gd name="T40" fmla="*/ 153 w 177"/>
                <a:gd name="T41" fmla="*/ 140 h 164"/>
                <a:gd name="T42" fmla="*/ 129 w 177"/>
                <a:gd name="T43" fmla="*/ 164 h 164"/>
                <a:gd name="T44" fmla="*/ 89 w 177"/>
                <a:gd name="T45" fmla="*/ 94 h 164"/>
                <a:gd name="T46" fmla="*/ 53 w 177"/>
                <a:gd name="T47" fmla="*/ 59 h 164"/>
                <a:gd name="T48" fmla="*/ 89 w 177"/>
                <a:gd name="T49" fmla="*/ 23 h 164"/>
                <a:gd name="T50" fmla="*/ 124 w 177"/>
                <a:gd name="T51" fmla="*/ 59 h 164"/>
                <a:gd name="T52" fmla="*/ 89 w 177"/>
                <a:gd name="T53" fmla="*/ 94 h 164"/>
                <a:gd name="T54" fmla="*/ 141 w 177"/>
                <a:gd name="T55" fmla="*/ 47 h 164"/>
                <a:gd name="T56" fmla="*/ 118 w 177"/>
                <a:gd name="T57" fmla="*/ 23 h 164"/>
                <a:gd name="T58" fmla="*/ 141 w 177"/>
                <a:gd name="T59" fmla="*/ 0 h 164"/>
                <a:gd name="T60" fmla="*/ 165 w 177"/>
                <a:gd name="T61" fmla="*/ 23 h 164"/>
                <a:gd name="T62" fmla="*/ 141 w 177"/>
                <a:gd name="T63" fmla="*/ 47 h 164"/>
                <a:gd name="T64" fmla="*/ 159 w 177"/>
                <a:gd name="T65" fmla="*/ 94 h 164"/>
                <a:gd name="T66" fmla="*/ 146 w 177"/>
                <a:gd name="T67" fmla="*/ 94 h 164"/>
                <a:gd name="T68" fmla="*/ 122 w 177"/>
                <a:gd name="T69" fmla="*/ 82 h 164"/>
                <a:gd name="T70" fmla="*/ 130 w 177"/>
                <a:gd name="T71" fmla="*/ 59 h 164"/>
                <a:gd name="T72" fmla="*/ 129 w 177"/>
                <a:gd name="T73" fmla="*/ 52 h 164"/>
                <a:gd name="T74" fmla="*/ 141 w 177"/>
                <a:gd name="T75" fmla="*/ 55 h 164"/>
                <a:gd name="T76" fmla="*/ 165 w 177"/>
                <a:gd name="T77" fmla="*/ 47 h 164"/>
                <a:gd name="T78" fmla="*/ 177 w 177"/>
                <a:gd name="T79" fmla="*/ 79 h 164"/>
                <a:gd name="T80" fmla="*/ 159 w 177"/>
                <a:gd name="T81" fmla="*/ 9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7" h="164">
                  <a:moveTo>
                    <a:pt x="31" y="94"/>
                  </a:moveTo>
                  <a:cubicBezTo>
                    <a:pt x="19" y="94"/>
                    <a:pt x="19" y="94"/>
                    <a:pt x="19" y="94"/>
                  </a:cubicBezTo>
                  <a:cubicBezTo>
                    <a:pt x="9" y="94"/>
                    <a:pt x="1" y="89"/>
                    <a:pt x="1" y="79"/>
                  </a:cubicBezTo>
                  <a:cubicBezTo>
                    <a:pt x="1" y="72"/>
                    <a:pt x="0" y="47"/>
                    <a:pt x="12" y="47"/>
                  </a:cubicBezTo>
                  <a:cubicBezTo>
                    <a:pt x="14" y="47"/>
                    <a:pt x="24" y="55"/>
                    <a:pt x="36" y="55"/>
                  </a:cubicBezTo>
                  <a:cubicBezTo>
                    <a:pt x="40" y="55"/>
                    <a:pt x="44" y="54"/>
                    <a:pt x="48" y="52"/>
                  </a:cubicBezTo>
                  <a:cubicBezTo>
                    <a:pt x="48" y="54"/>
                    <a:pt x="48" y="57"/>
                    <a:pt x="48" y="59"/>
                  </a:cubicBezTo>
                  <a:cubicBezTo>
                    <a:pt x="48" y="67"/>
                    <a:pt x="50" y="75"/>
                    <a:pt x="55" y="82"/>
                  </a:cubicBezTo>
                  <a:cubicBezTo>
                    <a:pt x="46" y="82"/>
                    <a:pt x="37" y="86"/>
                    <a:pt x="31" y="94"/>
                  </a:cubicBezTo>
                  <a:close/>
                  <a:moveTo>
                    <a:pt x="36" y="47"/>
                  </a:moveTo>
                  <a:cubicBezTo>
                    <a:pt x="23" y="47"/>
                    <a:pt x="12" y="36"/>
                    <a:pt x="12" y="23"/>
                  </a:cubicBezTo>
                  <a:cubicBezTo>
                    <a:pt x="12" y="10"/>
                    <a:pt x="23" y="0"/>
                    <a:pt x="36" y="0"/>
                  </a:cubicBezTo>
                  <a:cubicBezTo>
                    <a:pt x="49" y="0"/>
                    <a:pt x="59" y="10"/>
                    <a:pt x="59" y="23"/>
                  </a:cubicBezTo>
                  <a:cubicBezTo>
                    <a:pt x="59" y="36"/>
                    <a:pt x="49" y="47"/>
                    <a:pt x="36" y="47"/>
                  </a:cubicBezTo>
                  <a:close/>
                  <a:moveTo>
                    <a:pt x="129" y="164"/>
                  </a:moveTo>
                  <a:cubicBezTo>
                    <a:pt x="49" y="164"/>
                    <a:pt x="49" y="164"/>
                    <a:pt x="49" y="164"/>
                  </a:cubicBezTo>
                  <a:cubicBezTo>
                    <a:pt x="34" y="164"/>
                    <a:pt x="24" y="155"/>
                    <a:pt x="24" y="140"/>
                  </a:cubicBezTo>
                  <a:cubicBezTo>
                    <a:pt x="24" y="120"/>
                    <a:pt x="29" y="88"/>
                    <a:pt x="56" y="88"/>
                  </a:cubicBezTo>
                  <a:cubicBezTo>
                    <a:pt x="59" y="88"/>
                    <a:pt x="70" y="101"/>
                    <a:pt x="89" y="101"/>
                  </a:cubicBezTo>
                  <a:cubicBezTo>
                    <a:pt x="107" y="101"/>
                    <a:pt x="118" y="88"/>
                    <a:pt x="121" y="88"/>
                  </a:cubicBezTo>
                  <a:cubicBezTo>
                    <a:pt x="148" y="88"/>
                    <a:pt x="153" y="120"/>
                    <a:pt x="153" y="140"/>
                  </a:cubicBezTo>
                  <a:cubicBezTo>
                    <a:pt x="153" y="155"/>
                    <a:pt x="143" y="164"/>
                    <a:pt x="129" y="164"/>
                  </a:cubicBezTo>
                  <a:close/>
                  <a:moveTo>
                    <a:pt x="89" y="94"/>
                  </a:moveTo>
                  <a:cubicBezTo>
                    <a:pt x="69" y="94"/>
                    <a:pt x="53" y="78"/>
                    <a:pt x="53" y="59"/>
                  </a:cubicBezTo>
                  <a:cubicBezTo>
                    <a:pt x="53" y="39"/>
                    <a:pt x="69" y="23"/>
                    <a:pt x="89" y="23"/>
                  </a:cubicBezTo>
                  <a:cubicBezTo>
                    <a:pt x="108" y="23"/>
                    <a:pt x="124" y="39"/>
                    <a:pt x="124" y="59"/>
                  </a:cubicBezTo>
                  <a:cubicBezTo>
                    <a:pt x="124" y="78"/>
                    <a:pt x="108" y="94"/>
                    <a:pt x="89" y="94"/>
                  </a:cubicBezTo>
                  <a:close/>
                  <a:moveTo>
                    <a:pt x="141" y="47"/>
                  </a:moveTo>
                  <a:cubicBezTo>
                    <a:pt x="128" y="47"/>
                    <a:pt x="118" y="36"/>
                    <a:pt x="118" y="23"/>
                  </a:cubicBezTo>
                  <a:cubicBezTo>
                    <a:pt x="118" y="10"/>
                    <a:pt x="128" y="0"/>
                    <a:pt x="141" y="0"/>
                  </a:cubicBezTo>
                  <a:cubicBezTo>
                    <a:pt x="154" y="0"/>
                    <a:pt x="165" y="10"/>
                    <a:pt x="165" y="23"/>
                  </a:cubicBezTo>
                  <a:cubicBezTo>
                    <a:pt x="165" y="36"/>
                    <a:pt x="154" y="47"/>
                    <a:pt x="141" y="47"/>
                  </a:cubicBezTo>
                  <a:close/>
                  <a:moveTo>
                    <a:pt x="159" y="94"/>
                  </a:moveTo>
                  <a:cubicBezTo>
                    <a:pt x="146" y="94"/>
                    <a:pt x="146" y="94"/>
                    <a:pt x="146" y="94"/>
                  </a:cubicBezTo>
                  <a:cubicBezTo>
                    <a:pt x="140" y="86"/>
                    <a:pt x="132" y="82"/>
                    <a:pt x="122" y="82"/>
                  </a:cubicBezTo>
                  <a:cubicBezTo>
                    <a:pt x="127" y="75"/>
                    <a:pt x="130" y="67"/>
                    <a:pt x="130" y="59"/>
                  </a:cubicBezTo>
                  <a:cubicBezTo>
                    <a:pt x="130" y="57"/>
                    <a:pt x="129" y="54"/>
                    <a:pt x="129" y="52"/>
                  </a:cubicBezTo>
                  <a:cubicBezTo>
                    <a:pt x="133" y="54"/>
                    <a:pt x="137" y="55"/>
                    <a:pt x="141" y="55"/>
                  </a:cubicBezTo>
                  <a:cubicBezTo>
                    <a:pt x="154" y="55"/>
                    <a:pt x="163" y="47"/>
                    <a:pt x="165" y="47"/>
                  </a:cubicBezTo>
                  <a:cubicBezTo>
                    <a:pt x="177" y="47"/>
                    <a:pt x="177" y="72"/>
                    <a:pt x="177" y="79"/>
                  </a:cubicBezTo>
                  <a:cubicBezTo>
                    <a:pt x="177" y="89"/>
                    <a:pt x="168" y="94"/>
                    <a:pt x="159" y="94"/>
                  </a:cubicBezTo>
                  <a:close/>
                </a:path>
              </a:pathLst>
            </a:custGeom>
            <a:solidFill>
              <a:srgbClr val="FFFFFF"/>
            </a:solidFill>
            <a:ln>
              <a:noFill/>
            </a:ln>
          </p:spPr>
          <p:txBody>
            <a:bodyPr vert="horz" wrap="square" lIns="91440" tIns="45720" rIns="91440" bIns="45720" numCol="1" anchor="t" anchorCtr="0" compatLnSpc="1"/>
            <a:lstStyle/>
            <a:p>
              <a:pPr algn="ctr" fontAlgn="base">
                <a:spcBef>
                  <a:spcPct val="0"/>
                </a:spcBef>
                <a:spcAft>
                  <a:spcPct val="0"/>
                </a:spcAft>
                <a:defRPr/>
              </a:pPr>
              <a:endParaRPr lang="en-US" sz="2800" kern="0">
                <a:solidFill>
                  <a:srgbClr val="000000"/>
                </a:solidFill>
                <a:latin typeface="微软雅黑" panose="020B0503020204020204" pitchFamily="34" charset="-122"/>
                <a:ea typeface="微软雅黑" panose="020B0503020204020204" pitchFamily="34" charset="-122"/>
                <a:sym typeface="Gill Sans" charset="0"/>
              </a:endParaRPr>
            </a:p>
          </p:txBody>
        </p:sp>
      </p:grpSp>
      <p:grpSp>
        <p:nvGrpSpPr>
          <p:cNvPr id="49" name="Group 1"/>
          <p:cNvGrpSpPr/>
          <p:nvPr/>
        </p:nvGrpSpPr>
        <p:grpSpPr>
          <a:xfrm>
            <a:off x="1771241" y="2707757"/>
            <a:ext cx="901149" cy="901268"/>
            <a:chOff x="1328007" y="2125758"/>
            <a:chExt cx="675950" cy="675951"/>
          </a:xfrm>
        </p:grpSpPr>
        <p:sp>
          <p:nvSpPr>
            <p:cNvPr id="50" name="Oval 4"/>
            <p:cNvSpPr/>
            <p:nvPr/>
          </p:nvSpPr>
          <p:spPr bwMode="auto">
            <a:xfrm>
              <a:off x="1328007" y="2125758"/>
              <a:ext cx="675950" cy="675951"/>
            </a:xfrm>
            <a:prstGeom prst="ellipse">
              <a:avLst/>
            </a:prstGeom>
            <a:solidFill>
              <a:schemeClr val="accent2">
                <a:alpha val="90000"/>
              </a:schemeClr>
            </a:solidFill>
            <a:ln>
              <a:noFill/>
            </a:ln>
            <a:extLst>
              <a:ext uri="{91240B29-F687-4F45-9708-019B960494DF}">
                <a14:hiddenLine xmlns:a14="http://schemas.microsoft.com/office/drawing/2010/main" w="25400">
                  <a:solidFill>
                    <a:schemeClr val="tx1">
                      <a:alpha val="89999"/>
                    </a:schemeClr>
                  </a:solidFill>
                  <a:miter lim="800000"/>
                  <a:headEnd type="none" w="med" len="med"/>
                  <a:tailEnd type="none" w="med" len="med"/>
                </a14:hiddenLine>
              </a:ext>
            </a:extLst>
          </p:spPr>
          <p:txBody>
            <a:bodyPr lIns="0" tIns="0" rIns="0" bIns="0"/>
            <a:lstStyle/>
            <a:p>
              <a:pPr algn="ctr" fontAlgn="base">
                <a:spcBef>
                  <a:spcPct val="0"/>
                </a:spcBef>
                <a:spcAft>
                  <a:spcPct val="0"/>
                </a:spcAft>
                <a:defRPr/>
              </a:pPr>
              <a:endParaRPr lang="en-US" sz="2800" kern="0">
                <a:solidFill>
                  <a:srgbClr val="000000"/>
                </a:solidFill>
                <a:latin typeface="微软雅黑" panose="020B0503020204020204" pitchFamily="34" charset="-122"/>
                <a:ea typeface="微软雅黑" panose="020B0503020204020204" pitchFamily="34" charset="-122"/>
                <a:sym typeface="Gill Sans" charset="0"/>
              </a:endParaRPr>
            </a:p>
          </p:txBody>
        </p:sp>
        <p:sp>
          <p:nvSpPr>
            <p:cNvPr id="51" name="Freeform 8"/>
            <p:cNvSpPr>
              <a:spLocks noEditPoints="1"/>
            </p:cNvSpPr>
            <p:nvPr/>
          </p:nvSpPr>
          <p:spPr bwMode="auto">
            <a:xfrm>
              <a:off x="1560757" y="2287931"/>
              <a:ext cx="244316" cy="364048"/>
            </a:xfrm>
            <a:custGeom>
              <a:avLst/>
              <a:gdLst>
                <a:gd name="T0" fmla="*/ 85 w 94"/>
                <a:gd name="T1" fmla="*/ 44 h 140"/>
                <a:gd name="T2" fmla="*/ 45 w 94"/>
                <a:gd name="T3" fmla="*/ 90 h 140"/>
                <a:gd name="T4" fmla="*/ 26 w 94"/>
                <a:gd name="T5" fmla="*/ 105 h 140"/>
                <a:gd name="T6" fmla="*/ 26 w 94"/>
                <a:gd name="T7" fmla="*/ 108 h 140"/>
                <a:gd name="T8" fmla="*/ 35 w 94"/>
                <a:gd name="T9" fmla="*/ 123 h 140"/>
                <a:gd name="T10" fmla="*/ 17 w 94"/>
                <a:gd name="T11" fmla="*/ 140 h 140"/>
                <a:gd name="T12" fmla="*/ 0 w 94"/>
                <a:gd name="T13" fmla="*/ 123 h 140"/>
                <a:gd name="T14" fmla="*/ 9 w 94"/>
                <a:gd name="T15" fmla="*/ 108 h 140"/>
                <a:gd name="T16" fmla="*/ 9 w 94"/>
                <a:gd name="T17" fmla="*/ 33 h 140"/>
                <a:gd name="T18" fmla="*/ 0 w 94"/>
                <a:gd name="T19" fmla="*/ 17 h 140"/>
                <a:gd name="T20" fmla="*/ 17 w 94"/>
                <a:gd name="T21" fmla="*/ 0 h 140"/>
                <a:gd name="T22" fmla="*/ 35 w 94"/>
                <a:gd name="T23" fmla="*/ 17 h 140"/>
                <a:gd name="T24" fmla="*/ 26 w 94"/>
                <a:gd name="T25" fmla="*/ 33 h 140"/>
                <a:gd name="T26" fmla="*/ 26 w 94"/>
                <a:gd name="T27" fmla="*/ 78 h 140"/>
                <a:gd name="T28" fmla="*/ 40 w 94"/>
                <a:gd name="T29" fmla="*/ 73 h 140"/>
                <a:gd name="T30" fmla="*/ 67 w 94"/>
                <a:gd name="T31" fmla="*/ 44 h 140"/>
                <a:gd name="T32" fmla="*/ 58 w 94"/>
                <a:gd name="T33" fmla="*/ 29 h 140"/>
                <a:gd name="T34" fmla="*/ 76 w 94"/>
                <a:gd name="T35" fmla="*/ 11 h 140"/>
                <a:gd name="T36" fmla="*/ 94 w 94"/>
                <a:gd name="T37" fmla="*/ 29 h 140"/>
                <a:gd name="T38" fmla="*/ 85 w 94"/>
                <a:gd name="T39" fmla="*/ 44 h 140"/>
                <a:gd name="T40" fmla="*/ 17 w 94"/>
                <a:gd name="T41" fmla="*/ 9 h 140"/>
                <a:gd name="T42" fmla="*/ 9 w 94"/>
                <a:gd name="T43" fmla="*/ 17 h 140"/>
                <a:gd name="T44" fmla="*/ 17 w 94"/>
                <a:gd name="T45" fmla="*/ 26 h 140"/>
                <a:gd name="T46" fmla="*/ 26 w 94"/>
                <a:gd name="T47" fmla="*/ 17 h 140"/>
                <a:gd name="T48" fmla="*/ 17 w 94"/>
                <a:gd name="T49" fmla="*/ 9 h 140"/>
                <a:gd name="T50" fmla="*/ 17 w 94"/>
                <a:gd name="T51" fmla="*/ 114 h 140"/>
                <a:gd name="T52" fmla="*/ 9 w 94"/>
                <a:gd name="T53" fmla="*/ 123 h 140"/>
                <a:gd name="T54" fmla="*/ 17 w 94"/>
                <a:gd name="T55" fmla="*/ 132 h 140"/>
                <a:gd name="T56" fmla="*/ 26 w 94"/>
                <a:gd name="T57" fmla="*/ 123 h 140"/>
                <a:gd name="T58" fmla="*/ 17 w 94"/>
                <a:gd name="T59" fmla="*/ 114 h 140"/>
                <a:gd name="T60" fmla="*/ 76 w 94"/>
                <a:gd name="T61" fmla="*/ 20 h 140"/>
                <a:gd name="T62" fmla="*/ 67 w 94"/>
                <a:gd name="T63" fmla="*/ 29 h 140"/>
                <a:gd name="T64" fmla="*/ 76 w 94"/>
                <a:gd name="T65" fmla="*/ 38 h 140"/>
                <a:gd name="T66" fmla="*/ 85 w 94"/>
                <a:gd name="T67" fmla="*/ 29 h 140"/>
                <a:gd name="T68" fmla="*/ 76 w 94"/>
                <a:gd name="T69" fmla="*/ 2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4" h="140">
                  <a:moveTo>
                    <a:pt x="85" y="44"/>
                  </a:moveTo>
                  <a:cubicBezTo>
                    <a:pt x="84" y="77"/>
                    <a:pt x="61" y="85"/>
                    <a:pt x="45" y="90"/>
                  </a:cubicBezTo>
                  <a:cubicBezTo>
                    <a:pt x="31" y="94"/>
                    <a:pt x="26" y="96"/>
                    <a:pt x="26" y="105"/>
                  </a:cubicBezTo>
                  <a:cubicBezTo>
                    <a:pt x="26" y="108"/>
                    <a:pt x="26" y="108"/>
                    <a:pt x="26" y="108"/>
                  </a:cubicBezTo>
                  <a:cubicBezTo>
                    <a:pt x="31" y="111"/>
                    <a:pt x="35" y="116"/>
                    <a:pt x="35" y="123"/>
                  </a:cubicBezTo>
                  <a:cubicBezTo>
                    <a:pt x="35" y="132"/>
                    <a:pt x="27" y="140"/>
                    <a:pt x="17" y="140"/>
                  </a:cubicBezTo>
                  <a:cubicBezTo>
                    <a:pt x="8" y="140"/>
                    <a:pt x="0" y="132"/>
                    <a:pt x="0" y="123"/>
                  </a:cubicBezTo>
                  <a:cubicBezTo>
                    <a:pt x="0" y="116"/>
                    <a:pt x="3" y="111"/>
                    <a:pt x="9" y="108"/>
                  </a:cubicBezTo>
                  <a:cubicBezTo>
                    <a:pt x="9" y="33"/>
                    <a:pt x="9" y="33"/>
                    <a:pt x="9" y="33"/>
                  </a:cubicBezTo>
                  <a:cubicBezTo>
                    <a:pt x="3" y="29"/>
                    <a:pt x="0" y="24"/>
                    <a:pt x="0" y="17"/>
                  </a:cubicBezTo>
                  <a:cubicBezTo>
                    <a:pt x="0" y="8"/>
                    <a:pt x="8" y="0"/>
                    <a:pt x="17" y="0"/>
                  </a:cubicBezTo>
                  <a:cubicBezTo>
                    <a:pt x="27" y="0"/>
                    <a:pt x="35" y="8"/>
                    <a:pt x="35" y="17"/>
                  </a:cubicBezTo>
                  <a:cubicBezTo>
                    <a:pt x="35" y="24"/>
                    <a:pt x="31" y="29"/>
                    <a:pt x="26" y="33"/>
                  </a:cubicBezTo>
                  <a:cubicBezTo>
                    <a:pt x="26" y="78"/>
                    <a:pt x="26" y="78"/>
                    <a:pt x="26" y="78"/>
                  </a:cubicBezTo>
                  <a:cubicBezTo>
                    <a:pt x="31" y="76"/>
                    <a:pt x="36" y="74"/>
                    <a:pt x="40" y="73"/>
                  </a:cubicBezTo>
                  <a:cubicBezTo>
                    <a:pt x="57" y="67"/>
                    <a:pt x="67" y="63"/>
                    <a:pt x="67" y="44"/>
                  </a:cubicBezTo>
                  <a:cubicBezTo>
                    <a:pt x="62" y="41"/>
                    <a:pt x="58" y="36"/>
                    <a:pt x="58" y="29"/>
                  </a:cubicBezTo>
                  <a:cubicBezTo>
                    <a:pt x="58" y="19"/>
                    <a:pt x="66" y="11"/>
                    <a:pt x="76" y="11"/>
                  </a:cubicBezTo>
                  <a:cubicBezTo>
                    <a:pt x="86" y="11"/>
                    <a:pt x="94" y="19"/>
                    <a:pt x="94" y="29"/>
                  </a:cubicBezTo>
                  <a:cubicBezTo>
                    <a:pt x="94" y="36"/>
                    <a:pt x="90" y="41"/>
                    <a:pt x="85" y="44"/>
                  </a:cubicBezTo>
                  <a:close/>
                  <a:moveTo>
                    <a:pt x="17" y="9"/>
                  </a:moveTo>
                  <a:cubicBezTo>
                    <a:pt x="13" y="9"/>
                    <a:pt x="9" y="12"/>
                    <a:pt x="9" y="17"/>
                  </a:cubicBezTo>
                  <a:cubicBezTo>
                    <a:pt x="9" y="22"/>
                    <a:pt x="13" y="26"/>
                    <a:pt x="17" y="26"/>
                  </a:cubicBezTo>
                  <a:cubicBezTo>
                    <a:pt x="22" y="26"/>
                    <a:pt x="26" y="22"/>
                    <a:pt x="26" y="17"/>
                  </a:cubicBezTo>
                  <a:cubicBezTo>
                    <a:pt x="26" y="12"/>
                    <a:pt x="22" y="9"/>
                    <a:pt x="17" y="9"/>
                  </a:cubicBezTo>
                  <a:close/>
                  <a:moveTo>
                    <a:pt x="17" y="114"/>
                  </a:moveTo>
                  <a:cubicBezTo>
                    <a:pt x="13" y="114"/>
                    <a:pt x="9" y="118"/>
                    <a:pt x="9" y="123"/>
                  </a:cubicBezTo>
                  <a:cubicBezTo>
                    <a:pt x="9" y="128"/>
                    <a:pt x="13" y="132"/>
                    <a:pt x="17" y="132"/>
                  </a:cubicBezTo>
                  <a:cubicBezTo>
                    <a:pt x="22" y="132"/>
                    <a:pt x="26" y="128"/>
                    <a:pt x="26" y="123"/>
                  </a:cubicBezTo>
                  <a:cubicBezTo>
                    <a:pt x="26" y="118"/>
                    <a:pt x="22" y="114"/>
                    <a:pt x="17" y="114"/>
                  </a:cubicBezTo>
                  <a:close/>
                  <a:moveTo>
                    <a:pt x="76" y="20"/>
                  </a:moveTo>
                  <a:cubicBezTo>
                    <a:pt x="71" y="20"/>
                    <a:pt x="67" y="24"/>
                    <a:pt x="67" y="29"/>
                  </a:cubicBezTo>
                  <a:cubicBezTo>
                    <a:pt x="67" y="34"/>
                    <a:pt x="71" y="38"/>
                    <a:pt x="76" y="38"/>
                  </a:cubicBezTo>
                  <a:cubicBezTo>
                    <a:pt x="81" y="38"/>
                    <a:pt x="85" y="34"/>
                    <a:pt x="85" y="29"/>
                  </a:cubicBezTo>
                  <a:cubicBezTo>
                    <a:pt x="85" y="24"/>
                    <a:pt x="81" y="20"/>
                    <a:pt x="76" y="20"/>
                  </a:cubicBezTo>
                  <a:close/>
                </a:path>
              </a:pathLst>
            </a:custGeom>
            <a:solidFill>
              <a:srgbClr val="FFFFFF"/>
            </a:solidFill>
            <a:ln>
              <a:noFill/>
            </a:ln>
          </p:spPr>
          <p:txBody>
            <a:bodyPr vert="horz" wrap="square" lIns="91440" tIns="45720" rIns="91440" bIns="45720" numCol="1" anchor="t" anchorCtr="0" compatLnSpc="1"/>
            <a:lstStyle/>
            <a:p>
              <a:pPr algn="ctr" fontAlgn="base">
                <a:spcBef>
                  <a:spcPct val="0"/>
                </a:spcBef>
                <a:spcAft>
                  <a:spcPct val="0"/>
                </a:spcAft>
                <a:defRPr/>
              </a:pPr>
              <a:endParaRPr lang="en-US" sz="2800" kern="0">
                <a:solidFill>
                  <a:srgbClr val="000000"/>
                </a:solidFill>
                <a:latin typeface="微软雅黑" panose="020B0503020204020204" pitchFamily="34" charset="-122"/>
                <a:ea typeface="微软雅黑" panose="020B0503020204020204" pitchFamily="34" charset="-122"/>
                <a:sym typeface="Gill Sans" charset="0"/>
              </a:endParaRPr>
            </a:p>
          </p:txBody>
        </p:sp>
      </p:grpSp>
      <p:grpSp>
        <p:nvGrpSpPr>
          <p:cNvPr id="52" name="Group 3"/>
          <p:cNvGrpSpPr/>
          <p:nvPr/>
        </p:nvGrpSpPr>
        <p:grpSpPr>
          <a:xfrm>
            <a:off x="7011778" y="2707757"/>
            <a:ext cx="900428" cy="901268"/>
            <a:chOff x="5258922" y="2125758"/>
            <a:chExt cx="675409" cy="675951"/>
          </a:xfrm>
        </p:grpSpPr>
        <p:sp>
          <p:nvSpPr>
            <p:cNvPr id="53" name="Oval 10"/>
            <p:cNvSpPr/>
            <p:nvPr/>
          </p:nvSpPr>
          <p:spPr bwMode="auto">
            <a:xfrm>
              <a:off x="5258922" y="2125758"/>
              <a:ext cx="675409" cy="675951"/>
            </a:xfrm>
            <a:prstGeom prst="ellipse">
              <a:avLst/>
            </a:prstGeom>
            <a:solidFill>
              <a:schemeClr val="accent3">
                <a:alpha val="90000"/>
              </a:schemeClr>
            </a:solidFill>
            <a:ln>
              <a:noFill/>
            </a:ln>
            <a:extLst>
              <a:ext uri="{91240B29-F687-4F45-9708-019B960494DF}">
                <a14:hiddenLine xmlns:a14="http://schemas.microsoft.com/office/drawing/2010/main" w="25400">
                  <a:solidFill>
                    <a:schemeClr val="tx1">
                      <a:alpha val="89999"/>
                    </a:schemeClr>
                  </a:solidFill>
                  <a:miter lim="800000"/>
                  <a:headEnd type="none" w="med" len="med"/>
                  <a:tailEnd type="none" w="med" len="med"/>
                </a14:hiddenLine>
              </a:ext>
            </a:extLst>
          </p:spPr>
          <p:txBody>
            <a:bodyPr lIns="0" tIns="0" rIns="0" bIns="0"/>
            <a:lstStyle/>
            <a:p>
              <a:pPr algn="ctr" fontAlgn="base">
                <a:spcBef>
                  <a:spcPct val="0"/>
                </a:spcBef>
                <a:spcAft>
                  <a:spcPct val="0"/>
                </a:spcAft>
                <a:defRPr/>
              </a:pPr>
              <a:endParaRPr lang="en-US" sz="2800" kern="0">
                <a:solidFill>
                  <a:srgbClr val="000000"/>
                </a:solidFill>
                <a:latin typeface="微软雅黑" panose="020B0503020204020204" pitchFamily="34" charset="-122"/>
                <a:ea typeface="微软雅黑" panose="020B0503020204020204" pitchFamily="34" charset="-122"/>
                <a:sym typeface="Gill Sans" charset="0"/>
              </a:endParaRPr>
            </a:p>
          </p:txBody>
        </p:sp>
        <p:sp>
          <p:nvSpPr>
            <p:cNvPr id="54" name="Freeform 11"/>
            <p:cNvSpPr>
              <a:spLocks noEditPoints="1"/>
            </p:cNvSpPr>
            <p:nvPr/>
          </p:nvSpPr>
          <p:spPr bwMode="auto">
            <a:xfrm>
              <a:off x="5442652" y="2316469"/>
              <a:ext cx="308223" cy="306972"/>
            </a:xfrm>
            <a:custGeom>
              <a:avLst/>
              <a:gdLst>
                <a:gd name="T0" fmla="*/ 141 w 152"/>
                <a:gd name="T1" fmla="*/ 152 h 152"/>
                <a:gd name="T2" fmla="*/ 132 w 152"/>
                <a:gd name="T3" fmla="*/ 148 h 152"/>
                <a:gd name="T4" fmla="*/ 101 w 152"/>
                <a:gd name="T5" fmla="*/ 117 h 152"/>
                <a:gd name="T6" fmla="*/ 65 w 152"/>
                <a:gd name="T7" fmla="*/ 128 h 152"/>
                <a:gd name="T8" fmla="*/ 0 w 152"/>
                <a:gd name="T9" fmla="*/ 64 h 152"/>
                <a:gd name="T10" fmla="*/ 65 w 152"/>
                <a:gd name="T11" fmla="*/ 0 h 152"/>
                <a:gd name="T12" fmla="*/ 129 w 152"/>
                <a:gd name="T13" fmla="*/ 64 h 152"/>
                <a:gd name="T14" fmla="*/ 118 w 152"/>
                <a:gd name="T15" fmla="*/ 100 h 152"/>
                <a:gd name="T16" fmla="*/ 149 w 152"/>
                <a:gd name="T17" fmla="*/ 132 h 152"/>
                <a:gd name="T18" fmla="*/ 152 w 152"/>
                <a:gd name="T19" fmla="*/ 140 h 152"/>
                <a:gd name="T20" fmla="*/ 141 w 152"/>
                <a:gd name="T21" fmla="*/ 152 h 152"/>
                <a:gd name="T22" fmla="*/ 65 w 152"/>
                <a:gd name="T23" fmla="*/ 23 h 152"/>
                <a:gd name="T24" fmla="*/ 24 w 152"/>
                <a:gd name="T25" fmla="*/ 64 h 152"/>
                <a:gd name="T26" fmla="*/ 65 w 152"/>
                <a:gd name="T27" fmla="*/ 105 h 152"/>
                <a:gd name="T28" fmla="*/ 106 w 152"/>
                <a:gd name="T29" fmla="*/ 64 h 152"/>
                <a:gd name="T30" fmla="*/ 65 w 152"/>
                <a:gd name="T31" fmla="*/ 2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152">
                  <a:moveTo>
                    <a:pt x="141" y="152"/>
                  </a:moveTo>
                  <a:cubicBezTo>
                    <a:pt x="138" y="152"/>
                    <a:pt x="135" y="151"/>
                    <a:pt x="132" y="148"/>
                  </a:cubicBezTo>
                  <a:cubicBezTo>
                    <a:pt x="101" y="117"/>
                    <a:pt x="101" y="117"/>
                    <a:pt x="101" y="117"/>
                  </a:cubicBezTo>
                  <a:cubicBezTo>
                    <a:pt x="90" y="124"/>
                    <a:pt x="78" y="128"/>
                    <a:pt x="65" y="128"/>
                  </a:cubicBezTo>
                  <a:cubicBezTo>
                    <a:pt x="29" y="128"/>
                    <a:pt x="0" y="100"/>
                    <a:pt x="0" y="64"/>
                  </a:cubicBezTo>
                  <a:cubicBezTo>
                    <a:pt x="0" y="28"/>
                    <a:pt x="29" y="0"/>
                    <a:pt x="65" y="0"/>
                  </a:cubicBezTo>
                  <a:cubicBezTo>
                    <a:pt x="100" y="0"/>
                    <a:pt x="129" y="28"/>
                    <a:pt x="129" y="64"/>
                  </a:cubicBezTo>
                  <a:cubicBezTo>
                    <a:pt x="129" y="77"/>
                    <a:pt x="125" y="90"/>
                    <a:pt x="118" y="100"/>
                  </a:cubicBezTo>
                  <a:cubicBezTo>
                    <a:pt x="149" y="132"/>
                    <a:pt x="149" y="132"/>
                    <a:pt x="149" y="132"/>
                  </a:cubicBezTo>
                  <a:cubicBezTo>
                    <a:pt x="151" y="134"/>
                    <a:pt x="152" y="137"/>
                    <a:pt x="152" y="140"/>
                  </a:cubicBezTo>
                  <a:cubicBezTo>
                    <a:pt x="152" y="147"/>
                    <a:pt x="147" y="152"/>
                    <a:pt x="141" y="152"/>
                  </a:cubicBezTo>
                  <a:close/>
                  <a:moveTo>
                    <a:pt x="65" y="23"/>
                  </a:moveTo>
                  <a:cubicBezTo>
                    <a:pt x="42" y="23"/>
                    <a:pt x="24" y="41"/>
                    <a:pt x="24" y="64"/>
                  </a:cubicBezTo>
                  <a:cubicBezTo>
                    <a:pt x="24" y="87"/>
                    <a:pt x="42" y="105"/>
                    <a:pt x="65" y="105"/>
                  </a:cubicBezTo>
                  <a:cubicBezTo>
                    <a:pt x="87" y="105"/>
                    <a:pt x="106" y="87"/>
                    <a:pt x="106" y="64"/>
                  </a:cubicBezTo>
                  <a:cubicBezTo>
                    <a:pt x="106" y="41"/>
                    <a:pt x="87" y="23"/>
                    <a:pt x="65" y="23"/>
                  </a:cubicBezTo>
                  <a:close/>
                </a:path>
              </a:pathLst>
            </a:custGeom>
            <a:solidFill>
              <a:srgbClr val="FFFFFF"/>
            </a:solidFill>
            <a:ln>
              <a:noFill/>
            </a:ln>
          </p:spPr>
          <p:txBody>
            <a:bodyPr vert="horz" wrap="square" lIns="91440" tIns="45720" rIns="91440" bIns="45720" numCol="1" anchor="t" anchorCtr="0" compatLnSpc="1"/>
            <a:lstStyle/>
            <a:p>
              <a:pPr algn="ctr" fontAlgn="base">
                <a:spcBef>
                  <a:spcPct val="0"/>
                </a:spcBef>
                <a:spcAft>
                  <a:spcPct val="0"/>
                </a:spcAft>
                <a:defRPr/>
              </a:pPr>
              <a:endParaRPr lang="en-US" sz="2800" kern="0">
                <a:solidFill>
                  <a:srgbClr val="000000"/>
                </a:solidFill>
                <a:latin typeface="微软雅黑" panose="020B0503020204020204" pitchFamily="34" charset="-122"/>
                <a:ea typeface="微软雅黑" panose="020B0503020204020204" pitchFamily="34" charset="-122"/>
                <a:sym typeface="Gill Sans" charset="0"/>
              </a:endParaRPr>
            </a:p>
          </p:txBody>
        </p:sp>
      </p:grpSp>
      <p:sp>
        <p:nvSpPr>
          <p:cNvPr id="55" name="Rectangle 14"/>
          <p:cNvSpPr/>
          <p:nvPr/>
        </p:nvSpPr>
        <p:spPr bwMode="auto">
          <a:xfrm>
            <a:off x="1482963" y="1577232"/>
            <a:ext cx="9565338" cy="48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ctr" fontAlgn="base">
              <a:lnSpc>
                <a:spcPct val="125000"/>
              </a:lnSpc>
              <a:spcBef>
                <a:spcPct val="0"/>
              </a:spcBef>
              <a:spcAft>
                <a:spcPct val="0"/>
              </a:spcAft>
            </a:pPr>
            <a:r>
              <a:rPr lang="zh-CN" altLang="en-US" sz="1300" dirty="0">
                <a:solidFill>
                  <a:srgbClr val="474747"/>
                </a:solidFill>
                <a:latin typeface="微软雅黑" panose="020B0503020204020204" pitchFamily="34" charset="-122"/>
                <a:ea typeface="微软雅黑" panose="020B0503020204020204" pitchFamily="34" charset="-122"/>
                <a:cs typeface="Lato Light" panose="020F0402020204030203" charset="0"/>
                <a:sym typeface="Lato Light" panose="020F0402020204030203" charset="0"/>
              </a:rPr>
              <a:t>此处添加详细文本描述，建议与标题相关并符合整体语言风格，语言描述尽量简洁生动。尽量将每页幻灯片的字数控制在</a:t>
            </a:r>
            <a:r>
              <a:rPr lang="en-US" altLang="zh-CN" sz="1300" dirty="0">
                <a:solidFill>
                  <a:srgbClr val="474747"/>
                </a:solidFill>
                <a:latin typeface="微软雅黑" panose="020B0503020204020204" pitchFamily="34" charset="-122"/>
                <a:ea typeface="微软雅黑" panose="020B0503020204020204" pitchFamily="34" charset="-122"/>
                <a:cs typeface="Lato Light" panose="020F0402020204030203" charset="0"/>
                <a:sym typeface="Lato Light" panose="020F0402020204030203" charset="0"/>
              </a:rPr>
              <a:t>200</a:t>
            </a:r>
            <a:r>
              <a:rPr lang="zh-CN" altLang="en-US" sz="1300" dirty="0">
                <a:solidFill>
                  <a:srgbClr val="474747"/>
                </a:solidFill>
                <a:latin typeface="微软雅黑" panose="020B0503020204020204" pitchFamily="34" charset="-122"/>
                <a:ea typeface="微软雅黑" panose="020B0503020204020204" pitchFamily="34" charset="-122"/>
                <a:cs typeface="Lato Light" panose="020F0402020204030203" charset="0"/>
                <a:sym typeface="Lato Light" panose="020F0402020204030203" charset="0"/>
              </a:rPr>
              <a:t>字以内，</a:t>
            </a:r>
            <a:endParaRPr lang="en-US" altLang="zh-CN" sz="1300" dirty="0">
              <a:solidFill>
                <a:srgbClr val="474747"/>
              </a:solidFill>
              <a:latin typeface="微软雅黑" panose="020B0503020204020204" pitchFamily="34" charset="-122"/>
              <a:ea typeface="微软雅黑" panose="020B0503020204020204" pitchFamily="34" charset="-122"/>
              <a:cs typeface="Lato Light" panose="020F0402020204030203" charset="0"/>
              <a:sym typeface="Lato Light" panose="020F0402020204030203" charset="0"/>
            </a:endParaRPr>
          </a:p>
          <a:p>
            <a:pPr algn="ctr" fontAlgn="base">
              <a:lnSpc>
                <a:spcPct val="125000"/>
              </a:lnSpc>
              <a:spcBef>
                <a:spcPct val="0"/>
              </a:spcBef>
              <a:spcAft>
                <a:spcPct val="0"/>
              </a:spcAft>
            </a:pPr>
            <a:r>
              <a:rPr lang="zh-CN" altLang="en-US" sz="1300" dirty="0">
                <a:solidFill>
                  <a:srgbClr val="474747"/>
                </a:solidFill>
                <a:latin typeface="微软雅黑" panose="020B0503020204020204" pitchFamily="34" charset="-122"/>
                <a:ea typeface="微软雅黑" panose="020B0503020204020204" pitchFamily="34" charset="-122"/>
                <a:cs typeface="Lato Light" panose="020F0402020204030203" charset="0"/>
                <a:sym typeface="Lato Light" panose="020F0402020204030203" charset="0"/>
              </a:rPr>
              <a:t>据统计每页幻灯片的最好控制在</a:t>
            </a:r>
            <a:r>
              <a:rPr lang="en-US" altLang="zh-CN" sz="1300" dirty="0">
                <a:solidFill>
                  <a:srgbClr val="474747"/>
                </a:solidFill>
                <a:latin typeface="微软雅黑" panose="020B0503020204020204" pitchFamily="34" charset="-122"/>
                <a:ea typeface="微软雅黑" panose="020B0503020204020204" pitchFamily="34" charset="-122"/>
                <a:cs typeface="Lato Light" panose="020F0402020204030203" charset="0"/>
                <a:sym typeface="Lato Light" panose="020F0402020204030203" charset="0"/>
              </a:rPr>
              <a:t>5</a:t>
            </a:r>
            <a:r>
              <a:rPr lang="zh-CN" altLang="en-US" sz="1300" dirty="0">
                <a:solidFill>
                  <a:srgbClr val="474747"/>
                </a:solidFill>
                <a:latin typeface="微软雅黑" panose="020B0503020204020204" pitchFamily="34" charset="-122"/>
                <a:ea typeface="微软雅黑" panose="020B0503020204020204" pitchFamily="34" charset="-122"/>
                <a:cs typeface="Lato Light" panose="020F0402020204030203" charset="0"/>
                <a:sym typeface="Lato Light" panose="020F0402020204030203" charset="0"/>
              </a:rPr>
              <a:t>分钟之内。 </a:t>
            </a: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200" fill="hold"/>
                                        <p:tgtEl>
                                          <p:spTgt spid="49"/>
                                        </p:tgtEl>
                                        <p:attrNameLst>
                                          <p:attrName>ppt_x</p:attrName>
                                        </p:attrNameLst>
                                      </p:cBhvr>
                                      <p:tavLst>
                                        <p:tav tm="0">
                                          <p:val>
                                            <p:strVal val="#ppt_x"/>
                                          </p:val>
                                        </p:tav>
                                        <p:tav tm="100000">
                                          <p:val>
                                            <p:strVal val="#ppt_x"/>
                                          </p:val>
                                        </p:tav>
                                      </p:tavLst>
                                    </p:anim>
                                    <p:anim calcmode="lin" valueType="num">
                                      <p:cBhvr additive="base">
                                        <p:cTn id="8" dur="200" fill="hold"/>
                                        <p:tgtEl>
                                          <p:spTgt spid="4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 fill="hold"/>
                                        <p:tgtEl>
                                          <p:spTgt spid="36"/>
                                        </p:tgtEl>
                                        <p:attrNameLst>
                                          <p:attrName>ppt_x</p:attrName>
                                        </p:attrNameLst>
                                      </p:cBhvr>
                                      <p:tavLst>
                                        <p:tav tm="0">
                                          <p:val>
                                            <p:strVal val="#ppt_x"/>
                                          </p:val>
                                        </p:tav>
                                        <p:tav tm="100000">
                                          <p:val>
                                            <p:strVal val="#ppt_x"/>
                                          </p:val>
                                        </p:tav>
                                      </p:tavLst>
                                    </p:anim>
                                    <p:anim calcmode="lin" valueType="num">
                                      <p:cBhvr additive="base">
                                        <p:cTn id="13" dur="200" fill="hold"/>
                                        <p:tgtEl>
                                          <p:spTgt spid="36"/>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200" fill="hold"/>
                                        <p:tgtEl>
                                          <p:spTgt spid="35"/>
                                        </p:tgtEl>
                                        <p:attrNameLst>
                                          <p:attrName>ppt_x</p:attrName>
                                        </p:attrNameLst>
                                      </p:cBhvr>
                                      <p:tavLst>
                                        <p:tav tm="0">
                                          <p:val>
                                            <p:strVal val="0-#ppt_w/2"/>
                                          </p:val>
                                        </p:tav>
                                        <p:tav tm="100000">
                                          <p:val>
                                            <p:strVal val="#ppt_x"/>
                                          </p:val>
                                        </p:tav>
                                      </p:tavLst>
                                    </p:anim>
                                    <p:anim calcmode="lin" valueType="num">
                                      <p:cBhvr additive="base">
                                        <p:cTn id="18" dur="200" fill="hold"/>
                                        <p:tgtEl>
                                          <p:spTgt spid="35"/>
                                        </p:tgtEl>
                                        <p:attrNameLst>
                                          <p:attrName>ppt_y</p:attrName>
                                        </p:attrNameLst>
                                      </p:cBhvr>
                                      <p:tavLst>
                                        <p:tav tm="0">
                                          <p:val>
                                            <p:strVal val="#ppt_y"/>
                                          </p:val>
                                        </p:tav>
                                        <p:tav tm="100000">
                                          <p:val>
                                            <p:strVal val="#ppt_y"/>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p:cTn id="21" dur="200" fill="hold"/>
                                        <p:tgtEl>
                                          <p:spTgt spid="30"/>
                                        </p:tgtEl>
                                        <p:attrNameLst>
                                          <p:attrName>ppt_w</p:attrName>
                                        </p:attrNameLst>
                                      </p:cBhvr>
                                      <p:tavLst>
                                        <p:tav tm="0">
                                          <p:val>
                                            <p:fltVal val="0"/>
                                          </p:val>
                                        </p:tav>
                                        <p:tav tm="100000">
                                          <p:val>
                                            <p:strVal val="#ppt_w"/>
                                          </p:val>
                                        </p:tav>
                                      </p:tavLst>
                                    </p:anim>
                                    <p:anim calcmode="lin" valueType="num">
                                      <p:cBhvr>
                                        <p:cTn id="22" dur="200" fill="hold"/>
                                        <p:tgtEl>
                                          <p:spTgt spid="30"/>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53" presetClass="entr" presetSubtype="16" fill="hold" nodeType="afterEffect">
                                  <p:stCondLst>
                                    <p:cond delay="0"/>
                                  </p:stCondLst>
                                  <p:childTnLst>
                                    <p:set>
                                      <p:cBhvr>
                                        <p:cTn id="25" dur="1" fill="hold">
                                          <p:stCondLst>
                                            <p:cond delay="0"/>
                                          </p:stCondLst>
                                        </p:cTn>
                                        <p:tgtEl>
                                          <p:spTgt spid="43"/>
                                        </p:tgtEl>
                                        <p:attrNameLst>
                                          <p:attrName>style.visibility</p:attrName>
                                        </p:attrNameLst>
                                      </p:cBhvr>
                                      <p:to>
                                        <p:strVal val="visible"/>
                                      </p:to>
                                    </p:set>
                                    <p:anim calcmode="lin" valueType="num">
                                      <p:cBhvr>
                                        <p:cTn id="26" dur="200" fill="hold"/>
                                        <p:tgtEl>
                                          <p:spTgt spid="43"/>
                                        </p:tgtEl>
                                        <p:attrNameLst>
                                          <p:attrName>ppt_w</p:attrName>
                                        </p:attrNameLst>
                                      </p:cBhvr>
                                      <p:tavLst>
                                        <p:tav tm="0">
                                          <p:val>
                                            <p:fltVal val="0"/>
                                          </p:val>
                                        </p:tav>
                                        <p:tav tm="100000">
                                          <p:val>
                                            <p:strVal val="#ppt_w"/>
                                          </p:val>
                                        </p:tav>
                                      </p:tavLst>
                                    </p:anim>
                                    <p:anim calcmode="lin" valueType="num">
                                      <p:cBhvr>
                                        <p:cTn id="27" dur="200" fill="hold"/>
                                        <p:tgtEl>
                                          <p:spTgt spid="43"/>
                                        </p:tgtEl>
                                        <p:attrNameLst>
                                          <p:attrName>ppt_h</p:attrName>
                                        </p:attrNameLst>
                                      </p:cBhvr>
                                      <p:tavLst>
                                        <p:tav tm="0">
                                          <p:val>
                                            <p:fltVal val="0"/>
                                          </p:val>
                                        </p:tav>
                                        <p:tav tm="100000">
                                          <p:val>
                                            <p:strVal val="#ppt_h"/>
                                          </p:val>
                                        </p:tav>
                                      </p:tavLst>
                                    </p:anim>
                                    <p:animEffect transition="in" filter="fade">
                                      <p:cBhvr>
                                        <p:cTn id="28" dur="200"/>
                                        <p:tgtEl>
                                          <p:spTgt spid="4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left)">
                                      <p:cBhvr>
                                        <p:cTn id="32" dur="200"/>
                                        <p:tgtEl>
                                          <p:spTgt spid="37"/>
                                        </p:tgtEl>
                                      </p:cBhvr>
                                    </p:animEffect>
                                  </p:childTnLst>
                                </p:cTn>
                              </p:par>
                            </p:childTnLst>
                          </p:cTn>
                        </p:par>
                        <p:par>
                          <p:cTn id="33" fill="hold">
                            <p:stCondLst>
                              <p:cond delay="2500"/>
                            </p:stCondLst>
                            <p:childTnLst>
                              <p:par>
                                <p:cTn id="34" presetID="2" presetClass="entr" presetSubtype="4" fill="hold" grpId="0" nodeType="afterEffect">
                                  <p:stCondLst>
                                    <p:cond delay="0"/>
                                  </p:stCondLst>
                                  <p:childTnLst>
                                    <p:set>
                                      <p:cBhvr>
                                        <p:cTn id="35" dur="1" fill="hold">
                                          <p:stCondLst>
                                            <p:cond delay="0"/>
                                          </p:stCondLst>
                                        </p:cTn>
                                        <p:tgtEl>
                                          <p:spTgt spid="40"/>
                                        </p:tgtEl>
                                        <p:attrNameLst>
                                          <p:attrName>style.visibility</p:attrName>
                                        </p:attrNameLst>
                                      </p:cBhvr>
                                      <p:to>
                                        <p:strVal val="visible"/>
                                      </p:to>
                                    </p:set>
                                    <p:anim calcmode="lin" valueType="num">
                                      <p:cBhvr additive="base">
                                        <p:cTn id="36" dur="200" fill="hold"/>
                                        <p:tgtEl>
                                          <p:spTgt spid="40"/>
                                        </p:tgtEl>
                                        <p:attrNameLst>
                                          <p:attrName>ppt_x</p:attrName>
                                        </p:attrNameLst>
                                      </p:cBhvr>
                                      <p:tavLst>
                                        <p:tav tm="0">
                                          <p:val>
                                            <p:strVal val="#ppt_x"/>
                                          </p:val>
                                        </p:tav>
                                        <p:tav tm="100000">
                                          <p:val>
                                            <p:strVal val="#ppt_x"/>
                                          </p:val>
                                        </p:tav>
                                      </p:tavLst>
                                    </p:anim>
                                    <p:anim calcmode="lin" valueType="num">
                                      <p:cBhvr additive="base">
                                        <p:cTn id="37" dur="200" fill="hold"/>
                                        <p:tgtEl>
                                          <p:spTgt spid="40"/>
                                        </p:tgtEl>
                                        <p:attrNameLst>
                                          <p:attrName>ppt_y</p:attrName>
                                        </p:attrNameLst>
                                      </p:cBhvr>
                                      <p:tavLst>
                                        <p:tav tm="0">
                                          <p:val>
                                            <p:strVal val="1+#ppt_h/2"/>
                                          </p:val>
                                        </p:tav>
                                        <p:tav tm="100000">
                                          <p:val>
                                            <p:strVal val="#ppt_y"/>
                                          </p:val>
                                        </p:tav>
                                      </p:tavLst>
                                    </p:anim>
                                  </p:childTnLst>
                                </p:cTn>
                              </p:par>
                              <p:par>
                                <p:cTn id="38" presetID="23" presetClass="entr" presetSubtype="16"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 calcmode="lin" valueType="num">
                                      <p:cBhvr>
                                        <p:cTn id="40" dur="200" fill="hold"/>
                                        <p:tgtEl>
                                          <p:spTgt spid="31"/>
                                        </p:tgtEl>
                                        <p:attrNameLst>
                                          <p:attrName>ppt_w</p:attrName>
                                        </p:attrNameLst>
                                      </p:cBhvr>
                                      <p:tavLst>
                                        <p:tav tm="0">
                                          <p:val>
                                            <p:fltVal val="0"/>
                                          </p:val>
                                        </p:tav>
                                        <p:tav tm="100000">
                                          <p:val>
                                            <p:strVal val="#ppt_w"/>
                                          </p:val>
                                        </p:tav>
                                      </p:tavLst>
                                    </p:anim>
                                    <p:anim calcmode="lin" valueType="num">
                                      <p:cBhvr>
                                        <p:cTn id="41" dur="200" fill="hold"/>
                                        <p:tgtEl>
                                          <p:spTgt spid="31"/>
                                        </p:tgtEl>
                                        <p:attrNameLst>
                                          <p:attrName>ppt_h</p:attrName>
                                        </p:attrNameLst>
                                      </p:cBhvr>
                                      <p:tavLst>
                                        <p:tav tm="0">
                                          <p:val>
                                            <p:fltVal val="0"/>
                                          </p:val>
                                        </p:tav>
                                        <p:tav tm="100000">
                                          <p:val>
                                            <p:strVal val="#ppt_h"/>
                                          </p:val>
                                        </p:tav>
                                      </p:tavLst>
                                    </p:anim>
                                  </p:childTnLst>
                                </p:cTn>
                              </p:par>
                            </p:childTnLst>
                          </p:cTn>
                        </p:par>
                        <p:par>
                          <p:cTn id="42" fill="hold">
                            <p:stCondLst>
                              <p:cond delay="3000"/>
                            </p:stCondLst>
                            <p:childTnLst>
                              <p:par>
                                <p:cTn id="43" presetID="45" presetClass="entr" presetSubtype="0" fill="hold" nodeType="after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fade">
                                      <p:cBhvr>
                                        <p:cTn id="45" dur="200"/>
                                        <p:tgtEl>
                                          <p:spTgt spid="52"/>
                                        </p:tgtEl>
                                      </p:cBhvr>
                                    </p:animEffect>
                                    <p:anim calcmode="lin" valueType="num">
                                      <p:cBhvr>
                                        <p:cTn id="46" dur="200" fill="hold"/>
                                        <p:tgtEl>
                                          <p:spTgt spid="52"/>
                                        </p:tgtEl>
                                        <p:attrNameLst>
                                          <p:attrName>ppt_w</p:attrName>
                                        </p:attrNameLst>
                                      </p:cBhvr>
                                      <p:tavLst>
                                        <p:tav tm="0" fmla="#ppt_w*sin(2.5*pi*$)">
                                          <p:val>
                                            <p:fltVal val="0"/>
                                          </p:val>
                                        </p:tav>
                                        <p:tav tm="100000">
                                          <p:val>
                                            <p:fltVal val="1"/>
                                          </p:val>
                                        </p:tav>
                                      </p:tavLst>
                                    </p:anim>
                                    <p:anim calcmode="lin" valueType="num">
                                      <p:cBhvr>
                                        <p:cTn id="47" dur="200" fill="hold"/>
                                        <p:tgtEl>
                                          <p:spTgt spid="52"/>
                                        </p:tgtEl>
                                        <p:attrNameLst>
                                          <p:attrName>ppt_h</p:attrName>
                                        </p:attrNameLst>
                                      </p:cBhvr>
                                      <p:tavLst>
                                        <p:tav tm="0">
                                          <p:val>
                                            <p:strVal val="#ppt_h"/>
                                          </p:val>
                                        </p:tav>
                                        <p:tav tm="100000">
                                          <p:val>
                                            <p:strVal val="#ppt_h"/>
                                          </p:val>
                                        </p:tav>
                                      </p:tavLst>
                                    </p:anim>
                                  </p:childTnLst>
                                </p:cTn>
                              </p:par>
                            </p:childTnLst>
                          </p:cTn>
                        </p:par>
                        <p:par>
                          <p:cTn id="48" fill="hold">
                            <p:stCondLst>
                              <p:cond delay="3500"/>
                            </p:stCondLst>
                            <p:childTnLst>
                              <p:par>
                                <p:cTn id="49" presetID="23" presetClass="entr" presetSubtype="16" fill="hold" grpId="0" nodeType="after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p:cTn id="51" dur="200" fill="hold"/>
                                        <p:tgtEl>
                                          <p:spTgt spid="38"/>
                                        </p:tgtEl>
                                        <p:attrNameLst>
                                          <p:attrName>ppt_w</p:attrName>
                                        </p:attrNameLst>
                                      </p:cBhvr>
                                      <p:tavLst>
                                        <p:tav tm="0">
                                          <p:val>
                                            <p:fltVal val="0"/>
                                          </p:val>
                                        </p:tav>
                                        <p:tav tm="100000">
                                          <p:val>
                                            <p:strVal val="#ppt_w"/>
                                          </p:val>
                                        </p:tav>
                                      </p:tavLst>
                                    </p:anim>
                                    <p:anim calcmode="lin" valueType="num">
                                      <p:cBhvr>
                                        <p:cTn id="52" dur="200" fill="hold"/>
                                        <p:tgtEl>
                                          <p:spTgt spid="38"/>
                                        </p:tgtEl>
                                        <p:attrNameLst>
                                          <p:attrName>ppt_h</p:attrName>
                                        </p:attrNameLst>
                                      </p:cBhvr>
                                      <p:tavLst>
                                        <p:tav tm="0">
                                          <p:val>
                                            <p:fltVal val="0"/>
                                          </p:val>
                                        </p:tav>
                                        <p:tav tm="100000">
                                          <p:val>
                                            <p:strVal val="#ppt_h"/>
                                          </p:val>
                                        </p:tav>
                                      </p:tavLst>
                                    </p:anim>
                                  </p:childTnLst>
                                </p:cTn>
                              </p:par>
                            </p:childTnLst>
                          </p:cTn>
                        </p:par>
                        <p:par>
                          <p:cTn id="53" fill="hold">
                            <p:stCondLst>
                              <p:cond delay="4000"/>
                            </p:stCondLst>
                            <p:childTnLst>
                              <p:par>
                                <p:cTn id="54" presetID="2" presetClass="entr" presetSubtype="2" fill="hold" grpId="0" nodeType="afterEffect">
                                  <p:stCondLst>
                                    <p:cond delay="0"/>
                                  </p:stCondLst>
                                  <p:childTnLst>
                                    <p:set>
                                      <p:cBhvr>
                                        <p:cTn id="55" dur="1" fill="hold">
                                          <p:stCondLst>
                                            <p:cond delay="0"/>
                                          </p:stCondLst>
                                        </p:cTn>
                                        <p:tgtEl>
                                          <p:spTgt spid="41"/>
                                        </p:tgtEl>
                                        <p:attrNameLst>
                                          <p:attrName>style.visibility</p:attrName>
                                        </p:attrNameLst>
                                      </p:cBhvr>
                                      <p:to>
                                        <p:strVal val="visible"/>
                                      </p:to>
                                    </p:set>
                                    <p:anim calcmode="lin" valueType="num">
                                      <p:cBhvr additive="base">
                                        <p:cTn id="56" dur="200" fill="hold"/>
                                        <p:tgtEl>
                                          <p:spTgt spid="41"/>
                                        </p:tgtEl>
                                        <p:attrNameLst>
                                          <p:attrName>ppt_x</p:attrName>
                                        </p:attrNameLst>
                                      </p:cBhvr>
                                      <p:tavLst>
                                        <p:tav tm="0">
                                          <p:val>
                                            <p:strVal val="1+#ppt_w/2"/>
                                          </p:val>
                                        </p:tav>
                                        <p:tav tm="100000">
                                          <p:val>
                                            <p:strVal val="#ppt_x"/>
                                          </p:val>
                                        </p:tav>
                                      </p:tavLst>
                                    </p:anim>
                                    <p:anim calcmode="lin" valueType="num">
                                      <p:cBhvr additive="base">
                                        <p:cTn id="57" dur="200" fill="hold"/>
                                        <p:tgtEl>
                                          <p:spTgt spid="41"/>
                                        </p:tgtEl>
                                        <p:attrNameLst>
                                          <p:attrName>ppt_y</p:attrName>
                                        </p:attrNameLst>
                                      </p:cBhvr>
                                      <p:tavLst>
                                        <p:tav tm="0">
                                          <p:val>
                                            <p:strVal val="#ppt_y"/>
                                          </p:val>
                                        </p:tav>
                                        <p:tav tm="100000">
                                          <p:val>
                                            <p:strVal val="#ppt_y"/>
                                          </p:val>
                                        </p:tav>
                                      </p:tavLst>
                                    </p:anim>
                                  </p:childTnLst>
                                </p:cTn>
                              </p:par>
                              <p:par>
                                <p:cTn id="58" presetID="23" presetClass="entr" presetSubtype="16" fill="hold" grpId="0" nodeType="withEffect">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cBhvr>
                                        <p:cTn id="60" dur="200" fill="hold"/>
                                        <p:tgtEl>
                                          <p:spTgt spid="32"/>
                                        </p:tgtEl>
                                        <p:attrNameLst>
                                          <p:attrName>ppt_w</p:attrName>
                                        </p:attrNameLst>
                                      </p:cBhvr>
                                      <p:tavLst>
                                        <p:tav tm="0">
                                          <p:val>
                                            <p:fltVal val="0"/>
                                          </p:val>
                                        </p:tav>
                                        <p:tav tm="100000">
                                          <p:val>
                                            <p:strVal val="#ppt_w"/>
                                          </p:val>
                                        </p:tav>
                                      </p:tavLst>
                                    </p:anim>
                                    <p:anim calcmode="lin" valueType="num">
                                      <p:cBhvr>
                                        <p:cTn id="61" dur="200" fill="hold"/>
                                        <p:tgtEl>
                                          <p:spTgt spid="32"/>
                                        </p:tgtEl>
                                        <p:attrNameLst>
                                          <p:attrName>ppt_h</p:attrName>
                                        </p:attrNameLst>
                                      </p:cBhvr>
                                      <p:tavLst>
                                        <p:tav tm="0">
                                          <p:val>
                                            <p:fltVal val="0"/>
                                          </p:val>
                                        </p:tav>
                                        <p:tav tm="100000">
                                          <p:val>
                                            <p:strVal val="#ppt_h"/>
                                          </p:val>
                                        </p:tav>
                                      </p:tavLst>
                                    </p:anim>
                                  </p:childTnLst>
                                </p:cTn>
                              </p:par>
                            </p:childTnLst>
                          </p:cTn>
                        </p:par>
                        <p:par>
                          <p:cTn id="62" fill="hold">
                            <p:stCondLst>
                              <p:cond delay="4500"/>
                            </p:stCondLst>
                            <p:childTnLst>
                              <p:par>
                                <p:cTn id="63" presetID="18" presetClass="entr" presetSubtype="12" fill="hold" nodeType="afterEffect">
                                  <p:stCondLst>
                                    <p:cond delay="0"/>
                                  </p:stCondLst>
                                  <p:childTnLst>
                                    <p:set>
                                      <p:cBhvr>
                                        <p:cTn id="64" dur="1" fill="hold">
                                          <p:stCondLst>
                                            <p:cond delay="0"/>
                                          </p:stCondLst>
                                        </p:cTn>
                                        <p:tgtEl>
                                          <p:spTgt spid="46"/>
                                        </p:tgtEl>
                                        <p:attrNameLst>
                                          <p:attrName>style.visibility</p:attrName>
                                        </p:attrNameLst>
                                      </p:cBhvr>
                                      <p:to>
                                        <p:strVal val="visible"/>
                                      </p:to>
                                    </p:set>
                                    <p:animEffect transition="in" filter="strips(downLeft)">
                                      <p:cBhvr>
                                        <p:cTn id="65" dur="200"/>
                                        <p:tgtEl>
                                          <p:spTgt spid="46"/>
                                        </p:tgtEl>
                                      </p:cBhvr>
                                    </p:animEffect>
                                  </p:childTnLst>
                                </p:cTn>
                              </p:par>
                            </p:childTnLst>
                          </p:cTn>
                        </p:par>
                        <p:par>
                          <p:cTn id="66" fill="hold">
                            <p:stCondLst>
                              <p:cond delay="5000"/>
                            </p:stCondLst>
                            <p:childTnLst>
                              <p:par>
                                <p:cTn id="67" presetID="17" presetClass="entr" presetSubtype="8" fill="hold" grpId="0" nodeType="afterEffect">
                                  <p:stCondLst>
                                    <p:cond delay="0"/>
                                  </p:stCondLst>
                                  <p:childTnLst>
                                    <p:set>
                                      <p:cBhvr>
                                        <p:cTn id="68" dur="1" fill="hold">
                                          <p:stCondLst>
                                            <p:cond delay="0"/>
                                          </p:stCondLst>
                                        </p:cTn>
                                        <p:tgtEl>
                                          <p:spTgt spid="39"/>
                                        </p:tgtEl>
                                        <p:attrNameLst>
                                          <p:attrName>style.visibility</p:attrName>
                                        </p:attrNameLst>
                                      </p:cBhvr>
                                      <p:to>
                                        <p:strVal val="visible"/>
                                      </p:to>
                                    </p:set>
                                    <p:anim calcmode="lin" valueType="num">
                                      <p:cBhvr>
                                        <p:cTn id="69" dur="200" fill="hold"/>
                                        <p:tgtEl>
                                          <p:spTgt spid="39"/>
                                        </p:tgtEl>
                                        <p:attrNameLst>
                                          <p:attrName>ppt_x</p:attrName>
                                        </p:attrNameLst>
                                      </p:cBhvr>
                                      <p:tavLst>
                                        <p:tav tm="0">
                                          <p:val>
                                            <p:strVal val="#ppt_x-#ppt_w/2"/>
                                          </p:val>
                                        </p:tav>
                                        <p:tav tm="100000">
                                          <p:val>
                                            <p:strVal val="#ppt_x"/>
                                          </p:val>
                                        </p:tav>
                                      </p:tavLst>
                                    </p:anim>
                                    <p:anim calcmode="lin" valueType="num">
                                      <p:cBhvr>
                                        <p:cTn id="70" dur="200" fill="hold"/>
                                        <p:tgtEl>
                                          <p:spTgt spid="39"/>
                                        </p:tgtEl>
                                        <p:attrNameLst>
                                          <p:attrName>ppt_y</p:attrName>
                                        </p:attrNameLst>
                                      </p:cBhvr>
                                      <p:tavLst>
                                        <p:tav tm="0">
                                          <p:val>
                                            <p:strVal val="#ppt_y"/>
                                          </p:val>
                                        </p:tav>
                                        <p:tav tm="100000">
                                          <p:val>
                                            <p:strVal val="#ppt_y"/>
                                          </p:val>
                                        </p:tav>
                                      </p:tavLst>
                                    </p:anim>
                                    <p:anim calcmode="lin" valueType="num">
                                      <p:cBhvr>
                                        <p:cTn id="71" dur="200" fill="hold"/>
                                        <p:tgtEl>
                                          <p:spTgt spid="39"/>
                                        </p:tgtEl>
                                        <p:attrNameLst>
                                          <p:attrName>ppt_w</p:attrName>
                                        </p:attrNameLst>
                                      </p:cBhvr>
                                      <p:tavLst>
                                        <p:tav tm="0">
                                          <p:val>
                                            <p:fltVal val="0"/>
                                          </p:val>
                                        </p:tav>
                                        <p:tav tm="100000">
                                          <p:val>
                                            <p:strVal val="#ppt_w"/>
                                          </p:val>
                                        </p:tav>
                                      </p:tavLst>
                                    </p:anim>
                                    <p:anim calcmode="lin" valueType="num">
                                      <p:cBhvr>
                                        <p:cTn id="72" dur="200" fill="hold"/>
                                        <p:tgtEl>
                                          <p:spTgt spid="39"/>
                                        </p:tgtEl>
                                        <p:attrNameLst>
                                          <p:attrName>ppt_h</p:attrName>
                                        </p:attrNameLst>
                                      </p:cBhvr>
                                      <p:tavLst>
                                        <p:tav tm="0">
                                          <p:val>
                                            <p:strVal val="#ppt_h"/>
                                          </p:val>
                                        </p:tav>
                                        <p:tav tm="100000">
                                          <p:val>
                                            <p:strVal val="#ppt_h"/>
                                          </p:val>
                                        </p:tav>
                                      </p:tavLst>
                                    </p:anim>
                                  </p:childTnLst>
                                </p:cTn>
                              </p:par>
                            </p:childTnLst>
                          </p:cTn>
                        </p:par>
                        <p:par>
                          <p:cTn id="73" fill="hold">
                            <p:stCondLst>
                              <p:cond delay="5500"/>
                            </p:stCondLst>
                            <p:childTnLst>
                              <p:par>
                                <p:cTn id="74" presetID="2" presetClass="entr" presetSubtype="2" fill="hold" grpId="0" nodeType="afterEffect">
                                  <p:stCondLst>
                                    <p:cond delay="0"/>
                                  </p:stCondLst>
                                  <p:childTnLst>
                                    <p:set>
                                      <p:cBhvr>
                                        <p:cTn id="75" dur="1" fill="hold">
                                          <p:stCondLst>
                                            <p:cond delay="0"/>
                                          </p:stCondLst>
                                        </p:cTn>
                                        <p:tgtEl>
                                          <p:spTgt spid="42"/>
                                        </p:tgtEl>
                                        <p:attrNameLst>
                                          <p:attrName>style.visibility</p:attrName>
                                        </p:attrNameLst>
                                      </p:cBhvr>
                                      <p:to>
                                        <p:strVal val="visible"/>
                                      </p:to>
                                    </p:set>
                                    <p:anim calcmode="lin" valueType="num">
                                      <p:cBhvr additive="base">
                                        <p:cTn id="76" dur="200" fill="hold"/>
                                        <p:tgtEl>
                                          <p:spTgt spid="42"/>
                                        </p:tgtEl>
                                        <p:attrNameLst>
                                          <p:attrName>ppt_x</p:attrName>
                                        </p:attrNameLst>
                                      </p:cBhvr>
                                      <p:tavLst>
                                        <p:tav tm="0">
                                          <p:val>
                                            <p:strVal val="1+#ppt_w/2"/>
                                          </p:val>
                                        </p:tav>
                                        <p:tav tm="100000">
                                          <p:val>
                                            <p:strVal val="#ppt_x"/>
                                          </p:val>
                                        </p:tav>
                                      </p:tavLst>
                                    </p:anim>
                                    <p:anim calcmode="lin" valueType="num">
                                      <p:cBhvr additive="base">
                                        <p:cTn id="77" dur="200" fill="hold"/>
                                        <p:tgtEl>
                                          <p:spTgt spid="42"/>
                                        </p:tgtEl>
                                        <p:attrNameLst>
                                          <p:attrName>ppt_y</p:attrName>
                                        </p:attrNameLst>
                                      </p:cBhvr>
                                      <p:tavLst>
                                        <p:tav tm="0">
                                          <p:val>
                                            <p:strVal val="#ppt_y"/>
                                          </p:val>
                                        </p:tav>
                                        <p:tav tm="100000">
                                          <p:val>
                                            <p:strVal val="#ppt_y"/>
                                          </p:val>
                                        </p:tav>
                                      </p:tavLst>
                                    </p:anim>
                                  </p:childTnLst>
                                </p:cTn>
                              </p:par>
                              <p:par>
                                <p:cTn id="78" presetID="23" presetClass="entr" presetSubtype="16" fill="hold" grpId="0" nodeType="withEffect">
                                  <p:stCondLst>
                                    <p:cond delay="0"/>
                                  </p:stCondLst>
                                  <p:childTnLst>
                                    <p:set>
                                      <p:cBhvr>
                                        <p:cTn id="79" dur="1" fill="hold">
                                          <p:stCondLst>
                                            <p:cond delay="0"/>
                                          </p:stCondLst>
                                        </p:cTn>
                                        <p:tgtEl>
                                          <p:spTgt spid="33"/>
                                        </p:tgtEl>
                                        <p:attrNameLst>
                                          <p:attrName>style.visibility</p:attrName>
                                        </p:attrNameLst>
                                      </p:cBhvr>
                                      <p:to>
                                        <p:strVal val="visible"/>
                                      </p:to>
                                    </p:set>
                                    <p:anim calcmode="lin" valueType="num">
                                      <p:cBhvr>
                                        <p:cTn id="80" dur="200" fill="hold"/>
                                        <p:tgtEl>
                                          <p:spTgt spid="33"/>
                                        </p:tgtEl>
                                        <p:attrNameLst>
                                          <p:attrName>ppt_w</p:attrName>
                                        </p:attrNameLst>
                                      </p:cBhvr>
                                      <p:tavLst>
                                        <p:tav tm="0">
                                          <p:val>
                                            <p:fltVal val="0"/>
                                          </p:val>
                                        </p:tav>
                                        <p:tav tm="100000">
                                          <p:val>
                                            <p:strVal val="#ppt_w"/>
                                          </p:val>
                                        </p:tav>
                                      </p:tavLst>
                                    </p:anim>
                                    <p:anim calcmode="lin" valueType="num">
                                      <p:cBhvr>
                                        <p:cTn id="81" dur="200" fill="hold"/>
                                        <p:tgtEl>
                                          <p:spTgt spid="33"/>
                                        </p:tgtEl>
                                        <p:attrNameLst>
                                          <p:attrName>ppt_h</p:attrName>
                                        </p:attrNameLst>
                                      </p:cBhvr>
                                      <p:tavLst>
                                        <p:tav tm="0">
                                          <p:val>
                                            <p:fltVal val="0"/>
                                          </p:val>
                                        </p:tav>
                                        <p:tav tm="100000">
                                          <p:val>
                                            <p:strVal val="#ppt_h"/>
                                          </p:val>
                                        </p:tav>
                                      </p:tavLst>
                                    </p:anim>
                                  </p:childTnLst>
                                </p:cTn>
                              </p:par>
                              <p:par>
                                <p:cTn id="82" presetID="16" presetClass="entr" presetSubtype="37" fill="hold" grpId="0" nodeType="withEffect">
                                  <p:stCondLst>
                                    <p:cond delay="0"/>
                                  </p:stCondLst>
                                  <p:childTnLst>
                                    <p:set>
                                      <p:cBhvr>
                                        <p:cTn id="83" dur="1" fill="hold">
                                          <p:stCondLst>
                                            <p:cond delay="0"/>
                                          </p:stCondLst>
                                        </p:cTn>
                                        <p:tgtEl>
                                          <p:spTgt spid="55"/>
                                        </p:tgtEl>
                                        <p:attrNameLst>
                                          <p:attrName>style.visibility</p:attrName>
                                        </p:attrNameLst>
                                      </p:cBhvr>
                                      <p:to>
                                        <p:strVal val="visible"/>
                                      </p:to>
                                    </p:set>
                                    <p:animEffect transition="in" filter="barn(outVertical)">
                                      <p:cBhvr>
                                        <p:cTn id="84" dur="2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5" grpId="0" autoUpdateAnimBg="0"/>
      <p:bldP spid="36" grpId="0" autoUpdateAnimBg="0"/>
      <p:bldP spid="37" grpId="0" autoUpdateAnimBg="0"/>
      <p:bldP spid="38" grpId="0" autoUpdateAnimBg="0"/>
      <p:bldP spid="39" grpId="0" autoUpdateAnimBg="0"/>
      <p:bldP spid="40" grpId="0" autoUpdateAnimBg="0"/>
      <p:bldP spid="41" grpId="0" autoUpdateAnimBg="0"/>
      <p:bldP spid="42" grpId="0" autoUpdateAnimBg="0"/>
      <p:bldP spid="5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242194" y="3708844"/>
            <a:ext cx="2068760" cy="1880396"/>
            <a:chOff x="1030439" y="3618023"/>
            <a:chExt cx="1551772" cy="1410297"/>
          </a:xfrm>
        </p:grpSpPr>
        <p:sp>
          <p:nvSpPr>
            <p:cNvPr id="5" name="椭圆 1"/>
            <p:cNvSpPr/>
            <p:nvPr/>
          </p:nvSpPr>
          <p:spPr>
            <a:xfrm>
              <a:off x="1030439" y="4252434"/>
              <a:ext cx="1551772" cy="775886"/>
            </a:xfrm>
            <a:custGeom>
              <a:avLst/>
              <a:gdLst/>
              <a:ahLst/>
              <a:cxnLst/>
              <a:rect l="l" t="t" r="r" b="b"/>
              <a:pathLst>
                <a:path w="3240360" h="1620180">
                  <a:moveTo>
                    <a:pt x="0" y="0"/>
                  </a:moveTo>
                  <a:lnTo>
                    <a:pt x="671900" y="0"/>
                  </a:lnTo>
                  <a:cubicBezTo>
                    <a:pt x="671900" y="523721"/>
                    <a:pt x="1096459" y="948280"/>
                    <a:pt x="1620180" y="948280"/>
                  </a:cubicBezTo>
                  <a:cubicBezTo>
                    <a:pt x="2143901" y="948280"/>
                    <a:pt x="2568460" y="523721"/>
                    <a:pt x="2568460" y="0"/>
                  </a:cubicBezTo>
                  <a:lnTo>
                    <a:pt x="3240360" y="0"/>
                  </a:lnTo>
                  <a:cubicBezTo>
                    <a:pt x="3240360" y="894801"/>
                    <a:pt x="2514981" y="1620180"/>
                    <a:pt x="1620180" y="1620180"/>
                  </a:cubicBezTo>
                  <a:cubicBezTo>
                    <a:pt x="725379" y="1620180"/>
                    <a:pt x="0" y="894801"/>
                    <a:pt x="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a:latin typeface="微软雅黑" panose="020B0503020204020204" pitchFamily="34" charset="-122"/>
                <a:ea typeface="微软雅黑" panose="020B0503020204020204" pitchFamily="34" charset="-122"/>
              </a:endParaRPr>
            </a:p>
          </p:txBody>
        </p:sp>
        <p:grpSp>
          <p:nvGrpSpPr>
            <p:cNvPr id="6" name="组合 5"/>
            <p:cNvGrpSpPr/>
            <p:nvPr/>
          </p:nvGrpSpPr>
          <p:grpSpPr>
            <a:xfrm>
              <a:off x="1139650" y="3618023"/>
              <a:ext cx="1365121" cy="947175"/>
              <a:chOff x="1139650" y="3618023"/>
              <a:chExt cx="1365121" cy="947175"/>
            </a:xfrm>
          </p:grpSpPr>
          <p:sp>
            <p:nvSpPr>
              <p:cNvPr id="7" name="椭圆 6"/>
              <p:cNvSpPr/>
              <p:nvPr/>
            </p:nvSpPr>
            <p:spPr bwMode="auto">
              <a:xfrm rot="1267204">
                <a:off x="1402404" y="3739108"/>
                <a:ext cx="826088" cy="8260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a:latin typeface="微软雅黑" panose="020B0503020204020204" pitchFamily="34" charset="-122"/>
                  <a:ea typeface="微软雅黑" panose="020B0503020204020204" pitchFamily="34" charset="-122"/>
                </a:endParaRPr>
              </a:p>
            </p:txBody>
          </p:sp>
          <p:cxnSp>
            <p:nvCxnSpPr>
              <p:cNvPr id="8" name="直接连接符 7"/>
              <p:cNvCxnSpPr/>
              <p:nvPr/>
            </p:nvCxnSpPr>
            <p:spPr>
              <a:xfrm>
                <a:off x="1139650" y="3618023"/>
                <a:ext cx="1365121"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1806325" y="3618024"/>
                <a:ext cx="0" cy="114855"/>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483160" y="3967487"/>
                <a:ext cx="484811" cy="276999"/>
              </a:xfrm>
              <a:prstGeom prst="rect">
                <a:avLst/>
              </a:prstGeom>
              <a:noFill/>
            </p:spPr>
            <p:txBody>
              <a:bodyPr wrap="none" rtlCol="0">
                <a:spAutoFit/>
              </a:bodyPr>
              <a:lstStyle/>
              <a:p>
                <a:r>
                  <a:rPr lang="zh-CN" altLang="en-US" dirty="0">
                    <a:solidFill>
                      <a:schemeClr val="bg1"/>
                    </a:solidFill>
                  </a:rPr>
                  <a:t>标题</a:t>
                </a:r>
              </a:p>
            </p:txBody>
          </p:sp>
        </p:grpSp>
      </p:grpSp>
      <p:grpSp>
        <p:nvGrpSpPr>
          <p:cNvPr id="11" name="组合 10"/>
          <p:cNvGrpSpPr/>
          <p:nvPr/>
        </p:nvGrpSpPr>
        <p:grpSpPr>
          <a:xfrm>
            <a:off x="3738467" y="1870160"/>
            <a:ext cx="2068760" cy="2153833"/>
            <a:chOff x="2902888" y="2239009"/>
            <a:chExt cx="1551772" cy="1615375"/>
          </a:xfrm>
        </p:grpSpPr>
        <p:sp>
          <p:nvSpPr>
            <p:cNvPr id="12" name="椭圆 1"/>
            <p:cNvSpPr/>
            <p:nvPr/>
          </p:nvSpPr>
          <p:spPr>
            <a:xfrm>
              <a:off x="2902888" y="2700792"/>
              <a:ext cx="1551772" cy="775886"/>
            </a:xfrm>
            <a:custGeom>
              <a:avLst/>
              <a:gdLst/>
              <a:ahLst/>
              <a:cxnLst/>
              <a:rect l="l" t="t" r="r" b="b"/>
              <a:pathLst>
                <a:path w="3240360" h="1620180">
                  <a:moveTo>
                    <a:pt x="0" y="0"/>
                  </a:moveTo>
                  <a:lnTo>
                    <a:pt x="671900" y="0"/>
                  </a:lnTo>
                  <a:cubicBezTo>
                    <a:pt x="671900" y="523721"/>
                    <a:pt x="1096459" y="948280"/>
                    <a:pt x="1620180" y="948280"/>
                  </a:cubicBezTo>
                  <a:cubicBezTo>
                    <a:pt x="2143901" y="948280"/>
                    <a:pt x="2568460" y="523721"/>
                    <a:pt x="2568460" y="0"/>
                  </a:cubicBezTo>
                  <a:lnTo>
                    <a:pt x="3240360" y="0"/>
                  </a:lnTo>
                  <a:cubicBezTo>
                    <a:pt x="3240360" y="894801"/>
                    <a:pt x="2514981" y="1620180"/>
                    <a:pt x="1620180" y="1620180"/>
                  </a:cubicBezTo>
                  <a:cubicBezTo>
                    <a:pt x="725379" y="1620180"/>
                    <a:pt x="0" y="89480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a:latin typeface="微软雅黑" panose="020B0503020204020204" pitchFamily="34" charset="-122"/>
                <a:ea typeface="微软雅黑" panose="020B0503020204020204" pitchFamily="34" charset="-122"/>
              </a:endParaRPr>
            </a:p>
          </p:txBody>
        </p:sp>
        <p:sp>
          <p:nvSpPr>
            <p:cNvPr id="13" name="椭圆 12"/>
            <p:cNvSpPr/>
            <p:nvPr/>
          </p:nvSpPr>
          <p:spPr bwMode="auto">
            <a:xfrm rot="1267204">
              <a:off x="3283185" y="2239009"/>
              <a:ext cx="802497" cy="80249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a:latin typeface="微软雅黑" panose="020B0503020204020204" pitchFamily="34" charset="-122"/>
                <a:ea typeface="微软雅黑" panose="020B0503020204020204" pitchFamily="34" charset="-122"/>
              </a:endParaRPr>
            </a:p>
          </p:txBody>
        </p:sp>
        <p:cxnSp>
          <p:nvCxnSpPr>
            <p:cNvPr id="14" name="直接连接符 13"/>
            <p:cNvCxnSpPr/>
            <p:nvPr/>
          </p:nvCxnSpPr>
          <p:spPr>
            <a:xfrm>
              <a:off x="2996214" y="3854372"/>
              <a:ext cx="136512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3682187" y="3503169"/>
              <a:ext cx="420" cy="35121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361267" y="2395058"/>
              <a:ext cx="484811" cy="276999"/>
            </a:xfrm>
            <a:prstGeom prst="rect">
              <a:avLst/>
            </a:prstGeom>
            <a:noFill/>
          </p:spPr>
          <p:txBody>
            <a:bodyPr wrap="none" rtlCol="0">
              <a:spAutoFit/>
            </a:bodyPr>
            <a:lstStyle/>
            <a:p>
              <a:r>
                <a:rPr lang="zh-CN" altLang="en-US" dirty="0">
                  <a:solidFill>
                    <a:schemeClr val="bg1"/>
                  </a:solidFill>
                </a:rPr>
                <a:t>标题</a:t>
              </a:r>
            </a:p>
          </p:txBody>
        </p:sp>
      </p:grpSp>
      <p:grpSp>
        <p:nvGrpSpPr>
          <p:cNvPr id="17" name="组合 16"/>
          <p:cNvGrpSpPr/>
          <p:nvPr/>
        </p:nvGrpSpPr>
        <p:grpSpPr>
          <a:xfrm>
            <a:off x="6234741" y="3685490"/>
            <a:ext cx="2068760" cy="1888329"/>
            <a:chOff x="4775337" y="3600507"/>
            <a:chExt cx="1551772" cy="1416247"/>
          </a:xfrm>
        </p:grpSpPr>
        <p:sp>
          <p:nvSpPr>
            <p:cNvPr id="18" name="椭圆 17"/>
            <p:cNvSpPr/>
            <p:nvPr/>
          </p:nvSpPr>
          <p:spPr bwMode="auto">
            <a:xfrm rot="1267204">
              <a:off x="5132056" y="3731833"/>
              <a:ext cx="843072" cy="8430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a:latin typeface="微软雅黑" panose="020B0503020204020204" pitchFamily="34" charset="-122"/>
                <a:ea typeface="微软雅黑" panose="020B0503020204020204" pitchFamily="34" charset="-122"/>
              </a:endParaRPr>
            </a:p>
          </p:txBody>
        </p:sp>
        <p:sp>
          <p:nvSpPr>
            <p:cNvPr id="19" name="椭圆 1"/>
            <p:cNvSpPr/>
            <p:nvPr/>
          </p:nvSpPr>
          <p:spPr>
            <a:xfrm>
              <a:off x="4775337" y="4240868"/>
              <a:ext cx="1551772" cy="775886"/>
            </a:xfrm>
            <a:custGeom>
              <a:avLst/>
              <a:gdLst/>
              <a:ahLst/>
              <a:cxnLst/>
              <a:rect l="l" t="t" r="r" b="b"/>
              <a:pathLst>
                <a:path w="3240360" h="1620180">
                  <a:moveTo>
                    <a:pt x="0" y="0"/>
                  </a:moveTo>
                  <a:lnTo>
                    <a:pt x="671900" y="0"/>
                  </a:lnTo>
                  <a:cubicBezTo>
                    <a:pt x="671900" y="523721"/>
                    <a:pt x="1096459" y="948280"/>
                    <a:pt x="1620180" y="948280"/>
                  </a:cubicBezTo>
                  <a:cubicBezTo>
                    <a:pt x="2143901" y="948280"/>
                    <a:pt x="2568460" y="523721"/>
                    <a:pt x="2568460" y="0"/>
                  </a:cubicBezTo>
                  <a:lnTo>
                    <a:pt x="3240360" y="0"/>
                  </a:lnTo>
                  <a:cubicBezTo>
                    <a:pt x="3240360" y="894801"/>
                    <a:pt x="2514981" y="1620180"/>
                    <a:pt x="1620180" y="1620180"/>
                  </a:cubicBezTo>
                  <a:cubicBezTo>
                    <a:pt x="725379" y="1620180"/>
                    <a:pt x="0" y="894801"/>
                    <a:pt x="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a:latin typeface="微软雅黑" panose="020B0503020204020204" pitchFamily="34" charset="-122"/>
                <a:ea typeface="微软雅黑" panose="020B0503020204020204" pitchFamily="34" charset="-122"/>
              </a:endParaRPr>
            </a:p>
          </p:txBody>
        </p:sp>
        <p:cxnSp>
          <p:nvCxnSpPr>
            <p:cNvPr id="20" name="直接连接符 19"/>
            <p:cNvCxnSpPr/>
            <p:nvPr/>
          </p:nvCxnSpPr>
          <p:spPr>
            <a:xfrm>
              <a:off x="4868663" y="3600507"/>
              <a:ext cx="1365121"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5551222" y="3600508"/>
              <a:ext cx="0" cy="11485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230427" y="3967487"/>
              <a:ext cx="484811" cy="276999"/>
            </a:xfrm>
            <a:prstGeom prst="rect">
              <a:avLst/>
            </a:prstGeom>
            <a:noFill/>
          </p:spPr>
          <p:txBody>
            <a:bodyPr wrap="none" rtlCol="0">
              <a:spAutoFit/>
            </a:bodyPr>
            <a:lstStyle/>
            <a:p>
              <a:r>
                <a:rPr lang="zh-CN" altLang="en-US" dirty="0">
                  <a:solidFill>
                    <a:schemeClr val="bg1"/>
                  </a:solidFill>
                </a:rPr>
                <a:t>标题</a:t>
              </a:r>
            </a:p>
          </p:txBody>
        </p:sp>
      </p:grpSp>
      <p:grpSp>
        <p:nvGrpSpPr>
          <p:cNvPr id="23" name="组合 22"/>
          <p:cNvGrpSpPr/>
          <p:nvPr/>
        </p:nvGrpSpPr>
        <p:grpSpPr>
          <a:xfrm>
            <a:off x="8975488" y="1789448"/>
            <a:ext cx="2068760" cy="2153833"/>
            <a:chOff x="6831165" y="2178475"/>
            <a:chExt cx="1551772" cy="1615375"/>
          </a:xfrm>
        </p:grpSpPr>
        <p:sp>
          <p:nvSpPr>
            <p:cNvPr id="24" name="椭圆 1"/>
            <p:cNvSpPr/>
            <p:nvPr/>
          </p:nvSpPr>
          <p:spPr>
            <a:xfrm>
              <a:off x="6831165" y="2640258"/>
              <a:ext cx="1551772" cy="775886"/>
            </a:xfrm>
            <a:custGeom>
              <a:avLst/>
              <a:gdLst/>
              <a:ahLst/>
              <a:cxnLst/>
              <a:rect l="l" t="t" r="r" b="b"/>
              <a:pathLst>
                <a:path w="3240360" h="1620180">
                  <a:moveTo>
                    <a:pt x="0" y="0"/>
                  </a:moveTo>
                  <a:lnTo>
                    <a:pt x="671900" y="0"/>
                  </a:lnTo>
                  <a:cubicBezTo>
                    <a:pt x="671900" y="523721"/>
                    <a:pt x="1096459" y="948280"/>
                    <a:pt x="1620180" y="948280"/>
                  </a:cubicBezTo>
                  <a:cubicBezTo>
                    <a:pt x="2143901" y="948280"/>
                    <a:pt x="2568460" y="523721"/>
                    <a:pt x="2568460" y="0"/>
                  </a:cubicBezTo>
                  <a:lnTo>
                    <a:pt x="3240360" y="0"/>
                  </a:lnTo>
                  <a:cubicBezTo>
                    <a:pt x="3240360" y="894801"/>
                    <a:pt x="2514981" y="1620180"/>
                    <a:pt x="1620180" y="1620180"/>
                  </a:cubicBezTo>
                  <a:cubicBezTo>
                    <a:pt x="725379" y="1620180"/>
                    <a:pt x="0" y="894801"/>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a:latin typeface="微软雅黑" panose="020B0503020204020204" pitchFamily="34" charset="-122"/>
                <a:ea typeface="微软雅黑" panose="020B0503020204020204" pitchFamily="34" charset="-122"/>
              </a:endParaRPr>
            </a:p>
          </p:txBody>
        </p:sp>
        <p:sp>
          <p:nvSpPr>
            <p:cNvPr id="25" name="椭圆 24"/>
            <p:cNvSpPr/>
            <p:nvPr/>
          </p:nvSpPr>
          <p:spPr bwMode="auto">
            <a:xfrm rot="1267204">
              <a:off x="7211462" y="2178475"/>
              <a:ext cx="802497" cy="80249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a:latin typeface="微软雅黑" panose="020B0503020204020204" pitchFamily="34" charset="-122"/>
                <a:ea typeface="微软雅黑" panose="020B0503020204020204" pitchFamily="34" charset="-122"/>
              </a:endParaRPr>
            </a:p>
          </p:txBody>
        </p:sp>
        <p:cxnSp>
          <p:nvCxnSpPr>
            <p:cNvPr id="26" name="直接连接符 25"/>
            <p:cNvCxnSpPr/>
            <p:nvPr/>
          </p:nvCxnSpPr>
          <p:spPr>
            <a:xfrm>
              <a:off x="6924491" y="3793838"/>
              <a:ext cx="136512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7610464" y="3442635"/>
              <a:ext cx="420" cy="35121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289544" y="2395058"/>
              <a:ext cx="484811" cy="276999"/>
            </a:xfrm>
            <a:prstGeom prst="rect">
              <a:avLst/>
            </a:prstGeom>
            <a:noFill/>
          </p:spPr>
          <p:txBody>
            <a:bodyPr wrap="none" rtlCol="0">
              <a:spAutoFit/>
            </a:bodyPr>
            <a:lstStyle/>
            <a:p>
              <a:r>
                <a:rPr lang="zh-CN" altLang="en-US" dirty="0">
                  <a:solidFill>
                    <a:schemeClr val="bg1"/>
                  </a:solidFill>
                </a:rPr>
                <a:t>标题</a:t>
              </a:r>
            </a:p>
          </p:txBody>
        </p:sp>
      </p:grpSp>
      <p:sp>
        <p:nvSpPr>
          <p:cNvPr id="29" name="TextBox 28"/>
          <p:cNvSpPr txBox="1"/>
          <p:nvPr/>
        </p:nvSpPr>
        <p:spPr>
          <a:xfrm>
            <a:off x="1104097" y="1669264"/>
            <a:ext cx="2452297" cy="1415760"/>
          </a:xfrm>
          <a:prstGeom prst="rect">
            <a:avLst/>
          </a:prstGeom>
          <a:noFill/>
        </p:spPr>
        <p:txBody>
          <a:bodyPr wrap="square" lIns="121908" tIns="60954" rIns="121908" bIns="60954" rtlCol="0">
            <a:spAutoFit/>
          </a:bodyPr>
          <a:lstStyle/>
          <a:p>
            <a:pPr>
              <a:lnSpc>
                <a:spcPct val="150000"/>
              </a:lnSpc>
            </a:pPr>
            <a:r>
              <a:rPr lang="zh-CN" altLang="en-US" sz="1400" dirty="0">
                <a:solidFill>
                  <a:schemeClr val="tx1">
                    <a:lumMod val="75000"/>
                    <a:lumOff val="25000"/>
                  </a:schemeClr>
                </a:solidFill>
              </a:rPr>
              <a:t>这里根据您的需要输入介绍文本，这里根据您的需要输入介绍文本，这里根据您的需要输入介绍文本。</a:t>
            </a:r>
          </a:p>
        </p:txBody>
      </p:sp>
      <p:sp>
        <p:nvSpPr>
          <p:cNvPr id="30" name="TextBox 29"/>
          <p:cNvSpPr txBox="1"/>
          <p:nvPr/>
        </p:nvSpPr>
        <p:spPr>
          <a:xfrm>
            <a:off x="3583454" y="4087096"/>
            <a:ext cx="2452297" cy="1415760"/>
          </a:xfrm>
          <a:prstGeom prst="rect">
            <a:avLst/>
          </a:prstGeom>
          <a:noFill/>
        </p:spPr>
        <p:txBody>
          <a:bodyPr wrap="square" lIns="121908" tIns="60954" rIns="121908" bIns="60954" rtlCol="0">
            <a:spAutoFit/>
          </a:bodyPr>
          <a:lstStyle/>
          <a:p>
            <a:pPr>
              <a:lnSpc>
                <a:spcPct val="150000"/>
              </a:lnSpc>
            </a:pPr>
            <a:r>
              <a:rPr lang="zh-CN" altLang="en-US" sz="1400" dirty="0">
                <a:solidFill>
                  <a:schemeClr val="tx1">
                    <a:lumMod val="75000"/>
                    <a:lumOff val="25000"/>
                  </a:schemeClr>
                </a:solidFill>
              </a:rPr>
              <a:t>这里根据您的需要输入介绍文本，这里根据您的需要输入介绍文本，这里根据您的需要输入介绍文本。</a:t>
            </a:r>
          </a:p>
        </p:txBody>
      </p:sp>
      <p:sp>
        <p:nvSpPr>
          <p:cNvPr id="31" name="TextBox 30"/>
          <p:cNvSpPr txBox="1"/>
          <p:nvPr/>
        </p:nvSpPr>
        <p:spPr>
          <a:xfrm>
            <a:off x="6234742" y="1632610"/>
            <a:ext cx="2452297" cy="1415760"/>
          </a:xfrm>
          <a:prstGeom prst="rect">
            <a:avLst/>
          </a:prstGeom>
          <a:noFill/>
        </p:spPr>
        <p:txBody>
          <a:bodyPr wrap="square" lIns="121908" tIns="60954" rIns="121908" bIns="60954" rtlCol="0">
            <a:spAutoFit/>
          </a:bodyPr>
          <a:lstStyle/>
          <a:p>
            <a:pPr>
              <a:lnSpc>
                <a:spcPct val="150000"/>
              </a:lnSpc>
            </a:pPr>
            <a:r>
              <a:rPr lang="zh-CN" altLang="en-US" sz="1400" dirty="0">
                <a:solidFill>
                  <a:schemeClr val="tx1">
                    <a:lumMod val="75000"/>
                    <a:lumOff val="25000"/>
                  </a:schemeClr>
                </a:solidFill>
              </a:rPr>
              <a:t>这里根据您的需要输入介绍文本，这里根据您的需要输入介绍文本，这里根据您的需要输入介绍文本。</a:t>
            </a:r>
          </a:p>
        </p:txBody>
      </p:sp>
      <p:sp>
        <p:nvSpPr>
          <p:cNvPr id="32" name="TextBox 31"/>
          <p:cNvSpPr txBox="1"/>
          <p:nvPr/>
        </p:nvSpPr>
        <p:spPr>
          <a:xfrm>
            <a:off x="8791264" y="4023990"/>
            <a:ext cx="2452297" cy="1415760"/>
          </a:xfrm>
          <a:prstGeom prst="rect">
            <a:avLst/>
          </a:prstGeom>
          <a:noFill/>
        </p:spPr>
        <p:txBody>
          <a:bodyPr wrap="square" lIns="121908" tIns="60954" rIns="121908" bIns="60954" rtlCol="0">
            <a:spAutoFit/>
          </a:bodyPr>
          <a:lstStyle/>
          <a:p>
            <a:pPr>
              <a:lnSpc>
                <a:spcPct val="150000"/>
              </a:lnSpc>
            </a:pPr>
            <a:r>
              <a:rPr lang="zh-CN" altLang="en-US" sz="1400" dirty="0">
                <a:solidFill>
                  <a:schemeClr val="tx1">
                    <a:lumMod val="75000"/>
                    <a:lumOff val="25000"/>
                  </a:schemeClr>
                </a:solidFill>
              </a:rPr>
              <a:t>这里根据您的需要输入介绍文本，这里根据您的需要输入介绍文本，这里根据您的需要输入介绍文本。</a:t>
            </a: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down)">
                                      <p:cBhvr>
                                        <p:cTn id="8" dur="500"/>
                                        <p:tgtEl>
                                          <p:spTgt spid="11"/>
                                        </p:tgtEl>
                                      </p:cBhvr>
                                    </p:animEffect>
                                  </p:childTnLst>
                                </p:cTn>
                              </p:par>
                              <p:par>
                                <p:cTn id="9" presetID="1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ppt_y</p:attrName>
                                        </p:attrNameLst>
                                      </p:cBhvr>
                                      <p:tavLst>
                                        <p:tav tm="0">
                                          <p:val>
                                            <p:strVal val="#ppt_y+#ppt_h*1.125000"/>
                                          </p:val>
                                        </p:tav>
                                        <p:tav tm="100000">
                                          <p:val>
                                            <p:strVal val="#ppt_y"/>
                                          </p:val>
                                        </p:tav>
                                      </p:tavLst>
                                    </p:anim>
                                    <p:animEffect transition="in" filter="wipe(up)">
                                      <p:cBhvr>
                                        <p:cTn id="12" dur="500"/>
                                        <p:tgtEl>
                                          <p:spTgt spid="4"/>
                                        </p:tgtEl>
                                      </p:cBhvr>
                                    </p:animEffect>
                                  </p:childTnLst>
                                </p:cTn>
                              </p:par>
                              <p:par>
                                <p:cTn id="13" presetID="1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p:tgtEl>
                                          <p:spTgt spid="17"/>
                                        </p:tgtEl>
                                        <p:attrNameLst>
                                          <p:attrName>ppt_y</p:attrName>
                                        </p:attrNameLst>
                                      </p:cBhvr>
                                      <p:tavLst>
                                        <p:tav tm="0">
                                          <p:val>
                                            <p:strVal val="#ppt_y+#ppt_h*1.125000"/>
                                          </p:val>
                                        </p:tav>
                                        <p:tav tm="100000">
                                          <p:val>
                                            <p:strVal val="#ppt_y"/>
                                          </p:val>
                                        </p:tav>
                                      </p:tavLst>
                                    </p:anim>
                                    <p:animEffect transition="in" filter="wipe(up)">
                                      <p:cBhvr>
                                        <p:cTn id="16" dur="500"/>
                                        <p:tgtEl>
                                          <p:spTgt spid="17"/>
                                        </p:tgtEl>
                                      </p:cBhvr>
                                    </p:animEffect>
                                  </p:childTnLst>
                                </p:cTn>
                              </p:par>
                              <p:par>
                                <p:cTn id="17" presetID="12" presetClass="entr" presetSubtype="1"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p:tgtEl>
                                          <p:spTgt spid="23"/>
                                        </p:tgtEl>
                                        <p:attrNameLst>
                                          <p:attrName>ppt_y</p:attrName>
                                        </p:attrNameLst>
                                      </p:cBhvr>
                                      <p:tavLst>
                                        <p:tav tm="0">
                                          <p:val>
                                            <p:strVal val="#ppt_y-#ppt_h*1.125000"/>
                                          </p:val>
                                        </p:tav>
                                        <p:tav tm="100000">
                                          <p:val>
                                            <p:strVal val="#ppt_y"/>
                                          </p:val>
                                        </p:tav>
                                      </p:tavLst>
                                    </p:anim>
                                    <p:animEffect transition="in" filter="wipe(down)">
                                      <p:cBhvr>
                                        <p:cTn id="20" dur="500"/>
                                        <p:tgtEl>
                                          <p:spTgt spid="23"/>
                                        </p:tgtEl>
                                      </p:cBhvr>
                                    </p:animEffect>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500"/>
                                        <p:tgtEl>
                                          <p:spTgt spid="29"/>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up)">
                                      <p:cBhvr>
                                        <p:cTn id="27" dur="500"/>
                                        <p:tgtEl>
                                          <p:spTgt spid="3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down)">
                                      <p:cBhvr>
                                        <p:cTn id="30" dur="500"/>
                                        <p:tgtEl>
                                          <p:spTgt spid="31"/>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up)">
                                      <p:cBhvr>
                                        <p:cTn id="3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cs typeface="+mn-ea"/>
              </a:rPr>
              <a:t>单击此处添加标题</a:t>
            </a:r>
            <a:endParaRPr lang="zh-CN" altLang="en-US" dirty="0">
              <a:ea typeface="+mn-ea"/>
              <a:cs typeface="+mn-ea"/>
            </a:endParaRPr>
          </a:p>
        </p:txBody>
      </p:sp>
      <p:sp>
        <p:nvSpPr>
          <p:cNvPr id="40" name="Rectangle 39"/>
          <p:cNvSpPr/>
          <p:nvPr/>
        </p:nvSpPr>
        <p:spPr>
          <a:xfrm flipH="1">
            <a:off x="4000664" y="3801584"/>
            <a:ext cx="2434926" cy="209539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8000" dirty="0">
              <a:solidFill>
                <a:srgbClr val="FFFFFF"/>
              </a:solidFill>
              <a:latin typeface="+mn-ea"/>
              <a:cs typeface="+mn-ea"/>
            </a:endParaRPr>
          </a:p>
        </p:txBody>
      </p:sp>
      <p:sp>
        <p:nvSpPr>
          <p:cNvPr id="41" name="Rectangle 40"/>
          <p:cNvSpPr/>
          <p:nvPr/>
        </p:nvSpPr>
        <p:spPr>
          <a:xfrm>
            <a:off x="8463359" y="1648254"/>
            <a:ext cx="2434926" cy="209539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dirty="0">
              <a:solidFill>
                <a:schemeClr val="bg1"/>
              </a:solidFill>
              <a:latin typeface="+mn-ea"/>
              <a:cs typeface="+mn-ea"/>
            </a:endParaRPr>
          </a:p>
        </p:txBody>
      </p:sp>
      <p:grpSp>
        <p:nvGrpSpPr>
          <p:cNvPr id="42" name="Group 41"/>
          <p:cNvGrpSpPr/>
          <p:nvPr/>
        </p:nvGrpSpPr>
        <p:grpSpPr>
          <a:xfrm>
            <a:off x="1293718" y="1648254"/>
            <a:ext cx="2638993" cy="4248726"/>
            <a:chOff x="1293091" y="1708726"/>
            <a:chExt cx="2639337" cy="4248726"/>
          </a:xfrm>
        </p:grpSpPr>
        <p:sp>
          <p:nvSpPr>
            <p:cNvPr id="43" name="Rectangle 42"/>
            <p:cNvSpPr/>
            <p:nvPr/>
          </p:nvSpPr>
          <p:spPr>
            <a:xfrm>
              <a:off x="1293091" y="1708726"/>
              <a:ext cx="2639337" cy="4248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64" name="Text Placeholder 32"/>
            <p:cNvSpPr txBox="1"/>
            <p:nvPr/>
          </p:nvSpPr>
          <p:spPr>
            <a:xfrm>
              <a:off x="1527049" y="2883040"/>
              <a:ext cx="2130552" cy="267651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zh-CN" altLang="en-US" sz="1000" dirty="0">
                  <a:solidFill>
                    <a:schemeClr val="bg1"/>
                  </a:solidFill>
                  <a:latin typeface="+mn-ea"/>
                  <a:cs typeface="+mn-ea"/>
                </a:rPr>
                <a:t>此处添加详细文本描述，建议与标题相关并符合整体语言风格，语言描述尽量简洁生动。尽量将每页幻灯片的字数控制在</a:t>
              </a:r>
              <a:r>
                <a:rPr lang="en-US" altLang="zh-CN" sz="1000" dirty="0">
                  <a:solidFill>
                    <a:schemeClr val="bg1"/>
                  </a:solidFill>
                  <a:latin typeface="+mn-ea"/>
                  <a:cs typeface="+mn-ea"/>
                </a:rPr>
                <a:t>200</a:t>
              </a:r>
              <a:r>
                <a:rPr lang="zh-CN" altLang="en-US" sz="1000" dirty="0">
                  <a:solidFill>
                    <a:schemeClr val="bg1"/>
                  </a:solidFill>
                  <a:latin typeface="+mn-ea"/>
                  <a:cs typeface="+mn-ea"/>
                </a:rPr>
                <a:t>字以内，据统计每页幻灯片的最好控制在</a:t>
              </a:r>
              <a:r>
                <a:rPr lang="en-US" altLang="zh-CN" sz="1000" dirty="0">
                  <a:solidFill>
                    <a:schemeClr val="bg1"/>
                  </a:solidFill>
                  <a:latin typeface="+mn-ea"/>
                  <a:cs typeface="+mn-ea"/>
                </a:rPr>
                <a:t>5</a:t>
              </a:r>
              <a:r>
                <a:rPr lang="zh-CN" altLang="en-US" sz="1000" dirty="0">
                  <a:solidFill>
                    <a:schemeClr val="bg1"/>
                  </a:solidFill>
                  <a:latin typeface="+mn-ea"/>
                  <a:cs typeface="+mn-ea"/>
                </a:rPr>
                <a:t>分钟之内。此处添加详细文本描述，建议与标题相关并符合整体语言风格，语言描述尽量简洁生动。尽量将每页幻灯片的字数控制在</a:t>
              </a:r>
              <a:r>
                <a:rPr lang="en-US" altLang="zh-CN" sz="1000" dirty="0">
                  <a:solidFill>
                    <a:schemeClr val="bg1"/>
                  </a:solidFill>
                  <a:latin typeface="+mn-ea"/>
                  <a:cs typeface="+mn-ea"/>
                </a:rPr>
                <a:t>200</a:t>
              </a:r>
              <a:r>
                <a:rPr lang="zh-CN" altLang="en-US" sz="1000" dirty="0">
                  <a:solidFill>
                    <a:schemeClr val="bg1"/>
                  </a:solidFill>
                  <a:latin typeface="+mn-ea"/>
                  <a:cs typeface="+mn-ea"/>
                </a:rPr>
                <a:t>字以内，据统计每页幻灯片的最好控制在</a:t>
              </a:r>
              <a:r>
                <a:rPr lang="en-US" altLang="zh-CN" sz="1000" dirty="0">
                  <a:solidFill>
                    <a:schemeClr val="bg1"/>
                  </a:solidFill>
                  <a:latin typeface="+mn-ea"/>
                  <a:cs typeface="+mn-ea"/>
                </a:rPr>
                <a:t>5</a:t>
              </a:r>
              <a:r>
                <a:rPr lang="zh-CN" altLang="en-US" sz="1000" dirty="0">
                  <a:solidFill>
                    <a:schemeClr val="bg1"/>
                  </a:solidFill>
                  <a:latin typeface="+mn-ea"/>
                  <a:cs typeface="+mn-ea"/>
                </a:rPr>
                <a:t>分钟之内。</a:t>
              </a:r>
            </a:p>
          </p:txBody>
        </p:sp>
        <p:sp>
          <p:nvSpPr>
            <p:cNvPr id="65" name="Text Placeholder 33"/>
            <p:cNvSpPr txBox="1"/>
            <p:nvPr/>
          </p:nvSpPr>
          <p:spPr>
            <a:xfrm>
              <a:off x="2121512" y="2262900"/>
              <a:ext cx="1551209" cy="46253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AU" sz="1300" b="1" dirty="0">
                  <a:solidFill>
                    <a:schemeClr val="bg1"/>
                  </a:solidFill>
                  <a:latin typeface="+mn-ea"/>
                  <a:cs typeface="+mn-ea"/>
                </a:rPr>
                <a:t>06 </a:t>
              </a:r>
              <a:r>
                <a:rPr lang="zh-CN" altLang="en-US" sz="1300" b="1" dirty="0">
                  <a:solidFill>
                    <a:schemeClr val="bg1"/>
                  </a:solidFill>
                  <a:latin typeface="+mn-ea"/>
                  <a:cs typeface="+mn-ea"/>
                </a:rPr>
                <a:t>商业</a:t>
              </a:r>
              <a:endParaRPr lang="en-AU" sz="1300" b="1" dirty="0">
                <a:solidFill>
                  <a:schemeClr val="bg1"/>
                </a:solidFill>
                <a:latin typeface="+mn-ea"/>
                <a:cs typeface="+mn-ea"/>
              </a:endParaRPr>
            </a:p>
            <a:p>
              <a:pPr marL="0" indent="0">
                <a:lnSpc>
                  <a:spcPct val="100000"/>
                </a:lnSpc>
                <a:spcBef>
                  <a:spcPts val="0"/>
                </a:spcBef>
                <a:buNone/>
              </a:pPr>
              <a:r>
                <a:rPr lang="zh-CN" altLang="en-US" sz="1300" b="1" dirty="0">
                  <a:solidFill>
                    <a:schemeClr val="bg1"/>
                  </a:solidFill>
                  <a:latin typeface="+mn-ea"/>
                  <a:cs typeface="+mn-ea"/>
                </a:rPr>
                <a:t>策略</a:t>
              </a:r>
              <a:endParaRPr lang="en-AU" sz="1300" b="1" dirty="0">
                <a:solidFill>
                  <a:schemeClr val="bg1"/>
                </a:solidFill>
                <a:latin typeface="+mn-ea"/>
                <a:cs typeface="+mn-ea"/>
              </a:endParaRPr>
            </a:p>
          </p:txBody>
        </p:sp>
      </p:grpSp>
      <p:grpSp>
        <p:nvGrpSpPr>
          <p:cNvPr id="66" name="Group 65"/>
          <p:cNvGrpSpPr/>
          <p:nvPr/>
        </p:nvGrpSpPr>
        <p:grpSpPr>
          <a:xfrm>
            <a:off x="4000663" y="1648254"/>
            <a:ext cx="4394742" cy="2104540"/>
            <a:chOff x="4000390" y="1708726"/>
            <a:chExt cx="4395314" cy="2104540"/>
          </a:xfrm>
        </p:grpSpPr>
        <p:sp>
          <p:nvSpPr>
            <p:cNvPr id="67" name="Rectangle 66"/>
            <p:cNvSpPr/>
            <p:nvPr/>
          </p:nvSpPr>
          <p:spPr>
            <a:xfrm>
              <a:off x="4000390" y="1708726"/>
              <a:ext cx="4395314" cy="20953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68" name="Text Placeholder 32"/>
            <p:cNvSpPr txBox="1"/>
            <p:nvPr/>
          </p:nvSpPr>
          <p:spPr>
            <a:xfrm>
              <a:off x="4305080" y="2594238"/>
              <a:ext cx="3723351" cy="121902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zh-CN" altLang="en-US" sz="1000" dirty="0">
                  <a:solidFill>
                    <a:schemeClr val="bg1"/>
                  </a:solidFill>
                  <a:latin typeface="+mn-ea"/>
                  <a:cs typeface="+mn-ea"/>
                </a:rPr>
                <a:t>此处添加详细文本描述，建议与标题相关并符合整体语言风格，语言描述尽量简洁生动。尽量将每页幻灯片的字数控制在</a:t>
              </a:r>
              <a:r>
                <a:rPr lang="en-US" altLang="zh-CN" sz="1000" dirty="0">
                  <a:solidFill>
                    <a:schemeClr val="bg1"/>
                  </a:solidFill>
                  <a:latin typeface="+mn-ea"/>
                  <a:cs typeface="+mn-ea"/>
                </a:rPr>
                <a:t>200</a:t>
              </a:r>
              <a:r>
                <a:rPr lang="zh-CN" altLang="en-US" sz="1000" dirty="0">
                  <a:solidFill>
                    <a:schemeClr val="bg1"/>
                  </a:solidFill>
                  <a:latin typeface="+mn-ea"/>
                  <a:cs typeface="+mn-ea"/>
                </a:rPr>
                <a:t>字以内，据统计每页幻灯片的最好控制在</a:t>
              </a:r>
              <a:r>
                <a:rPr lang="en-US" altLang="zh-CN" sz="1000" dirty="0">
                  <a:solidFill>
                    <a:schemeClr val="bg1"/>
                  </a:solidFill>
                  <a:latin typeface="+mn-ea"/>
                  <a:cs typeface="+mn-ea"/>
                </a:rPr>
                <a:t>5</a:t>
              </a:r>
              <a:r>
                <a:rPr lang="zh-CN" altLang="en-US" sz="1000" dirty="0">
                  <a:solidFill>
                    <a:schemeClr val="bg1"/>
                  </a:solidFill>
                  <a:latin typeface="+mn-ea"/>
                  <a:cs typeface="+mn-ea"/>
                </a:rPr>
                <a:t>分钟之内。</a:t>
              </a:r>
              <a:endParaRPr lang="en-US" sz="1000" dirty="0">
                <a:solidFill>
                  <a:schemeClr val="bg1"/>
                </a:solidFill>
                <a:latin typeface="+mn-ea"/>
                <a:cs typeface="+mn-ea"/>
              </a:endParaRPr>
            </a:p>
          </p:txBody>
        </p:sp>
        <p:sp>
          <p:nvSpPr>
            <p:cNvPr id="69" name="Text Placeholder 33"/>
            <p:cNvSpPr txBox="1"/>
            <p:nvPr/>
          </p:nvSpPr>
          <p:spPr>
            <a:xfrm>
              <a:off x="4305080" y="2028962"/>
              <a:ext cx="3144008" cy="46253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zh-CN" altLang="en-US" sz="1600" b="1" dirty="0">
                  <a:solidFill>
                    <a:schemeClr val="bg1"/>
                  </a:solidFill>
                  <a:latin typeface="+mn-ea"/>
                  <a:cs typeface="+mn-ea"/>
                </a:rPr>
                <a:t>企业</a:t>
              </a:r>
              <a:endParaRPr lang="en-AU" sz="1600" b="1" dirty="0">
                <a:solidFill>
                  <a:schemeClr val="bg1"/>
                </a:solidFill>
                <a:latin typeface="+mn-ea"/>
                <a:cs typeface="+mn-ea"/>
              </a:endParaRPr>
            </a:p>
            <a:p>
              <a:pPr marL="0" indent="0">
                <a:lnSpc>
                  <a:spcPct val="100000"/>
                </a:lnSpc>
                <a:spcBef>
                  <a:spcPts val="0"/>
                </a:spcBef>
                <a:buNone/>
              </a:pPr>
              <a:r>
                <a:rPr lang="zh-CN" altLang="en-US" sz="1600" b="1" dirty="0">
                  <a:solidFill>
                    <a:schemeClr val="bg1"/>
                  </a:solidFill>
                  <a:latin typeface="+mn-ea"/>
                  <a:cs typeface="+mn-ea"/>
                </a:rPr>
                <a:t>成功秘诀</a:t>
              </a:r>
              <a:endParaRPr lang="en-AU" sz="1600" b="1" dirty="0">
                <a:solidFill>
                  <a:schemeClr val="bg1"/>
                </a:solidFill>
                <a:latin typeface="+mn-ea"/>
                <a:cs typeface="+mn-ea"/>
              </a:endParaRPr>
            </a:p>
          </p:txBody>
        </p:sp>
      </p:grpSp>
      <p:grpSp>
        <p:nvGrpSpPr>
          <p:cNvPr id="70" name="Group 69"/>
          <p:cNvGrpSpPr/>
          <p:nvPr/>
        </p:nvGrpSpPr>
        <p:grpSpPr>
          <a:xfrm>
            <a:off x="6503542" y="3801584"/>
            <a:ext cx="4394742" cy="2095396"/>
            <a:chOff x="6503595" y="3862056"/>
            <a:chExt cx="4395314" cy="2095396"/>
          </a:xfrm>
        </p:grpSpPr>
        <p:sp>
          <p:nvSpPr>
            <p:cNvPr id="71" name="Rectangle 70"/>
            <p:cNvSpPr/>
            <p:nvPr/>
          </p:nvSpPr>
          <p:spPr>
            <a:xfrm flipH="1">
              <a:off x="6503595" y="3862056"/>
              <a:ext cx="4395314" cy="209539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72" name="Text Placeholder 32"/>
            <p:cNvSpPr txBox="1"/>
            <p:nvPr/>
          </p:nvSpPr>
          <p:spPr>
            <a:xfrm>
              <a:off x="6847112" y="4735354"/>
              <a:ext cx="3723351" cy="121902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zh-CN" altLang="en-US" sz="1000" dirty="0">
                  <a:solidFill>
                    <a:schemeClr val="bg1"/>
                  </a:solidFill>
                  <a:latin typeface="+mn-ea"/>
                  <a:cs typeface="+mn-ea"/>
                </a:rPr>
                <a:t>此处添加详细文本描述，建议与标题相关并符合整体语言风格，语言描述尽量简洁生动。尽量将每页幻灯片的字数控制在</a:t>
              </a:r>
              <a:r>
                <a:rPr lang="en-US" altLang="zh-CN" sz="1000" dirty="0">
                  <a:solidFill>
                    <a:schemeClr val="bg1"/>
                  </a:solidFill>
                  <a:latin typeface="+mn-ea"/>
                  <a:cs typeface="+mn-ea"/>
                </a:rPr>
                <a:t>200</a:t>
              </a:r>
              <a:r>
                <a:rPr lang="zh-CN" altLang="en-US" sz="1000" dirty="0">
                  <a:solidFill>
                    <a:schemeClr val="bg1"/>
                  </a:solidFill>
                  <a:latin typeface="+mn-ea"/>
                  <a:cs typeface="+mn-ea"/>
                </a:rPr>
                <a:t>字以内，据统计每页幻灯片的最好控制在</a:t>
              </a:r>
              <a:r>
                <a:rPr lang="en-US" altLang="zh-CN" sz="1000" dirty="0">
                  <a:solidFill>
                    <a:schemeClr val="bg1"/>
                  </a:solidFill>
                  <a:latin typeface="+mn-ea"/>
                  <a:cs typeface="+mn-ea"/>
                </a:rPr>
                <a:t>5</a:t>
              </a:r>
              <a:r>
                <a:rPr lang="zh-CN" altLang="en-US" sz="1000" dirty="0">
                  <a:solidFill>
                    <a:schemeClr val="bg1"/>
                  </a:solidFill>
                  <a:latin typeface="+mn-ea"/>
                  <a:cs typeface="+mn-ea"/>
                </a:rPr>
                <a:t>分钟之内。 </a:t>
              </a:r>
            </a:p>
          </p:txBody>
        </p:sp>
        <p:sp>
          <p:nvSpPr>
            <p:cNvPr id="73" name="Text Placeholder 33"/>
            <p:cNvSpPr txBox="1"/>
            <p:nvPr/>
          </p:nvSpPr>
          <p:spPr>
            <a:xfrm>
              <a:off x="6847112" y="4170078"/>
              <a:ext cx="3144008" cy="46253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zh-CN" altLang="en-US" sz="1600" b="1" dirty="0">
                  <a:solidFill>
                    <a:schemeClr val="bg1"/>
                  </a:solidFill>
                  <a:latin typeface="+mn-ea"/>
                  <a:cs typeface="+mn-ea"/>
                </a:rPr>
                <a:t>用户</a:t>
              </a:r>
              <a:endParaRPr lang="en-AU" sz="1600" b="1" dirty="0">
                <a:solidFill>
                  <a:schemeClr val="bg1"/>
                </a:solidFill>
                <a:latin typeface="+mn-ea"/>
                <a:cs typeface="+mn-ea"/>
              </a:endParaRPr>
            </a:p>
            <a:p>
              <a:pPr marL="0" indent="0">
                <a:lnSpc>
                  <a:spcPct val="100000"/>
                </a:lnSpc>
                <a:spcBef>
                  <a:spcPts val="0"/>
                </a:spcBef>
                <a:buNone/>
              </a:pPr>
              <a:r>
                <a:rPr lang="zh-CN" altLang="en-US" sz="1600" b="1" dirty="0">
                  <a:solidFill>
                    <a:schemeClr val="bg1"/>
                  </a:solidFill>
                  <a:latin typeface="+mn-ea"/>
                  <a:cs typeface="+mn-ea"/>
                </a:rPr>
                <a:t>推广经验</a:t>
              </a:r>
              <a:endParaRPr lang="en-AU" sz="1600" b="1" dirty="0">
                <a:solidFill>
                  <a:schemeClr val="bg1"/>
                </a:solidFill>
                <a:latin typeface="+mn-ea"/>
                <a:cs typeface="+mn-ea"/>
              </a:endParaRPr>
            </a:p>
          </p:txBody>
        </p:sp>
      </p:grpSp>
      <p:sp>
        <p:nvSpPr>
          <p:cNvPr id="21" name="Freeform 142"/>
          <p:cNvSpPr/>
          <p:nvPr/>
        </p:nvSpPr>
        <p:spPr bwMode="auto">
          <a:xfrm>
            <a:off x="4794615" y="4503514"/>
            <a:ext cx="847023" cy="691539"/>
          </a:xfrm>
          <a:custGeom>
            <a:avLst/>
            <a:gdLst>
              <a:gd name="T0" fmla="*/ 135 w 135"/>
              <a:gd name="T1" fmla="*/ 49 h 110"/>
              <a:gd name="T2" fmla="*/ 68 w 135"/>
              <a:gd name="T3" fmla="*/ 0 h 110"/>
              <a:gd name="T4" fmla="*/ 0 w 135"/>
              <a:gd name="T5" fmla="*/ 49 h 110"/>
              <a:gd name="T6" fmla="*/ 68 w 135"/>
              <a:gd name="T7" fmla="*/ 99 h 110"/>
              <a:gd name="T8" fmla="*/ 93 w 135"/>
              <a:gd name="T9" fmla="*/ 96 h 110"/>
              <a:gd name="T10" fmla="*/ 121 w 135"/>
              <a:gd name="T11" fmla="*/ 110 h 110"/>
              <a:gd name="T12" fmla="*/ 113 w 135"/>
              <a:gd name="T13" fmla="*/ 86 h 110"/>
              <a:gd name="T14" fmla="*/ 135 w 135"/>
              <a:gd name="T15" fmla="*/ 49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110">
                <a:moveTo>
                  <a:pt x="135" y="49"/>
                </a:moveTo>
                <a:cubicBezTo>
                  <a:pt x="135" y="22"/>
                  <a:pt x="105" y="0"/>
                  <a:pt x="68" y="0"/>
                </a:cubicBezTo>
                <a:cubicBezTo>
                  <a:pt x="30" y="0"/>
                  <a:pt x="0" y="22"/>
                  <a:pt x="0" y="49"/>
                </a:cubicBezTo>
                <a:cubicBezTo>
                  <a:pt x="0" y="77"/>
                  <a:pt x="30" y="99"/>
                  <a:pt x="68" y="99"/>
                </a:cubicBezTo>
                <a:cubicBezTo>
                  <a:pt x="76" y="99"/>
                  <a:pt x="85" y="98"/>
                  <a:pt x="93" y="96"/>
                </a:cubicBezTo>
                <a:cubicBezTo>
                  <a:pt x="95" y="95"/>
                  <a:pt x="121" y="110"/>
                  <a:pt x="121" y="110"/>
                </a:cubicBezTo>
                <a:cubicBezTo>
                  <a:pt x="113" y="86"/>
                  <a:pt x="113" y="86"/>
                  <a:pt x="113" y="86"/>
                </a:cubicBezTo>
                <a:cubicBezTo>
                  <a:pt x="126" y="77"/>
                  <a:pt x="135" y="64"/>
                  <a:pt x="135" y="49"/>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22" name="Freeform 149"/>
          <p:cNvSpPr/>
          <p:nvPr/>
        </p:nvSpPr>
        <p:spPr bwMode="auto">
          <a:xfrm>
            <a:off x="9235703" y="2259421"/>
            <a:ext cx="890237" cy="873065"/>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23" name="Freeform 116"/>
          <p:cNvSpPr>
            <a:spLocks noEditPoints="1"/>
          </p:cNvSpPr>
          <p:nvPr/>
        </p:nvSpPr>
        <p:spPr bwMode="auto">
          <a:xfrm>
            <a:off x="1660847" y="2220625"/>
            <a:ext cx="329540" cy="290808"/>
          </a:xfrm>
          <a:custGeom>
            <a:avLst/>
            <a:gdLst>
              <a:gd name="T0" fmla="*/ 209 w 221"/>
              <a:gd name="T1" fmla="*/ 95 h 195"/>
              <a:gd name="T2" fmla="*/ 209 w 221"/>
              <a:gd name="T3" fmla="*/ 82 h 195"/>
              <a:gd name="T4" fmla="*/ 221 w 221"/>
              <a:gd name="T5" fmla="*/ 82 h 195"/>
              <a:gd name="T6" fmla="*/ 221 w 221"/>
              <a:gd name="T7" fmla="*/ 74 h 195"/>
              <a:gd name="T8" fmla="*/ 110 w 221"/>
              <a:gd name="T9" fmla="*/ 0 h 195"/>
              <a:gd name="T10" fmla="*/ 0 w 221"/>
              <a:gd name="T11" fmla="*/ 74 h 195"/>
              <a:gd name="T12" fmla="*/ 0 w 221"/>
              <a:gd name="T13" fmla="*/ 82 h 195"/>
              <a:gd name="T14" fmla="*/ 10 w 221"/>
              <a:gd name="T15" fmla="*/ 82 h 195"/>
              <a:gd name="T16" fmla="*/ 10 w 221"/>
              <a:gd name="T17" fmla="*/ 95 h 195"/>
              <a:gd name="T18" fmla="*/ 23 w 221"/>
              <a:gd name="T19" fmla="*/ 95 h 195"/>
              <a:gd name="T20" fmla="*/ 23 w 221"/>
              <a:gd name="T21" fmla="*/ 166 h 195"/>
              <a:gd name="T22" fmla="*/ 10 w 221"/>
              <a:gd name="T23" fmla="*/ 166 h 195"/>
              <a:gd name="T24" fmla="*/ 10 w 221"/>
              <a:gd name="T25" fmla="*/ 179 h 195"/>
              <a:gd name="T26" fmla="*/ 0 w 221"/>
              <a:gd name="T27" fmla="*/ 179 h 195"/>
              <a:gd name="T28" fmla="*/ 0 w 221"/>
              <a:gd name="T29" fmla="*/ 195 h 195"/>
              <a:gd name="T30" fmla="*/ 221 w 221"/>
              <a:gd name="T31" fmla="*/ 195 h 195"/>
              <a:gd name="T32" fmla="*/ 221 w 221"/>
              <a:gd name="T33" fmla="*/ 179 h 195"/>
              <a:gd name="T34" fmla="*/ 209 w 221"/>
              <a:gd name="T35" fmla="*/ 179 h 195"/>
              <a:gd name="T36" fmla="*/ 209 w 221"/>
              <a:gd name="T37" fmla="*/ 166 h 195"/>
              <a:gd name="T38" fmla="*/ 197 w 221"/>
              <a:gd name="T39" fmla="*/ 166 h 195"/>
              <a:gd name="T40" fmla="*/ 197 w 221"/>
              <a:gd name="T41" fmla="*/ 95 h 195"/>
              <a:gd name="T42" fmla="*/ 209 w 221"/>
              <a:gd name="T43" fmla="*/ 95 h 195"/>
              <a:gd name="T44" fmla="*/ 73 w 221"/>
              <a:gd name="T45" fmla="*/ 166 h 195"/>
              <a:gd name="T46" fmla="*/ 49 w 221"/>
              <a:gd name="T47" fmla="*/ 166 h 195"/>
              <a:gd name="T48" fmla="*/ 49 w 221"/>
              <a:gd name="T49" fmla="*/ 95 h 195"/>
              <a:gd name="T50" fmla="*/ 73 w 221"/>
              <a:gd name="T51" fmla="*/ 95 h 195"/>
              <a:gd name="T52" fmla="*/ 73 w 221"/>
              <a:gd name="T53" fmla="*/ 166 h 195"/>
              <a:gd name="T54" fmla="*/ 122 w 221"/>
              <a:gd name="T55" fmla="*/ 166 h 195"/>
              <a:gd name="T56" fmla="*/ 99 w 221"/>
              <a:gd name="T57" fmla="*/ 166 h 195"/>
              <a:gd name="T58" fmla="*/ 99 w 221"/>
              <a:gd name="T59" fmla="*/ 95 h 195"/>
              <a:gd name="T60" fmla="*/ 122 w 221"/>
              <a:gd name="T61" fmla="*/ 95 h 195"/>
              <a:gd name="T62" fmla="*/ 122 w 221"/>
              <a:gd name="T63" fmla="*/ 166 h 195"/>
              <a:gd name="T64" fmla="*/ 171 w 221"/>
              <a:gd name="T65" fmla="*/ 166 h 195"/>
              <a:gd name="T66" fmla="*/ 148 w 221"/>
              <a:gd name="T67" fmla="*/ 166 h 195"/>
              <a:gd name="T68" fmla="*/ 148 w 221"/>
              <a:gd name="T69" fmla="*/ 95 h 195"/>
              <a:gd name="T70" fmla="*/ 171 w 221"/>
              <a:gd name="T71" fmla="*/ 95 h 195"/>
              <a:gd name="T72" fmla="*/ 171 w 221"/>
              <a:gd name="T73" fmla="*/ 16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1" h="195">
                <a:moveTo>
                  <a:pt x="209" y="95"/>
                </a:moveTo>
                <a:lnTo>
                  <a:pt x="209" y="82"/>
                </a:lnTo>
                <a:lnTo>
                  <a:pt x="221" y="82"/>
                </a:lnTo>
                <a:lnTo>
                  <a:pt x="221" y="74"/>
                </a:lnTo>
                <a:lnTo>
                  <a:pt x="110" y="0"/>
                </a:lnTo>
                <a:lnTo>
                  <a:pt x="0" y="74"/>
                </a:lnTo>
                <a:lnTo>
                  <a:pt x="0" y="82"/>
                </a:lnTo>
                <a:lnTo>
                  <a:pt x="10" y="82"/>
                </a:lnTo>
                <a:lnTo>
                  <a:pt x="10" y="95"/>
                </a:lnTo>
                <a:lnTo>
                  <a:pt x="23" y="95"/>
                </a:lnTo>
                <a:lnTo>
                  <a:pt x="23" y="166"/>
                </a:lnTo>
                <a:lnTo>
                  <a:pt x="10" y="166"/>
                </a:lnTo>
                <a:lnTo>
                  <a:pt x="10" y="179"/>
                </a:lnTo>
                <a:lnTo>
                  <a:pt x="0" y="179"/>
                </a:lnTo>
                <a:lnTo>
                  <a:pt x="0" y="195"/>
                </a:lnTo>
                <a:lnTo>
                  <a:pt x="221" y="195"/>
                </a:lnTo>
                <a:lnTo>
                  <a:pt x="221" y="179"/>
                </a:lnTo>
                <a:lnTo>
                  <a:pt x="209" y="179"/>
                </a:lnTo>
                <a:lnTo>
                  <a:pt x="209" y="166"/>
                </a:lnTo>
                <a:lnTo>
                  <a:pt x="197" y="166"/>
                </a:lnTo>
                <a:lnTo>
                  <a:pt x="197" y="95"/>
                </a:lnTo>
                <a:lnTo>
                  <a:pt x="209" y="95"/>
                </a:lnTo>
                <a:close/>
                <a:moveTo>
                  <a:pt x="73" y="166"/>
                </a:moveTo>
                <a:lnTo>
                  <a:pt x="49" y="166"/>
                </a:lnTo>
                <a:lnTo>
                  <a:pt x="49" y="95"/>
                </a:lnTo>
                <a:lnTo>
                  <a:pt x="73" y="95"/>
                </a:lnTo>
                <a:lnTo>
                  <a:pt x="73" y="166"/>
                </a:lnTo>
                <a:close/>
                <a:moveTo>
                  <a:pt x="122" y="166"/>
                </a:moveTo>
                <a:lnTo>
                  <a:pt x="99" y="166"/>
                </a:lnTo>
                <a:lnTo>
                  <a:pt x="99" y="95"/>
                </a:lnTo>
                <a:lnTo>
                  <a:pt x="122" y="95"/>
                </a:lnTo>
                <a:lnTo>
                  <a:pt x="122" y="166"/>
                </a:lnTo>
                <a:close/>
                <a:moveTo>
                  <a:pt x="171" y="166"/>
                </a:moveTo>
                <a:lnTo>
                  <a:pt x="148" y="166"/>
                </a:lnTo>
                <a:lnTo>
                  <a:pt x="148" y="95"/>
                </a:lnTo>
                <a:lnTo>
                  <a:pt x="171" y="95"/>
                </a:lnTo>
                <a:lnTo>
                  <a:pt x="171" y="166"/>
                </a:ln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fade">
                                      <p:cBhvr>
                                        <p:cTn id="17" dur="500"/>
                                        <p:tgtEl>
                                          <p:spTgt spid="6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heme/theme1.xml><?xml version="1.0" encoding="utf-8"?>
<a:theme xmlns:a="http://schemas.openxmlformats.org/drawingml/2006/main" name="www.2ppt.com">
  <a:themeElements>
    <a:clrScheme name="自定义 2115">
      <a:dk1>
        <a:sysClr val="windowText" lastClr="000000"/>
      </a:dk1>
      <a:lt1>
        <a:sysClr val="window" lastClr="FFFFFF"/>
      </a:lt1>
      <a:dk2>
        <a:srgbClr val="3BAF2A"/>
      </a:dk2>
      <a:lt2>
        <a:srgbClr val="2A7F1F"/>
      </a:lt2>
      <a:accent1>
        <a:srgbClr val="2A7F1F"/>
      </a:accent1>
      <a:accent2>
        <a:srgbClr val="3BAF2A"/>
      </a:accent2>
      <a:accent3>
        <a:srgbClr val="2A7F1F"/>
      </a:accent3>
      <a:accent4>
        <a:srgbClr val="3BAF2A"/>
      </a:accent4>
      <a:accent5>
        <a:srgbClr val="2A7F1F"/>
      </a:accent5>
      <a:accent6>
        <a:srgbClr val="3BAF2A"/>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2954</Words>
  <Application>Microsoft Office PowerPoint</Application>
  <PresentationFormat>宽屏</PresentationFormat>
  <Paragraphs>371</Paragraphs>
  <Slides>30</Slides>
  <Notes>28</Notes>
  <HiddenSlides>0</HiddenSlides>
  <MMClips>1</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30</vt:i4>
      </vt:variant>
    </vt:vector>
  </HeadingPairs>
  <TitlesOfParts>
    <vt:vector size="47" baseType="lpstr">
      <vt:lpstr>Andalus</vt:lpstr>
      <vt:lpstr>Gill Sans</vt:lpstr>
      <vt:lpstr>Lato Light</vt:lpstr>
      <vt:lpstr>Lato Regular</vt:lpstr>
      <vt:lpstr>PT Sans</vt:lpstr>
      <vt:lpstr>Raleway</vt:lpstr>
      <vt:lpstr>Stencil Std</vt:lpstr>
      <vt:lpstr>方正兰亭黑_GBK</vt:lpstr>
      <vt:lpstr>方正少儿简体</vt:lpstr>
      <vt:lpstr>宋体</vt:lpstr>
      <vt:lpstr>微软雅黑</vt:lpstr>
      <vt:lpstr>造字工房悦圆演示版常规体</vt:lpstr>
      <vt:lpstr>Arial</vt:lpstr>
      <vt:lpstr>Arial Black</vt:lpstr>
      <vt:lpstr>Calibri</vt:lpstr>
      <vt:lpstr>Times New Roman</vt:lpstr>
      <vt:lpstr>www.2ppt.com</vt:lpstr>
      <vt:lpstr>PowerPoint 演示文稿</vt:lpstr>
      <vt:lpstr>PowerPoint 演示文稿</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www.ppt818.com</dc:title>
  <dc:subject>www.ppt818.com</dc:subject>
  <dc:creator>www.ppt818.com</dc:creator>
  <dc:description>www.ppt818.com-提供资源下载</dc:description>
  <cp:lastModifiedBy>Windows 用户</cp:lastModifiedBy>
  <cp:revision>1</cp:revision>
  <dcterms:created xsi:type="dcterms:W3CDTF">2017-11-29T03:24:00Z</dcterms:created>
  <dcterms:modified xsi:type="dcterms:W3CDTF">2023-01-10T05:05:35Z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2052-11.1.0.11194</vt:lpwstr>
  </property>
  <property fmtid="{D5CDD505-2E9C-101B-9397-08002B2CF9AE}" pid="3" name="ICV">
    <vt:lpwstr>2B6A5B4B2E0840A18C2ED844746853C6</vt:lpwstr>
  </property>
  <property fmtid="{A09F084E-AD41-489F-8076-AA5BE3082BCA}" pid="100">
    <vt:ui4>5</vt:ui4>
  </property>
  <property fmtid="{64440492-4C8B-11D1-8B70-080036B11A03}" pid="11">
    <vt:lpwstr>www.2ppt.com-爱PPT提供资源下载</vt:lpwstr>
  </property>
</Properties>
</file>